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4370" r:id="rId4"/>
  </p:sldMasterIdLst>
  <p:notesMasterIdLst>
    <p:notesMasterId r:id="rId25"/>
  </p:notesMasterIdLst>
  <p:handoutMasterIdLst>
    <p:handoutMasterId r:id="rId26"/>
  </p:handoutMasterIdLst>
  <p:sldIdLst>
    <p:sldId id="2147476287" r:id="rId5"/>
    <p:sldId id="2147476335" r:id="rId6"/>
    <p:sldId id="2147476350" r:id="rId7"/>
    <p:sldId id="2147476351" r:id="rId8"/>
    <p:sldId id="2147476352" r:id="rId9"/>
    <p:sldId id="2147476353" r:id="rId10"/>
    <p:sldId id="2147476355" r:id="rId11"/>
    <p:sldId id="2147476356" r:id="rId12"/>
    <p:sldId id="2147476357" r:id="rId13"/>
    <p:sldId id="2147476358" r:id="rId14"/>
    <p:sldId id="2147476359" r:id="rId15"/>
    <p:sldId id="2147476360" r:id="rId16"/>
    <p:sldId id="2147476361" r:id="rId17"/>
    <p:sldId id="2147476362" r:id="rId18"/>
    <p:sldId id="2147476363" r:id="rId19"/>
    <p:sldId id="2147476364" r:id="rId20"/>
    <p:sldId id="2147476365" r:id="rId21"/>
    <p:sldId id="2147476366" r:id="rId22"/>
    <p:sldId id="2147476367" r:id="rId23"/>
    <p:sldId id="2147476370" r:id="rId2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ERTIFICATION DECK" id="{C762977C-C61C-1E40-9B98-992F05614D60}">
          <p14:sldIdLst>
            <p14:sldId id="2147476287"/>
            <p14:sldId id="2147476335"/>
            <p14:sldId id="2147476350"/>
            <p14:sldId id="2147476351"/>
            <p14:sldId id="2147476352"/>
            <p14:sldId id="2147476353"/>
            <p14:sldId id="2147476355"/>
            <p14:sldId id="2147476356"/>
            <p14:sldId id="2147476357"/>
            <p14:sldId id="2147476358"/>
            <p14:sldId id="2147476359"/>
            <p14:sldId id="2147476360"/>
            <p14:sldId id="2147476361"/>
            <p14:sldId id="2147476362"/>
            <p14:sldId id="2147476363"/>
            <p14:sldId id="2147476364"/>
            <p14:sldId id="2147476365"/>
            <p14:sldId id="2147476366"/>
            <p14:sldId id="2147476367"/>
            <p14:sldId id="214747637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DC8D09-4C1B-11E9-4EE7-EAF553C40E3C}" name="Michael Martino" initials="" userId="S::michael@matchstic.onmicrosoft.com::c491ad6b-2e6e-42f7-b8ea-28fdcab08f30" providerId="AD"/>
  <p188:author id="{0DD0FA0E-71FF-3480-F1FA-46CA437CC183}" name="Tiffany Ma" initials="TM" userId="S::tma@onestreamsoftware.com::680d9b16-fbc0-42e9-b96c-e795880fe4cb" providerId="AD"/>
  <p188:author id="{A2797432-D3D8-8623-8351-547DFAA31E16}" name="Lindsey Williford" initials="LW" userId="S::lwilliford@onestreamsoftware.com::44b32344-00c0-4b1e-8ed6-b69f1ecb0f2d" providerId="AD"/>
  <p188:author id="{4853656A-571A-7011-A94E-7A1F0D19DC38}" name="Brenda Roper" initials="BR" userId="S::broper@onestreamsoftware.com::f49ec43a-f528-4c9a-be29-74e2dff1c4ad" providerId="AD"/>
  <p188:author id="{6F135A6C-00D5-85D1-5663-2C593F5293D1}" name="Tim Minahan" initials="TM" userId="S::tminahan@onestreamsoftware.com::e81fecf5-8e4a-4eeb-b0aa-4145cf3473e8" providerId="AD"/>
  <p188:author id="{5C2FD777-F8D7-B0DC-EF2C-CD38F7CFDE26}" name="Cody Bass" initials="CB" userId="S::codybass@matchstic.onmicrosoft.com::5edbec11-b261-442c-a6be-1cdf1e2e7be7" providerId="AD"/>
  <p188:author id="{C54AED90-5ACA-2066-C797-71F6B792EE0E}" name="Rachel Burger" initials="RB" userId="S::rburger@onestreamsoftware.com::1f4aca7b-7abd-4d25-8c3d-f8be508ec112" providerId="AD"/>
  <p188:author id="{7A93B7B6-D870-772D-586D-47C84F5587E6}" name="Nick Cox" initials="NC" userId="S::ncox@onestreamsoftware.com::1ccf2eb7-63a4-4be0-b881-6958df0316e1" providerId="AD"/>
  <p188:author id="{284FA8CD-3C6B-2CFD-A286-A5FA1ECE9F03}" name="Scott Stern" initials="SS" userId="S::sstern@onestreamsoftware.com::f79c4165-96df-4a3b-8d79-9461da414b10" providerId="AD"/>
  <p188:author id="{1E69F9FB-8D81-D123-9C6D-DAFBAA3D451B}" name="John O'Rourke" initials="JO" userId="S::jorourke@onestreamsoftware.com::0e90dcd6-dd4f-45f4-a15f-76947184a39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hn O'Rourke" initials="JO" lastIdx="1" clrIdx="0">
    <p:extLst>
      <p:ext uri="{19B8F6BF-5375-455C-9EA6-DF929625EA0E}">
        <p15:presenceInfo xmlns:p15="http://schemas.microsoft.com/office/powerpoint/2012/main" userId="S-1-5-21-3959375728-230745945-3342589146-2305" providerId="AD"/>
      </p:ext>
    </p:extLst>
  </p:cmAuthor>
  <p:cmAuthor id="2" name="John O'Rourke" initials="JO [2]" lastIdx="4" clrIdx="1">
    <p:extLst>
      <p:ext uri="{19B8F6BF-5375-455C-9EA6-DF929625EA0E}">
        <p15:presenceInfo xmlns:p15="http://schemas.microsoft.com/office/powerpoint/2012/main" userId="John O'Rourke" providerId="None"/>
      </p:ext>
    </p:extLst>
  </p:cmAuthor>
  <p:cmAuthor id="3" name="Jessica McAlpine" initials="JM" lastIdx="9" clrIdx="2">
    <p:extLst>
      <p:ext uri="{19B8F6BF-5375-455C-9EA6-DF929625EA0E}">
        <p15:presenceInfo xmlns:p15="http://schemas.microsoft.com/office/powerpoint/2012/main" userId="Jessica McAlpi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AB"/>
    <a:srgbClr val="ABFBC6"/>
    <a:srgbClr val="FFD9E6"/>
    <a:srgbClr val="FFD3A6"/>
    <a:srgbClr val="E0E0E0"/>
    <a:srgbClr val="B6BDFF"/>
    <a:srgbClr val="D4D4D4"/>
    <a:srgbClr val="E9D7FF"/>
    <a:srgbClr val="929292"/>
    <a:srgbClr val="3737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D6CB18-024B-4DE3-9078-A536FE8609B1}" v="1" dt="2026-10-13T20:26:44.2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57"/>
    <p:restoredTop sz="94694"/>
  </p:normalViewPr>
  <p:slideViewPr>
    <p:cSldViewPr>
      <p:cViewPr varScale="1">
        <p:scale>
          <a:sx n="93" d="100"/>
          <a:sy n="93" d="100"/>
        </p:scale>
        <p:origin x="108" y="56"/>
      </p:cViewPr>
      <p:guideLst/>
    </p:cSldViewPr>
  </p:slideViewPr>
  <p:notesTextViewPr>
    <p:cViewPr>
      <p:scale>
        <a:sx n="1" d="1"/>
        <a:sy n="1" d="1"/>
      </p:scale>
      <p:origin x="0" y="0"/>
    </p:cViewPr>
  </p:notesTextViewPr>
  <p:notesViewPr>
    <p:cSldViewPr>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ye Barrington" userId="abddfc18-4600-41f0-bb74-f93b0bb641a6" providerId="ADAL" clId="{362F14B1-93B9-400B-BF66-3291653509FD}"/>
    <pc:docChg chg="modSld">
      <pc:chgData name="Brandye Barrington" userId="abddfc18-4600-41f0-bb74-f93b0bb641a6" providerId="ADAL" clId="{362F14B1-93B9-400B-BF66-3291653509FD}" dt="2026-10-13T19:53:06.144" v="9" actId="207"/>
      <pc:docMkLst>
        <pc:docMk/>
      </pc:docMkLst>
      <pc:sldChg chg="modSp">
        <pc:chgData name="Brandye Barrington" userId="abddfc18-4600-41f0-bb74-f93b0bb641a6" providerId="ADAL" clId="{362F14B1-93B9-400B-BF66-3291653509FD}" dt="2026-10-06T20:54:25.562" v="6"/>
        <pc:sldMkLst>
          <pc:docMk/>
          <pc:sldMk cId="2595824936" sldId="2147476335"/>
        </pc:sldMkLst>
        <pc:spChg chg="mod">
          <ac:chgData name="Brandye Barrington" userId="abddfc18-4600-41f0-bb74-f93b0bb641a6" providerId="ADAL" clId="{362F14B1-93B9-400B-BF66-3291653509FD}" dt="2026-10-06T20:51:53.488" v="0"/>
          <ac:spMkLst>
            <pc:docMk/>
            <pc:sldMk cId="2595824936" sldId="2147476335"/>
            <ac:spMk id="5" creationId="{948B53F6-C87F-46E5-DB43-8B2D6F40D95E}"/>
          </ac:spMkLst>
        </pc:spChg>
        <pc:spChg chg="mod">
          <ac:chgData name="Brandye Barrington" userId="abddfc18-4600-41f0-bb74-f93b0bb641a6" providerId="ADAL" clId="{362F14B1-93B9-400B-BF66-3291653509FD}" dt="2026-10-06T20:52:23.590" v="1"/>
          <ac:spMkLst>
            <pc:docMk/>
            <pc:sldMk cId="2595824936" sldId="2147476335"/>
            <ac:spMk id="13" creationId="{36DA8F1F-D667-11EC-5B4A-65633D36E9F8}"/>
          </ac:spMkLst>
        </pc:spChg>
        <pc:spChg chg="mod">
          <ac:chgData name="Brandye Barrington" userId="abddfc18-4600-41f0-bb74-f93b0bb641a6" providerId="ADAL" clId="{362F14B1-93B9-400B-BF66-3291653509FD}" dt="2026-10-06T20:52:36.605" v="2"/>
          <ac:spMkLst>
            <pc:docMk/>
            <pc:sldMk cId="2595824936" sldId="2147476335"/>
            <ac:spMk id="20" creationId="{A42C7B80-05AC-1B49-5776-2251CA6EF9A4}"/>
          </ac:spMkLst>
        </pc:spChg>
        <pc:spChg chg="mod">
          <ac:chgData name="Brandye Barrington" userId="abddfc18-4600-41f0-bb74-f93b0bb641a6" providerId="ADAL" clId="{362F14B1-93B9-400B-BF66-3291653509FD}" dt="2026-10-06T20:53:02.226" v="3"/>
          <ac:spMkLst>
            <pc:docMk/>
            <pc:sldMk cId="2595824936" sldId="2147476335"/>
            <ac:spMk id="25" creationId="{656F87DB-1512-415B-DD68-809E9E333C0E}"/>
          </ac:spMkLst>
        </pc:spChg>
        <pc:spChg chg="mod">
          <ac:chgData name="Brandye Barrington" userId="abddfc18-4600-41f0-bb74-f93b0bb641a6" providerId="ADAL" clId="{362F14B1-93B9-400B-BF66-3291653509FD}" dt="2026-10-06T20:53:20.240" v="4"/>
          <ac:spMkLst>
            <pc:docMk/>
            <pc:sldMk cId="2595824936" sldId="2147476335"/>
            <ac:spMk id="30" creationId="{5230BB26-6222-4C95-35C3-8F7C7A402579}"/>
          </ac:spMkLst>
        </pc:spChg>
        <pc:spChg chg="mod">
          <ac:chgData name="Brandye Barrington" userId="abddfc18-4600-41f0-bb74-f93b0bb641a6" providerId="ADAL" clId="{362F14B1-93B9-400B-BF66-3291653509FD}" dt="2026-10-06T20:53:39.287" v="5"/>
          <ac:spMkLst>
            <pc:docMk/>
            <pc:sldMk cId="2595824936" sldId="2147476335"/>
            <ac:spMk id="35" creationId="{694F12A4-EE14-840F-4D23-E10463E0E4BF}"/>
          </ac:spMkLst>
        </pc:spChg>
        <pc:spChg chg="mod">
          <ac:chgData name="Brandye Barrington" userId="abddfc18-4600-41f0-bb74-f93b0bb641a6" providerId="ADAL" clId="{362F14B1-93B9-400B-BF66-3291653509FD}" dt="2026-10-06T20:54:25.562" v="6"/>
          <ac:spMkLst>
            <pc:docMk/>
            <pc:sldMk cId="2595824936" sldId="2147476335"/>
            <ac:spMk id="45" creationId="{69986208-AC8C-0964-7D87-2C97D606E881}"/>
          </ac:spMkLst>
        </pc:spChg>
      </pc:sldChg>
      <pc:sldChg chg="modSp mod">
        <pc:chgData name="Brandye Barrington" userId="abddfc18-4600-41f0-bb74-f93b0bb641a6" providerId="ADAL" clId="{362F14B1-93B9-400B-BF66-3291653509FD}" dt="2026-10-13T19:53:06.144" v="9" actId="207"/>
        <pc:sldMkLst>
          <pc:docMk/>
          <pc:sldMk cId="122205216" sldId="2147476367"/>
        </pc:sldMkLst>
        <pc:spChg chg="mod">
          <ac:chgData name="Brandye Barrington" userId="abddfc18-4600-41f0-bb74-f93b0bb641a6" providerId="ADAL" clId="{362F14B1-93B9-400B-BF66-3291653509FD}" dt="2026-10-13T19:53:06.144" v="9" actId="207"/>
          <ac:spMkLst>
            <pc:docMk/>
            <pc:sldMk cId="122205216" sldId="2147476367"/>
            <ac:spMk id="59" creationId="{52AF6B1E-8095-F81A-6DB9-F0EF1C708E9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CF01BD6-766B-4D19-B75E-7E6A037A6BFB}" type="datetimeFigureOut">
              <a:rPr lang="en-US" smtClean="0"/>
              <a:t>10/13/2026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1302AA-81B1-4225-BC36-6DD3E8E98722}" type="slidenum">
              <a:rPr lang="en-US" smtClean="0"/>
              <a:t>‹#›</a:t>
            </a:fld>
            <a:endParaRPr lang="en-US"/>
          </a:p>
        </p:txBody>
      </p:sp>
    </p:spTree>
    <p:extLst>
      <p:ext uri="{BB962C8B-B14F-4D97-AF65-F5344CB8AC3E}">
        <p14:creationId xmlns:p14="http://schemas.microsoft.com/office/powerpoint/2010/main" val="38888448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8D3C34-4FAE-4634-9621-7C1A1531823B}"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D1758-ED3D-4611-B861-63A1DF032208}" type="slidenum">
              <a:rPr lang="en-US" smtClean="0"/>
              <a:t>‹#›</a:t>
            </a:fld>
            <a:endParaRPr lang="en-US"/>
          </a:p>
        </p:txBody>
      </p:sp>
    </p:spTree>
    <p:extLst>
      <p:ext uri="{BB962C8B-B14F-4D97-AF65-F5344CB8AC3E}">
        <p14:creationId xmlns:p14="http://schemas.microsoft.com/office/powerpoint/2010/main" val="1990456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Slide Number Placeholder 3"/>
          <p:cNvSpPr>
            <a:spLocks noGrp="1"/>
          </p:cNvSpPr>
          <p:nvPr>
            <p:ph type="sldNum" sz="quarter" idx="5"/>
          </p:nvPr>
        </p:nvSpPr>
        <p:spPr/>
        <p:txBody>
          <a:bodyPr/>
          <a:lstStyle/>
          <a:p>
            <a:fld id="{FA5D1758-ED3D-4611-B861-63A1DF032208}" type="slidenum">
              <a:rPr lang="en-US" smtClean="0"/>
              <a:t>12</a:t>
            </a:fld>
            <a:endParaRPr lang="en-US"/>
          </a:p>
        </p:txBody>
      </p:sp>
    </p:spTree>
    <p:extLst>
      <p:ext uri="{BB962C8B-B14F-4D97-AF65-F5344CB8AC3E}">
        <p14:creationId xmlns:p14="http://schemas.microsoft.com/office/powerpoint/2010/main" val="28276306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0.png"/><Relationship Id="rId4" Type="http://schemas.openxmlformats.org/officeDocument/2006/relationships/image" Target="../media/image1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emf"/><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1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emf"/><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1.png"/><Relationship Id="rId7" Type="http://schemas.openxmlformats.org/officeDocument/2006/relationships/image" Target="../media/image20.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8.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Master" Target="../slideMasters/slideMaster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7.png"/><Relationship Id="rId4"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8.png"/><Relationship Id="rId9"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25.png"/><Relationship Id="rId2" Type="http://schemas.openxmlformats.org/officeDocument/2006/relationships/image" Target="../media/image32.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34.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xml"/><Relationship Id="rId5" Type="http://schemas.openxmlformats.org/officeDocument/2006/relationships/image" Target="../media/image35.png"/><Relationship Id="rId4" Type="http://schemas.openxmlformats.org/officeDocument/2006/relationships/image" Target="../media/image31.png"/></Relationships>
</file>

<file path=ppt/slideLayouts/_rels/slideLayout49.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image" Target="../media/image23.png"/><Relationship Id="rId7" Type="http://schemas.openxmlformats.org/officeDocument/2006/relationships/image" Target="../media/image1.emf"/><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21.png"/><Relationship Id="rId5" Type="http://schemas.openxmlformats.org/officeDocument/2006/relationships/image" Target="../media/image16.png"/><Relationship Id="rId4" Type="http://schemas.openxmlformats.org/officeDocument/2006/relationships/image" Target="../media/image20.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7.emf"/><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3.png"/><Relationship Id="rId4" Type="http://schemas.openxmlformats.org/officeDocument/2006/relationships/image" Target="../media/image22.png"/></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image" Target="../media/image20.png"/><Relationship Id="rId7" Type="http://schemas.openxmlformats.org/officeDocument/2006/relationships/image" Target="../media/image1.emf"/><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6.png"/></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21.png"/><Relationship Id="rId7" Type="http://schemas.openxmlformats.org/officeDocument/2006/relationships/image" Target="../media/image1.emf"/><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40.emf"/><Relationship Id="rId5" Type="http://schemas.openxmlformats.org/officeDocument/2006/relationships/image" Target="../media/image24.emf"/><Relationship Id="rId4" Type="http://schemas.openxmlformats.org/officeDocument/2006/relationships/image" Target="../media/image1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41.emf"/><Relationship Id="rId5" Type="http://schemas.openxmlformats.org/officeDocument/2006/relationships/image" Target="../media/image24.emf"/><Relationship Id="rId4" Type="http://schemas.openxmlformats.org/officeDocument/2006/relationships/image" Target="../media/image18.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42.emf"/><Relationship Id="rId5" Type="http://schemas.openxmlformats.org/officeDocument/2006/relationships/image" Target="../media/image24.emf"/><Relationship Id="rId4" Type="http://schemas.openxmlformats.org/officeDocument/2006/relationships/image" Target="../media/image27.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43.emf"/><Relationship Id="rId5" Type="http://schemas.openxmlformats.org/officeDocument/2006/relationships/image" Target="../media/image24.emf"/><Relationship Id="rId4" Type="http://schemas.openxmlformats.org/officeDocument/2006/relationships/image" Target="../media/image16.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25.png"/><Relationship Id="rId1" Type="http://schemas.openxmlformats.org/officeDocument/2006/relationships/slideMaster" Target="../slideMasters/slideMaster1.xml"/><Relationship Id="rId5" Type="http://schemas.openxmlformats.org/officeDocument/2006/relationships/image" Target="../media/image47.emf"/><Relationship Id="rId4" Type="http://schemas.openxmlformats.org/officeDocument/2006/relationships/image" Target="../media/image46.emf"/></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25.png"/><Relationship Id="rId1" Type="http://schemas.openxmlformats.org/officeDocument/2006/relationships/slideMaster" Target="../slideMasters/slideMaster1.xml"/><Relationship Id="rId5" Type="http://schemas.openxmlformats.org/officeDocument/2006/relationships/image" Target="../media/image47.emf"/><Relationship Id="rId4" Type="http://schemas.openxmlformats.org/officeDocument/2006/relationships/image" Target="../media/image46.emf"/></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21.png"/><Relationship Id="rId4" Type="http://schemas.openxmlformats.org/officeDocument/2006/relationships/image" Target="../media/image27.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9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21.png"/><Relationship Id="rId4" Type="http://schemas.openxmlformats.org/officeDocument/2006/relationships/image" Target="../media/image27.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ES Master - Begin Slide Dark">
    <p:spTree>
      <p:nvGrpSpPr>
        <p:cNvPr id="1" name=""/>
        <p:cNvGrpSpPr/>
        <p:nvPr/>
      </p:nvGrpSpPr>
      <p:grpSpPr>
        <a:xfrm>
          <a:off x="0" y="0"/>
          <a:ext cx="0" cy="0"/>
          <a:chOff x="0" y="0"/>
          <a:chExt cx="0" cy="0"/>
        </a:xfrm>
      </p:grpSpPr>
      <p:pic>
        <p:nvPicPr>
          <p:cNvPr id="23" name="Picture 22" descr="A purple and white lines&#10;&#10;Description automatically generated">
            <a:extLst>
              <a:ext uri="{FF2B5EF4-FFF2-40B4-BE49-F238E27FC236}">
                <a16:creationId xmlns:a16="http://schemas.microsoft.com/office/drawing/2014/main" id="{6880FA13-94F2-9F08-3206-3F0BC98611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pic>
        <p:nvPicPr>
          <p:cNvPr id="31" name="Picture 30" descr="A blue background with white lines&#10;&#10;Description automatically generated">
            <a:extLst>
              <a:ext uri="{FF2B5EF4-FFF2-40B4-BE49-F238E27FC236}">
                <a16:creationId xmlns:a16="http://schemas.microsoft.com/office/drawing/2014/main" id="{162B6072-E686-4BB1-7FFD-611EDE2035C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pic>
        <p:nvPicPr>
          <p:cNvPr id="33" name="Picture 32" descr="A black and white background with lines&#10;&#10;Description automatically generated">
            <a:extLst>
              <a:ext uri="{FF2B5EF4-FFF2-40B4-BE49-F238E27FC236}">
                <a16:creationId xmlns:a16="http://schemas.microsoft.com/office/drawing/2014/main" id="{E3191B35-D036-AA0C-D856-90C767F71E0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sp>
        <p:nvSpPr>
          <p:cNvPr id="19" name="Rectangle 18">
            <a:extLst>
              <a:ext uri="{FF2B5EF4-FFF2-40B4-BE49-F238E27FC236}">
                <a16:creationId xmlns:a16="http://schemas.microsoft.com/office/drawing/2014/main" id="{B85DD9C2-A30B-7132-3F43-13ED66B2F384}"/>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Begin Slide (Dark)</a:t>
            </a:r>
          </a:p>
          <a:p>
            <a:pPr algn="l">
              <a:spcBef>
                <a:spcPts val="0"/>
              </a:spcBef>
            </a:pPr>
            <a:r>
              <a:rPr lang="en-US" sz="600" dirty="0">
                <a:solidFill>
                  <a:srgbClr val="FF0000"/>
                </a:solidFill>
              </a:rPr>
              <a:t>Multi-color backgrounds, select background and “send to back” to reveal other color options.</a:t>
            </a:r>
          </a:p>
        </p:txBody>
      </p:sp>
      <p:pic>
        <p:nvPicPr>
          <p:cNvPr id="3" name="Picture 2">
            <a:extLst>
              <a:ext uri="{FF2B5EF4-FFF2-40B4-BE49-F238E27FC236}">
                <a16:creationId xmlns:a16="http://schemas.microsoft.com/office/drawing/2014/main" id="{7EA1CFFD-80B9-367B-A2DE-1BB1AD94ABA7}"/>
              </a:ext>
            </a:extLst>
          </p:cNvPr>
          <p:cNvPicPr>
            <a:picLocks noChangeAspect="1"/>
          </p:cNvPicPr>
          <p:nvPr userDrawn="1"/>
        </p:nvPicPr>
        <p:blipFill>
          <a:blip r:embed="rId5">
            <a:lum bright="100000" contrast="-100000"/>
          </a:blip>
          <a:stretch>
            <a:fillRect/>
          </a:stretch>
        </p:blipFill>
        <p:spPr>
          <a:xfrm>
            <a:off x="2514600" y="2266950"/>
            <a:ext cx="4065041" cy="594732"/>
          </a:xfrm>
          <a:prstGeom prst="rect">
            <a:avLst/>
          </a:prstGeom>
        </p:spPr>
      </p:pic>
    </p:spTree>
    <p:extLst>
      <p:ext uri="{BB962C8B-B14F-4D97-AF65-F5344CB8AC3E}">
        <p14:creationId xmlns:p14="http://schemas.microsoft.com/office/powerpoint/2010/main" val="9960696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S Master - Begin Slide Light">
    <p:spTree>
      <p:nvGrpSpPr>
        <p:cNvPr id="1" name=""/>
        <p:cNvGrpSpPr/>
        <p:nvPr/>
      </p:nvGrpSpPr>
      <p:grpSpPr>
        <a:xfrm>
          <a:off x="0" y="0"/>
          <a:ext cx="0" cy="0"/>
          <a:chOff x="0" y="0"/>
          <a:chExt cx="0" cy="0"/>
        </a:xfrm>
      </p:grpSpPr>
      <p:pic>
        <p:nvPicPr>
          <p:cNvPr id="4" name="Picture 3" descr="A white surface with lines&#10;&#10;Description automatically generated">
            <a:extLst>
              <a:ext uri="{FF2B5EF4-FFF2-40B4-BE49-F238E27FC236}">
                <a16:creationId xmlns:a16="http://schemas.microsoft.com/office/drawing/2014/main" id="{9A7C3B18-CDE4-2F44-7182-EDE6E3D66A0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8" cy="5143499"/>
          </a:xfrm>
          <a:prstGeom prst="rect">
            <a:avLst/>
          </a:prstGeom>
        </p:spPr>
      </p:pic>
      <p:pic>
        <p:nvPicPr>
          <p:cNvPr id="25" name="Picture 24" descr="A pink and white lines&#10;&#10;Description automatically generated">
            <a:extLst>
              <a:ext uri="{FF2B5EF4-FFF2-40B4-BE49-F238E27FC236}">
                <a16:creationId xmlns:a16="http://schemas.microsoft.com/office/drawing/2014/main" id="{71FD66D6-F93F-55CB-1566-B336C68D9AA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pic>
        <p:nvPicPr>
          <p:cNvPr id="27" name="Picture 26" descr="A orange and white lines&#10;&#10;Description automatically generated">
            <a:extLst>
              <a:ext uri="{FF2B5EF4-FFF2-40B4-BE49-F238E27FC236}">
                <a16:creationId xmlns:a16="http://schemas.microsoft.com/office/drawing/2014/main" id="{46F93064-2069-B763-444E-A62815AAF8D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pic>
        <p:nvPicPr>
          <p:cNvPr id="29" name="Picture 28" descr="A green and white lines on a green surface&#10;&#10;Description automatically generated">
            <a:extLst>
              <a:ext uri="{FF2B5EF4-FFF2-40B4-BE49-F238E27FC236}">
                <a16:creationId xmlns:a16="http://schemas.microsoft.com/office/drawing/2014/main" id="{A9F25780-4A7C-D2BE-9BB0-3687A096150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pic>
        <p:nvPicPr>
          <p:cNvPr id="31" name="Picture 30" descr="A blue background with white lines&#10;&#10;Description automatically generated">
            <a:extLst>
              <a:ext uri="{FF2B5EF4-FFF2-40B4-BE49-F238E27FC236}">
                <a16:creationId xmlns:a16="http://schemas.microsoft.com/office/drawing/2014/main" id="{162B6072-E686-4BB1-7FFD-611EDE2035C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pic>
        <p:nvPicPr>
          <p:cNvPr id="21" name="Picture 20" descr="A yellow and white lines&#10;&#10;Description automatically generated">
            <a:extLst>
              <a:ext uri="{FF2B5EF4-FFF2-40B4-BE49-F238E27FC236}">
                <a16:creationId xmlns:a16="http://schemas.microsoft.com/office/drawing/2014/main" id="{7BE6D013-027A-C1C1-4740-96B3AC182A52}"/>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sp>
        <p:nvSpPr>
          <p:cNvPr id="19" name="Rectangle 18">
            <a:extLst>
              <a:ext uri="{FF2B5EF4-FFF2-40B4-BE49-F238E27FC236}">
                <a16:creationId xmlns:a16="http://schemas.microsoft.com/office/drawing/2014/main" id="{B85DD9C2-A30B-7132-3F43-13ED66B2F384}"/>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Begin Slide (Light)</a:t>
            </a:r>
          </a:p>
          <a:p>
            <a:pPr algn="l">
              <a:spcBef>
                <a:spcPts val="0"/>
              </a:spcBef>
            </a:pPr>
            <a:r>
              <a:rPr lang="en-US" sz="600" dirty="0">
                <a:solidFill>
                  <a:srgbClr val="FF0000"/>
                </a:solidFill>
              </a:rPr>
              <a:t>Multi-color backgrounds, select background and “send to back” to reveal other color options.</a:t>
            </a:r>
          </a:p>
        </p:txBody>
      </p:sp>
      <p:pic>
        <p:nvPicPr>
          <p:cNvPr id="3" name="Picture 2">
            <a:extLst>
              <a:ext uri="{FF2B5EF4-FFF2-40B4-BE49-F238E27FC236}">
                <a16:creationId xmlns:a16="http://schemas.microsoft.com/office/drawing/2014/main" id="{73AE1BF9-0EB1-21B5-7C2F-83A107F5CEC6}"/>
              </a:ext>
            </a:extLst>
          </p:cNvPr>
          <p:cNvPicPr>
            <a:picLocks noChangeAspect="1"/>
          </p:cNvPicPr>
          <p:nvPr userDrawn="1"/>
        </p:nvPicPr>
        <p:blipFill>
          <a:blip r:embed="rId8">
            <a:lum bright="-100000" contrast="-100000"/>
          </a:blip>
          <a:stretch>
            <a:fillRect/>
          </a:stretch>
        </p:blipFill>
        <p:spPr>
          <a:xfrm>
            <a:off x="2514600" y="2266950"/>
            <a:ext cx="4065015" cy="594732"/>
          </a:xfrm>
          <a:prstGeom prst="rect">
            <a:avLst/>
          </a:prstGeom>
        </p:spPr>
      </p:pic>
    </p:spTree>
    <p:extLst>
      <p:ext uri="{BB962C8B-B14F-4D97-AF65-F5344CB8AC3E}">
        <p14:creationId xmlns:p14="http://schemas.microsoft.com/office/powerpoint/2010/main" val="341370991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S Master - Begin Slide Dark ALT">
    <p:spTree>
      <p:nvGrpSpPr>
        <p:cNvPr id="1" name=""/>
        <p:cNvGrpSpPr/>
        <p:nvPr/>
      </p:nvGrpSpPr>
      <p:grpSpPr>
        <a:xfrm>
          <a:off x="0" y="0"/>
          <a:ext cx="0" cy="0"/>
          <a:chOff x="0" y="0"/>
          <a:chExt cx="0" cy="0"/>
        </a:xfrm>
      </p:grpSpPr>
      <p:pic>
        <p:nvPicPr>
          <p:cNvPr id="10" name="Picture 9" descr="A blue background with white lines&#10;&#10;Description automatically generated">
            <a:extLst>
              <a:ext uri="{FF2B5EF4-FFF2-40B4-BE49-F238E27FC236}">
                <a16:creationId xmlns:a16="http://schemas.microsoft.com/office/drawing/2014/main" id="{102E52D8-FE17-837F-03A1-DAA0F763FC2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Picture 4" descr="A purple background with white lines&#10;&#10;Description automatically generated">
            <a:extLst>
              <a:ext uri="{FF2B5EF4-FFF2-40B4-BE49-F238E27FC236}">
                <a16:creationId xmlns:a16="http://schemas.microsoft.com/office/drawing/2014/main" id="{B94EF2CF-2391-0088-F94B-9502EE68DB0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 name="Picture 8" descr="A black and white background with lines&#10;&#10;Description automatically generated">
            <a:extLst>
              <a:ext uri="{FF2B5EF4-FFF2-40B4-BE49-F238E27FC236}">
                <a16:creationId xmlns:a16="http://schemas.microsoft.com/office/drawing/2014/main" id="{C2056FB5-F557-EFFE-BEA9-6504119FA3F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1" name="Picture 10">
            <a:extLst>
              <a:ext uri="{FF2B5EF4-FFF2-40B4-BE49-F238E27FC236}">
                <a16:creationId xmlns:a16="http://schemas.microsoft.com/office/drawing/2014/main" id="{EB85998F-46A4-AFCE-E719-4EA554F79127}"/>
              </a:ext>
            </a:extLst>
          </p:cNvPr>
          <p:cNvPicPr>
            <a:picLocks noChangeAspect="1"/>
          </p:cNvPicPr>
          <p:nvPr userDrawn="1"/>
        </p:nvPicPr>
        <p:blipFill>
          <a:blip r:embed="rId5">
            <a:lum bright="100000" contrast="-100000"/>
          </a:blip>
          <a:stretch>
            <a:fillRect/>
          </a:stretch>
        </p:blipFill>
        <p:spPr>
          <a:xfrm>
            <a:off x="3008513" y="1352552"/>
            <a:ext cx="3126974" cy="457489"/>
          </a:xfrm>
          <a:prstGeom prst="rect">
            <a:avLst/>
          </a:prstGeom>
        </p:spPr>
      </p:pic>
      <p:sp>
        <p:nvSpPr>
          <p:cNvPr id="26" name="Rectangle 25">
            <a:extLst>
              <a:ext uri="{FF2B5EF4-FFF2-40B4-BE49-F238E27FC236}">
                <a16:creationId xmlns:a16="http://schemas.microsoft.com/office/drawing/2014/main" id="{A0D82316-CA73-819C-D5AD-D51072B631C9}"/>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Begin Slide ALT (Dark)</a:t>
            </a:r>
          </a:p>
          <a:p>
            <a:pPr algn="l">
              <a:spcBef>
                <a:spcPts val="0"/>
              </a:spcBef>
            </a:pPr>
            <a:r>
              <a:rPr lang="en-US" sz="600" dirty="0">
                <a:solidFill>
                  <a:srgbClr val="FF0000"/>
                </a:solidFill>
              </a:rPr>
              <a:t>Multi-color backgrounds, select background and “send to back” to reveal other color options.</a:t>
            </a:r>
          </a:p>
        </p:txBody>
      </p:sp>
    </p:spTree>
    <p:extLst>
      <p:ext uri="{BB962C8B-B14F-4D97-AF65-F5344CB8AC3E}">
        <p14:creationId xmlns:p14="http://schemas.microsoft.com/office/powerpoint/2010/main" val="408856050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ES Master - Begin Slide Light ALT">
    <p:spTree>
      <p:nvGrpSpPr>
        <p:cNvPr id="1" name=""/>
        <p:cNvGrpSpPr/>
        <p:nvPr/>
      </p:nvGrpSpPr>
      <p:grpSpPr>
        <a:xfrm>
          <a:off x="0" y="0"/>
          <a:ext cx="0" cy="0"/>
          <a:chOff x="0" y="0"/>
          <a:chExt cx="0" cy="0"/>
        </a:xfrm>
      </p:grpSpPr>
      <p:pic>
        <p:nvPicPr>
          <p:cNvPr id="6" name="Picture 5" descr="A pink background with white lines&#10;&#10;Description automatically generated">
            <a:extLst>
              <a:ext uri="{FF2B5EF4-FFF2-40B4-BE49-F238E27FC236}">
                <a16:creationId xmlns:a16="http://schemas.microsoft.com/office/drawing/2014/main" id="{B6A882D1-08DA-213A-7726-BB08B9A674B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Picture 6" descr="A orange background with white lines&#10;&#10;Description automatically generated">
            <a:extLst>
              <a:ext uri="{FF2B5EF4-FFF2-40B4-BE49-F238E27FC236}">
                <a16:creationId xmlns:a16="http://schemas.microsoft.com/office/drawing/2014/main" id="{E0708D26-4893-3F04-8319-2FEDB1471DC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Picture 7" descr="A green background with white lines&#10;&#10;Description automatically generated">
            <a:extLst>
              <a:ext uri="{FF2B5EF4-FFF2-40B4-BE49-F238E27FC236}">
                <a16:creationId xmlns:a16="http://schemas.microsoft.com/office/drawing/2014/main" id="{B708E741-A942-3C54-607F-061FA950125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Picture 9" descr="A blue background with white lines&#10;&#10;Description automatically generated">
            <a:extLst>
              <a:ext uri="{FF2B5EF4-FFF2-40B4-BE49-F238E27FC236}">
                <a16:creationId xmlns:a16="http://schemas.microsoft.com/office/drawing/2014/main" id="{102E52D8-FE17-837F-03A1-DAA0F763FC2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Picture 2" descr="A blue background with white lines&#10;&#10;Description automatically generated">
            <a:extLst>
              <a:ext uri="{FF2B5EF4-FFF2-40B4-BE49-F238E27FC236}">
                <a16:creationId xmlns:a16="http://schemas.microsoft.com/office/drawing/2014/main" id="{5EBAA7BA-9207-3CEE-1531-509A2FB4109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4" name="Picture 3" descr="A yellow background with white lines&#10;&#10;Description automatically generated">
            <a:extLst>
              <a:ext uri="{FF2B5EF4-FFF2-40B4-BE49-F238E27FC236}">
                <a16:creationId xmlns:a16="http://schemas.microsoft.com/office/drawing/2014/main" id="{7D1F0EE8-938A-6F93-0F82-9494DFB59AF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4" name="Picture 13">
            <a:extLst>
              <a:ext uri="{FF2B5EF4-FFF2-40B4-BE49-F238E27FC236}">
                <a16:creationId xmlns:a16="http://schemas.microsoft.com/office/drawing/2014/main" id="{D9FC405F-053C-8648-63F0-C7113C05783D}"/>
              </a:ext>
            </a:extLst>
          </p:cNvPr>
          <p:cNvPicPr>
            <a:picLocks noChangeAspect="1"/>
          </p:cNvPicPr>
          <p:nvPr userDrawn="1"/>
        </p:nvPicPr>
        <p:blipFill>
          <a:blip r:embed="rId8">
            <a:lum bright="-100000" contrast="-100000"/>
          </a:blip>
          <a:stretch>
            <a:fillRect/>
          </a:stretch>
        </p:blipFill>
        <p:spPr>
          <a:xfrm>
            <a:off x="3008494" y="1352550"/>
            <a:ext cx="3126975" cy="457492"/>
          </a:xfrm>
          <a:prstGeom prst="rect">
            <a:avLst/>
          </a:prstGeom>
        </p:spPr>
      </p:pic>
      <p:sp>
        <p:nvSpPr>
          <p:cNvPr id="15" name="Rectangle 14">
            <a:extLst>
              <a:ext uri="{FF2B5EF4-FFF2-40B4-BE49-F238E27FC236}">
                <a16:creationId xmlns:a16="http://schemas.microsoft.com/office/drawing/2014/main" id="{8671B6A8-8F27-748F-AE65-FAEC903554BC}"/>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Begin Slide ALT (Light)</a:t>
            </a:r>
          </a:p>
          <a:p>
            <a:pPr algn="l">
              <a:spcBef>
                <a:spcPts val="0"/>
              </a:spcBef>
            </a:pPr>
            <a:r>
              <a:rPr lang="en-US" sz="600" dirty="0">
                <a:solidFill>
                  <a:srgbClr val="FF0000"/>
                </a:solidFill>
              </a:rPr>
              <a:t>Multi-color backgrounds, select background and “send to back” to reveal other color options.</a:t>
            </a:r>
          </a:p>
        </p:txBody>
      </p:sp>
    </p:spTree>
    <p:extLst>
      <p:ext uri="{BB962C8B-B14F-4D97-AF65-F5344CB8AC3E}">
        <p14:creationId xmlns:p14="http://schemas.microsoft.com/office/powerpoint/2010/main" val="350445724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ES Master - Title Slide Dark">
    <p:spTree>
      <p:nvGrpSpPr>
        <p:cNvPr id="1" name=""/>
        <p:cNvGrpSpPr/>
        <p:nvPr/>
      </p:nvGrpSpPr>
      <p:grpSpPr>
        <a:xfrm>
          <a:off x="0" y="0"/>
          <a:ext cx="0" cy="0"/>
          <a:chOff x="0" y="0"/>
          <a:chExt cx="0" cy="0"/>
        </a:xfrm>
      </p:grpSpPr>
      <p:pic>
        <p:nvPicPr>
          <p:cNvPr id="10" name="Picture 9" descr="A purple and white lines&#10;&#10;Description automatically generated">
            <a:extLst>
              <a:ext uri="{FF2B5EF4-FFF2-40B4-BE49-F238E27FC236}">
                <a16:creationId xmlns:a16="http://schemas.microsoft.com/office/drawing/2014/main" id="{7021D3DF-BDDC-8E0F-21E5-1D2839E40D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Picture 6" descr="A blue background with white lines&#10;&#10;Description automatically generated">
            <a:extLst>
              <a:ext uri="{FF2B5EF4-FFF2-40B4-BE49-F238E27FC236}">
                <a16:creationId xmlns:a16="http://schemas.microsoft.com/office/drawing/2014/main" id="{1F2360ED-F504-0805-4EBA-17B798E8F0D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Picture 7" descr="A black and white background with lines&#10;&#10;Description automatically generated">
            <a:extLst>
              <a:ext uri="{FF2B5EF4-FFF2-40B4-BE49-F238E27FC236}">
                <a16:creationId xmlns:a16="http://schemas.microsoft.com/office/drawing/2014/main" id="{3BACBCF4-AC8A-C99D-FC0B-96C1E5416D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1" name="Picture 10">
            <a:extLst>
              <a:ext uri="{FF2B5EF4-FFF2-40B4-BE49-F238E27FC236}">
                <a16:creationId xmlns:a16="http://schemas.microsoft.com/office/drawing/2014/main" id="{EB85998F-46A4-AFCE-E719-4EA554F79127}"/>
              </a:ext>
            </a:extLst>
          </p:cNvPr>
          <p:cNvPicPr>
            <a:picLocks noChangeAspect="1"/>
          </p:cNvPicPr>
          <p:nvPr userDrawn="1"/>
        </p:nvPicPr>
        <p:blipFill>
          <a:blip r:embed="rId5">
            <a:lum bright="100000" contrast="-100000"/>
          </a:blip>
          <a:stretch>
            <a:fillRect/>
          </a:stretch>
        </p:blipFill>
        <p:spPr>
          <a:xfrm>
            <a:off x="454426" y="436022"/>
            <a:ext cx="3126974" cy="457489"/>
          </a:xfrm>
          <a:prstGeom prst="rect">
            <a:avLst/>
          </a:prstGeom>
        </p:spPr>
      </p:pic>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467708" y="3267076"/>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bg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Click to add title</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467706" y="3833676"/>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subtitle</a:t>
            </a:r>
          </a:p>
        </p:txBody>
      </p:sp>
      <p:sp>
        <p:nvSpPr>
          <p:cNvPr id="17" name="Presentation - Sub-Title">
            <a:extLst>
              <a:ext uri="{FF2B5EF4-FFF2-40B4-BE49-F238E27FC236}">
                <a16:creationId xmlns:a16="http://schemas.microsoft.com/office/drawing/2014/main" id="{9C16E311-4C75-A0D6-489D-CDB6F194971F}"/>
              </a:ext>
            </a:extLst>
          </p:cNvPr>
          <p:cNvSpPr>
            <a:spLocks noGrp="1"/>
          </p:cNvSpPr>
          <p:nvPr>
            <p:ph type="body" sz="quarter" idx="12" hasCustomPrompt="1"/>
          </p:nvPr>
        </p:nvSpPr>
        <p:spPr>
          <a:xfrm>
            <a:off x="467706" y="299605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sp>
        <p:nvSpPr>
          <p:cNvPr id="2" name="ConfidentialInternal">
            <a:extLst>
              <a:ext uri="{FF2B5EF4-FFF2-40B4-BE49-F238E27FC236}">
                <a16:creationId xmlns:a16="http://schemas.microsoft.com/office/drawing/2014/main" id="{80A536C1-10E4-76D2-C87E-CB0FAA7C8AF6}"/>
              </a:ext>
            </a:extLst>
          </p:cNvPr>
          <p:cNvSpPr txBox="1"/>
          <p:nvPr userDrawn="1"/>
        </p:nvSpPr>
        <p:spPr>
          <a:xfrm>
            <a:off x="228600" y="4857750"/>
            <a:ext cx="8686800" cy="107722"/>
          </a:xfrm>
          <a:prstGeom prst="rect">
            <a:avLst/>
          </a:prstGeom>
          <a:noFill/>
        </p:spPr>
        <p:txBody>
          <a:bodyPr vert="horz" wrap="none" lIns="0" tIns="0" rIns="0" bIns="0" rtlCol="0" anchor="ctr">
            <a:noAutofit/>
          </a:bodyPr>
          <a:lstStyle/>
          <a:p>
            <a:pPr algn="just">
              <a:lnSpc>
                <a:spcPct val="110000"/>
              </a:lnSpc>
            </a:pPr>
            <a:r>
              <a:rPr lang="en-US" sz="550" b="0" i="0" cap="all" spc="158" dirty="0">
                <a:solidFill>
                  <a:schemeClr val="bg1"/>
                </a:solidFill>
                <a:latin typeface="OneStream Fono" panose="020B0504030300000000" pitchFamily="34" charset="0"/>
              </a:rPr>
              <a:t>Copyright © 2024 OneStream Software, Inc. All rights reserved. Unauthorized copying, distribution, or use of this content is strictly prohibited.</a:t>
            </a:r>
          </a:p>
        </p:txBody>
      </p:sp>
      <p:sp>
        <p:nvSpPr>
          <p:cNvPr id="14" name="Rectangle 13">
            <a:extLst>
              <a:ext uri="{FF2B5EF4-FFF2-40B4-BE49-F238E27FC236}">
                <a16:creationId xmlns:a16="http://schemas.microsoft.com/office/drawing/2014/main" id="{1442F163-A2E2-74E3-BC28-56DB14613992}"/>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Title Slide (Dark)</a:t>
            </a:r>
          </a:p>
          <a:p>
            <a:pPr algn="l">
              <a:spcBef>
                <a:spcPts val="0"/>
              </a:spcBef>
            </a:pPr>
            <a:r>
              <a:rPr lang="en-US" sz="600" dirty="0">
                <a:solidFill>
                  <a:srgbClr val="FF0000"/>
                </a:solidFill>
              </a:rPr>
              <a:t>Multi-color backgrounds, select background and “send to back” to reveal other color options.</a:t>
            </a:r>
          </a:p>
        </p:txBody>
      </p:sp>
    </p:spTree>
    <p:extLst>
      <p:ext uri="{BB962C8B-B14F-4D97-AF65-F5344CB8AC3E}">
        <p14:creationId xmlns:p14="http://schemas.microsoft.com/office/powerpoint/2010/main" val="176883265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S Master - Title Slide Light">
    <p:spTree>
      <p:nvGrpSpPr>
        <p:cNvPr id="1" name=""/>
        <p:cNvGrpSpPr/>
        <p:nvPr/>
      </p:nvGrpSpPr>
      <p:grpSpPr>
        <a:xfrm>
          <a:off x="0" y="0"/>
          <a:ext cx="0" cy="0"/>
          <a:chOff x="0" y="0"/>
          <a:chExt cx="0" cy="0"/>
        </a:xfrm>
      </p:grpSpPr>
      <p:pic>
        <p:nvPicPr>
          <p:cNvPr id="18" name="Picture 17" descr="A green and white lines on a green surface&#10;&#10;Description automatically generated">
            <a:extLst>
              <a:ext uri="{FF2B5EF4-FFF2-40B4-BE49-F238E27FC236}">
                <a16:creationId xmlns:a16="http://schemas.microsoft.com/office/drawing/2014/main" id="{A028E102-B6DB-C1C5-B179-BD5892ABF39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0" name="Picture 19" descr="A blue background with white lines&#10;&#10;Description automatically generated">
            <a:extLst>
              <a:ext uri="{FF2B5EF4-FFF2-40B4-BE49-F238E27FC236}">
                <a16:creationId xmlns:a16="http://schemas.microsoft.com/office/drawing/2014/main" id="{AA2E774F-F3C7-9BE1-0D8C-F3BEE191AAE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4" name="Picture 3" descr="A yellow and white lines&#10;&#10;Description automatically generated">
            <a:extLst>
              <a:ext uri="{FF2B5EF4-FFF2-40B4-BE49-F238E27FC236}">
                <a16:creationId xmlns:a16="http://schemas.microsoft.com/office/drawing/2014/main" id="{DD400ADF-E892-1A7B-E992-6AEF454E68E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descr="A pink and white lines&#10;&#10;Description automatically generated">
            <a:extLst>
              <a:ext uri="{FF2B5EF4-FFF2-40B4-BE49-F238E27FC236}">
                <a16:creationId xmlns:a16="http://schemas.microsoft.com/office/drawing/2014/main" id="{203DA762-E2B5-B025-1E24-321954AF660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5" name="Picture 14" descr="A orange and white lines&#10;&#10;Description automatically generated">
            <a:extLst>
              <a:ext uri="{FF2B5EF4-FFF2-40B4-BE49-F238E27FC236}">
                <a16:creationId xmlns:a16="http://schemas.microsoft.com/office/drawing/2014/main" id="{F9354A59-144F-4B18-C23C-6DF57518F8B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467708" y="3267076"/>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tx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Click to add title</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467706" y="3833676"/>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subtitle</a:t>
            </a:r>
          </a:p>
        </p:txBody>
      </p:sp>
      <p:sp>
        <p:nvSpPr>
          <p:cNvPr id="17" name="Presentation - Sub-Title">
            <a:extLst>
              <a:ext uri="{FF2B5EF4-FFF2-40B4-BE49-F238E27FC236}">
                <a16:creationId xmlns:a16="http://schemas.microsoft.com/office/drawing/2014/main" id="{9C16E311-4C75-A0D6-489D-CDB6F194971F}"/>
              </a:ext>
            </a:extLst>
          </p:cNvPr>
          <p:cNvSpPr>
            <a:spLocks noGrp="1"/>
          </p:cNvSpPr>
          <p:nvPr>
            <p:ph type="body" sz="quarter" idx="12" hasCustomPrompt="1"/>
          </p:nvPr>
        </p:nvSpPr>
        <p:spPr>
          <a:xfrm>
            <a:off x="467706" y="299605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sp>
        <p:nvSpPr>
          <p:cNvPr id="2" name="ConfidentialInternal">
            <a:extLst>
              <a:ext uri="{FF2B5EF4-FFF2-40B4-BE49-F238E27FC236}">
                <a16:creationId xmlns:a16="http://schemas.microsoft.com/office/drawing/2014/main" id="{80A536C1-10E4-76D2-C87E-CB0FAA7C8AF6}"/>
              </a:ext>
            </a:extLst>
          </p:cNvPr>
          <p:cNvSpPr txBox="1"/>
          <p:nvPr userDrawn="1"/>
        </p:nvSpPr>
        <p:spPr>
          <a:xfrm>
            <a:off x="228600" y="4857750"/>
            <a:ext cx="8686800" cy="107722"/>
          </a:xfrm>
          <a:prstGeom prst="rect">
            <a:avLst/>
          </a:prstGeom>
          <a:noFill/>
        </p:spPr>
        <p:txBody>
          <a:bodyPr vert="horz" wrap="none" lIns="0" tIns="0" rIns="0" bIns="0" rtlCol="0" anchor="ctr">
            <a:noAutofit/>
          </a:bodyPr>
          <a:lstStyle/>
          <a:p>
            <a:pPr algn="just">
              <a:lnSpc>
                <a:spcPct val="110000"/>
              </a:lnSpc>
            </a:pPr>
            <a:r>
              <a:rPr lang="en-US" sz="550" b="0" i="0" cap="all" spc="158" dirty="0">
                <a:solidFill>
                  <a:schemeClr val="tx1"/>
                </a:solidFill>
                <a:latin typeface="OneStream Fono" panose="020B0504030300000000" pitchFamily="34" charset="0"/>
              </a:rPr>
              <a:t>Copyright © 2024 OneStream Software, Inc. All rights reserved. Unauthorized copying, distribution, or use of this content is strictly prohibited.</a:t>
            </a:r>
          </a:p>
        </p:txBody>
      </p:sp>
      <p:sp>
        <p:nvSpPr>
          <p:cNvPr id="14" name="Rectangle 13">
            <a:extLst>
              <a:ext uri="{FF2B5EF4-FFF2-40B4-BE49-F238E27FC236}">
                <a16:creationId xmlns:a16="http://schemas.microsoft.com/office/drawing/2014/main" id="{1442F163-A2E2-74E3-BC28-56DB14613992}"/>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Title Slide (Light)</a:t>
            </a:r>
          </a:p>
          <a:p>
            <a:pPr algn="l">
              <a:spcBef>
                <a:spcPts val="0"/>
              </a:spcBef>
            </a:pPr>
            <a:r>
              <a:rPr lang="en-US" sz="600" dirty="0">
                <a:solidFill>
                  <a:srgbClr val="FF0000"/>
                </a:solidFill>
              </a:rPr>
              <a:t>Multi-color backgrounds, select background and “send to back” to reveal other color options.</a:t>
            </a:r>
          </a:p>
        </p:txBody>
      </p:sp>
      <p:pic>
        <p:nvPicPr>
          <p:cNvPr id="22" name="Picture 21">
            <a:extLst>
              <a:ext uri="{FF2B5EF4-FFF2-40B4-BE49-F238E27FC236}">
                <a16:creationId xmlns:a16="http://schemas.microsoft.com/office/drawing/2014/main" id="{4181FD2D-B9AC-F3FC-5702-54A8C55A280B}"/>
              </a:ext>
            </a:extLst>
          </p:cNvPr>
          <p:cNvPicPr>
            <a:picLocks noChangeAspect="1"/>
          </p:cNvPicPr>
          <p:nvPr userDrawn="1"/>
        </p:nvPicPr>
        <p:blipFill>
          <a:blip r:embed="rId7">
            <a:lum bright="-100000" contrast="-100000"/>
          </a:blip>
          <a:stretch>
            <a:fillRect/>
          </a:stretch>
        </p:blipFill>
        <p:spPr>
          <a:xfrm>
            <a:off x="454426" y="436022"/>
            <a:ext cx="3126975" cy="457492"/>
          </a:xfrm>
          <a:prstGeom prst="rect">
            <a:avLst/>
          </a:prstGeom>
        </p:spPr>
      </p:pic>
    </p:spTree>
    <p:extLst>
      <p:ext uri="{BB962C8B-B14F-4D97-AF65-F5344CB8AC3E}">
        <p14:creationId xmlns:p14="http://schemas.microsoft.com/office/powerpoint/2010/main" val="267030839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ES Master - Title Slide Dark ALT">
    <p:spTree>
      <p:nvGrpSpPr>
        <p:cNvPr id="1" name=""/>
        <p:cNvGrpSpPr/>
        <p:nvPr/>
      </p:nvGrpSpPr>
      <p:grpSpPr>
        <a:xfrm>
          <a:off x="0" y="0"/>
          <a:ext cx="0" cy="0"/>
          <a:chOff x="0" y="0"/>
          <a:chExt cx="0" cy="0"/>
        </a:xfrm>
      </p:grpSpPr>
      <p:pic>
        <p:nvPicPr>
          <p:cNvPr id="30" name="Picture 29" descr="A blue background with white lines&#10;&#10;Description automatically generated">
            <a:extLst>
              <a:ext uri="{FF2B5EF4-FFF2-40B4-BE49-F238E27FC236}">
                <a16:creationId xmlns:a16="http://schemas.microsoft.com/office/drawing/2014/main" id="{30FCEEE3-AA78-75BA-438A-79585E4044D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8" y="-3537"/>
            <a:ext cx="9144000" cy="5143500"/>
          </a:xfrm>
          <a:prstGeom prst="rect">
            <a:avLst/>
          </a:prstGeom>
        </p:spPr>
      </p:pic>
      <p:pic>
        <p:nvPicPr>
          <p:cNvPr id="26" name="Picture 25" descr="A purple background with white lines&#10;&#10;Description automatically generated">
            <a:extLst>
              <a:ext uri="{FF2B5EF4-FFF2-40B4-BE49-F238E27FC236}">
                <a16:creationId xmlns:a16="http://schemas.microsoft.com/office/drawing/2014/main" id="{1B22C78B-7FD4-BBC4-3FF1-919E542BB4C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88" y="-3537"/>
            <a:ext cx="9144000" cy="5143500"/>
          </a:xfrm>
          <a:prstGeom prst="rect">
            <a:avLst/>
          </a:prstGeom>
        </p:spPr>
      </p:pic>
      <p:pic>
        <p:nvPicPr>
          <p:cNvPr id="32" name="Picture 31" descr="A black background with white lines&#10;&#10;Description automatically generated">
            <a:extLst>
              <a:ext uri="{FF2B5EF4-FFF2-40B4-BE49-F238E27FC236}">
                <a16:creationId xmlns:a16="http://schemas.microsoft.com/office/drawing/2014/main" id="{E5D8543C-72C3-88CC-6F68-F0B6139E4B3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31424" cy="5136426"/>
          </a:xfrm>
          <a:prstGeom prst="rect">
            <a:avLst/>
          </a:prstGeom>
        </p:spPr>
      </p:pic>
      <p:pic>
        <p:nvPicPr>
          <p:cNvPr id="11" name="Picture 10">
            <a:extLst>
              <a:ext uri="{FF2B5EF4-FFF2-40B4-BE49-F238E27FC236}">
                <a16:creationId xmlns:a16="http://schemas.microsoft.com/office/drawing/2014/main" id="{EB85998F-46A4-AFCE-E719-4EA554F79127}"/>
              </a:ext>
            </a:extLst>
          </p:cNvPr>
          <p:cNvPicPr>
            <a:picLocks noChangeAspect="1"/>
          </p:cNvPicPr>
          <p:nvPr userDrawn="1"/>
        </p:nvPicPr>
        <p:blipFill>
          <a:blip r:embed="rId5">
            <a:lum bright="100000" contrast="-100000"/>
          </a:blip>
          <a:stretch>
            <a:fillRect/>
          </a:stretch>
        </p:blipFill>
        <p:spPr>
          <a:xfrm>
            <a:off x="5715000" y="4058087"/>
            <a:ext cx="3126974" cy="457489"/>
          </a:xfrm>
          <a:prstGeom prst="rect">
            <a:avLst/>
          </a:prstGeom>
        </p:spPr>
      </p:pic>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467708"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bg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Click to add title</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467706" y="129754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subtitle</a:t>
            </a:r>
          </a:p>
        </p:txBody>
      </p:sp>
      <p:sp>
        <p:nvSpPr>
          <p:cNvPr id="17" name="Presentation - Sub-Title">
            <a:extLst>
              <a:ext uri="{FF2B5EF4-FFF2-40B4-BE49-F238E27FC236}">
                <a16:creationId xmlns:a16="http://schemas.microsoft.com/office/drawing/2014/main" id="{9C16E311-4C75-A0D6-489D-CDB6F194971F}"/>
              </a:ext>
            </a:extLst>
          </p:cNvPr>
          <p:cNvSpPr>
            <a:spLocks noGrp="1"/>
          </p:cNvSpPr>
          <p:nvPr>
            <p:ph type="body" sz="quarter" idx="12" hasCustomPrompt="1"/>
          </p:nvPr>
        </p:nvSpPr>
        <p:spPr>
          <a:xfrm>
            <a:off x="467706" y="459930"/>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sp>
        <p:nvSpPr>
          <p:cNvPr id="4" name="ConfidentialInternal">
            <a:extLst>
              <a:ext uri="{FF2B5EF4-FFF2-40B4-BE49-F238E27FC236}">
                <a16:creationId xmlns:a16="http://schemas.microsoft.com/office/drawing/2014/main" id="{92295F7B-A6B5-1FE1-5A65-0D3C042B89A6}"/>
              </a:ext>
            </a:extLst>
          </p:cNvPr>
          <p:cNvSpPr txBox="1"/>
          <p:nvPr userDrawn="1"/>
        </p:nvSpPr>
        <p:spPr>
          <a:xfrm>
            <a:off x="228600" y="4857750"/>
            <a:ext cx="8686800" cy="107722"/>
          </a:xfrm>
          <a:prstGeom prst="rect">
            <a:avLst/>
          </a:prstGeom>
          <a:noFill/>
        </p:spPr>
        <p:txBody>
          <a:bodyPr vert="horz" wrap="none" lIns="0" tIns="0" rIns="0" bIns="0" rtlCol="0" anchor="ctr">
            <a:noAutofit/>
          </a:bodyPr>
          <a:lstStyle/>
          <a:p>
            <a:pPr algn="just">
              <a:lnSpc>
                <a:spcPct val="110000"/>
              </a:lnSpc>
            </a:pPr>
            <a:r>
              <a:rPr lang="en-US" sz="550" b="0" i="0" cap="all" spc="158" dirty="0">
                <a:solidFill>
                  <a:schemeClr val="bg1"/>
                </a:solidFill>
                <a:latin typeface="OneStream Fono" panose="020B0504030300000000" pitchFamily="34" charset="0"/>
              </a:rPr>
              <a:t>Copyright © 2024 OneStream Software, Inc. All rights reserved. Unauthorized copying, distribution, or use of this content is strictly prohibited.</a:t>
            </a:r>
          </a:p>
        </p:txBody>
      </p:sp>
      <p:sp>
        <p:nvSpPr>
          <p:cNvPr id="35" name="Rectangle 34">
            <a:extLst>
              <a:ext uri="{FF2B5EF4-FFF2-40B4-BE49-F238E27FC236}">
                <a16:creationId xmlns:a16="http://schemas.microsoft.com/office/drawing/2014/main" id="{8621F0A5-4FE0-0858-3643-CBF22ADDE631}"/>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Title Slide ALT (Dark)</a:t>
            </a:r>
          </a:p>
          <a:p>
            <a:pPr algn="l">
              <a:spcBef>
                <a:spcPts val="0"/>
              </a:spcBef>
            </a:pPr>
            <a:r>
              <a:rPr lang="en-US" sz="600" dirty="0">
                <a:solidFill>
                  <a:srgbClr val="FF0000"/>
                </a:solidFill>
              </a:rPr>
              <a:t>Multi-color backgrounds, select background and “send to back” to reveal other color options.</a:t>
            </a:r>
          </a:p>
        </p:txBody>
      </p:sp>
    </p:spTree>
    <p:extLst>
      <p:ext uri="{BB962C8B-B14F-4D97-AF65-F5344CB8AC3E}">
        <p14:creationId xmlns:p14="http://schemas.microsoft.com/office/powerpoint/2010/main" val="331709526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ES Master - Title Slide Light ALT">
    <p:spTree>
      <p:nvGrpSpPr>
        <p:cNvPr id="1" name=""/>
        <p:cNvGrpSpPr/>
        <p:nvPr/>
      </p:nvGrpSpPr>
      <p:grpSpPr>
        <a:xfrm>
          <a:off x="0" y="0"/>
          <a:ext cx="0" cy="0"/>
          <a:chOff x="0" y="0"/>
          <a:chExt cx="0" cy="0"/>
        </a:xfrm>
      </p:grpSpPr>
      <p:pic>
        <p:nvPicPr>
          <p:cNvPr id="29" name="Picture 28" descr="A green background with white lines&#10;&#10;Description automatically generated">
            <a:extLst>
              <a:ext uri="{FF2B5EF4-FFF2-40B4-BE49-F238E27FC236}">
                <a16:creationId xmlns:a16="http://schemas.microsoft.com/office/drawing/2014/main" id="{DFFC21C1-03BD-B453-47FB-4047D18CA5D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0" name="Picture 29" descr="A blue background with white lines&#10;&#10;Description automatically generated">
            <a:extLst>
              <a:ext uri="{FF2B5EF4-FFF2-40B4-BE49-F238E27FC236}">
                <a16:creationId xmlns:a16="http://schemas.microsoft.com/office/drawing/2014/main" id="{30FCEEE3-AA78-75BA-438A-79585E4044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5" name="Picture 24" descr="A yellow background with lines&#10;&#10;Description automatically generated">
            <a:extLst>
              <a:ext uri="{FF2B5EF4-FFF2-40B4-BE49-F238E27FC236}">
                <a16:creationId xmlns:a16="http://schemas.microsoft.com/office/drawing/2014/main" id="{82E9C382-0818-4555-0776-931C905059B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7" name="Picture 26" descr="A pink background with white lines&#10;&#10;Description automatically generated">
            <a:extLst>
              <a:ext uri="{FF2B5EF4-FFF2-40B4-BE49-F238E27FC236}">
                <a16:creationId xmlns:a16="http://schemas.microsoft.com/office/drawing/2014/main" id="{6D79E3B9-EAB2-DC32-E81B-575C196EDED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8" name="Picture 27" descr="A orange background with white lines&#10;&#10;Description automatically generated">
            <a:extLst>
              <a:ext uri="{FF2B5EF4-FFF2-40B4-BE49-F238E27FC236}">
                <a16:creationId xmlns:a16="http://schemas.microsoft.com/office/drawing/2014/main" id="{CEBE3370-621C-1FA9-809D-4F7CD3A7209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467708"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tx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Click to add title</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467706" y="129754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subtitle</a:t>
            </a:r>
          </a:p>
        </p:txBody>
      </p:sp>
      <p:sp>
        <p:nvSpPr>
          <p:cNvPr id="17" name="Presentation - Sub-Title">
            <a:extLst>
              <a:ext uri="{FF2B5EF4-FFF2-40B4-BE49-F238E27FC236}">
                <a16:creationId xmlns:a16="http://schemas.microsoft.com/office/drawing/2014/main" id="{9C16E311-4C75-A0D6-489D-CDB6F194971F}"/>
              </a:ext>
            </a:extLst>
          </p:cNvPr>
          <p:cNvSpPr>
            <a:spLocks noGrp="1"/>
          </p:cNvSpPr>
          <p:nvPr>
            <p:ph type="body" sz="quarter" idx="12" hasCustomPrompt="1"/>
          </p:nvPr>
        </p:nvSpPr>
        <p:spPr>
          <a:xfrm>
            <a:off x="467706" y="459930"/>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sp>
        <p:nvSpPr>
          <p:cNvPr id="4" name="ConfidentialInternal">
            <a:extLst>
              <a:ext uri="{FF2B5EF4-FFF2-40B4-BE49-F238E27FC236}">
                <a16:creationId xmlns:a16="http://schemas.microsoft.com/office/drawing/2014/main" id="{92295F7B-A6B5-1FE1-5A65-0D3C042B89A6}"/>
              </a:ext>
            </a:extLst>
          </p:cNvPr>
          <p:cNvSpPr txBox="1"/>
          <p:nvPr userDrawn="1"/>
        </p:nvSpPr>
        <p:spPr>
          <a:xfrm>
            <a:off x="228600" y="4857750"/>
            <a:ext cx="8686800" cy="107722"/>
          </a:xfrm>
          <a:prstGeom prst="rect">
            <a:avLst/>
          </a:prstGeom>
          <a:noFill/>
        </p:spPr>
        <p:txBody>
          <a:bodyPr vert="horz" wrap="none" lIns="0" tIns="0" rIns="0" bIns="0" rtlCol="0" anchor="ctr">
            <a:noAutofit/>
          </a:bodyPr>
          <a:lstStyle/>
          <a:p>
            <a:pPr algn="just">
              <a:lnSpc>
                <a:spcPct val="110000"/>
              </a:lnSpc>
            </a:pPr>
            <a:r>
              <a:rPr lang="en-US" sz="550" b="0" i="0" cap="all" spc="158" dirty="0">
                <a:solidFill>
                  <a:schemeClr val="tx1"/>
                </a:solidFill>
                <a:latin typeface="OneStream Fono" panose="020B0504030300000000" pitchFamily="34" charset="0"/>
              </a:rPr>
              <a:t>Copyright © 2024 OneStream Software, Inc. All rights reserved. Unauthorized copying, distribution, or use of this content is strictly prohibited.</a:t>
            </a:r>
          </a:p>
        </p:txBody>
      </p:sp>
      <p:pic>
        <p:nvPicPr>
          <p:cNvPr id="3" name="Picture 2">
            <a:extLst>
              <a:ext uri="{FF2B5EF4-FFF2-40B4-BE49-F238E27FC236}">
                <a16:creationId xmlns:a16="http://schemas.microsoft.com/office/drawing/2014/main" id="{35B3EAFE-5FE0-FA48-8855-F47750868697}"/>
              </a:ext>
            </a:extLst>
          </p:cNvPr>
          <p:cNvPicPr>
            <a:picLocks noChangeAspect="1"/>
          </p:cNvPicPr>
          <p:nvPr userDrawn="1"/>
        </p:nvPicPr>
        <p:blipFill>
          <a:blip r:embed="rId7">
            <a:lum bright="-100000" contrast="-100000"/>
          </a:blip>
          <a:stretch>
            <a:fillRect/>
          </a:stretch>
        </p:blipFill>
        <p:spPr>
          <a:xfrm>
            <a:off x="5715000" y="4058084"/>
            <a:ext cx="3126975" cy="457492"/>
          </a:xfrm>
          <a:prstGeom prst="rect">
            <a:avLst/>
          </a:prstGeom>
        </p:spPr>
      </p:pic>
      <p:sp>
        <p:nvSpPr>
          <p:cNvPr id="13" name="Rectangle 12">
            <a:extLst>
              <a:ext uri="{FF2B5EF4-FFF2-40B4-BE49-F238E27FC236}">
                <a16:creationId xmlns:a16="http://schemas.microsoft.com/office/drawing/2014/main" id="{B7439B6C-E798-467D-F682-909FEBE305CD}"/>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Title Slide ALT (Light)</a:t>
            </a:r>
          </a:p>
          <a:p>
            <a:pPr algn="l">
              <a:spcBef>
                <a:spcPts val="0"/>
              </a:spcBef>
            </a:pPr>
            <a:r>
              <a:rPr lang="en-US" sz="600" dirty="0">
                <a:solidFill>
                  <a:srgbClr val="FF0000"/>
                </a:solidFill>
              </a:rPr>
              <a:t>Multi-color backgrounds, select background and “send to back” to reveal other color options.</a:t>
            </a:r>
          </a:p>
        </p:txBody>
      </p:sp>
    </p:spTree>
    <p:extLst>
      <p:ext uri="{BB962C8B-B14F-4D97-AF65-F5344CB8AC3E}">
        <p14:creationId xmlns:p14="http://schemas.microsoft.com/office/powerpoint/2010/main" val="24097341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ES Master - OS Title Only Ligh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E942F2-E837-BEAC-EEAF-2045E8FA7556}"/>
              </a:ext>
            </a:extLst>
          </p:cNvPr>
          <p:cNvSpPr txBox="1"/>
          <p:nvPr userDrawn="1"/>
        </p:nvSpPr>
        <p:spPr>
          <a:xfrm>
            <a:off x="9730154" y="211015"/>
            <a:ext cx="184731" cy="369332"/>
          </a:xfrm>
          <a:prstGeom prst="rect">
            <a:avLst/>
          </a:prstGeom>
          <a:noFill/>
        </p:spPr>
        <p:txBody>
          <a:bodyPr wrap="none" rtlCol="0">
            <a:spAutoFit/>
          </a:bodyPr>
          <a:lstStyle/>
          <a:p>
            <a:pPr algn="l"/>
            <a:endParaRPr lang="en-US" dirty="0"/>
          </a:p>
        </p:txBody>
      </p:sp>
      <p:sp>
        <p:nvSpPr>
          <p:cNvPr id="5" name="Text Placeholder 25">
            <a:extLst>
              <a:ext uri="{FF2B5EF4-FFF2-40B4-BE49-F238E27FC236}">
                <a16:creationId xmlns:a16="http://schemas.microsoft.com/office/drawing/2014/main" id="{8BD42363-BB52-DF00-4C6E-2EDD2530AAA2}"/>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6" name="Title 1">
            <a:extLst>
              <a:ext uri="{FF2B5EF4-FFF2-40B4-BE49-F238E27FC236}">
                <a16:creationId xmlns:a16="http://schemas.microsoft.com/office/drawing/2014/main" id="{11869C12-E7A4-5638-0C3B-8111B392D6C5}"/>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Tree>
    <p:extLst>
      <p:ext uri="{BB962C8B-B14F-4D97-AF65-F5344CB8AC3E}">
        <p14:creationId xmlns:p14="http://schemas.microsoft.com/office/powerpoint/2010/main" val="136544555"/>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ES Master - OS Title Only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16D92C6-E532-D1C0-669F-823CCE7EE2CB}"/>
              </a:ext>
            </a:extLst>
          </p:cNvPr>
          <p:cNvSpPr txBox="1"/>
          <p:nvPr userDrawn="1"/>
        </p:nvSpPr>
        <p:spPr>
          <a:xfrm>
            <a:off x="4765544" y="4864739"/>
            <a:ext cx="3845181" cy="107722"/>
          </a:xfrm>
          <a:prstGeom prst="rect">
            <a:avLst/>
          </a:prstGeom>
          <a:noFill/>
        </p:spPr>
        <p:txBody>
          <a:bodyPr wrap="square" lIns="0" tIns="0" rIns="0" bIns="0" rtlCol="0">
            <a:spAutoFit/>
          </a:bodyPr>
          <a:lstStyle/>
          <a:p>
            <a:pPr algn="r"/>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4" name="TextBox 3">
            <a:extLst>
              <a:ext uri="{FF2B5EF4-FFF2-40B4-BE49-F238E27FC236}">
                <a16:creationId xmlns:a16="http://schemas.microsoft.com/office/drawing/2014/main" id="{82D639C6-0676-4F43-B189-E49BED907B60}"/>
              </a:ext>
            </a:extLst>
          </p:cNvPr>
          <p:cNvSpPr txBox="1"/>
          <p:nvPr userDrawn="1"/>
        </p:nvSpPr>
        <p:spPr>
          <a:xfrm>
            <a:off x="8708407" y="4864739"/>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bg1"/>
                </a:solidFill>
                <a:latin typeface="OneStream Fono" panose="020B0504030300000000" pitchFamily="34" charset="0"/>
                <a:cs typeface="Arial" panose="020B0604020202020204" pitchFamily="34" charset="0"/>
              </a:rPr>
              <a:pPr algn="r"/>
              <a:t>‹#›</a:t>
            </a:fld>
            <a:endParaRPr lang="en-US" sz="700" b="0" i="0" spc="30" baseline="0" dirty="0">
              <a:solidFill>
                <a:schemeClr val="bg1"/>
              </a:solidFill>
              <a:latin typeface="OneStream Fono" panose="020B0504030300000000" pitchFamily="34" charset="0"/>
              <a:cs typeface="Arial" panose="020B0604020202020204" pitchFamily="34" charset="0"/>
            </a:endParaRPr>
          </a:p>
        </p:txBody>
      </p:sp>
      <p:pic>
        <p:nvPicPr>
          <p:cNvPr id="5" name="Picture 4">
            <a:extLst>
              <a:ext uri="{FF2B5EF4-FFF2-40B4-BE49-F238E27FC236}">
                <a16:creationId xmlns:a16="http://schemas.microsoft.com/office/drawing/2014/main" id="{C74D7E21-2E54-89AD-9B5B-E4E546862272}"/>
              </a:ext>
            </a:extLst>
          </p:cNvPr>
          <p:cNvPicPr>
            <a:picLocks noChangeAspect="1"/>
          </p:cNvPicPr>
          <p:nvPr userDrawn="1"/>
        </p:nvPicPr>
        <p:blipFill>
          <a:blip r:embed="rId2"/>
          <a:stretch>
            <a:fillRect/>
          </a:stretch>
        </p:blipFill>
        <p:spPr>
          <a:xfrm>
            <a:off x="228600" y="4791325"/>
            <a:ext cx="1290495" cy="188805"/>
          </a:xfrm>
          <a:prstGeom prst="rect">
            <a:avLst/>
          </a:prstGeom>
        </p:spPr>
      </p:pic>
      <p:sp>
        <p:nvSpPr>
          <p:cNvPr id="6" name="Text Placeholder 25">
            <a:extLst>
              <a:ext uri="{FF2B5EF4-FFF2-40B4-BE49-F238E27FC236}">
                <a16:creationId xmlns:a16="http://schemas.microsoft.com/office/drawing/2014/main" id="{CFB1A041-1EC1-8F33-80B5-D7EAEBF656E5}"/>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bg1"/>
                </a:solidFill>
                <a:latin typeface="OneStream Sans" panose="020B0503030300000000" pitchFamily="34" charset="0"/>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7" name="Title 1">
            <a:extLst>
              <a:ext uri="{FF2B5EF4-FFF2-40B4-BE49-F238E27FC236}">
                <a16:creationId xmlns:a16="http://schemas.microsoft.com/office/drawing/2014/main" id="{9E716084-5DFC-ABC7-C1B0-914A70A8EDA8}"/>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bg1"/>
                </a:solidFill>
                <a:latin typeface="OneStream Sans" panose="020B0503030300000000" pitchFamily="34" charset="0"/>
              </a:defRPr>
            </a:lvl1pPr>
          </a:lstStyle>
          <a:p>
            <a:r>
              <a:rPr lang="en-US" dirty="0"/>
              <a:t>Click to add title</a:t>
            </a:r>
          </a:p>
        </p:txBody>
      </p:sp>
    </p:spTree>
    <p:extLst>
      <p:ext uri="{BB962C8B-B14F-4D97-AF65-F5344CB8AC3E}">
        <p14:creationId xmlns:p14="http://schemas.microsoft.com/office/powerpoint/2010/main" val="1706502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ES Master - OS Title Notes Light">
    <p:spTree>
      <p:nvGrpSpPr>
        <p:cNvPr id="1" name=""/>
        <p:cNvGrpSpPr/>
        <p:nvPr/>
      </p:nvGrpSpPr>
      <p:grpSpPr>
        <a:xfrm>
          <a:off x="0" y="0"/>
          <a:ext cx="0" cy="0"/>
          <a:chOff x="0" y="0"/>
          <a:chExt cx="0" cy="0"/>
        </a:xfrm>
      </p:grpSpPr>
      <p:sp>
        <p:nvSpPr>
          <p:cNvPr id="3" name="Slide - Footnote">
            <a:extLst>
              <a:ext uri="{FF2B5EF4-FFF2-40B4-BE49-F238E27FC236}">
                <a16:creationId xmlns:a16="http://schemas.microsoft.com/office/drawing/2014/main" id="{6167CA3D-9BBF-FD5E-F739-F00622D5BDF9}"/>
              </a:ext>
            </a:extLst>
          </p:cNvPr>
          <p:cNvSpPr txBox="1">
            <a:spLocks/>
          </p:cNvSpPr>
          <p:nvPr userDrawn="1"/>
        </p:nvSpPr>
        <p:spPr>
          <a:xfrm>
            <a:off x="228600" y="4034617"/>
            <a:ext cx="381000" cy="175433"/>
          </a:xfrm>
          <a:prstGeom prst="rect">
            <a:avLst/>
          </a:prstGeom>
          <a:noFill/>
        </p:spPr>
        <p:txBody>
          <a:bodyPr wrap="square" lIns="0" anchor="b" anchorCtr="0">
            <a:spAutoFit/>
          </a:bodyPr>
          <a:lstStyle>
            <a:defPPr>
              <a:defRPr lang="en-US"/>
            </a:defPPr>
            <a:lvl1pPr marL="0" algn="l" defTabSz="914400" rtl="0" eaLnBrk="1" latinLnBrk="0" hangingPunct="1">
              <a:lnSpc>
                <a:spcPct val="90000"/>
              </a:lnSpc>
              <a:defRPr sz="6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t>NOTES:</a:t>
            </a:r>
          </a:p>
        </p:txBody>
      </p:sp>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6" name="Text Placeholder 5">
            <a:extLst>
              <a:ext uri="{FF2B5EF4-FFF2-40B4-BE49-F238E27FC236}">
                <a16:creationId xmlns:a16="http://schemas.microsoft.com/office/drawing/2014/main" id="{F466C308-AB97-A7D1-88ED-5D52256319FB}"/>
              </a:ext>
            </a:extLst>
          </p:cNvPr>
          <p:cNvSpPr>
            <a:spLocks noGrp="1"/>
          </p:cNvSpPr>
          <p:nvPr>
            <p:ph type="body" sz="quarter" idx="11" hasCustomPrompt="1"/>
          </p:nvPr>
        </p:nvSpPr>
        <p:spPr>
          <a:xfrm>
            <a:off x="457200" y="4019550"/>
            <a:ext cx="8458200" cy="533400"/>
          </a:xfrm>
          <a:prstGeom prst="rect">
            <a:avLst/>
          </a:prstGeom>
        </p:spPr>
        <p:txBody>
          <a:bodyPr/>
          <a:lstStyle>
            <a:lvl1pPr marL="0" indent="0">
              <a:buNone/>
              <a:defRPr sz="800"/>
            </a:lvl1pPr>
            <a:lvl2pPr marL="457189" indent="0">
              <a:buNone/>
              <a:defRPr/>
            </a:lvl2pPr>
            <a:lvl3pPr marL="914378" indent="0">
              <a:buNone/>
              <a:defRPr/>
            </a:lvl3pPr>
            <a:lvl4pPr marL="1371566" indent="0">
              <a:buNone/>
              <a:defRPr/>
            </a:lvl4pPr>
            <a:lvl5pPr marL="1828754" indent="0">
              <a:buNone/>
              <a:defRPr/>
            </a:lvl5pPr>
          </a:lstStyle>
          <a:p>
            <a:pPr lvl="0"/>
            <a:r>
              <a:rPr lang="en-US" dirty="0"/>
              <a:t>Click to add text</a:t>
            </a:r>
          </a:p>
        </p:txBody>
      </p:sp>
    </p:spTree>
    <p:extLst>
      <p:ext uri="{BB962C8B-B14F-4D97-AF65-F5344CB8AC3E}">
        <p14:creationId xmlns:p14="http://schemas.microsoft.com/office/powerpoint/2010/main" val="146684833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ES Master - OS Title Notes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16D92C6-E532-D1C0-669F-823CCE7EE2CB}"/>
              </a:ext>
            </a:extLst>
          </p:cNvPr>
          <p:cNvSpPr txBox="1"/>
          <p:nvPr userDrawn="1"/>
        </p:nvSpPr>
        <p:spPr>
          <a:xfrm>
            <a:off x="4765544" y="4864739"/>
            <a:ext cx="3845181" cy="107722"/>
          </a:xfrm>
          <a:prstGeom prst="rect">
            <a:avLst/>
          </a:prstGeom>
          <a:noFill/>
        </p:spPr>
        <p:txBody>
          <a:bodyPr wrap="square" lIns="0" tIns="0" rIns="0" bIns="0" rtlCol="0">
            <a:spAutoFit/>
          </a:bodyPr>
          <a:lstStyle/>
          <a:p>
            <a:pPr algn="r"/>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4" name="TextBox 3">
            <a:extLst>
              <a:ext uri="{FF2B5EF4-FFF2-40B4-BE49-F238E27FC236}">
                <a16:creationId xmlns:a16="http://schemas.microsoft.com/office/drawing/2014/main" id="{82D639C6-0676-4F43-B189-E49BED907B60}"/>
              </a:ext>
            </a:extLst>
          </p:cNvPr>
          <p:cNvSpPr txBox="1"/>
          <p:nvPr userDrawn="1"/>
        </p:nvSpPr>
        <p:spPr>
          <a:xfrm>
            <a:off x="8708407" y="4864739"/>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bg1"/>
                </a:solidFill>
                <a:latin typeface="OneStream Fono" panose="020B0504030300000000" pitchFamily="34" charset="0"/>
                <a:cs typeface="Arial" panose="020B0604020202020204" pitchFamily="34" charset="0"/>
              </a:rPr>
              <a:pPr algn="r"/>
              <a:t>‹#›</a:t>
            </a:fld>
            <a:endParaRPr lang="en-US" sz="700" b="0" i="0" spc="30" baseline="0" dirty="0">
              <a:solidFill>
                <a:schemeClr val="bg1"/>
              </a:solidFill>
              <a:latin typeface="OneStream Fono" panose="020B0504030300000000" pitchFamily="34" charset="0"/>
              <a:cs typeface="Arial" panose="020B0604020202020204" pitchFamily="34" charset="0"/>
            </a:endParaRPr>
          </a:p>
        </p:txBody>
      </p:sp>
      <p:pic>
        <p:nvPicPr>
          <p:cNvPr id="5" name="Picture 4">
            <a:extLst>
              <a:ext uri="{FF2B5EF4-FFF2-40B4-BE49-F238E27FC236}">
                <a16:creationId xmlns:a16="http://schemas.microsoft.com/office/drawing/2014/main" id="{C74D7E21-2E54-89AD-9B5B-E4E546862272}"/>
              </a:ext>
            </a:extLst>
          </p:cNvPr>
          <p:cNvPicPr>
            <a:picLocks noChangeAspect="1"/>
          </p:cNvPicPr>
          <p:nvPr userDrawn="1"/>
        </p:nvPicPr>
        <p:blipFill>
          <a:blip r:embed="rId2"/>
          <a:stretch>
            <a:fillRect/>
          </a:stretch>
        </p:blipFill>
        <p:spPr>
          <a:xfrm>
            <a:off x="228600" y="4791325"/>
            <a:ext cx="1290495" cy="188805"/>
          </a:xfrm>
          <a:prstGeom prst="rect">
            <a:avLst/>
          </a:prstGeom>
        </p:spPr>
      </p:pic>
      <p:sp>
        <p:nvSpPr>
          <p:cNvPr id="6" name="Text Placeholder 25">
            <a:extLst>
              <a:ext uri="{FF2B5EF4-FFF2-40B4-BE49-F238E27FC236}">
                <a16:creationId xmlns:a16="http://schemas.microsoft.com/office/drawing/2014/main" id="{CFB1A041-1EC1-8F33-80B5-D7EAEBF656E5}"/>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bg1"/>
                </a:solidFill>
                <a:latin typeface="OneStream Sans" panose="020B0503030300000000" pitchFamily="34" charset="0"/>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7" name="Title 1">
            <a:extLst>
              <a:ext uri="{FF2B5EF4-FFF2-40B4-BE49-F238E27FC236}">
                <a16:creationId xmlns:a16="http://schemas.microsoft.com/office/drawing/2014/main" id="{9E716084-5DFC-ABC7-C1B0-914A70A8EDA8}"/>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bg1"/>
                </a:solidFill>
                <a:latin typeface="OneStream Sans" panose="020B0503030300000000" pitchFamily="34" charset="0"/>
              </a:defRPr>
            </a:lvl1pPr>
          </a:lstStyle>
          <a:p>
            <a:r>
              <a:rPr lang="en-US" dirty="0"/>
              <a:t>Click to add title</a:t>
            </a:r>
          </a:p>
        </p:txBody>
      </p:sp>
      <p:sp>
        <p:nvSpPr>
          <p:cNvPr id="10" name="Slide - Footnote">
            <a:extLst>
              <a:ext uri="{FF2B5EF4-FFF2-40B4-BE49-F238E27FC236}">
                <a16:creationId xmlns:a16="http://schemas.microsoft.com/office/drawing/2014/main" id="{0007DA7E-960E-5BF4-D763-D9AFC9D8C485}"/>
              </a:ext>
            </a:extLst>
          </p:cNvPr>
          <p:cNvSpPr txBox="1">
            <a:spLocks/>
          </p:cNvSpPr>
          <p:nvPr userDrawn="1"/>
        </p:nvSpPr>
        <p:spPr>
          <a:xfrm>
            <a:off x="228600" y="4034617"/>
            <a:ext cx="381000" cy="175433"/>
          </a:xfrm>
          <a:prstGeom prst="rect">
            <a:avLst/>
          </a:prstGeom>
          <a:noFill/>
        </p:spPr>
        <p:txBody>
          <a:bodyPr wrap="square" lIns="0" anchor="b" anchorCtr="0">
            <a:spAutoFit/>
          </a:bodyPr>
          <a:lstStyle>
            <a:defPPr>
              <a:defRPr lang="en-US"/>
            </a:defPPr>
            <a:lvl1pPr marL="0" algn="l" defTabSz="914400" rtl="0" eaLnBrk="1" latinLnBrk="0" hangingPunct="1">
              <a:lnSpc>
                <a:spcPct val="90000"/>
              </a:lnSpc>
              <a:defRPr sz="6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bg1"/>
                </a:solidFill>
              </a:rPr>
              <a:t>NOTES:</a:t>
            </a:r>
          </a:p>
        </p:txBody>
      </p:sp>
      <p:sp>
        <p:nvSpPr>
          <p:cNvPr id="11" name="Text Placeholder 5">
            <a:extLst>
              <a:ext uri="{FF2B5EF4-FFF2-40B4-BE49-F238E27FC236}">
                <a16:creationId xmlns:a16="http://schemas.microsoft.com/office/drawing/2014/main" id="{2B679DD4-3B89-5A15-CFC8-6EEB8ACAFDBA}"/>
              </a:ext>
            </a:extLst>
          </p:cNvPr>
          <p:cNvSpPr>
            <a:spLocks noGrp="1"/>
          </p:cNvSpPr>
          <p:nvPr>
            <p:ph type="body" sz="quarter" idx="11" hasCustomPrompt="1"/>
          </p:nvPr>
        </p:nvSpPr>
        <p:spPr>
          <a:xfrm>
            <a:off x="457200" y="4019550"/>
            <a:ext cx="8458200" cy="533400"/>
          </a:xfrm>
          <a:prstGeom prst="rect">
            <a:avLst/>
          </a:prstGeom>
        </p:spPr>
        <p:txBody>
          <a:bodyPr/>
          <a:lstStyle>
            <a:lvl1pPr marL="0" indent="0">
              <a:buNone/>
              <a:defRPr sz="800">
                <a:solidFill>
                  <a:schemeClr val="bg1"/>
                </a:solidFill>
              </a:defRPr>
            </a:lvl1pPr>
            <a:lvl2pPr marL="457189" indent="0">
              <a:buNone/>
              <a:defRPr/>
            </a:lvl2pPr>
            <a:lvl3pPr marL="914378" indent="0">
              <a:buNone/>
              <a:defRPr/>
            </a:lvl3pPr>
            <a:lvl4pPr marL="1371566" indent="0">
              <a:buNone/>
              <a:defRPr/>
            </a:lvl4pPr>
            <a:lvl5pPr marL="1828754" indent="0">
              <a:buNone/>
              <a:defRPr/>
            </a:lvl5pPr>
          </a:lstStyle>
          <a:p>
            <a:pPr lvl="0"/>
            <a:r>
              <a:rPr lang="en-US" dirty="0"/>
              <a:t>Click to add text</a:t>
            </a:r>
          </a:p>
        </p:txBody>
      </p:sp>
    </p:spTree>
    <p:extLst>
      <p:ext uri="{BB962C8B-B14F-4D97-AF65-F5344CB8AC3E}">
        <p14:creationId xmlns:p14="http://schemas.microsoft.com/office/powerpoint/2010/main" val="1775458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S Master - OS Bullets Light">
    <p:spTree>
      <p:nvGrpSpPr>
        <p:cNvPr id="1" name=""/>
        <p:cNvGrpSpPr/>
        <p:nvPr/>
      </p:nvGrpSpPr>
      <p:grpSpPr>
        <a:xfrm>
          <a:off x="0" y="0"/>
          <a:ext cx="0" cy="0"/>
          <a:chOff x="0" y="0"/>
          <a:chExt cx="0" cy="0"/>
        </a:xfrm>
      </p:grpSpPr>
      <p:sp>
        <p:nvSpPr>
          <p:cNvPr id="5" name="Text Placeholder 25">
            <a:extLst>
              <a:ext uri="{FF2B5EF4-FFF2-40B4-BE49-F238E27FC236}">
                <a16:creationId xmlns:a16="http://schemas.microsoft.com/office/drawing/2014/main" id="{725F972C-E132-9015-9698-26C29A89A100}"/>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6" name="Title 1">
            <a:extLst>
              <a:ext uri="{FF2B5EF4-FFF2-40B4-BE49-F238E27FC236}">
                <a16:creationId xmlns:a16="http://schemas.microsoft.com/office/drawing/2014/main" id="{62286454-24AF-43C0-59AB-D78A04169C6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7" name="Text Placeholder 8">
            <a:extLst>
              <a:ext uri="{FF2B5EF4-FFF2-40B4-BE49-F238E27FC236}">
                <a16:creationId xmlns:a16="http://schemas.microsoft.com/office/drawing/2014/main" id="{E2DA1335-C370-BEB4-D5D4-CB18835CADB3}"/>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lvl1pPr>
            <a:lvl2pPr marL="685783" indent="-137154">
              <a:buSzPct val="100000"/>
              <a:buFont typeface="Wingdings" pitchFamily="2" charset="2"/>
              <a:buChar char="§"/>
              <a:defRPr sz="1400"/>
            </a:lvl2pPr>
            <a:lvl3pPr marL="1142972" indent="-137154">
              <a:buSzPct val="80000"/>
              <a:buFont typeface="Courier New" panose="02070309020205020404" pitchFamily="49" charset="0"/>
              <a:buChar char="o"/>
              <a:defRPr sz="1200"/>
            </a:lvl3pPr>
            <a:lvl4pPr marL="1600160" indent="-137154">
              <a:buSzPct val="120000"/>
              <a:buFont typeface="Arial" panose="020B0604020202020204" pitchFamily="34" charset="0"/>
              <a:buChar char="•"/>
              <a:defRPr sz="1000"/>
            </a:lvl4pPr>
            <a:lvl5pPr marL="2057348" indent="-137154">
              <a:buSzPct val="80000"/>
              <a:buFont typeface="Courier New" panose="02070309020205020404" pitchFamily="49" charset="0"/>
              <a:buChar char="o"/>
              <a:defRPr sz="10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00768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ES Master - OS Bullets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16D92C6-E532-D1C0-669F-823CCE7EE2CB}"/>
              </a:ext>
            </a:extLst>
          </p:cNvPr>
          <p:cNvSpPr txBox="1"/>
          <p:nvPr userDrawn="1"/>
        </p:nvSpPr>
        <p:spPr>
          <a:xfrm>
            <a:off x="4765544" y="4864739"/>
            <a:ext cx="3845181" cy="107722"/>
          </a:xfrm>
          <a:prstGeom prst="rect">
            <a:avLst/>
          </a:prstGeom>
          <a:noFill/>
        </p:spPr>
        <p:txBody>
          <a:bodyPr wrap="square" lIns="0" tIns="0" rIns="0" bIns="0" rtlCol="0">
            <a:spAutoFit/>
          </a:bodyPr>
          <a:lstStyle/>
          <a:p>
            <a:pPr algn="r"/>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4" name="TextBox 3">
            <a:extLst>
              <a:ext uri="{FF2B5EF4-FFF2-40B4-BE49-F238E27FC236}">
                <a16:creationId xmlns:a16="http://schemas.microsoft.com/office/drawing/2014/main" id="{82D639C6-0676-4F43-B189-E49BED907B60}"/>
              </a:ext>
            </a:extLst>
          </p:cNvPr>
          <p:cNvSpPr txBox="1"/>
          <p:nvPr userDrawn="1"/>
        </p:nvSpPr>
        <p:spPr>
          <a:xfrm>
            <a:off x="8708407" y="4864739"/>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bg1"/>
                </a:solidFill>
                <a:latin typeface="OneStream Fono" panose="020B0504030300000000" pitchFamily="34" charset="0"/>
                <a:cs typeface="Arial" panose="020B0604020202020204" pitchFamily="34" charset="0"/>
              </a:rPr>
              <a:pPr algn="r"/>
              <a:t>‹#›</a:t>
            </a:fld>
            <a:endParaRPr lang="en-US" sz="700" b="0" i="0" spc="30" baseline="0" dirty="0">
              <a:solidFill>
                <a:schemeClr val="bg1"/>
              </a:solidFill>
              <a:latin typeface="OneStream Fono" panose="020B0504030300000000" pitchFamily="34" charset="0"/>
              <a:cs typeface="Arial" panose="020B0604020202020204" pitchFamily="34" charset="0"/>
            </a:endParaRPr>
          </a:p>
        </p:txBody>
      </p:sp>
      <p:pic>
        <p:nvPicPr>
          <p:cNvPr id="5" name="Picture 4">
            <a:extLst>
              <a:ext uri="{FF2B5EF4-FFF2-40B4-BE49-F238E27FC236}">
                <a16:creationId xmlns:a16="http://schemas.microsoft.com/office/drawing/2014/main" id="{C74D7E21-2E54-89AD-9B5B-E4E546862272}"/>
              </a:ext>
            </a:extLst>
          </p:cNvPr>
          <p:cNvPicPr>
            <a:picLocks noChangeAspect="1"/>
          </p:cNvPicPr>
          <p:nvPr userDrawn="1"/>
        </p:nvPicPr>
        <p:blipFill>
          <a:blip r:embed="rId2"/>
          <a:stretch>
            <a:fillRect/>
          </a:stretch>
        </p:blipFill>
        <p:spPr>
          <a:xfrm>
            <a:off x="228600" y="4791325"/>
            <a:ext cx="1290495" cy="188805"/>
          </a:xfrm>
          <a:prstGeom prst="rect">
            <a:avLst/>
          </a:prstGeom>
        </p:spPr>
      </p:pic>
      <p:sp>
        <p:nvSpPr>
          <p:cNvPr id="6" name="Text Placeholder 25">
            <a:extLst>
              <a:ext uri="{FF2B5EF4-FFF2-40B4-BE49-F238E27FC236}">
                <a16:creationId xmlns:a16="http://schemas.microsoft.com/office/drawing/2014/main" id="{CFB1A041-1EC1-8F33-80B5-D7EAEBF656E5}"/>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bg1"/>
                </a:solidFill>
                <a:latin typeface="OneStream Sans" panose="020B0503030300000000" pitchFamily="34" charset="0"/>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7" name="Title 1">
            <a:extLst>
              <a:ext uri="{FF2B5EF4-FFF2-40B4-BE49-F238E27FC236}">
                <a16:creationId xmlns:a16="http://schemas.microsoft.com/office/drawing/2014/main" id="{9E716084-5DFC-ABC7-C1B0-914A70A8EDA8}"/>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bg1"/>
                </a:solidFill>
                <a:latin typeface="OneStream Sans" panose="020B0503030300000000" pitchFamily="34" charset="0"/>
              </a:defRPr>
            </a:lvl1pPr>
          </a:lstStyle>
          <a:p>
            <a:r>
              <a:rPr lang="en-US" dirty="0"/>
              <a:t>Click to add title</a:t>
            </a:r>
          </a:p>
        </p:txBody>
      </p:sp>
      <p:sp>
        <p:nvSpPr>
          <p:cNvPr id="9" name="Text Placeholder 8">
            <a:extLst>
              <a:ext uri="{FF2B5EF4-FFF2-40B4-BE49-F238E27FC236}">
                <a16:creationId xmlns:a16="http://schemas.microsoft.com/office/drawing/2014/main" id="{BD46278D-C4D3-8E3B-8C68-7D1D4DA543F4}"/>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bg1"/>
                </a:solidFill>
              </a:defRPr>
            </a:lvl1pPr>
            <a:lvl2pPr marL="685783" indent="-137154">
              <a:buSzPct val="100000"/>
              <a:buFont typeface="Wingdings" pitchFamily="2" charset="2"/>
              <a:buChar char="§"/>
              <a:defRPr sz="1400">
                <a:solidFill>
                  <a:schemeClr val="bg1"/>
                </a:solidFill>
              </a:defRPr>
            </a:lvl2pPr>
            <a:lvl3pPr marL="1142972" indent="-137154">
              <a:buSzPct val="80000"/>
              <a:buFont typeface="Courier New" panose="02070309020205020404" pitchFamily="49" charset="0"/>
              <a:buChar char="o"/>
              <a:defRPr sz="1200">
                <a:solidFill>
                  <a:schemeClr val="bg1"/>
                </a:solidFill>
              </a:defRPr>
            </a:lvl3pPr>
            <a:lvl4pPr marL="1600160" indent="-137154">
              <a:buSzPct val="120000"/>
              <a:buFont typeface="Arial" panose="020B0604020202020204" pitchFamily="34" charset="0"/>
              <a:buChar char="•"/>
              <a:defRPr sz="1000">
                <a:solidFill>
                  <a:schemeClr val="bg1"/>
                </a:solidFill>
              </a:defRPr>
            </a:lvl4pPr>
            <a:lvl5pPr marL="2057348" indent="-137154">
              <a:buSzPct val="80000"/>
              <a:buFont typeface="Courier New" panose="02070309020205020404" pitchFamily="49" charset="0"/>
              <a:buChar char="o"/>
              <a:defRPr sz="1000">
                <a:solidFill>
                  <a:schemeClr val="bg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89332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ES Master - OS Footer Only Ligh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E942F2-E837-BEAC-EEAF-2045E8FA7556}"/>
              </a:ext>
            </a:extLst>
          </p:cNvPr>
          <p:cNvSpPr txBox="1"/>
          <p:nvPr userDrawn="1"/>
        </p:nvSpPr>
        <p:spPr>
          <a:xfrm>
            <a:off x="9730154" y="211015"/>
            <a:ext cx="184731" cy="369332"/>
          </a:xfrm>
          <a:prstGeom prst="rect">
            <a:avLst/>
          </a:prstGeom>
          <a:noFill/>
        </p:spPr>
        <p:txBody>
          <a:bodyPr wrap="none" rtlCol="0">
            <a:spAutoFit/>
          </a:bodyPr>
          <a:lstStyle/>
          <a:p>
            <a:pPr algn="l"/>
            <a:endParaRPr lang="en-US" dirty="0"/>
          </a:p>
        </p:txBody>
      </p:sp>
    </p:spTree>
    <p:extLst>
      <p:ext uri="{BB962C8B-B14F-4D97-AF65-F5344CB8AC3E}">
        <p14:creationId xmlns:p14="http://schemas.microsoft.com/office/powerpoint/2010/main" val="14219902"/>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ES Master - OS Footer Only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16D92C6-E532-D1C0-669F-823CCE7EE2CB}"/>
              </a:ext>
            </a:extLst>
          </p:cNvPr>
          <p:cNvSpPr txBox="1"/>
          <p:nvPr userDrawn="1"/>
        </p:nvSpPr>
        <p:spPr>
          <a:xfrm>
            <a:off x="4765544" y="4864739"/>
            <a:ext cx="3845181" cy="107722"/>
          </a:xfrm>
          <a:prstGeom prst="rect">
            <a:avLst/>
          </a:prstGeom>
          <a:noFill/>
        </p:spPr>
        <p:txBody>
          <a:bodyPr wrap="square" lIns="0" tIns="0" rIns="0" bIns="0" rtlCol="0">
            <a:spAutoFit/>
          </a:bodyPr>
          <a:lstStyle/>
          <a:p>
            <a:pPr algn="r"/>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4" name="TextBox 3">
            <a:extLst>
              <a:ext uri="{FF2B5EF4-FFF2-40B4-BE49-F238E27FC236}">
                <a16:creationId xmlns:a16="http://schemas.microsoft.com/office/drawing/2014/main" id="{82D639C6-0676-4F43-B189-E49BED907B60}"/>
              </a:ext>
            </a:extLst>
          </p:cNvPr>
          <p:cNvSpPr txBox="1"/>
          <p:nvPr userDrawn="1"/>
        </p:nvSpPr>
        <p:spPr>
          <a:xfrm>
            <a:off x="8708407" y="4864739"/>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bg1"/>
                </a:solidFill>
                <a:latin typeface="OneStream Fono" panose="020B0504030300000000" pitchFamily="34" charset="0"/>
                <a:cs typeface="Arial" panose="020B0604020202020204" pitchFamily="34" charset="0"/>
              </a:rPr>
              <a:pPr algn="r"/>
              <a:t>‹#›</a:t>
            </a:fld>
            <a:endParaRPr lang="en-US" sz="700" b="0" i="0" spc="30" baseline="0" dirty="0">
              <a:solidFill>
                <a:schemeClr val="bg1"/>
              </a:solidFill>
              <a:latin typeface="OneStream Fono" panose="020B0504030300000000" pitchFamily="34" charset="0"/>
              <a:cs typeface="Arial" panose="020B0604020202020204" pitchFamily="34" charset="0"/>
            </a:endParaRPr>
          </a:p>
        </p:txBody>
      </p:sp>
      <p:pic>
        <p:nvPicPr>
          <p:cNvPr id="5" name="Picture 4">
            <a:extLst>
              <a:ext uri="{FF2B5EF4-FFF2-40B4-BE49-F238E27FC236}">
                <a16:creationId xmlns:a16="http://schemas.microsoft.com/office/drawing/2014/main" id="{C74D7E21-2E54-89AD-9B5B-E4E546862272}"/>
              </a:ext>
            </a:extLst>
          </p:cNvPr>
          <p:cNvPicPr>
            <a:picLocks noChangeAspect="1"/>
          </p:cNvPicPr>
          <p:nvPr userDrawn="1"/>
        </p:nvPicPr>
        <p:blipFill>
          <a:blip r:embed="rId2"/>
          <a:stretch>
            <a:fillRect/>
          </a:stretch>
        </p:blipFill>
        <p:spPr>
          <a:xfrm>
            <a:off x="228600" y="4791325"/>
            <a:ext cx="1290495" cy="188805"/>
          </a:xfrm>
          <a:prstGeom prst="rect">
            <a:avLst/>
          </a:prstGeom>
        </p:spPr>
      </p:pic>
    </p:spTree>
    <p:extLst>
      <p:ext uri="{BB962C8B-B14F-4D97-AF65-F5344CB8AC3E}">
        <p14:creationId xmlns:p14="http://schemas.microsoft.com/office/powerpoint/2010/main" val="1468833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ES Master - OS Bullets Orange">
    <p:bg>
      <p:bgPr>
        <a:solidFill>
          <a:schemeClr val="accent3"/>
        </a:solidFill>
        <a:effectLst/>
      </p:bgPr>
    </p:bg>
    <p:spTree>
      <p:nvGrpSpPr>
        <p:cNvPr id="1" name=""/>
        <p:cNvGrpSpPr/>
        <p:nvPr/>
      </p:nvGrpSpPr>
      <p:grpSpPr>
        <a:xfrm>
          <a:off x="0" y="0"/>
          <a:ext cx="0" cy="0"/>
          <a:chOff x="0" y="0"/>
          <a:chExt cx="0" cy="0"/>
        </a:xfrm>
      </p:grpSpPr>
      <p:sp>
        <p:nvSpPr>
          <p:cNvPr id="5" name="Text Placeholder 25">
            <a:extLst>
              <a:ext uri="{FF2B5EF4-FFF2-40B4-BE49-F238E27FC236}">
                <a16:creationId xmlns:a16="http://schemas.microsoft.com/office/drawing/2014/main" id="{1FCB7867-300A-A7D0-1B3E-2CD9FF315E5B}"/>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6" name="Title 1">
            <a:extLst>
              <a:ext uri="{FF2B5EF4-FFF2-40B4-BE49-F238E27FC236}">
                <a16:creationId xmlns:a16="http://schemas.microsoft.com/office/drawing/2014/main" id="{2430EBAB-DA36-20FC-90C6-63F5BE7620BD}"/>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2" name="Text Placeholder 8">
            <a:extLst>
              <a:ext uri="{FF2B5EF4-FFF2-40B4-BE49-F238E27FC236}">
                <a16:creationId xmlns:a16="http://schemas.microsoft.com/office/drawing/2014/main" id="{F16741EE-504E-6D68-C43A-7BFB262C47C7}"/>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lvl1pPr>
            <a:lvl2pPr marL="685783" indent="-137154">
              <a:buSzPct val="100000"/>
              <a:buFont typeface="Wingdings" pitchFamily="2" charset="2"/>
              <a:buChar char="§"/>
              <a:defRPr sz="1400"/>
            </a:lvl2pPr>
            <a:lvl3pPr marL="1142972" indent="-137154">
              <a:buSzPct val="80000"/>
              <a:buFont typeface="Courier New" panose="02070309020205020404" pitchFamily="49" charset="0"/>
              <a:buChar char="o"/>
              <a:defRPr sz="1200"/>
            </a:lvl3pPr>
            <a:lvl4pPr marL="1600160" indent="-137154">
              <a:buSzPct val="120000"/>
              <a:buFont typeface="Arial" panose="020B0604020202020204" pitchFamily="34" charset="0"/>
              <a:buChar char="•"/>
              <a:defRPr sz="1000"/>
            </a:lvl4pPr>
            <a:lvl5pPr marL="2057348" indent="-137154">
              <a:buSzPct val="80000"/>
              <a:buFont typeface="Courier New" panose="02070309020205020404" pitchFamily="49" charset="0"/>
              <a:buChar char="o"/>
              <a:defRPr sz="10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45264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ES Master - OS Bullets Yellow">
    <p:bg>
      <p:bgPr>
        <a:solidFill>
          <a:schemeClr val="accent4"/>
        </a:solidFill>
        <a:effectLst/>
      </p:bgPr>
    </p:bg>
    <p:spTree>
      <p:nvGrpSpPr>
        <p:cNvPr id="1" name=""/>
        <p:cNvGrpSpPr/>
        <p:nvPr/>
      </p:nvGrpSpPr>
      <p:grpSpPr>
        <a:xfrm>
          <a:off x="0" y="0"/>
          <a:ext cx="0" cy="0"/>
          <a:chOff x="0" y="0"/>
          <a:chExt cx="0" cy="0"/>
        </a:xfrm>
      </p:grpSpPr>
      <p:sp>
        <p:nvSpPr>
          <p:cNvPr id="8" name="Text Placeholder 25">
            <a:extLst>
              <a:ext uri="{FF2B5EF4-FFF2-40B4-BE49-F238E27FC236}">
                <a16:creationId xmlns:a16="http://schemas.microsoft.com/office/drawing/2014/main" id="{33E03AFF-7CE7-0A40-F81E-B0845FF15DEF}"/>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9" name="Title 1">
            <a:extLst>
              <a:ext uri="{FF2B5EF4-FFF2-40B4-BE49-F238E27FC236}">
                <a16:creationId xmlns:a16="http://schemas.microsoft.com/office/drawing/2014/main" id="{6796501D-136F-DEE4-A9B7-41183039B8A6}"/>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2" name="Text Placeholder 8">
            <a:extLst>
              <a:ext uri="{FF2B5EF4-FFF2-40B4-BE49-F238E27FC236}">
                <a16:creationId xmlns:a16="http://schemas.microsoft.com/office/drawing/2014/main" id="{6E0AA77B-7225-28B7-B0D8-F55846802A1A}"/>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lvl1pPr>
            <a:lvl2pPr marL="685783" indent="-137154">
              <a:buSzPct val="100000"/>
              <a:buFont typeface="Wingdings" pitchFamily="2" charset="2"/>
              <a:buChar char="§"/>
              <a:defRPr sz="1400"/>
            </a:lvl2pPr>
            <a:lvl3pPr marL="1142972" indent="-137154">
              <a:buSzPct val="80000"/>
              <a:buFont typeface="Courier New" panose="02070309020205020404" pitchFamily="49" charset="0"/>
              <a:buChar char="o"/>
              <a:defRPr sz="1200"/>
            </a:lvl3pPr>
            <a:lvl4pPr marL="1600160" indent="-137154">
              <a:buSzPct val="120000"/>
              <a:buFont typeface="Arial" panose="020B0604020202020204" pitchFamily="34" charset="0"/>
              <a:buChar char="•"/>
              <a:defRPr sz="1000"/>
            </a:lvl4pPr>
            <a:lvl5pPr marL="2057348" indent="-137154">
              <a:buSzPct val="80000"/>
              <a:buFont typeface="Courier New" panose="02070309020205020404" pitchFamily="49" charset="0"/>
              <a:buChar char="o"/>
              <a:defRPr sz="10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084377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ES Master - OS Bullets Pink">
    <p:bg>
      <p:bgPr>
        <a:solidFill>
          <a:schemeClr val="accent2"/>
        </a:solidFill>
        <a:effectLst/>
      </p:bgPr>
    </p:bg>
    <p:spTree>
      <p:nvGrpSpPr>
        <p:cNvPr id="1" name=""/>
        <p:cNvGrpSpPr/>
        <p:nvPr/>
      </p:nvGrpSpPr>
      <p:grpSpPr>
        <a:xfrm>
          <a:off x="0" y="0"/>
          <a:ext cx="0" cy="0"/>
          <a:chOff x="0" y="0"/>
          <a:chExt cx="0" cy="0"/>
        </a:xfrm>
      </p:grpSpPr>
      <p:sp>
        <p:nvSpPr>
          <p:cNvPr id="5" name="Text Placeholder 25">
            <a:extLst>
              <a:ext uri="{FF2B5EF4-FFF2-40B4-BE49-F238E27FC236}">
                <a16:creationId xmlns:a16="http://schemas.microsoft.com/office/drawing/2014/main" id="{4322EE0E-0AFF-12CA-32CD-16B32CCDC44E}"/>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6" name="Title 1">
            <a:extLst>
              <a:ext uri="{FF2B5EF4-FFF2-40B4-BE49-F238E27FC236}">
                <a16:creationId xmlns:a16="http://schemas.microsoft.com/office/drawing/2014/main" id="{00A826C9-74F9-A25D-BEEF-FB579A0D0A80}"/>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2" name="Text Placeholder 8">
            <a:extLst>
              <a:ext uri="{FF2B5EF4-FFF2-40B4-BE49-F238E27FC236}">
                <a16:creationId xmlns:a16="http://schemas.microsoft.com/office/drawing/2014/main" id="{8A4AF293-C25C-F8F3-37A8-7BA970CBABA7}"/>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lvl1pPr>
            <a:lvl2pPr marL="685783" indent="-137154">
              <a:buSzPct val="100000"/>
              <a:buFont typeface="Wingdings" pitchFamily="2" charset="2"/>
              <a:buChar char="§"/>
              <a:defRPr sz="1400"/>
            </a:lvl2pPr>
            <a:lvl3pPr marL="1142972" indent="-137154">
              <a:buSzPct val="80000"/>
              <a:buFont typeface="Courier New" panose="02070309020205020404" pitchFamily="49" charset="0"/>
              <a:buChar char="o"/>
              <a:defRPr sz="1200"/>
            </a:lvl3pPr>
            <a:lvl4pPr marL="1600160" indent="-137154">
              <a:buSzPct val="120000"/>
              <a:buFont typeface="Arial" panose="020B0604020202020204" pitchFamily="34" charset="0"/>
              <a:buChar char="•"/>
              <a:defRPr sz="1000"/>
            </a:lvl4pPr>
            <a:lvl5pPr marL="2057348" indent="-137154">
              <a:buSzPct val="80000"/>
              <a:buFont typeface="Courier New" panose="02070309020205020404" pitchFamily="49" charset="0"/>
              <a:buChar char="o"/>
              <a:defRPr sz="10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35413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ES Master - OS Bullets Green">
    <p:bg>
      <p:bgPr>
        <a:solidFill>
          <a:schemeClr val="accent5"/>
        </a:solidFill>
        <a:effectLst/>
      </p:bgPr>
    </p:bg>
    <p:spTree>
      <p:nvGrpSpPr>
        <p:cNvPr id="1" name=""/>
        <p:cNvGrpSpPr/>
        <p:nvPr/>
      </p:nvGrpSpPr>
      <p:grpSpPr>
        <a:xfrm>
          <a:off x="0" y="0"/>
          <a:ext cx="0" cy="0"/>
          <a:chOff x="0" y="0"/>
          <a:chExt cx="0" cy="0"/>
        </a:xfrm>
      </p:grpSpPr>
      <p:sp>
        <p:nvSpPr>
          <p:cNvPr id="5" name="Text Placeholder 25">
            <a:extLst>
              <a:ext uri="{FF2B5EF4-FFF2-40B4-BE49-F238E27FC236}">
                <a16:creationId xmlns:a16="http://schemas.microsoft.com/office/drawing/2014/main" id="{C18363FC-9291-156D-6690-A2613B047541}"/>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6" name="Title 1">
            <a:extLst>
              <a:ext uri="{FF2B5EF4-FFF2-40B4-BE49-F238E27FC236}">
                <a16:creationId xmlns:a16="http://schemas.microsoft.com/office/drawing/2014/main" id="{299448D8-AAF3-BEB8-2676-3F343BBAE764}"/>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2" name="Text Placeholder 8">
            <a:extLst>
              <a:ext uri="{FF2B5EF4-FFF2-40B4-BE49-F238E27FC236}">
                <a16:creationId xmlns:a16="http://schemas.microsoft.com/office/drawing/2014/main" id="{BE23E297-3C41-54D9-3992-DFBF04E78367}"/>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lvl1pPr>
            <a:lvl2pPr marL="685783" indent="-137154">
              <a:buSzPct val="100000"/>
              <a:buFont typeface="Wingdings" pitchFamily="2" charset="2"/>
              <a:buChar char="§"/>
              <a:defRPr sz="1400"/>
            </a:lvl2pPr>
            <a:lvl3pPr marL="1142972" indent="-137154">
              <a:buSzPct val="80000"/>
              <a:buFont typeface="Courier New" panose="02070309020205020404" pitchFamily="49" charset="0"/>
              <a:buChar char="o"/>
              <a:defRPr sz="1200"/>
            </a:lvl3pPr>
            <a:lvl4pPr marL="1600160" indent="-137154">
              <a:buSzPct val="120000"/>
              <a:buFont typeface="Arial" panose="020B0604020202020204" pitchFamily="34" charset="0"/>
              <a:buChar char="•"/>
              <a:defRPr sz="1000"/>
            </a:lvl4pPr>
            <a:lvl5pPr marL="2057348" indent="-137154">
              <a:buSzPct val="80000"/>
              <a:buFont typeface="Courier New" panose="02070309020205020404" pitchFamily="49" charset="0"/>
              <a:buChar char="o"/>
              <a:defRPr sz="10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51480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ES Master - OS Bullets Blue">
    <p:bg>
      <p:bgPr>
        <a:solidFill>
          <a:schemeClr val="accent1"/>
        </a:solidFill>
        <a:effectLst/>
      </p:bgPr>
    </p:bg>
    <p:spTree>
      <p:nvGrpSpPr>
        <p:cNvPr id="1" name=""/>
        <p:cNvGrpSpPr/>
        <p:nvPr/>
      </p:nvGrpSpPr>
      <p:grpSpPr>
        <a:xfrm>
          <a:off x="0" y="0"/>
          <a:ext cx="0" cy="0"/>
          <a:chOff x="0" y="0"/>
          <a:chExt cx="0" cy="0"/>
        </a:xfrm>
      </p:grpSpPr>
      <p:sp>
        <p:nvSpPr>
          <p:cNvPr id="5" name="Text Placeholder 25">
            <a:extLst>
              <a:ext uri="{FF2B5EF4-FFF2-40B4-BE49-F238E27FC236}">
                <a16:creationId xmlns:a16="http://schemas.microsoft.com/office/drawing/2014/main" id="{14363A20-7DBC-82BC-750A-1E528B16C901}"/>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6" name="Title 1">
            <a:extLst>
              <a:ext uri="{FF2B5EF4-FFF2-40B4-BE49-F238E27FC236}">
                <a16:creationId xmlns:a16="http://schemas.microsoft.com/office/drawing/2014/main" id="{CFFE610F-8CAE-1022-5BB0-B0F6205CCC4E}"/>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2" name="Text Placeholder 8">
            <a:extLst>
              <a:ext uri="{FF2B5EF4-FFF2-40B4-BE49-F238E27FC236}">
                <a16:creationId xmlns:a16="http://schemas.microsoft.com/office/drawing/2014/main" id="{B17EC40A-D004-9A2C-B59D-7A4652099A02}"/>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lvl1pPr>
            <a:lvl2pPr marL="685783" indent="-137154">
              <a:buSzPct val="100000"/>
              <a:buFont typeface="Wingdings" pitchFamily="2" charset="2"/>
              <a:buChar char="§"/>
              <a:defRPr sz="1400"/>
            </a:lvl2pPr>
            <a:lvl3pPr marL="1142972" indent="-137154">
              <a:buSzPct val="80000"/>
              <a:buFont typeface="Courier New" panose="02070309020205020404" pitchFamily="49" charset="0"/>
              <a:buChar char="o"/>
              <a:defRPr sz="1200"/>
            </a:lvl3pPr>
            <a:lvl4pPr marL="1600160" indent="-137154">
              <a:buSzPct val="120000"/>
              <a:buFont typeface="Arial" panose="020B0604020202020204" pitchFamily="34" charset="0"/>
              <a:buChar char="•"/>
              <a:defRPr sz="1000"/>
            </a:lvl4pPr>
            <a:lvl5pPr marL="2057348" indent="-137154">
              <a:buSzPct val="80000"/>
              <a:buFont typeface="Courier New" panose="02070309020205020404" pitchFamily="49" charset="0"/>
              <a:buChar char="o"/>
              <a:defRPr sz="10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755003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ES Master - OS Bullets Blue (Reverse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2727806-875E-F84F-8DB0-471CED38367D}"/>
              </a:ext>
            </a:extLst>
          </p:cNvPr>
          <p:cNvSpPr/>
          <p:nvPr userDrawn="1"/>
        </p:nvSpPr>
        <p:spPr>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extBox 1">
            <a:extLst>
              <a:ext uri="{FF2B5EF4-FFF2-40B4-BE49-F238E27FC236}">
                <a16:creationId xmlns:a16="http://schemas.microsoft.com/office/drawing/2014/main" id="{19C73CB0-D217-D64C-2528-468413B221CB}"/>
              </a:ext>
            </a:extLst>
          </p:cNvPr>
          <p:cNvSpPr txBox="1"/>
          <p:nvPr userDrawn="1"/>
        </p:nvSpPr>
        <p:spPr>
          <a:xfrm>
            <a:off x="4765544" y="4864739"/>
            <a:ext cx="3845181" cy="107722"/>
          </a:xfrm>
          <a:prstGeom prst="rect">
            <a:avLst/>
          </a:prstGeom>
          <a:noFill/>
        </p:spPr>
        <p:txBody>
          <a:bodyPr wrap="square" lIns="0" tIns="0" rIns="0" bIns="0" rtlCol="0">
            <a:spAutoFit/>
          </a:bodyPr>
          <a:lstStyle/>
          <a:p>
            <a:pPr algn="r"/>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3" name="TextBox 2">
            <a:extLst>
              <a:ext uri="{FF2B5EF4-FFF2-40B4-BE49-F238E27FC236}">
                <a16:creationId xmlns:a16="http://schemas.microsoft.com/office/drawing/2014/main" id="{ED79EA91-C41B-B1CC-3161-D2A63A4B4E26}"/>
              </a:ext>
            </a:extLst>
          </p:cNvPr>
          <p:cNvSpPr txBox="1"/>
          <p:nvPr userDrawn="1"/>
        </p:nvSpPr>
        <p:spPr>
          <a:xfrm>
            <a:off x="8708407" y="4864739"/>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bg1"/>
                </a:solidFill>
                <a:latin typeface="OneStream Fono" panose="020B0504030300000000" pitchFamily="34" charset="0"/>
                <a:cs typeface="Arial" panose="020B0604020202020204" pitchFamily="34" charset="0"/>
              </a:rPr>
              <a:pPr algn="r"/>
              <a:t>‹#›</a:t>
            </a:fld>
            <a:endParaRPr lang="en-US" sz="700" b="0" i="0" spc="30" baseline="0" dirty="0">
              <a:solidFill>
                <a:schemeClr val="bg1"/>
              </a:solidFill>
              <a:latin typeface="OneStream Fono" panose="020B0504030300000000" pitchFamily="34" charset="0"/>
              <a:cs typeface="Arial" panose="020B0604020202020204" pitchFamily="34" charset="0"/>
            </a:endParaRPr>
          </a:p>
        </p:txBody>
      </p:sp>
      <p:pic>
        <p:nvPicPr>
          <p:cNvPr id="4" name="Picture 3">
            <a:extLst>
              <a:ext uri="{FF2B5EF4-FFF2-40B4-BE49-F238E27FC236}">
                <a16:creationId xmlns:a16="http://schemas.microsoft.com/office/drawing/2014/main" id="{BF6DE37D-7E5D-7322-80DA-DDEA2836DCFA}"/>
              </a:ext>
            </a:extLst>
          </p:cNvPr>
          <p:cNvPicPr>
            <a:picLocks noChangeAspect="1"/>
          </p:cNvPicPr>
          <p:nvPr userDrawn="1"/>
        </p:nvPicPr>
        <p:blipFill>
          <a:blip r:embed="rId2"/>
          <a:stretch>
            <a:fillRect/>
          </a:stretch>
        </p:blipFill>
        <p:spPr>
          <a:xfrm>
            <a:off x="228600" y="4791325"/>
            <a:ext cx="1290495" cy="188805"/>
          </a:xfrm>
          <a:prstGeom prst="rect">
            <a:avLst/>
          </a:prstGeom>
        </p:spPr>
      </p:pic>
      <p:sp>
        <p:nvSpPr>
          <p:cNvPr id="6" name="Text Placeholder 25">
            <a:extLst>
              <a:ext uri="{FF2B5EF4-FFF2-40B4-BE49-F238E27FC236}">
                <a16:creationId xmlns:a16="http://schemas.microsoft.com/office/drawing/2014/main" id="{FF71655F-7FEE-8089-D9EE-C0F61504414F}"/>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bg1"/>
                </a:solidFill>
                <a:latin typeface="OneStream Sans" panose="020B0503030300000000" pitchFamily="34" charset="0"/>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7" name="Title 1">
            <a:extLst>
              <a:ext uri="{FF2B5EF4-FFF2-40B4-BE49-F238E27FC236}">
                <a16:creationId xmlns:a16="http://schemas.microsoft.com/office/drawing/2014/main" id="{D109B006-FADB-D751-0379-046016B882E0}"/>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bg1"/>
                </a:solidFill>
                <a:latin typeface="OneStream Sans" panose="020B0503030300000000" pitchFamily="34" charset="0"/>
              </a:defRPr>
            </a:lvl1pPr>
          </a:lstStyle>
          <a:p>
            <a:r>
              <a:rPr lang="en-US" dirty="0"/>
              <a:t>Click to add title</a:t>
            </a:r>
          </a:p>
        </p:txBody>
      </p:sp>
      <p:sp>
        <p:nvSpPr>
          <p:cNvPr id="10" name="Text Placeholder 8">
            <a:extLst>
              <a:ext uri="{FF2B5EF4-FFF2-40B4-BE49-F238E27FC236}">
                <a16:creationId xmlns:a16="http://schemas.microsoft.com/office/drawing/2014/main" id="{EAB708FC-7469-1777-D168-0D2872224727}"/>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bg1"/>
                </a:solidFill>
              </a:defRPr>
            </a:lvl1pPr>
            <a:lvl2pPr marL="685783" indent="-137154">
              <a:buSzPct val="100000"/>
              <a:buFont typeface="Wingdings" pitchFamily="2" charset="2"/>
              <a:buChar char="§"/>
              <a:defRPr sz="1400">
                <a:solidFill>
                  <a:schemeClr val="bg1"/>
                </a:solidFill>
              </a:defRPr>
            </a:lvl2pPr>
            <a:lvl3pPr marL="1142972" indent="-137154">
              <a:buSzPct val="80000"/>
              <a:buFont typeface="Courier New" panose="02070309020205020404" pitchFamily="49" charset="0"/>
              <a:buChar char="o"/>
              <a:defRPr sz="1200">
                <a:solidFill>
                  <a:schemeClr val="bg1"/>
                </a:solidFill>
              </a:defRPr>
            </a:lvl3pPr>
            <a:lvl4pPr marL="1600160" indent="-137154">
              <a:buSzPct val="120000"/>
              <a:buFont typeface="Arial" panose="020B0604020202020204" pitchFamily="34" charset="0"/>
              <a:buChar char="•"/>
              <a:defRPr sz="1000">
                <a:solidFill>
                  <a:schemeClr val="bg1"/>
                </a:solidFill>
              </a:defRPr>
            </a:lvl4pPr>
            <a:lvl5pPr marL="2057348" indent="-137154">
              <a:buSzPct val="80000"/>
              <a:buFont typeface="Courier New" panose="02070309020205020404" pitchFamily="49" charset="0"/>
              <a:buChar char="o"/>
              <a:defRPr sz="1000">
                <a:solidFill>
                  <a:schemeClr val="bg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9646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ES Master - OS Bullets Purple (Revers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TextBox 2">
            <a:extLst>
              <a:ext uri="{FF2B5EF4-FFF2-40B4-BE49-F238E27FC236}">
                <a16:creationId xmlns:a16="http://schemas.microsoft.com/office/drawing/2014/main" id="{2F714907-7FA8-ABAC-FB89-05A05E573321}"/>
              </a:ext>
            </a:extLst>
          </p:cNvPr>
          <p:cNvSpPr txBox="1"/>
          <p:nvPr userDrawn="1"/>
        </p:nvSpPr>
        <p:spPr>
          <a:xfrm>
            <a:off x="4765544" y="4864739"/>
            <a:ext cx="3845181" cy="107722"/>
          </a:xfrm>
          <a:prstGeom prst="rect">
            <a:avLst/>
          </a:prstGeom>
          <a:noFill/>
        </p:spPr>
        <p:txBody>
          <a:bodyPr wrap="square" lIns="0" tIns="0" rIns="0" bIns="0" rtlCol="0">
            <a:spAutoFit/>
          </a:bodyPr>
          <a:lstStyle/>
          <a:p>
            <a:pPr algn="r"/>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4" name="TextBox 3">
            <a:extLst>
              <a:ext uri="{FF2B5EF4-FFF2-40B4-BE49-F238E27FC236}">
                <a16:creationId xmlns:a16="http://schemas.microsoft.com/office/drawing/2014/main" id="{C4832D30-E6A9-B8C3-7248-9A441CD2FDA5}"/>
              </a:ext>
            </a:extLst>
          </p:cNvPr>
          <p:cNvSpPr txBox="1"/>
          <p:nvPr userDrawn="1"/>
        </p:nvSpPr>
        <p:spPr>
          <a:xfrm>
            <a:off x="8708407" y="4864739"/>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bg1"/>
                </a:solidFill>
                <a:latin typeface="OneStream Fono" panose="020B0504030300000000" pitchFamily="34" charset="0"/>
                <a:cs typeface="Arial" panose="020B0604020202020204" pitchFamily="34" charset="0"/>
              </a:rPr>
              <a:pPr algn="r"/>
              <a:t>‹#›</a:t>
            </a:fld>
            <a:endParaRPr lang="en-US" sz="700" b="0" i="0" spc="30" baseline="0" dirty="0">
              <a:solidFill>
                <a:schemeClr val="bg1"/>
              </a:solidFill>
              <a:latin typeface="OneStream Fono" panose="020B0504030300000000" pitchFamily="34" charset="0"/>
              <a:cs typeface="Arial" panose="020B0604020202020204" pitchFamily="34" charset="0"/>
            </a:endParaRPr>
          </a:p>
        </p:txBody>
      </p:sp>
      <p:pic>
        <p:nvPicPr>
          <p:cNvPr id="5" name="Picture 4">
            <a:extLst>
              <a:ext uri="{FF2B5EF4-FFF2-40B4-BE49-F238E27FC236}">
                <a16:creationId xmlns:a16="http://schemas.microsoft.com/office/drawing/2014/main" id="{AE4A087F-7182-5E22-E719-6653D02684A1}"/>
              </a:ext>
            </a:extLst>
          </p:cNvPr>
          <p:cNvPicPr>
            <a:picLocks noChangeAspect="1"/>
          </p:cNvPicPr>
          <p:nvPr userDrawn="1"/>
        </p:nvPicPr>
        <p:blipFill>
          <a:blip r:embed="rId2"/>
          <a:stretch>
            <a:fillRect/>
          </a:stretch>
        </p:blipFill>
        <p:spPr>
          <a:xfrm>
            <a:off x="228600" y="4791325"/>
            <a:ext cx="1290495" cy="188805"/>
          </a:xfrm>
          <a:prstGeom prst="rect">
            <a:avLst/>
          </a:prstGeom>
        </p:spPr>
      </p:pic>
      <p:sp>
        <p:nvSpPr>
          <p:cNvPr id="9" name="Text Placeholder 25">
            <a:extLst>
              <a:ext uri="{FF2B5EF4-FFF2-40B4-BE49-F238E27FC236}">
                <a16:creationId xmlns:a16="http://schemas.microsoft.com/office/drawing/2014/main" id="{15A331B1-4E3D-C8A4-CA42-60FFA8A9490E}"/>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bg1"/>
                </a:solidFill>
                <a:latin typeface="OneStream Sans" panose="020B0503030300000000" pitchFamily="34" charset="0"/>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10" name="Title 1">
            <a:extLst>
              <a:ext uri="{FF2B5EF4-FFF2-40B4-BE49-F238E27FC236}">
                <a16:creationId xmlns:a16="http://schemas.microsoft.com/office/drawing/2014/main" id="{C1BA68EE-1015-B24A-CE75-7347A0ED3045}"/>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bg1"/>
                </a:solidFill>
                <a:latin typeface="OneStream Sans" panose="020B0503030300000000" pitchFamily="34" charset="0"/>
              </a:defRPr>
            </a:lvl1pPr>
          </a:lstStyle>
          <a:p>
            <a:r>
              <a:rPr lang="en-US" dirty="0"/>
              <a:t>Click to add title</a:t>
            </a:r>
          </a:p>
        </p:txBody>
      </p:sp>
      <p:sp>
        <p:nvSpPr>
          <p:cNvPr id="6" name="Text Placeholder 8">
            <a:extLst>
              <a:ext uri="{FF2B5EF4-FFF2-40B4-BE49-F238E27FC236}">
                <a16:creationId xmlns:a16="http://schemas.microsoft.com/office/drawing/2014/main" id="{43884616-C374-29F9-49AF-35E887624A13}"/>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bg1"/>
                </a:solidFill>
              </a:defRPr>
            </a:lvl1pPr>
            <a:lvl2pPr marL="685783" indent="-137154">
              <a:buSzPct val="100000"/>
              <a:buFont typeface="Wingdings" pitchFamily="2" charset="2"/>
              <a:buChar char="§"/>
              <a:defRPr sz="1400">
                <a:solidFill>
                  <a:schemeClr val="bg1"/>
                </a:solidFill>
              </a:defRPr>
            </a:lvl2pPr>
            <a:lvl3pPr marL="1142972" indent="-137154">
              <a:buSzPct val="80000"/>
              <a:buFont typeface="Courier New" panose="02070309020205020404" pitchFamily="49" charset="0"/>
              <a:buChar char="o"/>
              <a:defRPr sz="1200">
                <a:solidFill>
                  <a:schemeClr val="bg1"/>
                </a:solidFill>
              </a:defRPr>
            </a:lvl3pPr>
            <a:lvl4pPr marL="1600160" indent="-137154">
              <a:buSzPct val="120000"/>
              <a:buFont typeface="Arial" panose="020B0604020202020204" pitchFamily="34" charset="0"/>
              <a:buChar char="•"/>
              <a:defRPr sz="1000">
                <a:solidFill>
                  <a:schemeClr val="bg1"/>
                </a:solidFill>
              </a:defRPr>
            </a:lvl4pPr>
            <a:lvl5pPr marL="2057348" indent="-137154">
              <a:buSzPct val="80000"/>
              <a:buFont typeface="Courier New" panose="02070309020205020404" pitchFamily="49" charset="0"/>
              <a:buChar char="o"/>
              <a:defRPr sz="1000">
                <a:solidFill>
                  <a:schemeClr val="bg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43448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ES Master - OS Symbol Bullets Orange">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9DCC8A-88B9-BF25-BF07-CE86AE1B3B92}"/>
              </a:ext>
            </a:extLst>
          </p:cNvPr>
          <p:cNvSpPr/>
          <p:nvPr userDrawn="1"/>
        </p:nvSpPr>
        <p:spPr>
          <a:xfrm>
            <a:off x="-48" y="4552950"/>
            <a:ext cx="9144095" cy="59055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BA63AB70-2D5E-9B9B-41A7-B9EB457B06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 name="Rectangle 7">
            <a:extLst>
              <a:ext uri="{FF2B5EF4-FFF2-40B4-BE49-F238E27FC236}">
                <a16:creationId xmlns:a16="http://schemas.microsoft.com/office/drawing/2014/main" id="{579056AF-A344-0EF9-C98A-3D0EF40A61D3}"/>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9" name="TextBox 8">
            <a:extLst>
              <a:ext uri="{FF2B5EF4-FFF2-40B4-BE49-F238E27FC236}">
                <a16:creationId xmlns:a16="http://schemas.microsoft.com/office/drawing/2014/main" id="{8C4682F4-70E5-9D94-E4DC-A5931805FBB0}"/>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0" name="TextBox 9">
            <a:extLst>
              <a:ext uri="{FF2B5EF4-FFF2-40B4-BE49-F238E27FC236}">
                <a16:creationId xmlns:a16="http://schemas.microsoft.com/office/drawing/2014/main" id="{5CCCFB53-4EF2-1D64-42C6-1F05C5D51E9A}"/>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13" name="Text Placeholder 25">
            <a:extLst>
              <a:ext uri="{FF2B5EF4-FFF2-40B4-BE49-F238E27FC236}">
                <a16:creationId xmlns:a16="http://schemas.microsoft.com/office/drawing/2014/main" id="{DCBBA5F5-7CE0-694A-43D1-C59B8540CB12}"/>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14" name="Title 1">
            <a:extLst>
              <a:ext uri="{FF2B5EF4-FFF2-40B4-BE49-F238E27FC236}">
                <a16:creationId xmlns:a16="http://schemas.microsoft.com/office/drawing/2014/main" id="{1C78732D-F3E2-0EBB-DCAE-C83F80072222}"/>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2" name="Text Placeholder 8">
            <a:extLst>
              <a:ext uri="{FF2B5EF4-FFF2-40B4-BE49-F238E27FC236}">
                <a16:creationId xmlns:a16="http://schemas.microsoft.com/office/drawing/2014/main" id="{943E9764-87D4-F6F6-2594-8CE32C97BFA9}"/>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tx1"/>
                </a:solidFill>
              </a:defRPr>
            </a:lvl1pPr>
            <a:lvl2pPr marL="685783" indent="-137154">
              <a:buSzPct val="100000"/>
              <a:buFont typeface="Wingdings" pitchFamily="2" charset="2"/>
              <a:buChar char="§"/>
              <a:defRPr sz="1400">
                <a:solidFill>
                  <a:schemeClr val="tx1"/>
                </a:solidFill>
              </a:defRPr>
            </a:lvl2pPr>
            <a:lvl3pPr marL="1142972" indent="-137154">
              <a:buSzPct val="80000"/>
              <a:buFont typeface="Courier New" panose="02070309020205020404" pitchFamily="49" charset="0"/>
              <a:buChar char="o"/>
              <a:defRPr sz="1200">
                <a:solidFill>
                  <a:schemeClr val="tx1"/>
                </a:solidFill>
              </a:defRPr>
            </a:lvl3pPr>
            <a:lvl4pPr marL="1600160" indent="-137154">
              <a:buSzPct val="120000"/>
              <a:buFont typeface="Arial" panose="020B0604020202020204" pitchFamily="34" charset="0"/>
              <a:buChar char="•"/>
              <a:defRPr sz="1000">
                <a:solidFill>
                  <a:schemeClr val="tx1"/>
                </a:solidFill>
              </a:defRPr>
            </a:lvl4pPr>
            <a:lvl5pPr marL="2057348" indent="-137154">
              <a:buSzPct val="80000"/>
              <a:buFont typeface="Courier New" panose="02070309020205020404" pitchFamily="49" charset="0"/>
              <a:buChar char="o"/>
              <a:defRPr sz="1000">
                <a:solidFill>
                  <a:schemeClr val="tx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503247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ES Master - OS Symbol Bullets Yellow">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9DCC8A-88B9-BF25-BF07-CE86AE1B3B92}"/>
              </a:ext>
            </a:extLst>
          </p:cNvPr>
          <p:cNvSpPr/>
          <p:nvPr userDrawn="1"/>
        </p:nvSpPr>
        <p:spPr>
          <a:xfrm>
            <a:off x="-48" y="4552950"/>
            <a:ext cx="9144095" cy="590550"/>
          </a:xfrm>
          <a:prstGeom prst="rect">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BA63AB70-2D5E-9B9B-41A7-B9EB457B06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 name="Rectangle 7">
            <a:extLst>
              <a:ext uri="{FF2B5EF4-FFF2-40B4-BE49-F238E27FC236}">
                <a16:creationId xmlns:a16="http://schemas.microsoft.com/office/drawing/2014/main" id="{579056AF-A344-0EF9-C98A-3D0EF40A61D3}"/>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9" name="TextBox 8">
            <a:extLst>
              <a:ext uri="{FF2B5EF4-FFF2-40B4-BE49-F238E27FC236}">
                <a16:creationId xmlns:a16="http://schemas.microsoft.com/office/drawing/2014/main" id="{8C4682F4-70E5-9D94-E4DC-A5931805FBB0}"/>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0" name="TextBox 9">
            <a:extLst>
              <a:ext uri="{FF2B5EF4-FFF2-40B4-BE49-F238E27FC236}">
                <a16:creationId xmlns:a16="http://schemas.microsoft.com/office/drawing/2014/main" id="{5CCCFB53-4EF2-1D64-42C6-1F05C5D51E9A}"/>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13" name="Text Placeholder 25">
            <a:extLst>
              <a:ext uri="{FF2B5EF4-FFF2-40B4-BE49-F238E27FC236}">
                <a16:creationId xmlns:a16="http://schemas.microsoft.com/office/drawing/2014/main" id="{DCBBA5F5-7CE0-694A-43D1-C59B8540CB12}"/>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14" name="Title 1">
            <a:extLst>
              <a:ext uri="{FF2B5EF4-FFF2-40B4-BE49-F238E27FC236}">
                <a16:creationId xmlns:a16="http://schemas.microsoft.com/office/drawing/2014/main" id="{1C78732D-F3E2-0EBB-DCAE-C83F80072222}"/>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2" name="Text Placeholder 8">
            <a:extLst>
              <a:ext uri="{FF2B5EF4-FFF2-40B4-BE49-F238E27FC236}">
                <a16:creationId xmlns:a16="http://schemas.microsoft.com/office/drawing/2014/main" id="{943E9764-87D4-F6F6-2594-8CE32C97BFA9}"/>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tx1"/>
                </a:solidFill>
              </a:defRPr>
            </a:lvl1pPr>
            <a:lvl2pPr marL="685783" indent="-137154">
              <a:buSzPct val="100000"/>
              <a:buFont typeface="Wingdings" pitchFamily="2" charset="2"/>
              <a:buChar char="§"/>
              <a:defRPr sz="1400">
                <a:solidFill>
                  <a:schemeClr val="tx1"/>
                </a:solidFill>
              </a:defRPr>
            </a:lvl2pPr>
            <a:lvl3pPr marL="1142972" indent="-137154">
              <a:buSzPct val="80000"/>
              <a:buFont typeface="Courier New" panose="02070309020205020404" pitchFamily="49" charset="0"/>
              <a:buChar char="o"/>
              <a:defRPr sz="1200">
                <a:solidFill>
                  <a:schemeClr val="tx1"/>
                </a:solidFill>
              </a:defRPr>
            </a:lvl3pPr>
            <a:lvl4pPr marL="1600160" indent="-137154">
              <a:buSzPct val="120000"/>
              <a:buFont typeface="Arial" panose="020B0604020202020204" pitchFamily="34" charset="0"/>
              <a:buChar char="•"/>
              <a:defRPr sz="1000">
                <a:solidFill>
                  <a:schemeClr val="tx1"/>
                </a:solidFill>
              </a:defRPr>
            </a:lvl4pPr>
            <a:lvl5pPr marL="2057348" indent="-137154">
              <a:buSzPct val="80000"/>
              <a:buFont typeface="Courier New" panose="02070309020205020404" pitchFamily="49" charset="0"/>
              <a:buChar char="o"/>
              <a:defRPr sz="1000">
                <a:solidFill>
                  <a:schemeClr val="tx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719407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ES Master - OS Symbol Bullets Pink">
    <p:bg>
      <p:bgPr>
        <a:solidFill>
          <a:schemeClr val="accent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9DCC8A-88B9-BF25-BF07-CE86AE1B3B92}"/>
              </a:ext>
            </a:extLst>
          </p:cNvPr>
          <p:cNvSpPr/>
          <p:nvPr userDrawn="1"/>
        </p:nvSpPr>
        <p:spPr>
          <a:xfrm>
            <a:off x="-48" y="4552950"/>
            <a:ext cx="9144095" cy="590550"/>
          </a:xfrm>
          <a:prstGeom prst="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BA63AB70-2D5E-9B9B-41A7-B9EB457B06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 name="Rectangle 7">
            <a:extLst>
              <a:ext uri="{FF2B5EF4-FFF2-40B4-BE49-F238E27FC236}">
                <a16:creationId xmlns:a16="http://schemas.microsoft.com/office/drawing/2014/main" id="{579056AF-A344-0EF9-C98A-3D0EF40A61D3}"/>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9" name="TextBox 8">
            <a:extLst>
              <a:ext uri="{FF2B5EF4-FFF2-40B4-BE49-F238E27FC236}">
                <a16:creationId xmlns:a16="http://schemas.microsoft.com/office/drawing/2014/main" id="{8C4682F4-70E5-9D94-E4DC-A5931805FBB0}"/>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0" name="TextBox 9">
            <a:extLst>
              <a:ext uri="{FF2B5EF4-FFF2-40B4-BE49-F238E27FC236}">
                <a16:creationId xmlns:a16="http://schemas.microsoft.com/office/drawing/2014/main" id="{5CCCFB53-4EF2-1D64-42C6-1F05C5D51E9A}"/>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13" name="Text Placeholder 25">
            <a:extLst>
              <a:ext uri="{FF2B5EF4-FFF2-40B4-BE49-F238E27FC236}">
                <a16:creationId xmlns:a16="http://schemas.microsoft.com/office/drawing/2014/main" id="{DCBBA5F5-7CE0-694A-43D1-C59B8540CB12}"/>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14" name="Title 1">
            <a:extLst>
              <a:ext uri="{FF2B5EF4-FFF2-40B4-BE49-F238E27FC236}">
                <a16:creationId xmlns:a16="http://schemas.microsoft.com/office/drawing/2014/main" id="{1C78732D-F3E2-0EBB-DCAE-C83F80072222}"/>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2" name="Text Placeholder 8">
            <a:extLst>
              <a:ext uri="{FF2B5EF4-FFF2-40B4-BE49-F238E27FC236}">
                <a16:creationId xmlns:a16="http://schemas.microsoft.com/office/drawing/2014/main" id="{943E9764-87D4-F6F6-2594-8CE32C97BFA9}"/>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tx1"/>
                </a:solidFill>
              </a:defRPr>
            </a:lvl1pPr>
            <a:lvl2pPr marL="685783" indent="-137154">
              <a:buSzPct val="100000"/>
              <a:buFont typeface="Wingdings" pitchFamily="2" charset="2"/>
              <a:buChar char="§"/>
              <a:defRPr sz="1400">
                <a:solidFill>
                  <a:schemeClr val="tx1"/>
                </a:solidFill>
              </a:defRPr>
            </a:lvl2pPr>
            <a:lvl3pPr marL="1142972" indent="-137154">
              <a:buSzPct val="80000"/>
              <a:buFont typeface="Courier New" panose="02070309020205020404" pitchFamily="49" charset="0"/>
              <a:buChar char="o"/>
              <a:defRPr sz="1200">
                <a:solidFill>
                  <a:schemeClr val="tx1"/>
                </a:solidFill>
              </a:defRPr>
            </a:lvl3pPr>
            <a:lvl4pPr marL="1600160" indent="-137154">
              <a:buSzPct val="120000"/>
              <a:buFont typeface="Arial" panose="020B0604020202020204" pitchFamily="34" charset="0"/>
              <a:buChar char="•"/>
              <a:defRPr sz="1000">
                <a:solidFill>
                  <a:schemeClr val="tx1"/>
                </a:solidFill>
              </a:defRPr>
            </a:lvl4pPr>
            <a:lvl5pPr marL="2057348" indent="-137154">
              <a:buSzPct val="80000"/>
              <a:buFont typeface="Courier New" panose="02070309020205020404" pitchFamily="49" charset="0"/>
              <a:buChar char="o"/>
              <a:defRPr sz="1000">
                <a:solidFill>
                  <a:schemeClr val="tx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43089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ES Master - OS Symbol Bullets Green">
    <p:bg>
      <p:bgPr>
        <a:solidFill>
          <a:schemeClr val="accent5"/>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9DCC8A-88B9-BF25-BF07-CE86AE1B3B92}"/>
              </a:ext>
            </a:extLst>
          </p:cNvPr>
          <p:cNvSpPr/>
          <p:nvPr userDrawn="1"/>
        </p:nvSpPr>
        <p:spPr>
          <a:xfrm>
            <a:off x="-48" y="4552950"/>
            <a:ext cx="9144095" cy="590550"/>
          </a:xfrm>
          <a:prstGeom prst="rect">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BA63AB70-2D5E-9B9B-41A7-B9EB457B06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 name="Rectangle 7">
            <a:extLst>
              <a:ext uri="{FF2B5EF4-FFF2-40B4-BE49-F238E27FC236}">
                <a16:creationId xmlns:a16="http://schemas.microsoft.com/office/drawing/2014/main" id="{579056AF-A344-0EF9-C98A-3D0EF40A61D3}"/>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9" name="TextBox 8">
            <a:extLst>
              <a:ext uri="{FF2B5EF4-FFF2-40B4-BE49-F238E27FC236}">
                <a16:creationId xmlns:a16="http://schemas.microsoft.com/office/drawing/2014/main" id="{8C4682F4-70E5-9D94-E4DC-A5931805FBB0}"/>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0" name="TextBox 9">
            <a:extLst>
              <a:ext uri="{FF2B5EF4-FFF2-40B4-BE49-F238E27FC236}">
                <a16:creationId xmlns:a16="http://schemas.microsoft.com/office/drawing/2014/main" id="{5CCCFB53-4EF2-1D64-42C6-1F05C5D51E9A}"/>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13" name="Text Placeholder 25">
            <a:extLst>
              <a:ext uri="{FF2B5EF4-FFF2-40B4-BE49-F238E27FC236}">
                <a16:creationId xmlns:a16="http://schemas.microsoft.com/office/drawing/2014/main" id="{DCBBA5F5-7CE0-694A-43D1-C59B8540CB12}"/>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14" name="Title 1">
            <a:extLst>
              <a:ext uri="{FF2B5EF4-FFF2-40B4-BE49-F238E27FC236}">
                <a16:creationId xmlns:a16="http://schemas.microsoft.com/office/drawing/2014/main" id="{1C78732D-F3E2-0EBB-DCAE-C83F80072222}"/>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2" name="Text Placeholder 8">
            <a:extLst>
              <a:ext uri="{FF2B5EF4-FFF2-40B4-BE49-F238E27FC236}">
                <a16:creationId xmlns:a16="http://schemas.microsoft.com/office/drawing/2014/main" id="{943E9764-87D4-F6F6-2594-8CE32C97BFA9}"/>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tx1"/>
                </a:solidFill>
              </a:defRPr>
            </a:lvl1pPr>
            <a:lvl2pPr marL="685783" indent="-137154">
              <a:buSzPct val="100000"/>
              <a:buFont typeface="Wingdings" pitchFamily="2" charset="2"/>
              <a:buChar char="§"/>
              <a:defRPr sz="1400">
                <a:solidFill>
                  <a:schemeClr val="tx1"/>
                </a:solidFill>
              </a:defRPr>
            </a:lvl2pPr>
            <a:lvl3pPr marL="1142972" indent="-137154">
              <a:buSzPct val="80000"/>
              <a:buFont typeface="Courier New" panose="02070309020205020404" pitchFamily="49" charset="0"/>
              <a:buChar char="o"/>
              <a:defRPr sz="1200">
                <a:solidFill>
                  <a:schemeClr val="tx1"/>
                </a:solidFill>
              </a:defRPr>
            </a:lvl3pPr>
            <a:lvl4pPr marL="1600160" indent="-137154">
              <a:buSzPct val="120000"/>
              <a:buFont typeface="Arial" panose="020B0604020202020204" pitchFamily="34" charset="0"/>
              <a:buChar char="•"/>
              <a:defRPr sz="1000">
                <a:solidFill>
                  <a:schemeClr val="tx1"/>
                </a:solidFill>
              </a:defRPr>
            </a:lvl4pPr>
            <a:lvl5pPr marL="2057348" indent="-137154">
              <a:buSzPct val="80000"/>
              <a:buFont typeface="Courier New" panose="02070309020205020404" pitchFamily="49" charset="0"/>
              <a:buChar char="o"/>
              <a:defRPr sz="1000">
                <a:solidFill>
                  <a:schemeClr val="tx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89664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ES Master - OS Symbol Bullets Blue">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9DCC8A-88B9-BF25-BF07-CE86AE1B3B92}"/>
              </a:ext>
            </a:extLst>
          </p:cNvPr>
          <p:cNvSpPr/>
          <p:nvPr userDrawn="1"/>
        </p:nvSpPr>
        <p:spPr>
          <a:xfrm>
            <a:off x="-48" y="4552950"/>
            <a:ext cx="9144095" cy="590550"/>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BA63AB70-2D5E-9B9B-41A7-B9EB457B06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 name="Rectangle 7">
            <a:extLst>
              <a:ext uri="{FF2B5EF4-FFF2-40B4-BE49-F238E27FC236}">
                <a16:creationId xmlns:a16="http://schemas.microsoft.com/office/drawing/2014/main" id="{579056AF-A344-0EF9-C98A-3D0EF40A61D3}"/>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9" name="TextBox 8">
            <a:extLst>
              <a:ext uri="{FF2B5EF4-FFF2-40B4-BE49-F238E27FC236}">
                <a16:creationId xmlns:a16="http://schemas.microsoft.com/office/drawing/2014/main" id="{8C4682F4-70E5-9D94-E4DC-A5931805FBB0}"/>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0" name="TextBox 9">
            <a:extLst>
              <a:ext uri="{FF2B5EF4-FFF2-40B4-BE49-F238E27FC236}">
                <a16:creationId xmlns:a16="http://schemas.microsoft.com/office/drawing/2014/main" id="{5CCCFB53-4EF2-1D64-42C6-1F05C5D51E9A}"/>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13" name="Text Placeholder 25">
            <a:extLst>
              <a:ext uri="{FF2B5EF4-FFF2-40B4-BE49-F238E27FC236}">
                <a16:creationId xmlns:a16="http://schemas.microsoft.com/office/drawing/2014/main" id="{DCBBA5F5-7CE0-694A-43D1-C59B8540CB12}"/>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14" name="Title 1">
            <a:extLst>
              <a:ext uri="{FF2B5EF4-FFF2-40B4-BE49-F238E27FC236}">
                <a16:creationId xmlns:a16="http://schemas.microsoft.com/office/drawing/2014/main" id="{1C78732D-F3E2-0EBB-DCAE-C83F80072222}"/>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2" name="Text Placeholder 8">
            <a:extLst>
              <a:ext uri="{FF2B5EF4-FFF2-40B4-BE49-F238E27FC236}">
                <a16:creationId xmlns:a16="http://schemas.microsoft.com/office/drawing/2014/main" id="{943E9764-87D4-F6F6-2594-8CE32C97BFA9}"/>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tx1"/>
                </a:solidFill>
              </a:defRPr>
            </a:lvl1pPr>
            <a:lvl2pPr marL="685783" indent="-137154">
              <a:buSzPct val="100000"/>
              <a:buFont typeface="Wingdings" pitchFamily="2" charset="2"/>
              <a:buChar char="§"/>
              <a:defRPr sz="1400">
                <a:solidFill>
                  <a:schemeClr val="tx1"/>
                </a:solidFill>
              </a:defRPr>
            </a:lvl2pPr>
            <a:lvl3pPr marL="1142972" indent="-137154">
              <a:buSzPct val="80000"/>
              <a:buFont typeface="Courier New" panose="02070309020205020404" pitchFamily="49" charset="0"/>
              <a:buChar char="o"/>
              <a:defRPr sz="1200">
                <a:solidFill>
                  <a:schemeClr val="tx1"/>
                </a:solidFill>
              </a:defRPr>
            </a:lvl3pPr>
            <a:lvl4pPr marL="1600160" indent="-137154">
              <a:buSzPct val="120000"/>
              <a:buFont typeface="Arial" panose="020B0604020202020204" pitchFamily="34" charset="0"/>
              <a:buChar char="•"/>
              <a:defRPr sz="1000">
                <a:solidFill>
                  <a:schemeClr val="tx1"/>
                </a:solidFill>
              </a:defRPr>
            </a:lvl4pPr>
            <a:lvl5pPr marL="2057348" indent="-137154">
              <a:buSzPct val="80000"/>
              <a:buFont typeface="Courier New" panose="02070309020205020404" pitchFamily="49" charset="0"/>
              <a:buChar char="o"/>
              <a:defRPr sz="1000">
                <a:solidFill>
                  <a:schemeClr val="tx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906799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ES Master - OS Symbol Bullets Blue (Revers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64D9908-BBDD-291C-64D2-52B977F6A2CB}"/>
              </a:ext>
            </a:extLst>
          </p:cNvPr>
          <p:cNvSpPr/>
          <p:nvPr userDrawn="1"/>
        </p:nvSpPr>
        <p:spPr>
          <a:xfrm>
            <a:off x="-48" y="4552950"/>
            <a:ext cx="9144095" cy="590550"/>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1" name="Rectangle 10">
            <a:extLst>
              <a:ext uri="{FF2B5EF4-FFF2-40B4-BE49-F238E27FC236}">
                <a16:creationId xmlns:a16="http://schemas.microsoft.com/office/drawing/2014/main" id="{395346D0-4A03-FCF2-24E3-8ABC9BA31A94}"/>
              </a:ext>
            </a:extLst>
          </p:cNvPr>
          <p:cNvSpPr/>
          <p:nvPr userDrawn="1"/>
        </p:nvSpPr>
        <p:spPr>
          <a:xfrm>
            <a:off x="-48" y="5102352"/>
            <a:ext cx="9144095" cy="41148"/>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2" name="TextBox 11">
            <a:extLst>
              <a:ext uri="{FF2B5EF4-FFF2-40B4-BE49-F238E27FC236}">
                <a16:creationId xmlns:a16="http://schemas.microsoft.com/office/drawing/2014/main" id="{3125D157-F2ED-1FFD-471E-0B49DCF382AD}"/>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13" name="TextBox 12">
            <a:extLst>
              <a:ext uri="{FF2B5EF4-FFF2-40B4-BE49-F238E27FC236}">
                <a16:creationId xmlns:a16="http://schemas.microsoft.com/office/drawing/2014/main" id="{AA958FAE-9CB8-93F1-93B7-D66BE1114E53}"/>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bg1"/>
                </a:solidFill>
                <a:latin typeface="OneStream Fono" panose="020B0504030300000000" pitchFamily="34" charset="0"/>
                <a:cs typeface="Arial" panose="020B0604020202020204" pitchFamily="34" charset="0"/>
              </a:rPr>
              <a:pPr algn="r"/>
              <a:t>‹#›</a:t>
            </a:fld>
            <a:endParaRPr lang="en-US" sz="700" b="0" i="0" spc="30" baseline="0" dirty="0">
              <a:solidFill>
                <a:schemeClr val="bg1"/>
              </a:solidFill>
              <a:latin typeface="OneStream Fono" panose="020B0504030300000000" pitchFamily="34" charset="0"/>
              <a:cs typeface="Arial" panose="020B0604020202020204" pitchFamily="34" charset="0"/>
            </a:endParaRPr>
          </a:p>
        </p:txBody>
      </p:sp>
      <p:pic>
        <p:nvPicPr>
          <p:cNvPr id="16" name="Picture 15">
            <a:extLst>
              <a:ext uri="{FF2B5EF4-FFF2-40B4-BE49-F238E27FC236}">
                <a16:creationId xmlns:a16="http://schemas.microsoft.com/office/drawing/2014/main" id="{4F219D32-8ACB-8F2F-CDB6-1934B5703D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4721352"/>
            <a:ext cx="212598" cy="212598"/>
          </a:xfrm>
          <a:prstGeom prst="rect">
            <a:avLst/>
          </a:prstGeom>
        </p:spPr>
      </p:pic>
      <p:sp>
        <p:nvSpPr>
          <p:cNvPr id="10" name="Text Placeholder 25">
            <a:extLst>
              <a:ext uri="{FF2B5EF4-FFF2-40B4-BE49-F238E27FC236}">
                <a16:creationId xmlns:a16="http://schemas.microsoft.com/office/drawing/2014/main" id="{9B4426BB-C3DF-DD6A-9E19-81B8A41856EC}"/>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bg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14" name="Title 1">
            <a:extLst>
              <a:ext uri="{FF2B5EF4-FFF2-40B4-BE49-F238E27FC236}">
                <a16:creationId xmlns:a16="http://schemas.microsoft.com/office/drawing/2014/main" id="{1827228A-71FA-45D8-CDA5-0E30128D88EA}"/>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bg1"/>
                </a:solidFill>
                <a:latin typeface="+mj-lt"/>
              </a:defRPr>
            </a:lvl1pPr>
          </a:lstStyle>
          <a:p>
            <a:r>
              <a:rPr lang="en-US" dirty="0"/>
              <a:t>Click to add title</a:t>
            </a:r>
          </a:p>
        </p:txBody>
      </p:sp>
      <p:sp>
        <p:nvSpPr>
          <p:cNvPr id="3" name="Text Placeholder 8">
            <a:extLst>
              <a:ext uri="{FF2B5EF4-FFF2-40B4-BE49-F238E27FC236}">
                <a16:creationId xmlns:a16="http://schemas.microsoft.com/office/drawing/2014/main" id="{180BC73B-A361-DE15-3ED8-A66407E69CF6}"/>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bg1"/>
                </a:solidFill>
              </a:defRPr>
            </a:lvl1pPr>
            <a:lvl2pPr marL="685783" indent="-137154">
              <a:buSzPct val="100000"/>
              <a:buFont typeface="Wingdings" pitchFamily="2" charset="2"/>
              <a:buChar char="§"/>
              <a:defRPr sz="1400">
                <a:solidFill>
                  <a:schemeClr val="bg1"/>
                </a:solidFill>
              </a:defRPr>
            </a:lvl2pPr>
            <a:lvl3pPr marL="1142972" indent="-137154">
              <a:buSzPct val="80000"/>
              <a:buFont typeface="Courier New" panose="02070309020205020404" pitchFamily="49" charset="0"/>
              <a:buChar char="o"/>
              <a:defRPr sz="1200">
                <a:solidFill>
                  <a:schemeClr val="bg1"/>
                </a:solidFill>
              </a:defRPr>
            </a:lvl3pPr>
            <a:lvl4pPr marL="1600160" indent="-137154">
              <a:buSzPct val="120000"/>
              <a:buFont typeface="Arial" panose="020B0604020202020204" pitchFamily="34" charset="0"/>
              <a:buChar char="•"/>
              <a:defRPr sz="1000">
                <a:solidFill>
                  <a:schemeClr val="bg1"/>
                </a:solidFill>
              </a:defRPr>
            </a:lvl4pPr>
            <a:lvl5pPr marL="2057348" indent="-137154">
              <a:buSzPct val="80000"/>
              <a:buFont typeface="Courier New" panose="02070309020205020404" pitchFamily="49" charset="0"/>
              <a:buChar char="o"/>
              <a:defRPr sz="1000">
                <a:solidFill>
                  <a:schemeClr val="bg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301956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ES Master - OS Symbol Bullets Purple (Reverse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64D9908-BBDD-291C-64D2-52B977F6A2CB}"/>
              </a:ext>
            </a:extLst>
          </p:cNvPr>
          <p:cNvSpPr/>
          <p:nvPr userDrawn="1"/>
        </p:nvSpPr>
        <p:spPr>
          <a:xfrm>
            <a:off x="-48" y="4552950"/>
            <a:ext cx="9144095" cy="590550"/>
          </a:xfrm>
          <a:prstGeom prst="rect">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1" name="Rectangle 10">
            <a:extLst>
              <a:ext uri="{FF2B5EF4-FFF2-40B4-BE49-F238E27FC236}">
                <a16:creationId xmlns:a16="http://schemas.microsoft.com/office/drawing/2014/main" id="{395346D0-4A03-FCF2-24E3-8ABC9BA31A94}"/>
              </a:ext>
            </a:extLst>
          </p:cNvPr>
          <p:cNvSpPr/>
          <p:nvPr userDrawn="1"/>
        </p:nvSpPr>
        <p:spPr>
          <a:xfrm>
            <a:off x="-48" y="5102352"/>
            <a:ext cx="9144095" cy="41148"/>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2" name="TextBox 11">
            <a:extLst>
              <a:ext uri="{FF2B5EF4-FFF2-40B4-BE49-F238E27FC236}">
                <a16:creationId xmlns:a16="http://schemas.microsoft.com/office/drawing/2014/main" id="{3125D157-F2ED-1FFD-471E-0B49DCF382AD}"/>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13" name="TextBox 12">
            <a:extLst>
              <a:ext uri="{FF2B5EF4-FFF2-40B4-BE49-F238E27FC236}">
                <a16:creationId xmlns:a16="http://schemas.microsoft.com/office/drawing/2014/main" id="{AA958FAE-9CB8-93F1-93B7-D66BE1114E53}"/>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bg1"/>
                </a:solidFill>
                <a:latin typeface="OneStream Fono" panose="020B0504030300000000" pitchFamily="34" charset="0"/>
                <a:cs typeface="Arial" panose="020B0604020202020204" pitchFamily="34" charset="0"/>
              </a:rPr>
              <a:pPr algn="r"/>
              <a:t>‹#›</a:t>
            </a:fld>
            <a:endParaRPr lang="en-US" sz="700" b="0" i="0" spc="30" baseline="0" dirty="0">
              <a:solidFill>
                <a:schemeClr val="bg1"/>
              </a:solidFill>
              <a:latin typeface="OneStream Fono" panose="020B0504030300000000" pitchFamily="34" charset="0"/>
              <a:cs typeface="Arial" panose="020B0604020202020204" pitchFamily="34" charset="0"/>
            </a:endParaRPr>
          </a:p>
        </p:txBody>
      </p:sp>
      <p:pic>
        <p:nvPicPr>
          <p:cNvPr id="16" name="Picture 15">
            <a:extLst>
              <a:ext uri="{FF2B5EF4-FFF2-40B4-BE49-F238E27FC236}">
                <a16:creationId xmlns:a16="http://schemas.microsoft.com/office/drawing/2014/main" id="{4F219D32-8ACB-8F2F-CDB6-1934B5703D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4721352"/>
            <a:ext cx="212598" cy="212598"/>
          </a:xfrm>
          <a:prstGeom prst="rect">
            <a:avLst/>
          </a:prstGeom>
        </p:spPr>
      </p:pic>
      <p:sp>
        <p:nvSpPr>
          <p:cNvPr id="10" name="Text Placeholder 25">
            <a:extLst>
              <a:ext uri="{FF2B5EF4-FFF2-40B4-BE49-F238E27FC236}">
                <a16:creationId xmlns:a16="http://schemas.microsoft.com/office/drawing/2014/main" id="{9B4426BB-C3DF-DD6A-9E19-81B8A41856EC}"/>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bg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14" name="Title 1">
            <a:extLst>
              <a:ext uri="{FF2B5EF4-FFF2-40B4-BE49-F238E27FC236}">
                <a16:creationId xmlns:a16="http://schemas.microsoft.com/office/drawing/2014/main" id="{1827228A-71FA-45D8-CDA5-0E30128D88EA}"/>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bg1"/>
                </a:solidFill>
                <a:latin typeface="+mj-lt"/>
              </a:defRPr>
            </a:lvl1pPr>
          </a:lstStyle>
          <a:p>
            <a:r>
              <a:rPr lang="en-US" dirty="0"/>
              <a:t>Click to add title</a:t>
            </a:r>
          </a:p>
        </p:txBody>
      </p:sp>
      <p:sp>
        <p:nvSpPr>
          <p:cNvPr id="3" name="Text Placeholder 8">
            <a:extLst>
              <a:ext uri="{FF2B5EF4-FFF2-40B4-BE49-F238E27FC236}">
                <a16:creationId xmlns:a16="http://schemas.microsoft.com/office/drawing/2014/main" id="{180BC73B-A361-DE15-3ED8-A66407E69CF6}"/>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bg1"/>
                </a:solidFill>
              </a:defRPr>
            </a:lvl1pPr>
            <a:lvl2pPr marL="685783" indent="-137154">
              <a:buSzPct val="100000"/>
              <a:buFont typeface="Wingdings" pitchFamily="2" charset="2"/>
              <a:buChar char="§"/>
              <a:defRPr sz="1400">
                <a:solidFill>
                  <a:schemeClr val="bg1"/>
                </a:solidFill>
              </a:defRPr>
            </a:lvl2pPr>
            <a:lvl3pPr marL="1142972" indent="-137154">
              <a:buSzPct val="80000"/>
              <a:buFont typeface="Courier New" panose="02070309020205020404" pitchFamily="49" charset="0"/>
              <a:buChar char="o"/>
              <a:defRPr sz="1200">
                <a:solidFill>
                  <a:schemeClr val="bg1"/>
                </a:solidFill>
              </a:defRPr>
            </a:lvl3pPr>
            <a:lvl4pPr marL="1600160" indent="-137154">
              <a:buSzPct val="120000"/>
              <a:buFont typeface="Arial" panose="020B0604020202020204" pitchFamily="34" charset="0"/>
              <a:buChar char="•"/>
              <a:defRPr sz="1000">
                <a:solidFill>
                  <a:schemeClr val="bg1"/>
                </a:solidFill>
              </a:defRPr>
            </a:lvl4pPr>
            <a:lvl5pPr marL="2057348" indent="-137154">
              <a:buSzPct val="80000"/>
              <a:buFont typeface="Courier New" panose="02070309020205020404" pitchFamily="49" charset="0"/>
              <a:buChar char="o"/>
              <a:defRPr sz="1000">
                <a:solidFill>
                  <a:schemeClr val="bg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56873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ES Master - Lines Diagonal (All Colors)">
    <p:spTree>
      <p:nvGrpSpPr>
        <p:cNvPr id="1" name=""/>
        <p:cNvGrpSpPr/>
        <p:nvPr/>
      </p:nvGrpSpPr>
      <p:grpSpPr>
        <a:xfrm>
          <a:off x="0" y="0"/>
          <a:ext cx="0" cy="0"/>
          <a:chOff x="0" y="0"/>
          <a:chExt cx="0" cy="0"/>
        </a:xfrm>
      </p:grpSpPr>
      <p:pic>
        <p:nvPicPr>
          <p:cNvPr id="23" name="Picture 22" descr="A black background with white lines&#10;&#10;Description automatically generated">
            <a:extLst>
              <a:ext uri="{FF2B5EF4-FFF2-40B4-BE49-F238E27FC236}">
                <a16:creationId xmlns:a16="http://schemas.microsoft.com/office/drawing/2014/main" id="{450BA453-9EC0-2DDA-1CE6-435CB4F015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7" name="Picture 16" descr="A yellow background with lines&#10;&#10;Description automatically generated">
            <a:extLst>
              <a:ext uri="{FF2B5EF4-FFF2-40B4-BE49-F238E27FC236}">
                <a16:creationId xmlns:a16="http://schemas.microsoft.com/office/drawing/2014/main" id="{91BE7BCF-C0F4-87FB-0A8B-84B681E3B83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8" name="Picture 17" descr="A purple background with white lines&#10;&#10;Description automatically generated">
            <a:extLst>
              <a:ext uri="{FF2B5EF4-FFF2-40B4-BE49-F238E27FC236}">
                <a16:creationId xmlns:a16="http://schemas.microsoft.com/office/drawing/2014/main" id="{C0099D7D-5F62-1C97-8177-A89A55480B9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9" name="Picture 18" descr="A pink background with white lines&#10;&#10;Description automatically generated">
            <a:extLst>
              <a:ext uri="{FF2B5EF4-FFF2-40B4-BE49-F238E27FC236}">
                <a16:creationId xmlns:a16="http://schemas.microsoft.com/office/drawing/2014/main" id="{C829B544-7B8D-C7BF-2915-9DC0FE08BC7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0" name="Picture 19" descr="A orange background with white lines&#10;&#10;Description automatically generated">
            <a:extLst>
              <a:ext uri="{FF2B5EF4-FFF2-40B4-BE49-F238E27FC236}">
                <a16:creationId xmlns:a16="http://schemas.microsoft.com/office/drawing/2014/main" id="{CC63D2CA-33B1-CFF6-C421-D2BC0D0322E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1" name="Picture 20" descr="A green background with white lines&#10;&#10;Description automatically generated">
            <a:extLst>
              <a:ext uri="{FF2B5EF4-FFF2-40B4-BE49-F238E27FC236}">
                <a16:creationId xmlns:a16="http://schemas.microsoft.com/office/drawing/2014/main" id="{0E15C780-4FA1-0CD4-FAB2-A3E4FD48094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2" name="Picture 21" descr="A blue background with white lines&#10;&#10;Description automatically generated">
            <a:extLst>
              <a:ext uri="{FF2B5EF4-FFF2-40B4-BE49-F238E27FC236}">
                <a16:creationId xmlns:a16="http://schemas.microsoft.com/office/drawing/2014/main" id="{4E075D76-6E3F-4418-AC12-46A27FB79119}"/>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4" name="Rectangle 23">
            <a:extLst>
              <a:ext uri="{FF2B5EF4-FFF2-40B4-BE49-F238E27FC236}">
                <a16:creationId xmlns:a16="http://schemas.microsoft.com/office/drawing/2014/main" id="{CF2F151D-A53A-BE0F-921D-9E02474E0834}"/>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Lines Diagonal (All Colors)</a:t>
            </a:r>
          </a:p>
          <a:p>
            <a:pPr algn="l">
              <a:spcBef>
                <a:spcPts val="0"/>
              </a:spcBef>
            </a:pPr>
            <a:r>
              <a:rPr lang="en-US" sz="600" dirty="0">
                <a:solidFill>
                  <a:srgbClr val="FF0000"/>
                </a:solidFill>
              </a:rPr>
              <a:t>Multi-color backgrounds, select background and “send to back” to reveal other color options.</a:t>
            </a:r>
          </a:p>
        </p:txBody>
      </p:sp>
    </p:spTree>
    <p:extLst>
      <p:ext uri="{BB962C8B-B14F-4D97-AF65-F5344CB8AC3E}">
        <p14:creationId xmlns:p14="http://schemas.microsoft.com/office/powerpoint/2010/main" val="19252285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ES Master - Lines Angle (All Colors)">
    <p:spTree>
      <p:nvGrpSpPr>
        <p:cNvPr id="1" name=""/>
        <p:cNvGrpSpPr/>
        <p:nvPr/>
      </p:nvGrpSpPr>
      <p:grpSpPr>
        <a:xfrm>
          <a:off x="0" y="0"/>
          <a:ext cx="0" cy="0"/>
          <a:chOff x="0" y="0"/>
          <a:chExt cx="0" cy="0"/>
        </a:xfrm>
      </p:grpSpPr>
      <p:pic>
        <p:nvPicPr>
          <p:cNvPr id="15" name="Picture 14" descr="A black background with white lines&#10;&#10;Description automatically generated">
            <a:extLst>
              <a:ext uri="{FF2B5EF4-FFF2-40B4-BE49-F238E27FC236}">
                <a16:creationId xmlns:a16="http://schemas.microsoft.com/office/drawing/2014/main" id="{5139875B-AC72-47DA-7984-A085764899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6" name="Picture 15" descr="A blue background with white lines&#10;&#10;Description automatically generated">
            <a:extLst>
              <a:ext uri="{FF2B5EF4-FFF2-40B4-BE49-F238E27FC236}">
                <a16:creationId xmlns:a16="http://schemas.microsoft.com/office/drawing/2014/main" id="{13E0B4A2-1093-3FF2-A4CE-D0BD5B9F17D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Picture 9" descr="A yellow background with white lines&#10;&#10;Description automatically generated">
            <a:extLst>
              <a:ext uri="{FF2B5EF4-FFF2-40B4-BE49-F238E27FC236}">
                <a16:creationId xmlns:a16="http://schemas.microsoft.com/office/drawing/2014/main" id="{F0F73598-8E3A-155F-E32F-C149305E9C0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1" name="Picture 10" descr="A purple background with white lines&#10;&#10;Description automatically generated">
            <a:extLst>
              <a:ext uri="{FF2B5EF4-FFF2-40B4-BE49-F238E27FC236}">
                <a16:creationId xmlns:a16="http://schemas.microsoft.com/office/drawing/2014/main" id="{9AAF66B1-A40E-0939-6C6F-88D743DF801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descr="A pink background with white lines&#10;&#10;Description automatically generated">
            <a:extLst>
              <a:ext uri="{FF2B5EF4-FFF2-40B4-BE49-F238E27FC236}">
                <a16:creationId xmlns:a16="http://schemas.microsoft.com/office/drawing/2014/main" id="{BFD87D3D-2A76-6BC9-395F-89010FCFE84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3" name="Picture 12" descr="A orange background with white lines&#10;&#10;Description automatically generated">
            <a:extLst>
              <a:ext uri="{FF2B5EF4-FFF2-40B4-BE49-F238E27FC236}">
                <a16:creationId xmlns:a16="http://schemas.microsoft.com/office/drawing/2014/main" id="{87ADF27B-9E4A-154B-4F75-B228AC1FD20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4" name="Picture 13" descr="A green background with white lines&#10;&#10;Description automatically generated">
            <a:extLst>
              <a:ext uri="{FF2B5EF4-FFF2-40B4-BE49-F238E27FC236}">
                <a16:creationId xmlns:a16="http://schemas.microsoft.com/office/drawing/2014/main" id="{77A183B1-5A7C-248D-AF60-3C93A8963881}"/>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Rectangle 1">
            <a:extLst>
              <a:ext uri="{FF2B5EF4-FFF2-40B4-BE49-F238E27FC236}">
                <a16:creationId xmlns:a16="http://schemas.microsoft.com/office/drawing/2014/main" id="{3FCE0501-EF38-F378-D167-892CD8894AEA}"/>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Lines Angle (All Colors)</a:t>
            </a:r>
          </a:p>
          <a:p>
            <a:pPr algn="l">
              <a:spcBef>
                <a:spcPts val="0"/>
              </a:spcBef>
            </a:pPr>
            <a:r>
              <a:rPr lang="en-US" sz="600" dirty="0">
                <a:solidFill>
                  <a:srgbClr val="FF0000"/>
                </a:solidFill>
              </a:rPr>
              <a:t>Multi-color backgrounds, select background and “send to back” to reveal other color options.</a:t>
            </a:r>
          </a:p>
        </p:txBody>
      </p:sp>
    </p:spTree>
    <p:extLst>
      <p:ext uri="{BB962C8B-B14F-4D97-AF65-F5344CB8AC3E}">
        <p14:creationId xmlns:p14="http://schemas.microsoft.com/office/powerpoint/2010/main" val="6462632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ES Master - Lines Horizontal (All Colors)">
    <p:spTree>
      <p:nvGrpSpPr>
        <p:cNvPr id="1" name=""/>
        <p:cNvGrpSpPr/>
        <p:nvPr/>
      </p:nvGrpSpPr>
      <p:grpSpPr>
        <a:xfrm>
          <a:off x="0" y="0"/>
          <a:ext cx="0" cy="0"/>
          <a:chOff x="0" y="0"/>
          <a:chExt cx="0" cy="0"/>
        </a:xfrm>
      </p:grpSpPr>
      <p:pic>
        <p:nvPicPr>
          <p:cNvPr id="7" name="Picture 6" descr="A green background with white lines&#10;&#10;Description automatically generated">
            <a:extLst>
              <a:ext uri="{FF2B5EF4-FFF2-40B4-BE49-F238E27FC236}">
                <a16:creationId xmlns:a16="http://schemas.microsoft.com/office/drawing/2014/main" id="{52E69751-117B-E5B7-5CA6-0F53C5659B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Picture 7" descr="A black and white background with lines&#10;&#10;Description automatically generated">
            <a:extLst>
              <a:ext uri="{FF2B5EF4-FFF2-40B4-BE49-F238E27FC236}">
                <a16:creationId xmlns:a16="http://schemas.microsoft.com/office/drawing/2014/main" id="{EDEAC83F-9491-AFF1-FDA6-39B2FE9CF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 name="Picture 8" descr="A blue background with white lines&#10;&#10;Description automatically generated">
            <a:extLst>
              <a:ext uri="{FF2B5EF4-FFF2-40B4-BE49-F238E27FC236}">
                <a16:creationId xmlns:a16="http://schemas.microsoft.com/office/drawing/2014/main" id="{9D480154-76B9-B0D5-EA7B-3C9AC42CB6C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Picture 2" descr="A yellow background with white lines&#10;&#10;Description automatically generated">
            <a:extLst>
              <a:ext uri="{FF2B5EF4-FFF2-40B4-BE49-F238E27FC236}">
                <a16:creationId xmlns:a16="http://schemas.microsoft.com/office/drawing/2014/main" id="{D203D9D2-FA6A-C1AC-5E13-0740E0AA4CB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4" name="Picture 3" descr="A purple background with white lines&#10;&#10;Description automatically generated">
            <a:extLst>
              <a:ext uri="{FF2B5EF4-FFF2-40B4-BE49-F238E27FC236}">
                <a16:creationId xmlns:a16="http://schemas.microsoft.com/office/drawing/2014/main" id="{B68AE2C5-A2B6-885C-DE1C-412C09F116C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Picture 4" descr="A pink background with white lines&#10;&#10;Description automatically generated">
            <a:extLst>
              <a:ext uri="{FF2B5EF4-FFF2-40B4-BE49-F238E27FC236}">
                <a16:creationId xmlns:a16="http://schemas.microsoft.com/office/drawing/2014/main" id="{37630FC0-FC14-92E4-5942-BD84A5CECE2E}"/>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6" name="Picture 5" descr="A orange background with white lines&#10;&#10;Description automatically generated">
            <a:extLst>
              <a:ext uri="{FF2B5EF4-FFF2-40B4-BE49-F238E27FC236}">
                <a16:creationId xmlns:a16="http://schemas.microsoft.com/office/drawing/2014/main" id="{A5FF1E12-823F-ECDF-C5B9-552AC4F2FA6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Rectangle 1">
            <a:extLst>
              <a:ext uri="{FF2B5EF4-FFF2-40B4-BE49-F238E27FC236}">
                <a16:creationId xmlns:a16="http://schemas.microsoft.com/office/drawing/2014/main" id="{9830AEF6-F083-CAC7-A88C-488B2DB38D2A}"/>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Lines Horizontal (All Colors)</a:t>
            </a:r>
          </a:p>
          <a:p>
            <a:pPr algn="l">
              <a:spcBef>
                <a:spcPts val="0"/>
              </a:spcBef>
            </a:pPr>
            <a:r>
              <a:rPr lang="en-US" sz="600" dirty="0">
                <a:solidFill>
                  <a:srgbClr val="FF0000"/>
                </a:solidFill>
              </a:rPr>
              <a:t>Multi-color backgrounds, select background and “send to back” to reveal other color options.</a:t>
            </a:r>
          </a:p>
        </p:txBody>
      </p:sp>
    </p:spTree>
    <p:extLst>
      <p:ext uri="{BB962C8B-B14F-4D97-AF65-F5344CB8AC3E}">
        <p14:creationId xmlns:p14="http://schemas.microsoft.com/office/powerpoint/2010/main" val="34041186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ES Master - Lines Vertical (All Colors)">
    <p:spTree>
      <p:nvGrpSpPr>
        <p:cNvPr id="1" name=""/>
        <p:cNvGrpSpPr/>
        <p:nvPr/>
      </p:nvGrpSpPr>
      <p:grpSpPr>
        <a:xfrm>
          <a:off x="0" y="0"/>
          <a:ext cx="0" cy="0"/>
          <a:chOff x="0" y="0"/>
          <a:chExt cx="0" cy="0"/>
        </a:xfrm>
      </p:grpSpPr>
      <p:pic>
        <p:nvPicPr>
          <p:cNvPr id="2" name="Picture 1" descr="A white surface with lines&#10;&#10;Description automatically generated">
            <a:extLst>
              <a:ext uri="{FF2B5EF4-FFF2-40B4-BE49-F238E27FC236}">
                <a16:creationId xmlns:a16="http://schemas.microsoft.com/office/drawing/2014/main" id="{0AD168E5-3AF4-2938-0D5B-FEA5191C46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8" cy="5143499"/>
          </a:xfrm>
          <a:prstGeom prst="rect">
            <a:avLst/>
          </a:prstGeom>
        </p:spPr>
      </p:pic>
      <p:pic>
        <p:nvPicPr>
          <p:cNvPr id="16" name="Picture 15" descr="A orange and white lines&#10;&#10;Description automatically generated">
            <a:extLst>
              <a:ext uri="{FF2B5EF4-FFF2-40B4-BE49-F238E27FC236}">
                <a16:creationId xmlns:a16="http://schemas.microsoft.com/office/drawing/2014/main" id="{C05C5549-8F62-65FB-B453-E5A98580A70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8" name="Picture 17" descr="A green and white lines on a green surface&#10;&#10;Description automatically generated">
            <a:extLst>
              <a:ext uri="{FF2B5EF4-FFF2-40B4-BE49-F238E27FC236}">
                <a16:creationId xmlns:a16="http://schemas.microsoft.com/office/drawing/2014/main" id="{CE4F81C8-3EF1-1753-EF29-689C7007F50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0" name="Picture 19" descr="A blue background with white lines&#10;&#10;Description automatically generated">
            <a:extLst>
              <a:ext uri="{FF2B5EF4-FFF2-40B4-BE49-F238E27FC236}">
                <a16:creationId xmlns:a16="http://schemas.microsoft.com/office/drawing/2014/main" id="{314CC348-BC9E-EEEF-5A3E-C0DE16DBCB0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2" name="Picture 21" descr="A black and white background with lines&#10;&#10;Description automatically generated">
            <a:extLst>
              <a:ext uri="{FF2B5EF4-FFF2-40B4-BE49-F238E27FC236}">
                <a16:creationId xmlns:a16="http://schemas.microsoft.com/office/drawing/2014/main" id="{BF422905-3030-55F1-ED27-D8C7179B7BC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Picture 9" descr="A yellow and white lines&#10;&#10;Description automatically generated">
            <a:extLst>
              <a:ext uri="{FF2B5EF4-FFF2-40B4-BE49-F238E27FC236}">
                <a16:creationId xmlns:a16="http://schemas.microsoft.com/office/drawing/2014/main" id="{090752FB-EAC3-F88D-5FE1-ED19FC5917F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descr="A purple and white lines&#10;&#10;Description automatically generated">
            <a:extLst>
              <a:ext uri="{FF2B5EF4-FFF2-40B4-BE49-F238E27FC236}">
                <a16:creationId xmlns:a16="http://schemas.microsoft.com/office/drawing/2014/main" id="{24FEEDFE-1FF4-3D9B-783C-BC3AEF08D02A}"/>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4" name="Picture 13" descr="A pink and white lines&#10;&#10;Description automatically generated">
            <a:extLst>
              <a:ext uri="{FF2B5EF4-FFF2-40B4-BE49-F238E27FC236}">
                <a16:creationId xmlns:a16="http://schemas.microsoft.com/office/drawing/2014/main" id="{CEBC365A-C298-A984-EBAD-4419BB6C75F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3" name="Rectangle 22">
            <a:extLst>
              <a:ext uri="{FF2B5EF4-FFF2-40B4-BE49-F238E27FC236}">
                <a16:creationId xmlns:a16="http://schemas.microsoft.com/office/drawing/2014/main" id="{3BA1FAF3-89AA-2DF7-F185-A4CCF3B9DCA1}"/>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Lines Vertical (All Colors)</a:t>
            </a:r>
          </a:p>
          <a:p>
            <a:pPr algn="l">
              <a:spcBef>
                <a:spcPts val="0"/>
              </a:spcBef>
            </a:pPr>
            <a:r>
              <a:rPr lang="en-US" sz="600" dirty="0">
                <a:solidFill>
                  <a:srgbClr val="FF0000"/>
                </a:solidFill>
              </a:rPr>
              <a:t>Multi-color backgrounds, select background and “send to back” to reveal other color options.</a:t>
            </a:r>
          </a:p>
        </p:txBody>
      </p:sp>
    </p:spTree>
    <p:extLst>
      <p:ext uri="{BB962C8B-B14F-4D97-AF65-F5344CB8AC3E}">
        <p14:creationId xmlns:p14="http://schemas.microsoft.com/office/powerpoint/2010/main" val="34804657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ES Master - OS Symbol Title Only No Footer Ligh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9DCC8A-88B9-BF25-BF07-CE86AE1B3B92}"/>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BA63AB70-2D5E-9B9B-41A7-B9EB457B06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 name="Rectangle 7">
            <a:extLst>
              <a:ext uri="{FF2B5EF4-FFF2-40B4-BE49-F238E27FC236}">
                <a16:creationId xmlns:a16="http://schemas.microsoft.com/office/drawing/2014/main" id="{579056AF-A344-0EF9-C98A-3D0EF40A61D3}"/>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2" name="Text Placeholder 25">
            <a:extLst>
              <a:ext uri="{FF2B5EF4-FFF2-40B4-BE49-F238E27FC236}">
                <a16:creationId xmlns:a16="http://schemas.microsoft.com/office/drawing/2014/main" id="{E4D572D8-F4AA-DE29-7AC3-1F830055E79B}"/>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3" name="Title 1">
            <a:extLst>
              <a:ext uri="{FF2B5EF4-FFF2-40B4-BE49-F238E27FC236}">
                <a16:creationId xmlns:a16="http://schemas.microsoft.com/office/drawing/2014/main" id="{2AFF9F92-8102-A0C4-242A-C601CED55DC9}"/>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Tree>
    <p:extLst>
      <p:ext uri="{BB962C8B-B14F-4D97-AF65-F5344CB8AC3E}">
        <p14:creationId xmlns:p14="http://schemas.microsoft.com/office/powerpoint/2010/main" val="3066523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ES Master - OS Symbol Title Only No Footer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64D9908-BBDD-291C-64D2-52B977F6A2CB}"/>
              </a:ext>
            </a:extLst>
          </p:cNvPr>
          <p:cNvSpPr/>
          <p:nvPr userDrawn="1"/>
        </p:nvSpPr>
        <p:spPr>
          <a:xfrm>
            <a:off x="-48" y="4552950"/>
            <a:ext cx="9144095" cy="590550"/>
          </a:xfrm>
          <a:prstGeom prst="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1" name="Rectangle 10">
            <a:extLst>
              <a:ext uri="{FF2B5EF4-FFF2-40B4-BE49-F238E27FC236}">
                <a16:creationId xmlns:a16="http://schemas.microsoft.com/office/drawing/2014/main" id="{395346D0-4A03-FCF2-24E3-8ABC9BA31A94}"/>
              </a:ext>
            </a:extLst>
          </p:cNvPr>
          <p:cNvSpPr/>
          <p:nvPr userDrawn="1"/>
        </p:nvSpPr>
        <p:spPr>
          <a:xfrm>
            <a:off x="-48" y="5102352"/>
            <a:ext cx="9144095" cy="41148"/>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6" name="Picture 15">
            <a:extLst>
              <a:ext uri="{FF2B5EF4-FFF2-40B4-BE49-F238E27FC236}">
                <a16:creationId xmlns:a16="http://schemas.microsoft.com/office/drawing/2014/main" id="{4F219D32-8ACB-8F2F-CDB6-1934B5703D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4721352"/>
            <a:ext cx="212598" cy="212598"/>
          </a:xfrm>
          <a:prstGeom prst="rect">
            <a:avLst/>
          </a:prstGeom>
        </p:spPr>
      </p:pic>
      <p:sp>
        <p:nvSpPr>
          <p:cNvPr id="3" name="Text Placeholder 25">
            <a:extLst>
              <a:ext uri="{FF2B5EF4-FFF2-40B4-BE49-F238E27FC236}">
                <a16:creationId xmlns:a16="http://schemas.microsoft.com/office/drawing/2014/main" id="{7367BB3C-3DDA-6617-55FE-D6BEE6E6A454}"/>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bg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4" name="Title 1">
            <a:extLst>
              <a:ext uri="{FF2B5EF4-FFF2-40B4-BE49-F238E27FC236}">
                <a16:creationId xmlns:a16="http://schemas.microsoft.com/office/drawing/2014/main" id="{7EE2890E-11E7-328B-E271-64C15CEDD793}"/>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bg1"/>
                </a:solidFill>
                <a:latin typeface="+mj-lt"/>
              </a:defRPr>
            </a:lvl1pPr>
          </a:lstStyle>
          <a:p>
            <a:r>
              <a:rPr lang="en-US" dirty="0"/>
              <a:t>Click to add title</a:t>
            </a:r>
          </a:p>
        </p:txBody>
      </p:sp>
    </p:spTree>
    <p:extLst>
      <p:ext uri="{BB962C8B-B14F-4D97-AF65-F5344CB8AC3E}">
        <p14:creationId xmlns:p14="http://schemas.microsoft.com/office/powerpoint/2010/main" val="8192272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ES Master - OS Symbol Bullets No Footer Ligh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9DCC8A-88B9-BF25-BF07-CE86AE1B3B92}"/>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BA63AB70-2D5E-9B9B-41A7-B9EB457B06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 name="Rectangle 7">
            <a:extLst>
              <a:ext uri="{FF2B5EF4-FFF2-40B4-BE49-F238E27FC236}">
                <a16:creationId xmlns:a16="http://schemas.microsoft.com/office/drawing/2014/main" id="{579056AF-A344-0EF9-C98A-3D0EF40A61D3}"/>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2" name="Text Placeholder 25">
            <a:extLst>
              <a:ext uri="{FF2B5EF4-FFF2-40B4-BE49-F238E27FC236}">
                <a16:creationId xmlns:a16="http://schemas.microsoft.com/office/drawing/2014/main" id="{E4D572D8-F4AA-DE29-7AC3-1F830055E79B}"/>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3" name="Title 1">
            <a:extLst>
              <a:ext uri="{FF2B5EF4-FFF2-40B4-BE49-F238E27FC236}">
                <a16:creationId xmlns:a16="http://schemas.microsoft.com/office/drawing/2014/main" id="{2AFF9F92-8102-A0C4-242A-C601CED55DC9}"/>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4" name="Text Placeholder 8">
            <a:extLst>
              <a:ext uri="{FF2B5EF4-FFF2-40B4-BE49-F238E27FC236}">
                <a16:creationId xmlns:a16="http://schemas.microsoft.com/office/drawing/2014/main" id="{4DB395FC-B334-297F-E20C-5869FC10B031}"/>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tx1"/>
                </a:solidFill>
              </a:defRPr>
            </a:lvl1pPr>
            <a:lvl2pPr marL="685783" indent="-137154">
              <a:buSzPct val="100000"/>
              <a:buFont typeface="Wingdings" pitchFamily="2" charset="2"/>
              <a:buChar char="§"/>
              <a:defRPr sz="1400">
                <a:solidFill>
                  <a:schemeClr val="tx1"/>
                </a:solidFill>
              </a:defRPr>
            </a:lvl2pPr>
            <a:lvl3pPr marL="1142972" indent="-137154">
              <a:buSzPct val="80000"/>
              <a:buFont typeface="Courier New" panose="02070309020205020404" pitchFamily="49" charset="0"/>
              <a:buChar char="o"/>
              <a:defRPr sz="1200">
                <a:solidFill>
                  <a:schemeClr val="tx1"/>
                </a:solidFill>
              </a:defRPr>
            </a:lvl3pPr>
            <a:lvl4pPr marL="1600160" indent="-137154">
              <a:buSzPct val="120000"/>
              <a:buFont typeface="Arial" panose="020B0604020202020204" pitchFamily="34" charset="0"/>
              <a:buChar char="•"/>
              <a:defRPr sz="1000">
                <a:solidFill>
                  <a:schemeClr val="tx1"/>
                </a:solidFill>
              </a:defRPr>
            </a:lvl4pPr>
            <a:lvl5pPr marL="2057348" indent="-137154">
              <a:buSzPct val="80000"/>
              <a:buFont typeface="Courier New" panose="02070309020205020404" pitchFamily="49" charset="0"/>
              <a:buChar char="o"/>
              <a:defRPr sz="1000">
                <a:solidFill>
                  <a:schemeClr val="tx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533789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ES Master - OS Symbol Bullets No Footer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64D9908-BBDD-291C-64D2-52B977F6A2CB}"/>
              </a:ext>
            </a:extLst>
          </p:cNvPr>
          <p:cNvSpPr/>
          <p:nvPr userDrawn="1"/>
        </p:nvSpPr>
        <p:spPr>
          <a:xfrm>
            <a:off x="-48" y="4552950"/>
            <a:ext cx="9144095" cy="590550"/>
          </a:xfrm>
          <a:prstGeom prst="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1" name="Rectangle 10">
            <a:extLst>
              <a:ext uri="{FF2B5EF4-FFF2-40B4-BE49-F238E27FC236}">
                <a16:creationId xmlns:a16="http://schemas.microsoft.com/office/drawing/2014/main" id="{395346D0-4A03-FCF2-24E3-8ABC9BA31A94}"/>
              </a:ext>
            </a:extLst>
          </p:cNvPr>
          <p:cNvSpPr/>
          <p:nvPr userDrawn="1"/>
        </p:nvSpPr>
        <p:spPr>
          <a:xfrm>
            <a:off x="-48" y="5102352"/>
            <a:ext cx="9144095" cy="41148"/>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6" name="Picture 15">
            <a:extLst>
              <a:ext uri="{FF2B5EF4-FFF2-40B4-BE49-F238E27FC236}">
                <a16:creationId xmlns:a16="http://schemas.microsoft.com/office/drawing/2014/main" id="{4F219D32-8ACB-8F2F-CDB6-1934B5703D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4721352"/>
            <a:ext cx="212598" cy="212598"/>
          </a:xfrm>
          <a:prstGeom prst="rect">
            <a:avLst/>
          </a:prstGeom>
        </p:spPr>
      </p:pic>
      <p:sp>
        <p:nvSpPr>
          <p:cNvPr id="3" name="Text Placeholder 25">
            <a:extLst>
              <a:ext uri="{FF2B5EF4-FFF2-40B4-BE49-F238E27FC236}">
                <a16:creationId xmlns:a16="http://schemas.microsoft.com/office/drawing/2014/main" id="{7367BB3C-3DDA-6617-55FE-D6BEE6E6A454}"/>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bg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4" name="Title 1">
            <a:extLst>
              <a:ext uri="{FF2B5EF4-FFF2-40B4-BE49-F238E27FC236}">
                <a16:creationId xmlns:a16="http://schemas.microsoft.com/office/drawing/2014/main" id="{7EE2890E-11E7-328B-E271-64C15CEDD793}"/>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bg1"/>
                </a:solidFill>
                <a:latin typeface="+mj-lt"/>
              </a:defRPr>
            </a:lvl1pPr>
          </a:lstStyle>
          <a:p>
            <a:r>
              <a:rPr lang="en-US" dirty="0"/>
              <a:t>Click to add title</a:t>
            </a:r>
          </a:p>
        </p:txBody>
      </p:sp>
      <p:sp>
        <p:nvSpPr>
          <p:cNvPr id="5" name="Text Placeholder 8">
            <a:extLst>
              <a:ext uri="{FF2B5EF4-FFF2-40B4-BE49-F238E27FC236}">
                <a16:creationId xmlns:a16="http://schemas.microsoft.com/office/drawing/2014/main" id="{3AA3683F-36D5-67EA-F618-048410685104}"/>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bg1"/>
                </a:solidFill>
              </a:defRPr>
            </a:lvl1pPr>
            <a:lvl2pPr marL="685783" indent="-137154">
              <a:buSzPct val="100000"/>
              <a:buFont typeface="Wingdings" pitchFamily="2" charset="2"/>
              <a:buChar char="§"/>
              <a:defRPr sz="1400">
                <a:solidFill>
                  <a:schemeClr val="bg1"/>
                </a:solidFill>
              </a:defRPr>
            </a:lvl2pPr>
            <a:lvl3pPr marL="1142972" indent="-137154">
              <a:buSzPct val="80000"/>
              <a:buFont typeface="Courier New" panose="02070309020205020404" pitchFamily="49" charset="0"/>
              <a:buChar char="o"/>
              <a:defRPr sz="1200">
                <a:solidFill>
                  <a:schemeClr val="bg1"/>
                </a:solidFill>
              </a:defRPr>
            </a:lvl3pPr>
            <a:lvl4pPr marL="1600160" indent="-137154">
              <a:buSzPct val="120000"/>
              <a:buFont typeface="Arial" panose="020B0604020202020204" pitchFamily="34" charset="0"/>
              <a:buChar char="•"/>
              <a:defRPr sz="1000">
                <a:solidFill>
                  <a:schemeClr val="bg1"/>
                </a:solidFill>
              </a:defRPr>
            </a:lvl4pPr>
            <a:lvl5pPr marL="2057348" indent="-137154">
              <a:buSzPct val="80000"/>
              <a:buFont typeface="Courier New" panose="02070309020205020404" pitchFamily="49" charset="0"/>
              <a:buChar char="o"/>
              <a:defRPr sz="1000">
                <a:solidFill>
                  <a:schemeClr val="bg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140862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GES Master - OS Symbol No Footer Ligh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9DCC8A-88B9-BF25-BF07-CE86AE1B3B92}"/>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BA63AB70-2D5E-9B9B-41A7-B9EB457B06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 name="Rectangle 7">
            <a:extLst>
              <a:ext uri="{FF2B5EF4-FFF2-40B4-BE49-F238E27FC236}">
                <a16:creationId xmlns:a16="http://schemas.microsoft.com/office/drawing/2014/main" id="{579056AF-A344-0EF9-C98A-3D0EF40A61D3}"/>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Tree>
    <p:extLst>
      <p:ext uri="{BB962C8B-B14F-4D97-AF65-F5344CB8AC3E}">
        <p14:creationId xmlns:p14="http://schemas.microsoft.com/office/powerpoint/2010/main" val="25644390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GES Master - OS Symbol No Footer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64D9908-BBDD-291C-64D2-52B977F6A2CB}"/>
              </a:ext>
            </a:extLst>
          </p:cNvPr>
          <p:cNvSpPr/>
          <p:nvPr userDrawn="1"/>
        </p:nvSpPr>
        <p:spPr>
          <a:xfrm>
            <a:off x="-48" y="4552950"/>
            <a:ext cx="9144095" cy="590550"/>
          </a:xfrm>
          <a:prstGeom prst="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1" name="Rectangle 10">
            <a:extLst>
              <a:ext uri="{FF2B5EF4-FFF2-40B4-BE49-F238E27FC236}">
                <a16:creationId xmlns:a16="http://schemas.microsoft.com/office/drawing/2014/main" id="{395346D0-4A03-FCF2-24E3-8ABC9BA31A94}"/>
              </a:ext>
            </a:extLst>
          </p:cNvPr>
          <p:cNvSpPr/>
          <p:nvPr userDrawn="1"/>
        </p:nvSpPr>
        <p:spPr>
          <a:xfrm>
            <a:off x="-48" y="5102352"/>
            <a:ext cx="9144095" cy="41148"/>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6" name="Picture 15">
            <a:extLst>
              <a:ext uri="{FF2B5EF4-FFF2-40B4-BE49-F238E27FC236}">
                <a16:creationId xmlns:a16="http://schemas.microsoft.com/office/drawing/2014/main" id="{4F219D32-8ACB-8F2F-CDB6-1934B5703D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4721352"/>
            <a:ext cx="212598" cy="212598"/>
          </a:xfrm>
          <a:prstGeom prst="rect">
            <a:avLst/>
          </a:prstGeom>
        </p:spPr>
      </p:pic>
    </p:spTree>
    <p:extLst>
      <p:ext uri="{BB962C8B-B14F-4D97-AF65-F5344CB8AC3E}">
        <p14:creationId xmlns:p14="http://schemas.microsoft.com/office/powerpoint/2010/main" val="25223231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GES Master - OS Symbol Title Only Ligh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9DCC8A-88B9-BF25-BF07-CE86AE1B3B92}"/>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BA63AB70-2D5E-9B9B-41A7-B9EB457B06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 name="Rectangle 7">
            <a:extLst>
              <a:ext uri="{FF2B5EF4-FFF2-40B4-BE49-F238E27FC236}">
                <a16:creationId xmlns:a16="http://schemas.microsoft.com/office/drawing/2014/main" id="{579056AF-A344-0EF9-C98A-3D0EF40A61D3}"/>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9" name="TextBox 8">
            <a:extLst>
              <a:ext uri="{FF2B5EF4-FFF2-40B4-BE49-F238E27FC236}">
                <a16:creationId xmlns:a16="http://schemas.microsoft.com/office/drawing/2014/main" id="{8C4682F4-70E5-9D94-E4DC-A5931805FBB0}"/>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0" name="TextBox 9">
            <a:extLst>
              <a:ext uri="{FF2B5EF4-FFF2-40B4-BE49-F238E27FC236}">
                <a16:creationId xmlns:a16="http://schemas.microsoft.com/office/drawing/2014/main" id="{5CCCFB53-4EF2-1D64-42C6-1F05C5D51E9A}"/>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12" name="Text Placeholder 25">
            <a:extLst>
              <a:ext uri="{FF2B5EF4-FFF2-40B4-BE49-F238E27FC236}">
                <a16:creationId xmlns:a16="http://schemas.microsoft.com/office/drawing/2014/main" id="{CEE4BC3C-3CFA-6AAB-56E7-5132141E20D4}"/>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13" name="Title 1">
            <a:extLst>
              <a:ext uri="{FF2B5EF4-FFF2-40B4-BE49-F238E27FC236}">
                <a16:creationId xmlns:a16="http://schemas.microsoft.com/office/drawing/2014/main" id="{60B67542-D472-F17F-9BE0-670E4967069B}"/>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Tree>
    <p:extLst>
      <p:ext uri="{BB962C8B-B14F-4D97-AF65-F5344CB8AC3E}">
        <p14:creationId xmlns:p14="http://schemas.microsoft.com/office/powerpoint/2010/main" val="11754763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GES Master - OS Symbol Title Only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64D9908-BBDD-291C-64D2-52B977F6A2CB}"/>
              </a:ext>
            </a:extLst>
          </p:cNvPr>
          <p:cNvSpPr/>
          <p:nvPr userDrawn="1"/>
        </p:nvSpPr>
        <p:spPr>
          <a:xfrm>
            <a:off x="-48" y="4552950"/>
            <a:ext cx="9144095" cy="590550"/>
          </a:xfrm>
          <a:prstGeom prst="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1" name="Rectangle 10">
            <a:extLst>
              <a:ext uri="{FF2B5EF4-FFF2-40B4-BE49-F238E27FC236}">
                <a16:creationId xmlns:a16="http://schemas.microsoft.com/office/drawing/2014/main" id="{395346D0-4A03-FCF2-24E3-8ABC9BA31A94}"/>
              </a:ext>
            </a:extLst>
          </p:cNvPr>
          <p:cNvSpPr/>
          <p:nvPr userDrawn="1"/>
        </p:nvSpPr>
        <p:spPr>
          <a:xfrm>
            <a:off x="-48" y="5102352"/>
            <a:ext cx="9144095" cy="41148"/>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2" name="TextBox 11">
            <a:extLst>
              <a:ext uri="{FF2B5EF4-FFF2-40B4-BE49-F238E27FC236}">
                <a16:creationId xmlns:a16="http://schemas.microsoft.com/office/drawing/2014/main" id="{3125D157-F2ED-1FFD-471E-0B49DCF382AD}"/>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13" name="TextBox 12">
            <a:extLst>
              <a:ext uri="{FF2B5EF4-FFF2-40B4-BE49-F238E27FC236}">
                <a16:creationId xmlns:a16="http://schemas.microsoft.com/office/drawing/2014/main" id="{AA958FAE-9CB8-93F1-93B7-D66BE1114E53}"/>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bg1"/>
                </a:solidFill>
                <a:latin typeface="OneStream Fono" panose="020B0504030300000000" pitchFamily="34" charset="0"/>
                <a:cs typeface="Arial" panose="020B0604020202020204" pitchFamily="34" charset="0"/>
              </a:rPr>
              <a:pPr algn="r"/>
              <a:t>‹#›</a:t>
            </a:fld>
            <a:endParaRPr lang="en-US" sz="700" b="0" i="0" spc="30" baseline="0" dirty="0">
              <a:solidFill>
                <a:schemeClr val="bg1"/>
              </a:solidFill>
              <a:latin typeface="OneStream Fono" panose="020B0504030300000000" pitchFamily="34" charset="0"/>
              <a:cs typeface="Arial" panose="020B0604020202020204" pitchFamily="34" charset="0"/>
            </a:endParaRPr>
          </a:p>
        </p:txBody>
      </p:sp>
      <p:pic>
        <p:nvPicPr>
          <p:cNvPr id="16" name="Picture 15">
            <a:extLst>
              <a:ext uri="{FF2B5EF4-FFF2-40B4-BE49-F238E27FC236}">
                <a16:creationId xmlns:a16="http://schemas.microsoft.com/office/drawing/2014/main" id="{4F219D32-8ACB-8F2F-CDB6-1934B5703D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4721352"/>
            <a:ext cx="212598" cy="212598"/>
          </a:xfrm>
          <a:prstGeom prst="rect">
            <a:avLst/>
          </a:prstGeom>
        </p:spPr>
      </p:pic>
      <p:sp>
        <p:nvSpPr>
          <p:cNvPr id="3" name="Text Placeholder 25">
            <a:extLst>
              <a:ext uri="{FF2B5EF4-FFF2-40B4-BE49-F238E27FC236}">
                <a16:creationId xmlns:a16="http://schemas.microsoft.com/office/drawing/2014/main" id="{F087B2C1-C0DA-0205-680C-8215131CDB2B}"/>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bg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4" name="Title 1">
            <a:extLst>
              <a:ext uri="{FF2B5EF4-FFF2-40B4-BE49-F238E27FC236}">
                <a16:creationId xmlns:a16="http://schemas.microsoft.com/office/drawing/2014/main" id="{AFD9D72A-AB5D-2CD2-6C2C-730B11DD4A6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bg1"/>
                </a:solidFill>
                <a:latin typeface="+mj-lt"/>
              </a:defRPr>
            </a:lvl1pPr>
          </a:lstStyle>
          <a:p>
            <a:r>
              <a:rPr lang="en-US" dirty="0"/>
              <a:t>Click to add title</a:t>
            </a:r>
          </a:p>
        </p:txBody>
      </p:sp>
    </p:spTree>
    <p:extLst>
      <p:ext uri="{BB962C8B-B14F-4D97-AF65-F5344CB8AC3E}">
        <p14:creationId xmlns:p14="http://schemas.microsoft.com/office/powerpoint/2010/main" val="42763899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GES Master - OS Symbol Bullets  Ligh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9DCC8A-88B9-BF25-BF07-CE86AE1B3B92}"/>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BA63AB70-2D5E-9B9B-41A7-B9EB457B06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 name="Rectangle 7">
            <a:extLst>
              <a:ext uri="{FF2B5EF4-FFF2-40B4-BE49-F238E27FC236}">
                <a16:creationId xmlns:a16="http://schemas.microsoft.com/office/drawing/2014/main" id="{579056AF-A344-0EF9-C98A-3D0EF40A61D3}"/>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9" name="TextBox 8">
            <a:extLst>
              <a:ext uri="{FF2B5EF4-FFF2-40B4-BE49-F238E27FC236}">
                <a16:creationId xmlns:a16="http://schemas.microsoft.com/office/drawing/2014/main" id="{8C4682F4-70E5-9D94-E4DC-A5931805FBB0}"/>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0" name="TextBox 9">
            <a:extLst>
              <a:ext uri="{FF2B5EF4-FFF2-40B4-BE49-F238E27FC236}">
                <a16:creationId xmlns:a16="http://schemas.microsoft.com/office/drawing/2014/main" id="{5CCCFB53-4EF2-1D64-42C6-1F05C5D51E9A}"/>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13" name="Text Placeholder 25">
            <a:extLst>
              <a:ext uri="{FF2B5EF4-FFF2-40B4-BE49-F238E27FC236}">
                <a16:creationId xmlns:a16="http://schemas.microsoft.com/office/drawing/2014/main" id="{DCBBA5F5-7CE0-694A-43D1-C59B8540CB12}"/>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14" name="Title 1">
            <a:extLst>
              <a:ext uri="{FF2B5EF4-FFF2-40B4-BE49-F238E27FC236}">
                <a16:creationId xmlns:a16="http://schemas.microsoft.com/office/drawing/2014/main" id="{1C78732D-F3E2-0EBB-DCAE-C83F80072222}"/>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2" name="Text Placeholder 8">
            <a:extLst>
              <a:ext uri="{FF2B5EF4-FFF2-40B4-BE49-F238E27FC236}">
                <a16:creationId xmlns:a16="http://schemas.microsoft.com/office/drawing/2014/main" id="{943E9764-87D4-F6F6-2594-8CE32C97BFA9}"/>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tx1"/>
                </a:solidFill>
              </a:defRPr>
            </a:lvl1pPr>
            <a:lvl2pPr marL="685783" indent="-137154">
              <a:buSzPct val="100000"/>
              <a:buFont typeface="Wingdings" pitchFamily="2" charset="2"/>
              <a:buChar char="§"/>
              <a:defRPr sz="1400">
                <a:solidFill>
                  <a:schemeClr val="tx1"/>
                </a:solidFill>
              </a:defRPr>
            </a:lvl2pPr>
            <a:lvl3pPr marL="1142972" indent="-137154">
              <a:buSzPct val="80000"/>
              <a:buFont typeface="Courier New" panose="02070309020205020404" pitchFamily="49" charset="0"/>
              <a:buChar char="o"/>
              <a:defRPr sz="1200">
                <a:solidFill>
                  <a:schemeClr val="tx1"/>
                </a:solidFill>
              </a:defRPr>
            </a:lvl3pPr>
            <a:lvl4pPr marL="1600160" indent="-137154">
              <a:buSzPct val="120000"/>
              <a:buFont typeface="Arial" panose="020B0604020202020204" pitchFamily="34" charset="0"/>
              <a:buChar char="•"/>
              <a:defRPr sz="1000">
                <a:solidFill>
                  <a:schemeClr val="tx1"/>
                </a:solidFill>
              </a:defRPr>
            </a:lvl4pPr>
            <a:lvl5pPr marL="2057348" indent="-137154">
              <a:buSzPct val="80000"/>
              <a:buFont typeface="Courier New" panose="02070309020205020404" pitchFamily="49" charset="0"/>
              <a:buChar char="o"/>
              <a:defRPr sz="1000">
                <a:solidFill>
                  <a:schemeClr val="tx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48269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ES Master - OS Symbol Bullets  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64D9908-BBDD-291C-64D2-52B977F6A2CB}"/>
              </a:ext>
            </a:extLst>
          </p:cNvPr>
          <p:cNvSpPr/>
          <p:nvPr userDrawn="1"/>
        </p:nvSpPr>
        <p:spPr>
          <a:xfrm>
            <a:off x="-48" y="4552950"/>
            <a:ext cx="9144095" cy="590550"/>
          </a:xfrm>
          <a:prstGeom prst="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1" name="Rectangle 10">
            <a:extLst>
              <a:ext uri="{FF2B5EF4-FFF2-40B4-BE49-F238E27FC236}">
                <a16:creationId xmlns:a16="http://schemas.microsoft.com/office/drawing/2014/main" id="{395346D0-4A03-FCF2-24E3-8ABC9BA31A94}"/>
              </a:ext>
            </a:extLst>
          </p:cNvPr>
          <p:cNvSpPr/>
          <p:nvPr userDrawn="1"/>
        </p:nvSpPr>
        <p:spPr>
          <a:xfrm>
            <a:off x="-48" y="5102352"/>
            <a:ext cx="9144095" cy="41148"/>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2" name="TextBox 11">
            <a:extLst>
              <a:ext uri="{FF2B5EF4-FFF2-40B4-BE49-F238E27FC236}">
                <a16:creationId xmlns:a16="http://schemas.microsoft.com/office/drawing/2014/main" id="{3125D157-F2ED-1FFD-471E-0B49DCF382AD}"/>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13" name="TextBox 12">
            <a:extLst>
              <a:ext uri="{FF2B5EF4-FFF2-40B4-BE49-F238E27FC236}">
                <a16:creationId xmlns:a16="http://schemas.microsoft.com/office/drawing/2014/main" id="{AA958FAE-9CB8-93F1-93B7-D66BE1114E53}"/>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bg1"/>
                </a:solidFill>
                <a:latin typeface="OneStream Fono" panose="020B0504030300000000" pitchFamily="34" charset="0"/>
                <a:cs typeface="Arial" panose="020B0604020202020204" pitchFamily="34" charset="0"/>
              </a:rPr>
              <a:pPr algn="r"/>
              <a:t>‹#›</a:t>
            </a:fld>
            <a:endParaRPr lang="en-US" sz="700" b="0" i="0" spc="30" baseline="0" dirty="0">
              <a:solidFill>
                <a:schemeClr val="bg1"/>
              </a:solidFill>
              <a:latin typeface="OneStream Fono" panose="020B0504030300000000" pitchFamily="34" charset="0"/>
              <a:cs typeface="Arial" panose="020B0604020202020204" pitchFamily="34" charset="0"/>
            </a:endParaRPr>
          </a:p>
        </p:txBody>
      </p:sp>
      <p:pic>
        <p:nvPicPr>
          <p:cNvPr id="16" name="Picture 15">
            <a:extLst>
              <a:ext uri="{FF2B5EF4-FFF2-40B4-BE49-F238E27FC236}">
                <a16:creationId xmlns:a16="http://schemas.microsoft.com/office/drawing/2014/main" id="{4F219D32-8ACB-8F2F-CDB6-1934B5703D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4721352"/>
            <a:ext cx="212598" cy="212598"/>
          </a:xfrm>
          <a:prstGeom prst="rect">
            <a:avLst/>
          </a:prstGeom>
        </p:spPr>
      </p:pic>
      <p:sp>
        <p:nvSpPr>
          <p:cNvPr id="10" name="Text Placeholder 25">
            <a:extLst>
              <a:ext uri="{FF2B5EF4-FFF2-40B4-BE49-F238E27FC236}">
                <a16:creationId xmlns:a16="http://schemas.microsoft.com/office/drawing/2014/main" id="{9B4426BB-C3DF-DD6A-9E19-81B8A41856EC}"/>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bg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14" name="Title 1">
            <a:extLst>
              <a:ext uri="{FF2B5EF4-FFF2-40B4-BE49-F238E27FC236}">
                <a16:creationId xmlns:a16="http://schemas.microsoft.com/office/drawing/2014/main" id="{1827228A-71FA-45D8-CDA5-0E30128D88EA}"/>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bg1"/>
                </a:solidFill>
                <a:latin typeface="+mj-lt"/>
              </a:defRPr>
            </a:lvl1pPr>
          </a:lstStyle>
          <a:p>
            <a:r>
              <a:rPr lang="en-US" dirty="0"/>
              <a:t>Click to add title</a:t>
            </a:r>
          </a:p>
        </p:txBody>
      </p:sp>
      <p:sp>
        <p:nvSpPr>
          <p:cNvPr id="3" name="Text Placeholder 8">
            <a:extLst>
              <a:ext uri="{FF2B5EF4-FFF2-40B4-BE49-F238E27FC236}">
                <a16:creationId xmlns:a16="http://schemas.microsoft.com/office/drawing/2014/main" id="{180BC73B-A361-DE15-3ED8-A66407E69CF6}"/>
              </a:ext>
            </a:extLst>
          </p:cNvPr>
          <p:cNvSpPr>
            <a:spLocks noGrp="1"/>
          </p:cNvSpPr>
          <p:nvPr>
            <p:ph type="body" sz="quarter" idx="11"/>
          </p:nvPr>
        </p:nvSpPr>
        <p:spPr>
          <a:xfrm>
            <a:off x="244196" y="857250"/>
            <a:ext cx="8671204" cy="3654273"/>
          </a:xfrm>
          <a:prstGeom prst="rect">
            <a:avLst/>
          </a:prstGeom>
        </p:spPr>
        <p:txBody>
          <a:bodyPr lIns="0" tIns="0" rIns="0" bIns="0"/>
          <a:lstStyle>
            <a:lvl1pPr marL="228594" indent="-137154">
              <a:buSzPct val="120000"/>
              <a:buFont typeface="Arial" panose="020B0604020202020204" pitchFamily="34" charset="0"/>
              <a:buChar char="•"/>
              <a:defRPr sz="1600">
                <a:solidFill>
                  <a:schemeClr val="bg1"/>
                </a:solidFill>
              </a:defRPr>
            </a:lvl1pPr>
            <a:lvl2pPr marL="685783" indent="-137154">
              <a:buSzPct val="100000"/>
              <a:buFont typeface="Wingdings" pitchFamily="2" charset="2"/>
              <a:buChar char="§"/>
              <a:defRPr sz="1400">
                <a:solidFill>
                  <a:schemeClr val="bg1"/>
                </a:solidFill>
              </a:defRPr>
            </a:lvl2pPr>
            <a:lvl3pPr marL="1142972" indent="-137154">
              <a:buSzPct val="80000"/>
              <a:buFont typeface="Courier New" panose="02070309020205020404" pitchFamily="49" charset="0"/>
              <a:buChar char="o"/>
              <a:defRPr sz="1200">
                <a:solidFill>
                  <a:schemeClr val="bg1"/>
                </a:solidFill>
              </a:defRPr>
            </a:lvl3pPr>
            <a:lvl4pPr marL="1600160" indent="-137154">
              <a:buSzPct val="120000"/>
              <a:buFont typeface="Arial" panose="020B0604020202020204" pitchFamily="34" charset="0"/>
              <a:buChar char="•"/>
              <a:defRPr sz="1000">
                <a:solidFill>
                  <a:schemeClr val="bg1"/>
                </a:solidFill>
              </a:defRPr>
            </a:lvl4pPr>
            <a:lvl5pPr marL="2057348" indent="-137154">
              <a:buSzPct val="80000"/>
              <a:buFont typeface="Courier New" panose="02070309020205020404" pitchFamily="49" charset="0"/>
              <a:buChar char="o"/>
              <a:defRPr sz="1000">
                <a:solidFill>
                  <a:schemeClr val="bg1"/>
                </a:solidFill>
              </a:defRPr>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73669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GES Master - OS Symbol Light MAI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29DCC8A-88B9-BF25-BF07-CE86AE1B3B92}"/>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6" name="Picture 5" descr="A black background with a black square&#10;&#10;Description automatically generated with medium confidence">
            <a:extLst>
              <a:ext uri="{FF2B5EF4-FFF2-40B4-BE49-F238E27FC236}">
                <a16:creationId xmlns:a16="http://schemas.microsoft.com/office/drawing/2014/main" id="{BA63AB70-2D5E-9B9B-41A7-B9EB457B06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 name="Rectangle 7">
            <a:extLst>
              <a:ext uri="{FF2B5EF4-FFF2-40B4-BE49-F238E27FC236}">
                <a16:creationId xmlns:a16="http://schemas.microsoft.com/office/drawing/2014/main" id="{579056AF-A344-0EF9-C98A-3D0EF40A61D3}"/>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9" name="TextBox 8">
            <a:extLst>
              <a:ext uri="{FF2B5EF4-FFF2-40B4-BE49-F238E27FC236}">
                <a16:creationId xmlns:a16="http://schemas.microsoft.com/office/drawing/2014/main" id="{8C4682F4-70E5-9D94-E4DC-A5931805FBB0}"/>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0" name="TextBox 9">
            <a:extLst>
              <a:ext uri="{FF2B5EF4-FFF2-40B4-BE49-F238E27FC236}">
                <a16:creationId xmlns:a16="http://schemas.microsoft.com/office/drawing/2014/main" id="{5CCCFB53-4EF2-1D64-42C6-1F05C5D51E9A}"/>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Tree>
    <p:extLst>
      <p:ext uri="{BB962C8B-B14F-4D97-AF65-F5344CB8AC3E}">
        <p14:creationId xmlns:p14="http://schemas.microsoft.com/office/powerpoint/2010/main" val="20059160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GES Master - OS Symbol Dark MAI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D3D908-9DDF-C542-9241-90C05780A4E5}"/>
              </a:ext>
            </a:extLst>
          </p:cNvPr>
          <p:cNvSpPr/>
          <p:nvPr userDrawn="1"/>
        </p:nvSpPr>
        <p:spPr>
          <a:xfrm>
            <a:off x="0" y="0"/>
            <a:ext cx="91440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64D9908-BBDD-291C-64D2-52B977F6A2CB}"/>
              </a:ext>
            </a:extLst>
          </p:cNvPr>
          <p:cNvSpPr/>
          <p:nvPr userDrawn="1"/>
        </p:nvSpPr>
        <p:spPr>
          <a:xfrm>
            <a:off x="-48" y="4552950"/>
            <a:ext cx="9144095" cy="590550"/>
          </a:xfrm>
          <a:prstGeom prst="rect">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1" name="Rectangle 10">
            <a:extLst>
              <a:ext uri="{FF2B5EF4-FFF2-40B4-BE49-F238E27FC236}">
                <a16:creationId xmlns:a16="http://schemas.microsoft.com/office/drawing/2014/main" id="{395346D0-4A03-FCF2-24E3-8ABC9BA31A94}"/>
              </a:ext>
            </a:extLst>
          </p:cNvPr>
          <p:cNvSpPr/>
          <p:nvPr userDrawn="1"/>
        </p:nvSpPr>
        <p:spPr>
          <a:xfrm>
            <a:off x="-48" y="5102352"/>
            <a:ext cx="9144095" cy="41148"/>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2" name="TextBox 11">
            <a:extLst>
              <a:ext uri="{FF2B5EF4-FFF2-40B4-BE49-F238E27FC236}">
                <a16:creationId xmlns:a16="http://schemas.microsoft.com/office/drawing/2014/main" id="{3125D157-F2ED-1FFD-471E-0B49DCF382AD}"/>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13" name="TextBox 12">
            <a:extLst>
              <a:ext uri="{FF2B5EF4-FFF2-40B4-BE49-F238E27FC236}">
                <a16:creationId xmlns:a16="http://schemas.microsoft.com/office/drawing/2014/main" id="{AA958FAE-9CB8-93F1-93B7-D66BE1114E53}"/>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bg1"/>
                </a:solidFill>
                <a:latin typeface="OneStream Fono" panose="020B0504030300000000" pitchFamily="34" charset="0"/>
                <a:cs typeface="Arial" panose="020B0604020202020204" pitchFamily="34" charset="0"/>
              </a:rPr>
              <a:pPr algn="r"/>
              <a:t>‹#›</a:t>
            </a:fld>
            <a:endParaRPr lang="en-US" sz="700" b="0" i="0" spc="30" baseline="0" dirty="0">
              <a:solidFill>
                <a:schemeClr val="bg1"/>
              </a:solidFill>
              <a:latin typeface="OneStream Fono" panose="020B0504030300000000" pitchFamily="34" charset="0"/>
              <a:cs typeface="Arial" panose="020B0604020202020204" pitchFamily="34" charset="0"/>
            </a:endParaRPr>
          </a:p>
        </p:txBody>
      </p:sp>
      <p:pic>
        <p:nvPicPr>
          <p:cNvPr id="16" name="Picture 15">
            <a:extLst>
              <a:ext uri="{FF2B5EF4-FFF2-40B4-BE49-F238E27FC236}">
                <a16:creationId xmlns:a16="http://schemas.microsoft.com/office/drawing/2014/main" id="{4F219D32-8ACB-8F2F-CDB6-1934B5703D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4721352"/>
            <a:ext cx="212598" cy="212598"/>
          </a:xfrm>
          <a:prstGeom prst="rect">
            <a:avLst/>
          </a:prstGeom>
        </p:spPr>
      </p:pic>
    </p:spTree>
    <p:extLst>
      <p:ext uri="{BB962C8B-B14F-4D97-AF65-F5344CB8AC3E}">
        <p14:creationId xmlns:p14="http://schemas.microsoft.com/office/powerpoint/2010/main" val="42650078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GES Master - Course Divider No Icon Light">
    <p:spTree>
      <p:nvGrpSpPr>
        <p:cNvPr id="1" name=""/>
        <p:cNvGrpSpPr/>
        <p:nvPr/>
      </p:nvGrpSpPr>
      <p:grpSpPr>
        <a:xfrm>
          <a:off x="0" y="0"/>
          <a:ext cx="0" cy="0"/>
          <a:chOff x="0" y="0"/>
          <a:chExt cx="0" cy="0"/>
        </a:xfrm>
      </p:grpSpPr>
      <p:pic>
        <p:nvPicPr>
          <p:cNvPr id="9" name="Picture 8" descr="A pink background with white lines&#10;&#10;Description automatically generated">
            <a:extLst>
              <a:ext uri="{FF2B5EF4-FFF2-40B4-BE49-F238E27FC236}">
                <a16:creationId xmlns:a16="http://schemas.microsoft.com/office/drawing/2014/main" id="{D174EC55-446D-E8D7-AC2D-71B143B916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Picture 9" descr="A orange background with white lines&#10;&#10;Description automatically generated">
            <a:extLst>
              <a:ext uri="{FF2B5EF4-FFF2-40B4-BE49-F238E27FC236}">
                <a16:creationId xmlns:a16="http://schemas.microsoft.com/office/drawing/2014/main" id="{E84255D0-D4B2-FE7A-D3C9-469B25E990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1" name="Picture 10" descr="A green background with white lines&#10;&#10;Description automatically generated">
            <a:extLst>
              <a:ext uri="{FF2B5EF4-FFF2-40B4-BE49-F238E27FC236}">
                <a16:creationId xmlns:a16="http://schemas.microsoft.com/office/drawing/2014/main" id="{A3DAB823-7D94-561C-6672-A75EFB94E4D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Picture 2" descr="A blue background with white lines&#10;&#10;Description automatically generated">
            <a:extLst>
              <a:ext uri="{FF2B5EF4-FFF2-40B4-BE49-F238E27FC236}">
                <a16:creationId xmlns:a16="http://schemas.microsoft.com/office/drawing/2014/main" id="{2C650C7D-1130-2765-1145-47E44671140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4" name="Picture 3" descr="A yellow background with white lines&#10;&#10;Description automatically generated">
            <a:extLst>
              <a:ext uri="{FF2B5EF4-FFF2-40B4-BE49-F238E27FC236}">
                <a16:creationId xmlns:a16="http://schemas.microsoft.com/office/drawing/2014/main" id="{48CD2EE0-D76B-057C-C906-E299B89A038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2" name="Rectangle 11">
            <a:extLst>
              <a:ext uri="{FF2B5EF4-FFF2-40B4-BE49-F238E27FC236}">
                <a16:creationId xmlns:a16="http://schemas.microsoft.com/office/drawing/2014/main" id="{5FDF0ADC-D75D-5D46-4706-404E8D2E4B49}"/>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chemeClr val="tx1"/>
                </a:solidFill>
              </a:rPr>
              <a:t>Lines Angle (All Colors)</a:t>
            </a:r>
          </a:p>
          <a:p>
            <a:pPr algn="l">
              <a:spcBef>
                <a:spcPts val="0"/>
              </a:spcBef>
            </a:pPr>
            <a:r>
              <a:rPr lang="en-US" sz="600" dirty="0">
                <a:solidFill>
                  <a:schemeClr val="tx1"/>
                </a:solidFill>
              </a:rPr>
              <a:t>Multi-color backgrounds, select background and “send to back” to reveal other color options.</a:t>
            </a:r>
          </a:p>
        </p:txBody>
      </p:sp>
      <p:sp>
        <p:nvSpPr>
          <p:cNvPr id="16" name="Rectangle 15">
            <a:extLst>
              <a:ext uri="{FF2B5EF4-FFF2-40B4-BE49-F238E27FC236}">
                <a16:creationId xmlns:a16="http://schemas.microsoft.com/office/drawing/2014/main" id="{64117EB9-4C72-A67F-BA1D-112B2F16C62E}"/>
              </a:ext>
            </a:extLst>
          </p:cNvPr>
          <p:cNvSpPr/>
          <p:nvPr userDrawn="1"/>
        </p:nvSpPr>
        <p:spPr>
          <a:xfrm>
            <a:off x="0" y="-396340"/>
            <a:ext cx="198120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GES Course Divider – Section Title (Light)</a:t>
            </a:r>
          </a:p>
          <a:p>
            <a:pPr algn="l">
              <a:spcBef>
                <a:spcPts val="0"/>
              </a:spcBef>
            </a:pPr>
            <a:r>
              <a:rPr lang="en-US" sz="600" dirty="0">
                <a:solidFill>
                  <a:srgbClr val="FF0000"/>
                </a:solidFill>
              </a:rPr>
              <a:t>Multi-color backgrounds, select background and “send to back” to reveal other color options.</a:t>
            </a:r>
          </a:p>
        </p:txBody>
      </p:sp>
      <p:pic>
        <p:nvPicPr>
          <p:cNvPr id="13" name="Picture 12" descr="A black background with a black square&#10;&#10;Description automatically generated with medium confidence">
            <a:extLst>
              <a:ext uri="{FF2B5EF4-FFF2-40B4-BE49-F238E27FC236}">
                <a16:creationId xmlns:a16="http://schemas.microsoft.com/office/drawing/2014/main" id="{459E0724-E4B6-BDC4-9337-88FCE88E1C4C}"/>
              </a:ext>
            </a:extLst>
          </p:cNvPr>
          <p:cNvPicPr>
            <a:picLocks noChangeAspect="1"/>
          </p:cNvPicPr>
          <p:nvPr userDrawn="1"/>
        </p:nvPicPr>
        <p:blipFill rotWithShape="1">
          <a:blip r:embed="rId7"/>
          <a:srcRect r="85077"/>
          <a:stretch/>
        </p:blipFill>
        <p:spPr>
          <a:xfrm>
            <a:off x="8534400" y="4560388"/>
            <a:ext cx="381000" cy="373562"/>
          </a:xfrm>
          <a:prstGeom prst="rect">
            <a:avLst/>
          </a:prstGeom>
        </p:spPr>
      </p:pic>
      <p:sp>
        <p:nvSpPr>
          <p:cNvPr id="14" name="Presentation - Title">
            <a:extLst>
              <a:ext uri="{FF2B5EF4-FFF2-40B4-BE49-F238E27FC236}">
                <a16:creationId xmlns:a16="http://schemas.microsoft.com/office/drawing/2014/main" id="{83F07902-B29E-6219-B2DC-FE9AB6B4BB43}"/>
              </a:ext>
            </a:extLst>
          </p:cNvPr>
          <p:cNvSpPr>
            <a:spLocks noGrp="1"/>
          </p:cNvSpPr>
          <p:nvPr>
            <p:ph type="title" hasCustomPrompt="1"/>
          </p:nvPr>
        </p:nvSpPr>
        <p:spPr>
          <a:xfrm>
            <a:off x="467708"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tx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Section title</a:t>
            </a:r>
          </a:p>
        </p:txBody>
      </p:sp>
      <p:sp>
        <p:nvSpPr>
          <p:cNvPr id="15" name="Presentation - Sub-Title">
            <a:extLst>
              <a:ext uri="{FF2B5EF4-FFF2-40B4-BE49-F238E27FC236}">
                <a16:creationId xmlns:a16="http://schemas.microsoft.com/office/drawing/2014/main" id="{90372E5F-5159-F41A-858F-95D4DD6C3611}"/>
              </a:ext>
            </a:extLst>
          </p:cNvPr>
          <p:cNvSpPr>
            <a:spLocks noGrp="1"/>
          </p:cNvSpPr>
          <p:nvPr>
            <p:ph type="body" sz="quarter" idx="11" hasCustomPrompt="1"/>
          </p:nvPr>
        </p:nvSpPr>
        <p:spPr>
          <a:xfrm>
            <a:off x="467706" y="129754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section subtitle</a:t>
            </a:r>
          </a:p>
        </p:txBody>
      </p:sp>
      <p:sp>
        <p:nvSpPr>
          <p:cNvPr id="19" name="Presentation - Sub-Title">
            <a:extLst>
              <a:ext uri="{FF2B5EF4-FFF2-40B4-BE49-F238E27FC236}">
                <a16:creationId xmlns:a16="http://schemas.microsoft.com/office/drawing/2014/main" id="{4A37F505-70D9-1856-88D5-454952BF6507}"/>
              </a:ext>
            </a:extLst>
          </p:cNvPr>
          <p:cNvSpPr>
            <a:spLocks noGrp="1"/>
          </p:cNvSpPr>
          <p:nvPr>
            <p:ph type="body" sz="quarter" idx="12" hasCustomPrompt="1"/>
          </p:nvPr>
        </p:nvSpPr>
        <p:spPr>
          <a:xfrm>
            <a:off x="467706" y="459930"/>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spTree>
    <p:extLst>
      <p:ext uri="{BB962C8B-B14F-4D97-AF65-F5344CB8AC3E}">
        <p14:creationId xmlns:p14="http://schemas.microsoft.com/office/powerpoint/2010/main" val="297602076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GES Master - Course Divider No Icon Dark">
    <p:spTree>
      <p:nvGrpSpPr>
        <p:cNvPr id="1" name=""/>
        <p:cNvGrpSpPr/>
        <p:nvPr/>
      </p:nvGrpSpPr>
      <p:grpSpPr>
        <a:xfrm>
          <a:off x="0" y="0"/>
          <a:ext cx="0" cy="0"/>
          <a:chOff x="0" y="0"/>
          <a:chExt cx="0" cy="0"/>
        </a:xfrm>
      </p:grpSpPr>
      <p:pic>
        <p:nvPicPr>
          <p:cNvPr id="6" name="Picture 5" descr="A black background with white lines&#10;&#10;Description automatically generated">
            <a:extLst>
              <a:ext uri="{FF2B5EF4-FFF2-40B4-BE49-F238E27FC236}">
                <a16:creationId xmlns:a16="http://schemas.microsoft.com/office/drawing/2014/main" id="{5948169E-5CB8-12AD-60A4-9F20EC3633B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Picture 6" descr="A blue background with white lines&#10;&#10;Description automatically generated">
            <a:extLst>
              <a:ext uri="{FF2B5EF4-FFF2-40B4-BE49-F238E27FC236}">
                <a16:creationId xmlns:a16="http://schemas.microsoft.com/office/drawing/2014/main" id="{63C86CB1-2F50-9C83-EF60-7150B16FA4F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7" name="Picture 16" descr="A purple background with white lines&#10;&#10;Description automatically generated">
            <a:extLst>
              <a:ext uri="{FF2B5EF4-FFF2-40B4-BE49-F238E27FC236}">
                <a16:creationId xmlns:a16="http://schemas.microsoft.com/office/drawing/2014/main" id="{609CAC20-0B73-6A7E-1CF8-13E9CAE6794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2" name="Rectangle 11">
            <a:extLst>
              <a:ext uri="{FF2B5EF4-FFF2-40B4-BE49-F238E27FC236}">
                <a16:creationId xmlns:a16="http://schemas.microsoft.com/office/drawing/2014/main" id="{5FDF0ADC-D75D-5D46-4706-404E8D2E4B49}"/>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chemeClr val="tx1"/>
                </a:solidFill>
              </a:rPr>
              <a:t>Lines Angle (All Colors)</a:t>
            </a:r>
          </a:p>
          <a:p>
            <a:pPr algn="l">
              <a:spcBef>
                <a:spcPts val="0"/>
              </a:spcBef>
            </a:pPr>
            <a:r>
              <a:rPr lang="en-US" sz="600" dirty="0">
                <a:solidFill>
                  <a:schemeClr val="tx1"/>
                </a:solidFill>
              </a:rPr>
              <a:t>Multi-color backgrounds, select background and “send to back” to reveal other color options.</a:t>
            </a:r>
          </a:p>
        </p:txBody>
      </p:sp>
      <p:sp>
        <p:nvSpPr>
          <p:cNvPr id="16" name="Rectangle 15">
            <a:extLst>
              <a:ext uri="{FF2B5EF4-FFF2-40B4-BE49-F238E27FC236}">
                <a16:creationId xmlns:a16="http://schemas.microsoft.com/office/drawing/2014/main" id="{64117EB9-4C72-A67F-BA1D-112B2F16C62E}"/>
              </a:ext>
            </a:extLst>
          </p:cNvPr>
          <p:cNvSpPr/>
          <p:nvPr userDrawn="1"/>
        </p:nvSpPr>
        <p:spPr>
          <a:xfrm>
            <a:off x="0" y="-396340"/>
            <a:ext cx="198120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GES Course Divider – Section Title (Dark)</a:t>
            </a:r>
          </a:p>
          <a:p>
            <a:pPr algn="l">
              <a:spcBef>
                <a:spcPts val="0"/>
              </a:spcBef>
            </a:pPr>
            <a:r>
              <a:rPr lang="en-US" sz="600" dirty="0">
                <a:solidFill>
                  <a:srgbClr val="FF0000"/>
                </a:solidFill>
              </a:rPr>
              <a:t>Multi-color backgrounds, select background and “send to back” to reveal other color options.</a:t>
            </a:r>
          </a:p>
        </p:txBody>
      </p:sp>
      <p:sp>
        <p:nvSpPr>
          <p:cNvPr id="14" name="Presentation - Title">
            <a:extLst>
              <a:ext uri="{FF2B5EF4-FFF2-40B4-BE49-F238E27FC236}">
                <a16:creationId xmlns:a16="http://schemas.microsoft.com/office/drawing/2014/main" id="{83F07902-B29E-6219-B2DC-FE9AB6B4BB43}"/>
              </a:ext>
            </a:extLst>
          </p:cNvPr>
          <p:cNvSpPr>
            <a:spLocks noGrp="1"/>
          </p:cNvSpPr>
          <p:nvPr>
            <p:ph type="title" hasCustomPrompt="1"/>
          </p:nvPr>
        </p:nvSpPr>
        <p:spPr>
          <a:xfrm>
            <a:off x="467708"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bg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Section title</a:t>
            </a:r>
          </a:p>
        </p:txBody>
      </p:sp>
      <p:sp>
        <p:nvSpPr>
          <p:cNvPr id="15" name="Presentation - Sub-Title">
            <a:extLst>
              <a:ext uri="{FF2B5EF4-FFF2-40B4-BE49-F238E27FC236}">
                <a16:creationId xmlns:a16="http://schemas.microsoft.com/office/drawing/2014/main" id="{90372E5F-5159-F41A-858F-95D4DD6C3611}"/>
              </a:ext>
            </a:extLst>
          </p:cNvPr>
          <p:cNvSpPr>
            <a:spLocks noGrp="1"/>
          </p:cNvSpPr>
          <p:nvPr>
            <p:ph type="body" sz="quarter" idx="11" hasCustomPrompt="1"/>
          </p:nvPr>
        </p:nvSpPr>
        <p:spPr>
          <a:xfrm>
            <a:off x="467706" y="129754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section subtitle</a:t>
            </a:r>
          </a:p>
        </p:txBody>
      </p:sp>
      <p:sp>
        <p:nvSpPr>
          <p:cNvPr id="19" name="Presentation - Sub-Title">
            <a:extLst>
              <a:ext uri="{FF2B5EF4-FFF2-40B4-BE49-F238E27FC236}">
                <a16:creationId xmlns:a16="http://schemas.microsoft.com/office/drawing/2014/main" id="{4A37F505-70D9-1856-88D5-454952BF6507}"/>
              </a:ext>
            </a:extLst>
          </p:cNvPr>
          <p:cNvSpPr>
            <a:spLocks noGrp="1"/>
          </p:cNvSpPr>
          <p:nvPr>
            <p:ph type="body" sz="quarter" idx="12" hasCustomPrompt="1"/>
          </p:nvPr>
        </p:nvSpPr>
        <p:spPr>
          <a:xfrm>
            <a:off x="467706" y="459930"/>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pic>
        <p:nvPicPr>
          <p:cNvPr id="5" name="Picture 4">
            <a:extLst>
              <a:ext uri="{FF2B5EF4-FFF2-40B4-BE49-F238E27FC236}">
                <a16:creationId xmlns:a16="http://schemas.microsoft.com/office/drawing/2014/main" id="{E69801F0-E417-41D0-B247-C787A79FA3B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34400" y="4556669"/>
            <a:ext cx="381000" cy="381000"/>
          </a:xfrm>
          <a:prstGeom prst="rect">
            <a:avLst/>
          </a:prstGeom>
        </p:spPr>
      </p:pic>
    </p:spTree>
    <p:extLst>
      <p:ext uri="{BB962C8B-B14F-4D97-AF65-F5344CB8AC3E}">
        <p14:creationId xmlns:p14="http://schemas.microsoft.com/office/powerpoint/2010/main" val="33555220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GES Master - Course Divider Demonstration Light">
    <p:spTree>
      <p:nvGrpSpPr>
        <p:cNvPr id="1" name=""/>
        <p:cNvGrpSpPr/>
        <p:nvPr/>
      </p:nvGrpSpPr>
      <p:grpSpPr>
        <a:xfrm>
          <a:off x="0" y="0"/>
          <a:ext cx="0" cy="0"/>
          <a:chOff x="0" y="0"/>
          <a:chExt cx="0" cy="0"/>
        </a:xfrm>
      </p:grpSpPr>
      <p:pic>
        <p:nvPicPr>
          <p:cNvPr id="13" name="Picture 12" descr="A pink background with white lines&#10;&#10;Description automatically generated">
            <a:extLst>
              <a:ext uri="{FF2B5EF4-FFF2-40B4-BE49-F238E27FC236}">
                <a16:creationId xmlns:a16="http://schemas.microsoft.com/office/drawing/2014/main" id="{26BCBBA5-424B-B17E-A20B-1DD507DEAB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14" name="Picture 13" descr="A orange background with white lines&#10;&#10;Description automatically generated">
            <a:extLst>
              <a:ext uri="{FF2B5EF4-FFF2-40B4-BE49-F238E27FC236}">
                <a16:creationId xmlns:a16="http://schemas.microsoft.com/office/drawing/2014/main" id="{DC19D13C-424B-8D24-F5DE-50D75B0CD0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19" name="Picture 18" descr="A green background with white lines&#10;&#10;Description automatically generated">
            <a:extLst>
              <a:ext uri="{FF2B5EF4-FFF2-40B4-BE49-F238E27FC236}">
                <a16:creationId xmlns:a16="http://schemas.microsoft.com/office/drawing/2014/main" id="{AB52F72F-3E04-D661-7B41-DBA52CA5B6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0" name="Picture 19" descr="A blue background with white lines&#10;&#10;Description automatically generated">
            <a:extLst>
              <a:ext uri="{FF2B5EF4-FFF2-40B4-BE49-F238E27FC236}">
                <a16:creationId xmlns:a16="http://schemas.microsoft.com/office/drawing/2014/main" id="{45F79343-7EC9-195B-180A-CEC75AA1208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11" name="Picture 10" descr="A yellow background with lines&#10;&#10;Description automatically generated">
            <a:extLst>
              <a:ext uri="{FF2B5EF4-FFF2-40B4-BE49-F238E27FC236}">
                <a16:creationId xmlns:a16="http://schemas.microsoft.com/office/drawing/2014/main" id="{3CAE638B-F89B-034A-24D2-8D66E3ACFA02}"/>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1091833"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tx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Demonstration</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1091831" y="1299375"/>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course name</a:t>
            </a:r>
          </a:p>
        </p:txBody>
      </p:sp>
      <p:sp>
        <p:nvSpPr>
          <p:cNvPr id="17" name="Presentation - Sub-Title">
            <a:extLst>
              <a:ext uri="{FF2B5EF4-FFF2-40B4-BE49-F238E27FC236}">
                <a16:creationId xmlns:a16="http://schemas.microsoft.com/office/drawing/2014/main" id="{9C16E311-4C75-A0D6-489D-CDB6F194971F}"/>
              </a:ext>
            </a:extLst>
          </p:cNvPr>
          <p:cNvSpPr>
            <a:spLocks noGrp="1"/>
          </p:cNvSpPr>
          <p:nvPr>
            <p:ph type="body" sz="quarter" idx="12" hasCustomPrompt="1"/>
          </p:nvPr>
        </p:nvSpPr>
        <p:spPr>
          <a:xfrm>
            <a:off x="1091831" y="461757"/>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sp>
        <p:nvSpPr>
          <p:cNvPr id="16" name="Rectangle 15">
            <a:extLst>
              <a:ext uri="{FF2B5EF4-FFF2-40B4-BE49-F238E27FC236}">
                <a16:creationId xmlns:a16="http://schemas.microsoft.com/office/drawing/2014/main" id="{64117EB9-4C72-A67F-BA1D-112B2F16C62E}"/>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GES Course Divider – Demonstration (Light)</a:t>
            </a:r>
          </a:p>
          <a:p>
            <a:pPr algn="l">
              <a:spcBef>
                <a:spcPts val="0"/>
              </a:spcBef>
            </a:pPr>
            <a:r>
              <a:rPr lang="en-US" sz="600" dirty="0">
                <a:solidFill>
                  <a:srgbClr val="FF0000"/>
                </a:solidFill>
              </a:rPr>
              <a:t>Multi-color backgrounds, select background and “send to back” to reveal other color options.</a:t>
            </a:r>
          </a:p>
        </p:txBody>
      </p:sp>
      <p:sp>
        <p:nvSpPr>
          <p:cNvPr id="3" name="TextBox 2">
            <a:extLst>
              <a:ext uri="{FF2B5EF4-FFF2-40B4-BE49-F238E27FC236}">
                <a16:creationId xmlns:a16="http://schemas.microsoft.com/office/drawing/2014/main" id="{EA788465-074F-F7D4-8931-422687971E6E}"/>
              </a:ext>
            </a:extLst>
          </p:cNvPr>
          <p:cNvSpPr txBox="1"/>
          <p:nvPr userDrawn="1"/>
        </p:nvSpPr>
        <p:spPr>
          <a:xfrm>
            <a:off x="244288" y="4828055"/>
            <a:ext cx="3845181" cy="107722"/>
          </a:xfrm>
          <a:prstGeom prst="rect">
            <a:avLst/>
          </a:prstGeom>
          <a:noFill/>
        </p:spPr>
        <p:txBody>
          <a:bodyPr wrap="square" lIns="0" tIns="0" rIns="0" bIns="0" rtlCol="0">
            <a:spAutoFit/>
          </a:bodyPr>
          <a:lstStyle/>
          <a:p>
            <a:pPr algn="l"/>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pic>
        <p:nvPicPr>
          <p:cNvPr id="4" name="Picture 3">
            <a:extLst>
              <a:ext uri="{FF2B5EF4-FFF2-40B4-BE49-F238E27FC236}">
                <a16:creationId xmlns:a16="http://schemas.microsoft.com/office/drawing/2014/main" id="{965EF26A-15BF-67D1-96D9-11F76B906E44}"/>
              </a:ext>
            </a:extLst>
          </p:cNvPr>
          <p:cNvPicPr>
            <a:picLocks noChangeAspect="1"/>
          </p:cNvPicPr>
          <p:nvPr userDrawn="1"/>
        </p:nvPicPr>
        <p:blipFill>
          <a:blip r:embed="rId7">
            <a:lum bright="-100000" contrast="-100000"/>
          </a:blip>
          <a:stretch>
            <a:fillRect/>
          </a:stretch>
        </p:blipFill>
        <p:spPr>
          <a:xfrm>
            <a:off x="6963835" y="4405263"/>
            <a:ext cx="1878140" cy="274781"/>
          </a:xfrm>
          <a:prstGeom prst="rect">
            <a:avLst/>
          </a:prstGeom>
        </p:spPr>
      </p:pic>
      <p:grpSp>
        <p:nvGrpSpPr>
          <p:cNvPr id="29" name="Group 28">
            <a:extLst>
              <a:ext uri="{FF2B5EF4-FFF2-40B4-BE49-F238E27FC236}">
                <a16:creationId xmlns:a16="http://schemas.microsoft.com/office/drawing/2014/main" id="{474BF9C0-66BA-FE7A-B2A1-FD082BF7A5EF}"/>
              </a:ext>
            </a:extLst>
          </p:cNvPr>
          <p:cNvGrpSpPr/>
          <p:nvPr userDrawn="1"/>
        </p:nvGrpSpPr>
        <p:grpSpPr>
          <a:xfrm>
            <a:off x="354872" y="661587"/>
            <a:ext cx="649156" cy="649156"/>
            <a:chOff x="-870493" y="224332"/>
            <a:chExt cx="649156" cy="649156"/>
          </a:xfrm>
        </p:grpSpPr>
        <p:sp>
          <p:nvSpPr>
            <p:cNvPr id="30" name="Oval 29">
              <a:extLst>
                <a:ext uri="{FF2B5EF4-FFF2-40B4-BE49-F238E27FC236}">
                  <a16:creationId xmlns:a16="http://schemas.microsoft.com/office/drawing/2014/main" id="{7471AB66-D916-3C30-1E45-A7B60E5D7A15}"/>
                </a:ext>
              </a:extLst>
            </p:cNvPr>
            <p:cNvSpPr/>
            <p:nvPr userDrawn="1"/>
          </p:nvSpPr>
          <p:spPr>
            <a:xfrm>
              <a:off x="-870493" y="224332"/>
              <a:ext cx="649156" cy="64915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pic>
          <p:nvPicPr>
            <p:cNvPr id="31" name="Picture 30">
              <a:extLst>
                <a:ext uri="{FF2B5EF4-FFF2-40B4-BE49-F238E27FC236}">
                  <a16:creationId xmlns:a16="http://schemas.microsoft.com/office/drawing/2014/main" id="{68AF1BFD-A51B-DEF8-B5D8-DD6243A9EE3C}"/>
                </a:ext>
              </a:extLst>
            </p:cNvPr>
            <p:cNvPicPr>
              <a:picLocks noChangeAspect="1"/>
            </p:cNvPicPr>
            <p:nvPr userDrawn="1"/>
          </p:nvPicPr>
          <p:blipFill>
            <a:blip r:embed="rId8"/>
            <a:stretch>
              <a:fillRect/>
            </a:stretch>
          </p:blipFill>
          <p:spPr>
            <a:xfrm>
              <a:off x="-755465" y="339360"/>
              <a:ext cx="419100" cy="419100"/>
            </a:xfrm>
            <a:prstGeom prst="rect">
              <a:avLst/>
            </a:prstGeom>
          </p:spPr>
        </p:pic>
      </p:grpSp>
    </p:spTree>
    <p:extLst>
      <p:ext uri="{BB962C8B-B14F-4D97-AF65-F5344CB8AC3E}">
        <p14:creationId xmlns:p14="http://schemas.microsoft.com/office/powerpoint/2010/main" val="266577243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ES Master - Course Divider Lab Exercise Light">
    <p:spTree>
      <p:nvGrpSpPr>
        <p:cNvPr id="1" name=""/>
        <p:cNvGrpSpPr/>
        <p:nvPr/>
      </p:nvGrpSpPr>
      <p:grpSpPr>
        <a:xfrm>
          <a:off x="0" y="0"/>
          <a:ext cx="0" cy="0"/>
          <a:chOff x="0" y="0"/>
          <a:chExt cx="0" cy="0"/>
        </a:xfrm>
      </p:grpSpPr>
      <p:pic>
        <p:nvPicPr>
          <p:cNvPr id="4" name="Picture 3" descr="A blue background with white lines&#10;&#10;Description automatically generated">
            <a:extLst>
              <a:ext uri="{FF2B5EF4-FFF2-40B4-BE49-F238E27FC236}">
                <a16:creationId xmlns:a16="http://schemas.microsoft.com/office/drawing/2014/main" id="{346B6F5A-FCF6-E26C-2DDC-6E1A29D58C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9" name="Picture 8" descr="A yellow background with lines&#10;&#10;Description automatically generated">
            <a:extLst>
              <a:ext uri="{FF2B5EF4-FFF2-40B4-BE49-F238E27FC236}">
                <a16:creationId xmlns:a16="http://schemas.microsoft.com/office/drawing/2014/main" id="{345892AD-D3C0-2207-2AC6-C192539CD0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11" name="Picture 10" descr="A pink background with white lines&#10;&#10;Description automatically generated">
            <a:extLst>
              <a:ext uri="{FF2B5EF4-FFF2-40B4-BE49-F238E27FC236}">
                <a16:creationId xmlns:a16="http://schemas.microsoft.com/office/drawing/2014/main" id="{23B10AE5-D66B-D2B4-F64C-678522B4965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12" name="Picture 11" descr="A orange background with white lines&#10;&#10;Description automatically generated">
            <a:extLst>
              <a:ext uri="{FF2B5EF4-FFF2-40B4-BE49-F238E27FC236}">
                <a16:creationId xmlns:a16="http://schemas.microsoft.com/office/drawing/2014/main" id="{1D4507CB-192D-09E3-8308-F5E3EE020869}"/>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sp>
        <p:nvSpPr>
          <p:cNvPr id="13" name="Presentation - Sub-Title">
            <a:extLst>
              <a:ext uri="{FF2B5EF4-FFF2-40B4-BE49-F238E27FC236}">
                <a16:creationId xmlns:a16="http://schemas.microsoft.com/office/drawing/2014/main" id="{D02BAEEF-00B9-A662-5D2A-357EF9C1A00B}"/>
              </a:ext>
            </a:extLst>
          </p:cNvPr>
          <p:cNvSpPr>
            <a:spLocks noGrp="1"/>
          </p:cNvSpPr>
          <p:nvPr>
            <p:ph type="body" sz="quarter" idx="11" hasCustomPrompt="1"/>
          </p:nvPr>
        </p:nvSpPr>
        <p:spPr>
          <a:xfrm>
            <a:off x="1091831" y="1299375"/>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course name</a:t>
            </a:r>
          </a:p>
        </p:txBody>
      </p:sp>
      <p:sp>
        <p:nvSpPr>
          <p:cNvPr id="14" name="Presentation - Sub-Title">
            <a:extLst>
              <a:ext uri="{FF2B5EF4-FFF2-40B4-BE49-F238E27FC236}">
                <a16:creationId xmlns:a16="http://schemas.microsoft.com/office/drawing/2014/main" id="{EEE9D624-9B35-B171-7D57-C812A68BC455}"/>
              </a:ext>
            </a:extLst>
          </p:cNvPr>
          <p:cNvSpPr>
            <a:spLocks noGrp="1"/>
          </p:cNvSpPr>
          <p:nvPr>
            <p:ph type="body" sz="quarter" idx="12" hasCustomPrompt="1"/>
          </p:nvPr>
        </p:nvSpPr>
        <p:spPr>
          <a:xfrm>
            <a:off x="1091831" y="461757"/>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sp>
        <p:nvSpPr>
          <p:cNvPr id="19" name="TextBox 18">
            <a:extLst>
              <a:ext uri="{FF2B5EF4-FFF2-40B4-BE49-F238E27FC236}">
                <a16:creationId xmlns:a16="http://schemas.microsoft.com/office/drawing/2014/main" id="{FD534ACA-F9F2-D3EF-1F87-503457FEF7A9}"/>
              </a:ext>
            </a:extLst>
          </p:cNvPr>
          <p:cNvSpPr txBox="1"/>
          <p:nvPr userDrawn="1"/>
        </p:nvSpPr>
        <p:spPr>
          <a:xfrm>
            <a:off x="244288" y="4828055"/>
            <a:ext cx="3845181" cy="107722"/>
          </a:xfrm>
          <a:prstGeom prst="rect">
            <a:avLst/>
          </a:prstGeom>
          <a:noFill/>
        </p:spPr>
        <p:txBody>
          <a:bodyPr wrap="square" lIns="0" tIns="0" rIns="0" bIns="0" rtlCol="0">
            <a:spAutoFit/>
          </a:bodyPr>
          <a:lstStyle/>
          <a:p>
            <a:pPr algn="l"/>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pic>
        <p:nvPicPr>
          <p:cNvPr id="20" name="Picture 19">
            <a:extLst>
              <a:ext uri="{FF2B5EF4-FFF2-40B4-BE49-F238E27FC236}">
                <a16:creationId xmlns:a16="http://schemas.microsoft.com/office/drawing/2014/main" id="{F2A3EC4C-E274-0D0D-211E-8FCB8C7656A2}"/>
              </a:ext>
            </a:extLst>
          </p:cNvPr>
          <p:cNvPicPr>
            <a:picLocks noChangeAspect="1"/>
          </p:cNvPicPr>
          <p:nvPr userDrawn="1"/>
        </p:nvPicPr>
        <p:blipFill>
          <a:blip r:embed="rId6">
            <a:lum bright="-100000" contrast="-100000"/>
          </a:blip>
          <a:stretch>
            <a:fillRect/>
          </a:stretch>
        </p:blipFill>
        <p:spPr>
          <a:xfrm>
            <a:off x="6963835" y="4405263"/>
            <a:ext cx="1878140" cy="274781"/>
          </a:xfrm>
          <a:prstGeom prst="rect">
            <a:avLst/>
          </a:prstGeom>
        </p:spPr>
      </p:pic>
      <p:sp>
        <p:nvSpPr>
          <p:cNvPr id="16" name="Rectangle 15">
            <a:extLst>
              <a:ext uri="{FF2B5EF4-FFF2-40B4-BE49-F238E27FC236}">
                <a16:creationId xmlns:a16="http://schemas.microsoft.com/office/drawing/2014/main" id="{64117EB9-4C72-A67F-BA1D-112B2F16C62E}"/>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GES Course Divider – Lab Exercise (Light)</a:t>
            </a:r>
          </a:p>
          <a:p>
            <a:pPr algn="l">
              <a:spcBef>
                <a:spcPts val="0"/>
              </a:spcBef>
            </a:pPr>
            <a:r>
              <a:rPr lang="en-US" sz="600" dirty="0">
                <a:solidFill>
                  <a:srgbClr val="FF0000"/>
                </a:solidFill>
              </a:rPr>
              <a:t>Multi-color backgrounds, select background and “send to back” to reveal other color options.</a:t>
            </a:r>
          </a:p>
        </p:txBody>
      </p:sp>
      <p:sp>
        <p:nvSpPr>
          <p:cNvPr id="30" name="Presentation - Title">
            <a:extLst>
              <a:ext uri="{FF2B5EF4-FFF2-40B4-BE49-F238E27FC236}">
                <a16:creationId xmlns:a16="http://schemas.microsoft.com/office/drawing/2014/main" id="{0B5338B1-9AB7-30FD-73BE-6312502B5AC1}"/>
              </a:ext>
            </a:extLst>
          </p:cNvPr>
          <p:cNvSpPr txBox="1">
            <a:spLocks/>
          </p:cNvSpPr>
          <p:nvPr userDrawn="1"/>
        </p:nvSpPr>
        <p:spPr>
          <a:xfrm>
            <a:off x="1091833" y="730948"/>
            <a:ext cx="5552092" cy="534524"/>
          </a:xfrm>
          <a:prstGeom prst="rect">
            <a:avLst/>
          </a:prstGeom>
        </p:spPr>
        <p:txBody>
          <a:bodyPr vert="horz" lIns="0" tIns="0" rIns="0" bIns="0" rtlCol="0" anchor="b">
            <a:noAutofit/>
          </a:bodyPr>
          <a:lstStyle>
            <a:lvl1pPr algn="l" defTabSz="914378" rtl="0" eaLnBrk="1" latinLnBrk="0" hangingPunct="1">
              <a:lnSpc>
                <a:spcPct val="90000"/>
              </a:lnSpc>
              <a:spcBef>
                <a:spcPct val="0"/>
              </a:spcBef>
              <a:buNone/>
              <a:defRPr kumimoji="0" lang="en-US" sz="3300" i="0" u="none" strike="noStrike" kern="1200" cap="none" spc="0" normalizeH="0" baseline="0" dirty="0">
                <a:ln>
                  <a:noFill/>
                </a:ln>
                <a:solidFill>
                  <a:schemeClr val="tx1"/>
                </a:solidFill>
                <a:effectLst/>
                <a:uLnTx/>
                <a:uFillTx/>
                <a:latin typeface="+mj-lt"/>
                <a:ea typeface="+mn-ea"/>
                <a:cs typeface="+mj-cs"/>
              </a:defRPr>
            </a:lvl1pPr>
          </a:lstStyle>
          <a:p>
            <a:pPr defTabSz="629252">
              <a:lnSpc>
                <a:spcPct val="100000"/>
              </a:lnSpc>
            </a:pPr>
            <a:r>
              <a:rPr lang="en-US" dirty="0"/>
              <a:t>Lab Exercise</a:t>
            </a:r>
          </a:p>
        </p:txBody>
      </p:sp>
      <p:grpSp>
        <p:nvGrpSpPr>
          <p:cNvPr id="34" name="Group 33">
            <a:extLst>
              <a:ext uri="{FF2B5EF4-FFF2-40B4-BE49-F238E27FC236}">
                <a16:creationId xmlns:a16="http://schemas.microsoft.com/office/drawing/2014/main" id="{79C22DE0-4691-1AD7-EE22-85C03C8C5F46}"/>
              </a:ext>
            </a:extLst>
          </p:cNvPr>
          <p:cNvGrpSpPr/>
          <p:nvPr userDrawn="1"/>
        </p:nvGrpSpPr>
        <p:grpSpPr>
          <a:xfrm>
            <a:off x="354872" y="617783"/>
            <a:ext cx="649156" cy="649156"/>
            <a:chOff x="-870493" y="1053452"/>
            <a:chExt cx="649156" cy="649156"/>
          </a:xfrm>
        </p:grpSpPr>
        <p:sp>
          <p:nvSpPr>
            <p:cNvPr id="35" name="Oval 34">
              <a:extLst>
                <a:ext uri="{FF2B5EF4-FFF2-40B4-BE49-F238E27FC236}">
                  <a16:creationId xmlns:a16="http://schemas.microsoft.com/office/drawing/2014/main" id="{46CD832F-CF4E-7220-8ECA-CAFD33DA1A0E}"/>
                </a:ext>
              </a:extLst>
            </p:cNvPr>
            <p:cNvSpPr/>
            <p:nvPr userDrawn="1"/>
          </p:nvSpPr>
          <p:spPr>
            <a:xfrm>
              <a:off x="-870493" y="1053452"/>
              <a:ext cx="649156" cy="64915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pic>
          <p:nvPicPr>
            <p:cNvPr id="36" name="Picture 35">
              <a:extLst>
                <a:ext uri="{FF2B5EF4-FFF2-40B4-BE49-F238E27FC236}">
                  <a16:creationId xmlns:a16="http://schemas.microsoft.com/office/drawing/2014/main" id="{FAF11B84-ECAA-EA0F-C2ED-E4CC788E5597}"/>
                </a:ext>
              </a:extLst>
            </p:cNvPr>
            <p:cNvPicPr>
              <a:picLocks noChangeAspect="1"/>
            </p:cNvPicPr>
            <p:nvPr userDrawn="1"/>
          </p:nvPicPr>
          <p:blipFill>
            <a:blip r:embed="rId7"/>
            <a:stretch>
              <a:fillRect/>
            </a:stretch>
          </p:blipFill>
          <p:spPr>
            <a:xfrm>
              <a:off x="-768165" y="1168480"/>
              <a:ext cx="444500" cy="419100"/>
            </a:xfrm>
            <a:prstGeom prst="rect">
              <a:avLst/>
            </a:prstGeom>
          </p:spPr>
        </p:pic>
      </p:grpSp>
    </p:spTree>
    <p:extLst>
      <p:ext uri="{BB962C8B-B14F-4D97-AF65-F5344CB8AC3E}">
        <p14:creationId xmlns:p14="http://schemas.microsoft.com/office/powerpoint/2010/main" val="299619085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GES Master - Course Divider Activity Light">
    <p:spTree>
      <p:nvGrpSpPr>
        <p:cNvPr id="1" name=""/>
        <p:cNvGrpSpPr/>
        <p:nvPr/>
      </p:nvGrpSpPr>
      <p:grpSpPr>
        <a:xfrm>
          <a:off x="0" y="0"/>
          <a:ext cx="0" cy="0"/>
          <a:chOff x="0" y="0"/>
          <a:chExt cx="0" cy="0"/>
        </a:xfrm>
      </p:grpSpPr>
      <p:pic>
        <p:nvPicPr>
          <p:cNvPr id="13" name="Picture 12" descr="A orange background with white lines&#10;&#10;Description automatically generated">
            <a:extLst>
              <a:ext uri="{FF2B5EF4-FFF2-40B4-BE49-F238E27FC236}">
                <a16:creationId xmlns:a16="http://schemas.microsoft.com/office/drawing/2014/main" id="{E5EC0302-EC28-3772-2CC8-0555EA9AF90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14" name="Picture 13" descr="A green background with white lines&#10;&#10;Description automatically generated">
            <a:extLst>
              <a:ext uri="{FF2B5EF4-FFF2-40B4-BE49-F238E27FC236}">
                <a16:creationId xmlns:a16="http://schemas.microsoft.com/office/drawing/2014/main" id="{23708D5E-FF23-C0C8-EE8C-735AF97A961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6" name="Rectangle 15">
            <a:extLst>
              <a:ext uri="{FF2B5EF4-FFF2-40B4-BE49-F238E27FC236}">
                <a16:creationId xmlns:a16="http://schemas.microsoft.com/office/drawing/2014/main" id="{64117EB9-4C72-A67F-BA1D-112B2F16C62E}"/>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GES Course Divider – Activity (Dark)</a:t>
            </a:r>
          </a:p>
          <a:p>
            <a:pPr algn="l">
              <a:spcBef>
                <a:spcPts val="0"/>
              </a:spcBef>
            </a:pPr>
            <a:r>
              <a:rPr lang="en-US" sz="600" dirty="0">
                <a:solidFill>
                  <a:srgbClr val="FF0000"/>
                </a:solidFill>
              </a:rPr>
              <a:t>Multi-color backgrounds, select background and “send to back” to reveal other color options.</a:t>
            </a:r>
          </a:p>
        </p:txBody>
      </p:sp>
      <p:pic>
        <p:nvPicPr>
          <p:cNvPr id="9" name="Picture 8" descr="A blue background with white lines&#10;&#10;Description automatically generated">
            <a:extLst>
              <a:ext uri="{FF2B5EF4-FFF2-40B4-BE49-F238E27FC236}">
                <a16:creationId xmlns:a16="http://schemas.microsoft.com/office/drawing/2014/main" id="{7BCCB51B-4A55-6D22-5868-46B58B099E8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11" name="Picture 10" descr="A yellow background with lines&#10;&#10;Description automatically generated">
            <a:extLst>
              <a:ext uri="{FF2B5EF4-FFF2-40B4-BE49-F238E27FC236}">
                <a16:creationId xmlns:a16="http://schemas.microsoft.com/office/drawing/2014/main" id="{4BB31986-74D3-CF12-0664-297E1678724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12" name="Picture 11" descr="A pink background with white lines&#10;&#10;Description automatically generated">
            <a:extLst>
              <a:ext uri="{FF2B5EF4-FFF2-40B4-BE49-F238E27FC236}">
                <a16:creationId xmlns:a16="http://schemas.microsoft.com/office/drawing/2014/main" id="{8943C593-BC8D-9E55-5355-830C7553F74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sp>
        <p:nvSpPr>
          <p:cNvPr id="19" name="Presentation - Title">
            <a:extLst>
              <a:ext uri="{FF2B5EF4-FFF2-40B4-BE49-F238E27FC236}">
                <a16:creationId xmlns:a16="http://schemas.microsoft.com/office/drawing/2014/main" id="{430AAC15-B1EB-FE7A-876D-A486D8987F0F}"/>
              </a:ext>
            </a:extLst>
          </p:cNvPr>
          <p:cNvSpPr>
            <a:spLocks noGrp="1"/>
          </p:cNvSpPr>
          <p:nvPr>
            <p:ph type="title" hasCustomPrompt="1"/>
          </p:nvPr>
        </p:nvSpPr>
        <p:spPr>
          <a:xfrm>
            <a:off x="1091833"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tx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Activity</a:t>
            </a:r>
          </a:p>
        </p:txBody>
      </p:sp>
      <p:sp>
        <p:nvSpPr>
          <p:cNvPr id="20" name="Presentation - Sub-Title">
            <a:extLst>
              <a:ext uri="{FF2B5EF4-FFF2-40B4-BE49-F238E27FC236}">
                <a16:creationId xmlns:a16="http://schemas.microsoft.com/office/drawing/2014/main" id="{C6748A4B-A35C-F37F-083C-FABE0DB4E9EC}"/>
              </a:ext>
            </a:extLst>
          </p:cNvPr>
          <p:cNvSpPr>
            <a:spLocks noGrp="1"/>
          </p:cNvSpPr>
          <p:nvPr>
            <p:ph type="body" sz="quarter" idx="11" hasCustomPrompt="1"/>
          </p:nvPr>
        </p:nvSpPr>
        <p:spPr>
          <a:xfrm>
            <a:off x="1091831" y="1299375"/>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course name</a:t>
            </a:r>
          </a:p>
        </p:txBody>
      </p:sp>
      <p:sp>
        <p:nvSpPr>
          <p:cNvPr id="21" name="Presentation - Sub-Title">
            <a:extLst>
              <a:ext uri="{FF2B5EF4-FFF2-40B4-BE49-F238E27FC236}">
                <a16:creationId xmlns:a16="http://schemas.microsoft.com/office/drawing/2014/main" id="{7C903F56-B83B-C9DC-5D6E-2F8966CE2B8F}"/>
              </a:ext>
            </a:extLst>
          </p:cNvPr>
          <p:cNvSpPr>
            <a:spLocks noGrp="1"/>
          </p:cNvSpPr>
          <p:nvPr>
            <p:ph type="body" sz="quarter" idx="12" hasCustomPrompt="1"/>
          </p:nvPr>
        </p:nvSpPr>
        <p:spPr>
          <a:xfrm>
            <a:off x="1091831" y="461757"/>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sp>
        <p:nvSpPr>
          <p:cNvPr id="22" name="Rectangle 21">
            <a:extLst>
              <a:ext uri="{FF2B5EF4-FFF2-40B4-BE49-F238E27FC236}">
                <a16:creationId xmlns:a16="http://schemas.microsoft.com/office/drawing/2014/main" id="{048B613A-F996-B0EA-CD88-A5FBACF237B8}"/>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GES Course Divider – Activity (Light)</a:t>
            </a:r>
          </a:p>
          <a:p>
            <a:pPr algn="l">
              <a:spcBef>
                <a:spcPts val="0"/>
              </a:spcBef>
            </a:pPr>
            <a:r>
              <a:rPr lang="en-US" sz="600" dirty="0">
                <a:solidFill>
                  <a:srgbClr val="FF0000"/>
                </a:solidFill>
              </a:rPr>
              <a:t>Multi-color backgrounds, select background and “send to back” to reveal other color options.</a:t>
            </a:r>
          </a:p>
        </p:txBody>
      </p:sp>
      <p:sp>
        <p:nvSpPr>
          <p:cNvPr id="23" name="TextBox 22">
            <a:extLst>
              <a:ext uri="{FF2B5EF4-FFF2-40B4-BE49-F238E27FC236}">
                <a16:creationId xmlns:a16="http://schemas.microsoft.com/office/drawing/2014/main" id="{141816A8-0374-25FF-3324-47762DDE180B}"/>
              </a:ext>
            </a:extLst>
          </p:cNvPr>
          <p:cNvSpPr txBox="1"/>
          <p:nvPr userDrawn="1"/>
        </p:nvSpPr>
        <p:spPr>
          <a:xfrm>
            <a:off x="244288" y="4828055"/>
            <a:ext cx="3845181" cy="107722"/>
          </a:xfrm>
          <a:prstGeom prst="rect">
            <a:avLst/>
          </a:prstGeom>
          <a:noFill/>
        </p:spPr>
        <p:txBody>
          <a:bodyPr wrap="square" lIns="0" tIns="0" rIns="0" bIns="0" rtlCol="0">
            <a:spAutoFit/>
          </a:bodyPr>
          <a:lstStyle/>
          <a:p>
            <a:pPr algn="l"/>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pic>
        <p:nvPicPr>
          <p:cNvPr id="24" name="Picture 23">
            <a:extLst>
              <a:ext uri="{FF2B5EF4-FFF2-40B4-BE49-F238E27FC236}">
                <a16:creationId xmlns:a16="http://schemas.microsoft.com/office/drawing/2014/main" id="{EE61B7FE-801E-83C0-FA15-989F9FFE8AC1}"/>
              </a:ext>
            </a:extLst>
          </p:cNvPr>
          <p:cNvPicPr>
            <a:picLocks noChangeAspect="1"/>
          </p:cNvPicPr>
          <p:nvPr userDrawn="1"/>
        </p:nvPicPr>
        <p:blipFill>
          <a:blip r:embed="rId7">
            <a:lum bright="-100000" contrast="-100000"/>
          </a:blip>
          <a:stretch>
            <a:fillRect/>
          </a:stretch>
        </p:blipFill>
        <p:spPr>
          <a:xfrm>
            <a:off x="6963835" y="4405263"/>
            <a:ext cx="1878140" cy="274781"/>
          </a:xfrm>
          <a:prstGeom prst="rect">
            <a:avLst/>
          </a:prstGeom>
        </p:spPr>
      </p:pic>
      <p:grpSp>
        <p:nvGrpSpPr>
          <p:cNvPr id="31" name="Group 30">
            <a:extLst>
              <a:ext uri="{FF2B5EF4-FFF2-40B4-BE49-F238E27FC236}">
                <a16:creationId xmlns:a16="http://schemas.microsoft.com/office/drawing/2014/main" id="{A2E64135-2187-2C0D-66A9-5070A3E67C68}"/>
              </a:ext>
            </a:extLst>
          </p:cNvPr>
          <p:cNvGrpSpPr/>
          <p:nvPr userDrawn="1"/>
        </p:nvGrpSpPr>
        <p:grpSpPr>
          <a:xfrm>
            <a:off x="354872" y="661587"/>
            <a:ext cx="649156" cy="649156"/>
            <a:chOff x="-870493" y="1897354"/>
            <a:chExt cx="649156" cy="649156"/>
          </a:xfrm>
        </p:grpSpPr>
        <p:sp>
          <p:nvSpPr>
            <p:cNvPr id="32" name="Oval 31">
              <a:extLst>
                <a:ext uri="{FF2B5EF4-FFF2-40B4-BE49-F238E27FC236}">
                  <a16:creationId xmlns:a16="http://schemas.microsoft.com/office/drawing/2014/main" id="{B08AA00A-62E6-AA66-591B-0FA67DBECF9D}"/>
                </a:ext>
              </a:extLst>
            </p:cNvPr>
            <p:cNvSpPr/>
            <p:nvPr userDrawn="1"/>
          </p:nvSpPr>
          <p:spPr>
            <a:xfrm>
              <a:off x="-870493" y="1897354"/>
              <a:ext cx="649156" cy="64915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pic>
          <p:nvPicPr>
            <p:cNvPr id="33" name="Picture 32">
              <a:extLst>
                <a:ext uri="{FF2B5EF4-FFF2-40B4-BE49-F238E27FC236}">
                  <a16:creationId xmlns:a16="http://schemas.microsoft.com/office/drawing/2014/main" id="{00E546F9-D9BD-563B-0D0D-1567BAC62362}"/>
                </a:ext>
              </a:extLst>
            </p:cNvPr>
            <p:cNvPicPr>
              <a:picLocks noChangeAspect="1"/>
            </p:cNvPicPr>
            <p:nvPr userDrawn="1"/>
          </p:nvPicPr>
          <p:blipFill>
            <a:blip r:embed="rId8"/>
            <a:stretch>
              <a:fillRect/>
            </a:stretch>
          </p:blipFill>
          <p:spPr>
            <a:xfrm>
              <a:off x="-739318" y="2012382"/>
              <a:ext cx="419100" cy="419100"/>
            </a:xfrm>
            <a:prstGeom prst="rect">
              <a:avLst/>
            </a:prstGeom>
          </p:spPr>
        </p:pic>
      </p:grpSp>
    </p:spTree>
    <p:extLst>
      <p:ext uri="{BB962C8B-B14F-4D97-AF65-F5344CB8AC3E}">
        <p14:creationId xmlns:p14="http://schemas.microsoft.com/office/powerpoint/2010/main" val="414518500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ES Master - Course Divider Knowledge Check Light">
    <p:spTree>
      <p:nvGrpSpPr>
        <p:cNvPr id="1" name=""/>
        <p:cNvGrpSpPr/>
        <p:nvPr/>
      </p:nvGrpSpPr>
      <p:grpSpPr>
        <a:xfrm>
          <a:off x="0" y="0"/>
          <a:ext cx="0" cy="0"/>
          <a:chOff x="0" y="0"/>
          <a:chExt cx="0" cy="0"/>
        </a:xfrm>
      </p:grpSpPr>
      <p:pic>
        <p:nvPicPr>
          <p:cNvPr id="13" name="Picture 12" descr="A blue background with white lines&#10;&#10;Description automatically generated">
            <a:extLst>
              <a:ext uri="{FF2B5EF4-FFF2-40B4-BE49-F238E27FC236}">
                <a16:creationId xmlns:a16="http://schemas.microsoft.com/office/drawing/2014/main" id="{E4825D3A-6E84-1B96-8CB0-B34F83B070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14" name="Picture 13" descr="A yellow background with lines&#10;&#10;Description automatically generated">
            <a:extLst>
              <a:ext uri="{FF2B5EF4-FFF2-40B4-BE49-F238E27FC236}">
                <a16:creationId xmlns:a16="http://schemas.microsoft.com/office/drawing/2014/main" id="{346657D2-57C2-CEE4-7EDB-78FB9CABD5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19" name="Picture 18" descr="A pink background with white lines&#10;&#10;Description automatically generated">
            <a:extLst>
              <a:ext uri="{FF2B5EF4-FFF2-40B4-BE49-F238E27FC236}">
                <a16:creationId xmlns:a16="http://schemas.microsoft.com/office/drawing/2014/main" id="{34B65694-019C-916C-B2FD-E87E15356E1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20" name="Picture 19" descr="A orange background with white lines&#10;&#10;Description automatically generated">
            <a:extLst>
              <a:ext uri="{FF2B5EF4-FFF2-40B4-BE49-F238E27FC236}">
                <a16:creationId xmlns:a16="http://schemas.microsoft.com/office/drawing/2014/main" id="{CFF89C11-AF6C-689C-397E-FD5EBCACCB4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1827"/>
            <a:ext cx="9144000" cy="5143500"/>
          </a:xfrm>
          <a:prstGeom prst="rect">
            <a:avLst/>
          </a:prstGeom>
        </p:spPr>
      </p:pic>
      <p:pic>
        <p:nvPicPr>
          <p:cNvPr id="21" name="Picture 20" descr="A green background with white lines&#10;&#10;Description automatically generated">
            <a:extLst>
              <a:ext uri="{FF2B5EF4-FFF2-40B4-BE49-F238E27FC236}">
                <a16:creationId xmlns:a16="http://schemas.microsoft.com/office/drawing/2014/main" id="{0B68864C-CE6E-A914-F7BB-6499F6D5E70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2" name="Presentation - Title">
            <a:extLst>
              <a:ext uri="{FF2B5EF4-FFF2-40B4-BE49-F238E27FC236}">
                <a16:creationId xmlns:a16="http://schemas.microsoft.com/office/drawing/2014/main" id="{8A226A6E-5E2E-0D6B-F154-76D91FB040C1}"/>
              </a:ext>
            </a:extLst>
          </p:cNvPr>
          <p:cNvSpPr>
            <a:spLocks noGrp="1"/>
          </p:cNvSpPr>
          <p:nvPr>
            <p:ph type="title" hasCustomPrompt="1"/>
          </p:nvPr>
        </p:nvSpPr>
        <p:spPr>
          <a:xfrm>
            <a:off x="1091833"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tx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Knowledge Check</a:t>
            </a:r>
          </a:p>
        </p:txBody>
      </p:sp>
      <p:sp>
        <p:nvSpPr>
          <p:cNvPr id="23" name="Presentation - Sub-Title">
            <a:extLst>
              <a:ext uri="{FF2B5EF4-FFF2-40B4-BE49-F238E27FC236}">
                <a16:creationId xmlns:a16="http://schemas.microsoft.com/office/drawing/2014/main" id="{B5EA34BD-7BD4-D9B1-5B96-B8D5799D8E93}"/>
              </a:ext>
            </a:extLst>
          </p:cNvPr>
          <p:cNvSpPr>
            <a:spLocks noGrp="1"/>
          </p:cNvSpPr>
          <p:nvPr>
            <p:ph type="body" sz="quarter" idx="11" hasCustomPrompt="1"/>
          </p:nvPr>
        </p:nvSpPr>
        <p:spPr>
          <a:xfrm>
            <a:off x="1091831" y="1299375"/>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course name</a:t>
            </a:r>
          </a:p>
        </p:txBody>
      </p:sp>
      <p:sp>
        <p:nvSpPr>
          <p:cNvPr id="24" name="Presentation - Sub-Title">
            <a:extLst>
              <a:ext uri="{FF2B5EF4-FFF2-40B4-BE49-F238E27FC236}">
                <a16:creationId xmlns:a16="http://schemas.microsoft.com/office/drawing/2014/main" id="{6A5170DD-C461-D3D4-4350-CF88EF9E84EB}"/>
              </a:ext>
            </a:extLst>
          </p:cNvPr>
          <p:cNvSpPr>
            <a:spLocks noGrp="1"/>
          </p:cNvSpPr>
          <p:nvPr>
            <p:ph type="body" sz="quarter" idx="12" hasCustomPrompt="1"/>
          </p:nvPr>
        </p:nvSpPr>
        <p:spPr>
          <a:xfrm>
            <a:off x="1091831" y="461757"/>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sp>
        <p:nvSpPr>
          <p:cNvPr id="25" name="TextBox 24">
            <a:extLst>
              <a:ext uri="{FF2B5EF4-FFF2-40B4-BE49-F238E27FC236}">
                <a16:creationId xmlns:a16="http://schemas.microsoft.com/office/drawing/2014/main" id="{591F8181-D094-A52A-F027-EE1F4A5AFFD7}"/>
              </a:ext>
            </a:extLst>
          </p:cNvPr>
          <p:cNvSpPr txBox="1"/>
          <p:nvPr userDrawn="1"/>
        </p:nvSpPr>
        <p:spPr>
          <a:xfrm>
            <a:off x="244288" y="4828055"/>
            <a:ext cx="3845181" cy="107722"/>
          </a:xfrm>
          <a:prstGeom prst="rect">
            <a:avLst/>
          </a:prstGeom>
          <a:noFill/>
        </p:spPr>
        <p:txBody>
          <a:bodyPr wrap="square" lIns="0" tIns="0" rIns="0" bIns="0" rtlCol="0">
            <a:spAutoFit/>
          </a:bodyPr>
          <a:lstStyle/>
          <a:p>
            <a:pPr algn="l"/>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pic>
        <p:nvPicPr>
          <p:cNvPr id="26" name="Picture 25">
            <a:extLst>
              <a:ext uri="{FF2B5EF4-FFF2-40B4-BE49-F238E27FC236}">
                <a16:creationId xmlns:a16="http://schemas.microsoft.com/office/drawing/2014/main" id="{A751180E-1822-6E75-88B5-81BD02A65D83}"/>
              </a:ext>
            </a:extLst>
          </p:cNvPr>
          <p:cNvPicPr>
            <a:picLocks noChangeAspect="1"/>
          </p:cNvPicPr>
          <p:nvPr userDrawn="1"/>
        </p:nvPicPr>
        <p:blipFill>
          <a:blip r:embed="rId7">
            <a:lum bright="-100000" contrast="-100000"/>
          </a:blip>
          <a:stretch>
            <a:fillRect/>
          </a:stretch>
        </p:blipFill>
        <p:spPr>
          <a:xfrm>
            <a:off x="6963835" y="4405263"/>
            <a:ext cx="1878140" cy="274781"/>
          </a:xfrm>
          <a:prstGeom prst="rect">
            <a:avLst/>
          </a:prstGeom>
        </p:spPr>
      </p:pic>
      <p:sp>
        <p:nvSpPr>
          <p:cNvPr id="16" name="Rectangle 15">
            <a:extLst>
              <a:ext uri="{FF2B5EF4-FFF2-40B4-BE49-F238E27FC236}">
                <a16:creationId xmlns:a16="http://schemas.microsoft.com/office/drawing/2014/main" id="{64117EB9-4C72-A67F-BA1D-112B2F16C62E}"/>
              </a:ext>
            </a:extLst>
          </p:cNvPr>
          <p:cNvSpPr/>
          <p:nvPr userDrawn="1"/>
        </p:nvSpPr>
        <p:spPr>
          <a:xfrm>
            <a:off x="0" y="-396340"/>
            <a:ext cx="198120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GES Course Divider – Knowledge Check (Light)</a:t>
            </a:r>
          </a:p>
          <a:p>
            <a:pPr algn="l">
              <a:spcBef>
                <a:spcPts val="0"/>
              </a:spcBef>
            </a:pPr>
            <a:r>
              <a:rPr lang="en-US" sz="600" dirty="0">
                <a:solidFill>
                  <a:srgbClr val="FF0000"/>
                </a:solidFill>
              </a:rPr>
              <a:t>Multi-color backgrounds, select background and “send to back” to reveal other color options.</a:t>
            </a:r>
          </a:p>
        </p:txBody>
      </p:sp>
      <p:grpSp>
        <p:nvGrpSpPr>
          <p:cNvPr id="30" name="Group 29">
            <a:extLst>
              <a:ext uri="{FF2B5EF4-FFF2-40B4-BE49-F238E27FC236}">
                <a16:creationId xmlns:a16="http://schemas.microsoft.com/office/drawing/2014/main" id="{97F3513F-5269-3715-9076-D4E01712EE77}"/>
              </a:ext>
            </a:extLst>
          </p:cNvPr>
          <p:cNvGrpSpPr/>
          <p:nvPr userDrawn="1"/>
        </p:nvGrpSpPr>
        <p:grpSpPr>
          <a:xfrm>
            <a:off x="354872" y="663365"/>
            <a:ext cx="649156" cy="649156"/>
            <a:chOff x="354872" y="659760"/>
            <a:chExt cx="649156" cy="649156"/>
          </a:xfrm>
        </p:grpSpPr>
        <p:sp>
          <p:nvSpPr>
            <p:cNvPr id="31" name="Oval 30">
              <a:extLst>
                <a:ext uri="{FF2B5EF4-FFF2-40B4-BE49-F238E27FC236}">
                  <a16:creationId xmlns:a16="http://schemas.microsoft.com/office/drawing/2014/main" id="{F1636F03-4052-D23B-CADF-9F29EAA41B52}"/>
                </a:ext>
              </a:extLst>
            </p:cNvPr>
            <p:cNvSpPr/>
            <p:nvPr userDrawn="1"/>
          </p:nvSpPr>
          <p:spPr>
            <a:xfrm>
              <a:off x="354872" y="659760"/>
              <a:ext cx="649156" cy="64915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pic>
          <p:nvPicPr>
            <p:cNvPr id="32" name="Picture 31">
              <a:extLst>
                <a:ext uri="{FF2B5EF4-FFF2-40B4-BE49-F238E27FC236}">
                  <a16:creationId xmlns:a16="http://schemas.microsoft.com/office/drawing/2014/main" id="{804EE8FD-1BC1-4D49-8144-DA0AB5FB221B}"/>
                </a:ext>
              </a:extLst>
            </p:cNvPr>
            <p:cNvPicPr>
              <a:picLocks noChangeAspect="1"/>
            </p:cNvPicPr>
            <p:nvPr userDrawn="1"/>
          </p:nvPicPr>
          <p:blipFill>
            <a:blip r:embed="rId8"/>
            <a:stretch>
              <a:fillRect/>
            </a:stretch>
          </p:blipFill>
          <p:spPr>
            <a:xfrm>
              <a:off x="469900" y="756466"/>
              <a:ext cx="419100" cy="419100"/>
            </a:xfrm>
            <a:prstGeom prst="rect">
              <a:avLst/>
            </a:prstGeom>
          </p:spPr>
        </p:pic>
      </p:grpSp>
    </p:spTree>
    <p:extLst>
      <p:ext uri="{BB962C8B-B14F-4D97-AF65-F5344CB8AC3E}">
        <p14:creationId xmlns:p14="http://schemas.microsoft.com/office/powerpoint/2010/main" val="369144895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GES Master - Course Divider Demonstration Dark">
    <p:spTree>
      <p:nvGrpSpPr>
        <p:cNvPr id="1" name=""/>
        <p:cNvGrpSpPr/>
        <p:nvPr/>
      </p:nvGrpSpPr>
      <p:grpSpPr>
        <a:xfrm>
          <a:off x="0" y="0"/>
          <a:ext cx="0" cy="0"/>
          <a:chOff x="0" y="0"/>
          <a:chExt cx="0" cy="0"/>
        </a:xfrm>
      </p:grpSpPr>
      <p:pic>
        <p:nvPicPr>
          <p:cNvPr id="8" name="Picture 7" descr="A black background with white lines&#10;&#10;Description automatically generated">
            <a:extLst>
              <a:ext uri="{FF2B5EF4-FFF2-40B4-BE49-F238E27FC236}">
                <a16:creationId xmlns:a16="http://schemas.microsoft.com/office/drawing/2014/main" id="{34C6E694-76A9-8067-B77C-F1C30914AA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Picture 9" descr="A purple background with white lines&#10;&#10;Description automatically generated">
            <a:extLst>
              <a:ext uri="{FF2B5EF4-FFF2-40B4-BE49-F238E27FC236}">
                <a16:creationId xmlns:a16="http://schemas.microsoft.com/office/drawing/2014/main" id="{78BB5799-E179-B4E5-FE02-D1D0A30E838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7074"/>
            <a:ext cx="9144000" cy="5143500"/>
          </a:xfrm>
          <a:prstGeom prst="rect">
            <a:avLst/>
          </a:prstGeom>
        </p:spPr>
      </p:pic>
      <p:pic>
        <p:nvPicPr>
          <p:cNvPr id="15" name="Picture 14" descr="A blue background with white lines&#10;&#10;Description automatically generated">
            <a:extLst>
              <a:ext uri="{FF2B5EF4-FFF2-40B4-BE49-F238E27FC236}">
                <a16:creationId xmlns:a16="http://schemas.microsoft.com/office/drawing/2014/main" id="{D6FC5291-9DFF-AB5E-D169-8E39112D04E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1091833"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bg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Demonstration</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1091831" y="129754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course name</a:t>
            </a:r>
          </a:p>
        </p:txBody>
      </p:sp>
      <p:sp>
        <p:nvSpPr>
          <p:cNvPr id="17" name="Presentation - Sub-Title">
            <a:extLst>
              <a:ext uri="{FF2B5EF4-FFF2-40B4-BE49-F238E27FC236}">
                <a16:creationId xmlns:a16="http://schemas.microsoft.com/office/drawing/2014/main" id="{9C16E311-4C75-A0D6-489D-CDB6F194971F}"/>
              </a:ext>
            </a:extLst>
          </p:cNvPr>
          <p:cNvSpPr>
            <a:spLocks noGrp="1"/>
          </p:cNvSpPr>
          <p:nvPr>
            <p:ph type="body" sz="quarter" idx="12" hasCustomPrompt="1"/>
          </p:nvPr>
        </p:nvSpPr>
        <p:spPr>
          <a:xfrm>
            <a:off x="1091831" y="459930"/>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pic>
        <p:nvPicPr>
          <p:cNvPr id="2" name="Picture 1">
            <a:extLst>
              <a:ext uri="{FF2B5EF4-FFF2-40B4-BE49-F238E27FC236}">
                <a16:creationId xmlns:a16="http://schemas.microsoft.com/office/drawing/2014/main" id="{8AE3EE23-7EB9-CC82-920A-8F65EF13613F}"/>
              </a:ext>
            </a:extLst>
          </p:cNvPr>
          <p:cNvPicPr>
            <a:picLocks noChangeAspect="1"/>
          </p:cNvPicPr>
          <p:nvPr userDrawn="1"/>
        </p:nvPicPr>
        <p:blipFill>
          <a:blip r:embed="rId5"/>
          <a:stretch>
            <a:fillRect/>
          </a:stretch>
        </p:blipFill>
        <p:spPr>
          <a:xfrm>
            <a:off x="6963836" y="4400550"/>
            <a:ext cx="1878140" cy="274780"/>
          </a:xfrm>
          <a:prstGeom prst="rect">
            <a:avLst/>
          </a:prstGeom>
        </p:spPr>
      </p:pic>
      <p:sp>
        <p:nvSpPr>
          <p:cNvPr id="7" name="TextBox 6">
            <a:extLst>
              <a:ext uri="{FF2B5EF4-FFF2-40B4-BE49-F238E27FC236}">
                <a16:creationId xmlns:a16="http://schemas.microsoft.com/office/drawing/2014/main" id="{AC17524D-4465-08FA-9B5E-0BB6FB7763E2}"/>
              </a:ext>
            </a:extLst>
          </p:cNvPr>
          <p:cNvSpPr txBox="1"/>
          <p:nvPr userDrawn="1"/>
        </p:nvSpPr>
        <p:spPr>
          <a:xfrm>
            <a:off x="244288" y="4826228"/>
            <a:ext cx="3845181" cy="107722"/>
          </a:xfrm>
          <a:prstGeom prst="rect">
            <a:avLst/>
          </a:prstGeom>
          <a:noFill/>
        </p:spPr>
        <p:txBody>
          <a:bodyPr wrap="square" lIns="0" tIns="0" rIns="0" bIns="0" rtlCol="0">
            <a:spAutoFit/>
          </a:bodyPr>
          <a:lstStyle/>
          <a:p>
            <a:pPr algn="l"/>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16" name="Rectangle 15">
            <a:extLst>
              <a:ext uri="{FF2B5EF4-FFF2-40B4-BE49-F238E27FC236}">
                <a16:creationId xmlns:a16="http://schemas.microsoft.com/office/drawing/2014/main" id="{64117EB9-4C72-A67F-BA1D-112B2F16C62E}"/>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GES Course Divider – Demonstration (Dark)</a:t>
            </a:r>
          </a:p>
          <a:p>
            <a:pPr algn="l">
              <a:spcBef>
                <a:spcPts val="0"/>
              </a:spcBef>
            </a:pPr>
            <a:r>
              <a:rPr lang="en-US" sz="600" dirty="0">
                <a:solidFill>
                  <a:srgbClr val="FF0000"/>
                </a:solidFill>
              </a:rPr>
              <a:t>Multi-color backgrounds, select background and “send to back” to reveal other color options.</a:t>
            </a:r>
          </a:p>
        </p:txBody>
      </p:sp>
      <p:grpSp>
        <p:nvGrpSpPr>
          <p:cNvPr id="26" name="Group 25">
            <a:extLst>
              <a:ext uri="{FF2B5EF4-FFF2-40B4-BE49-F238E27FC236}">
                <a16:creationId xmlns:a16="http://schemas.microsoft.com/office/drawing/2014/main" id="{28AF561F-9B66-D85A-4ACA-D3574F2C3F12}"/>
              </a:ext>
            </a:extLst>
          </p:cNvPr>
          <p:cNvGrpSpPr/>
          <p:nvPr userDrawn="1"/>
        </p:nvGrpSpPr>
        <p:grpSpPr>
          <a:xfrm>
            <a:off x="354872" y="659760"/>
            <a:ext cx="649156" cy="649156"/>
            <a:chOff x="354872" y="659760"/>
            <a:chExt cx="649156" cy="649156"/>
          </a:xfrm>
        </p:grpSpPr>
        <p:sp>
          <p:nvSpPr>
            <p:cNvPr id="18" name="Oval 17">
              <a:extLst>
                <a:ext uri="{FF2B5EF4-FFF2-40B4-BE49-F238E27FC236}">
                  <a16:creationId xmlns:a16="http://schemas.microsoft.com/office/drawing/2014/main" id="{7E51970C-BE7E-1FD9-6C1D-9C4A5D553065}"/>
                </a:ext>
              </a:extLst>
            </p:cNvPr>
            <p:cNvSpPr/>
            <p:nvPr userDrawn="1"/>
          </p:nvSpPr>
          <p:spPr>
            <a:xfrm>
              <a:off x="354872" y="659760"/>
              <a:ext cx="649156" cy="64915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pic>
          <p:nvPicPr>
            <p:cNvPr id="25" name="Picture 24">
              <a:extLst>
                <a:ext uri="{FF2B5EF4-FFF2-40B4-BE49-F238E27FC236}">
                  <a16:creationId xmlns:a16="http://schemas.microsoft.com/office/drawing/2014/main" id="{AB810A46-6D9F-327C-816F-B923312ED1C8}"/>
                </a:ext>
              </a:extLst>
            </p:cNvPr>
            <p:cNvPicPr>
              <a:picLocks noChangeAspect="1"/>
            </p:cNvPicPr>
            <p:nvPr userDrawn="1"/>
          </p:nvPicPr>
          <p:blipFill>
            <a:blip r:embed="rId6"/>
            <a:stretch>
              <a:fillRect/>
            </a:stretch>
          </p:blipFill>
          <p:spPr>
            <a:xfrm>
              <a:off x="469900" y="774788"/>
              <a:ext cx="419100" cy="419100"/>
            </a:xfrm>
            <a:prstGeom prst="rect">
              <a:avLst/>
            </a:prstGeom>
          </p:spPr>
        </p:pic>
      </p:grpSp>
    </p:spTree>
    <p:extLst>
      <p:ext uri="{BB962C8B-B14F-4D97-AF65-F5344CB8AC3E}">
        <p14:creationId xmlns:p14="http://schemas.microsoft.com/office/powerpoint/2010/main" val="223602286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GES Master - Course Divider Lab Exercise Dark">
    <p:spTree>
      <p:nvGrpSpPr>
        <p:cNvPr id="1" name=""/>
        <p:cNvGrpSpPr/>
        <p:nvPr/>
      </p:nvGrpSpPr>
      <p:grpSpPr>
        <a:xfrm>
          <a:off x="0" y="0"/>
          <a:ext cx="0" cy="0"/>
          <a:chOff x="0" y="0"/>
          <a:chExt cx="0" cy="0"/>
        </a:xfrm>
      </p:grpSpPr>
      <p:pic>
        <p:nvPicPr>
          <p:cNvPr id="15" name="Picture 14" descr="A blue background with white lines&#10;&#10;Description automatically generated">
            <a:extLst>
              <a:ext uri="{FF2B5EF4-FFF2-40B4-BE49-F238E27FC236}">
                <a16:creationId xmlns:a16="http://schemas.microsoft.com/office/drawing/2014/main" id="{D6FC5291-9DFF-AB5E-D169-8E39112D04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Picture 7" descr="A black background with white lines&#10;&#10;Description automatically generated">
            <a:extLst>
              <a:ext uri="{FF2B5EF4-FFF2-40B4-BE49-F238E27FC236}">
                <a16:creationId xmlns:a16="http://schemas.microsoft.com/office/drawing/2014/main" id="{34C6E694-76A9-8067-B77C-F1C30914AA0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Picture 9" descr="A purple background with white lines&#10;&#10;Description automatically generated">
            <a:extLst>
              <a:ext uri="{FF2B5EF4-FFF2-40B4-BE49-F238E27FC236}">
                <a16:creationId xmlns:a16="http://schemas.microsoft.com/office/drawing/2014/main" id="{78BB5799-E179-B4E5-FE02-D1D0A30E838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1091833"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bg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Lab Exercise</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1091831" y="129754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course name</a:t>
            </a:r>
          </a:p>
        </p:txBody>
      </p:sp>
      <p:sp>
        <p:nvSpPr>
          <p:cNvPr id="17" name="Presentation - Sub-Title">
            <a:extLst>
              <a:ext uri="{FF2B5EF4-FFF2-40B4-BE49-F238E27FC236}">
                <a16:creationId xmlns:a16="http://schemas.microsoft.com/office/drawing/2014/main" id="{9C16E311-4C75-A0D6-489D-CDB6F194971F}"/>
              </a:ext>
            </a:extLst>
          </p:cNvPr>
          <p:cNvSpPr>
            <a:spLocks noGrp="1"/>
          </p:cNvSpPr>
          <p:nvPr>
            <p:ph type="body" sz="quarter" idx="12" hasCustomPrompt="1"/>
          </p:nvPr>
        </p:nvSpPr>
        <p:spPr>
          <a:xfrm>
            <a:off x="1091831" y="459930"/>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pic>
        <p:nvPicPr>
          <p:cNvPr id="2" name="Picture 1">
            <a:extLst>
              <a:ext uri="{FF2B5EF4-FFF2-40B4-BE49-F238E27FC236}">
                <a16:creationId xmlns:a16="http://schemas.microsoft.com/office/drawing/2014/main" id="{8AE3EE23-7EB9-CC82-920A-8F65EF13613F}"/>
              </a:ext>
            </a:extLst>
          </p:cNvPr>
          <p:cNvPicPr>
            <a:picLocks noChangeAspect="1"/>
          </p:cNvPicPr>
          <p:nvPr userDrawn="1"/>
        </p:nvPicPr>
        <p:blipFill>
          <a:blip r:embed="rId5"/>
          <a:stretch>
            <a:fillRect/>
          </a:stretch>
        </p:blipFill>
        <p:spPr>
          <a:xfrm>
            <a:off x="6963836" y="4400550"/>
            <a:ext cx="1878140" cy="274780"/>
          </a:xfrm>
          <a:prstGeom prst="rect">
            <a:avLst/>
          </a:prstGeom>
        </p:spPr>
      </p:pic>
      <p:sp>
        <p:nvSpPr>
          <p:cNvPr id="7" name="TextBox 6">
            <a:extLst>
              <a:ext uri="{FF2B5EF4-FFF2-40B4-BE49-F238E27FC236}">
                <a16:creationId xmlns:a16="http://schemas.microsoft.com/office/drawing/2014/main" id="{AC17524D-4465-08FA-9B5E-0BB6FB7763E2}"/>
              </a:ext>
            </a:extLst>
          </p:cNvPr>
          <p:cNvSpPr txBox="1"/>
          <p:nvPr userDrawn="1"/>
        </p:nvSpPr>
        <p:spPr>
          <a:xfrm>
            <a:off x="244288" y="4826228"/>
            <a:ext cx="3845181" cy="107722"/>
          </a:xfrm>
          <a:prstGeom prst="rect">
            <a:avLst/>
          </a:prstGeom>
          <a:noFill/>
        </p:spPr>
        <p:txBody>
          <a:bodyPr wrap="square" lIns="0" tIns="0" rIns="0" bIns="0" rtlCol="0">
            <a:spAutoFit/>
          </a:bodyPr>
          <a:lstStyle/>
          <a:p>
            <a:pPr algn="l"/>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16" name="Rectangle 15">
            <a:extLst>
              <a:ext uri="{FF2B5EF4-FFF2-40B4-BE49-F238E27FC236}">
                <a16:creationId xmlns:a16="http://schemas.microsoft.com/office/drawing/2014/main" id="{64117EB9-4C72-A67F-BA1D-112B2F16C62E}"/>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GES Course Divider – Lab Exercise (Dark)</a:t>
            </a:r>
          </a:p>
          <a:p>
            <a:pPr algn="l">
              <a:spcBef>
                <a:spcPts val="0"/>
              </a:spcBef>
            </a:pPr>
            <a:r>
              <a:rPr lang="en-US" sz="600" dirty="0">
                <a:solidFill>
                  <a:srgbClr val="FF0000"/>
                </a:solidFill>
              </a:rPr>
              <a:t>Multi-color backgrounds, select background and “send to back” to reveal other color options.</a:t>
            </a:r>
          </a:p>
        </p:txBody>
      </p:sp>
      <p:grpSp>
        <p:nvGrpSpPr>
          <p:cNvPr id="3" name="Group 2">
            <a:extLst>
              <a:ext uri="{FF2B5EF4-FFF2-40B4-BE49-F238E27FC236}">
                <a16:creationId xmlns:a16="http://schemas.microsoft.com/office/drawing/2014/main" id="{BB73454A-5F02-F397-2B37-1A9D3B068CCE}"/>
              </a:ext>
            </a:extLst>
          </p:cNvPr>
          <p:cNvGrpSpPr/>
          <p:nvPr userDrawn="1"/>
        </p:nvGrpSpPr>
        <p:grpSpPr>
          <a:xfrm>
            <a:off x="354872" y="659760"/>
            <a:ext cx="649156" cy="649156"/>
            <a:chOff x="354872" y="659760"/>
            <a:chExt cx="649156" cy="649156"/>
          </a:xfrm>
        </p:grpSpPr>
        <p:sp>
          <p:nvSpPr>
            <p:cNvPr id="18" name="Oval 17">
              <a:extLst>
                <a:ext uri="{FF2B5EF4-FFF2-40B4-BE49-F238E27FC236}">
                  <a16:creationId xmlns:a16="http://schemas.microsoft.com/office/drawing/2014/main" id="{7E51970C-BE7E-1FD9-6C1D-9C4A5D553065}"/>
                </a:ext>
              </a:extLst>
            </p:cNvPr>
            <p:cNvSpPr/>
            <p:nvPr userDrawn="1"/>
          </p:nvSpPr>
          <p:spPr>
            <a:xfrm>
              <a:off x="354872" y="659760"/>
              <a:ext cx="649156" cy="64915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pic>
          <p:nvPicPr>
            <p:cNvPr id="23" name="Picture 22">
              <a:extLst>
                <a:ext uri="{FF2B5EF4-FFF2-40B4-BE49-F238E27FC236}">
                  <a16:creationId xmlns:a16="http://schemas.microsoft.com/office/drawing/2014/main" id="{D696EEBC-291E-0DC7-7286-37B64E1164D4}"/>
                </a:ext>
              </a:extLst>
            </p:cNvPr>
            <p:cNvPicPr>
              <a:picLocks noChangeAspect="1"/>
            </p:cNvPicPr>
            <p:nvPr userDrawn="1"/>
          </p:nvPicPr>
          <p:blipFill>
            <a:blip r:embed="rId6"/>
            <a:stretch>
              <a:fillRect/>
            </a:stretch>
          </p:blipFill>
          <p:spPr>
            <a:xfrm>
              <a:off x="457200" y="774788"/>
              <a:ext cx="444500" cy="419100"/>
            </a:xfrm>
            <a:prstGeom prst="rect">
              <a:avLst/>
            </a:prstGeom>
          </p:spPr>
        </p:pic>
      </p:grpSp>
    </p:spTree>
    <p:extLst>
      <p:ext uri="{BB962C8B-B14F-4D97-AF65-F5344CB8AC3E}">
        <p14:creationId xmlns:p14="http://schemas.microsoft.com/office/powerpoint/2010/main" val="17926261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GES Master - Course Divider Activity Dark">
    <p:spTree>
      <p:nvGrpSpPr>
        <p:cNvPr id="1" name=""/>
        <p:cNvGrpSpPr/>
        <p:nvPr/>
      </p:nvGrpSpPr>
      <p:grpSpPr>
        <a:xfrm>
          <a:off x="0" y="0"/>
          <a:ext cx="0" cy="0"/>
          <a:chOff x="0" y="0"/>
          <a:chExt cx="0" cy="0"/>
        </a:xfrm>
      </p:grpSpPr>
      <p:pic>
        <p:nvPicPr>
          <p:cNvPr id="10" name="Picture 9" descr="A purple background with white lines&#10;&#10;Description automatically generated">
            <a:extLst>
              <a:ext uri="{FF2B5EF4-FFF2-40B4-BE49-F238E27FC236}">
                <a16:creationId xmlns:a16="http://schemas.microsoft.com/office/drawing/2014/main" id="{78BB5799-E179-B4E5-FE02-D1D0A30E83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5" name="Picture 14" descr="A blue background with white lines&#10;&#10;Description automatically generated">
            <a:extLst>
              <a:ext uri="{FF2B5EF4-FFF2-40B4-BE49-F238E27FC236}">
                <a16:creationId xmlns:a16="http://schemas.microsoft.com/office/drawing/2014/main" id="{D6FC5291-9DFF-AB5E-D169-8E39112D04E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Picture 7" descr="A black background with white lines&#10;&#10;Description automatically generated">
            <a:extLst>
              <a:ext uri="{FF2B5EF4-FFF2-40B4-BE49-F238E27FC236}">
                <a16:creationId xmlns:a16="http://schemas.microsoft.com/office/drawing/2014/main" id="{34C6E694-76A9-8067-B77C-F1C30914AA0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1091833"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bg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Activity</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1091831" y="129754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course name</a:t>
            </a:r>
          </a:p>
        </p:txBody>
      </p:sp>
      <p:sp>
        <p:nvSpPr>
          <p:cNvPr id="17" name="Presentation - Sub-Title">
            <a:extLst>
              <a:ext uri="{FF2B5EF4-FFF2-40B4-BE49-F238E27FC236}">
                <a16:creationId xmlns:a16="http://schemas.microsoft.com/office/drawing/2014/main" id="{9C16E311-4C75-A0D6-489D-CDB6F194971F}"/>
              </a:ext>
            </a:extLst>
          </p:cNvPr>
          <p:cNvSpPr>
            <a:spLocks noGrp="1"/>
          </p:cNvSpPr>
          <p:nvPr>
            <p:ph type="body" sz="quarter" idx="12" hasCustomPrompt="1"/>
          </p:nvPr>
        </p:nvSpPr>
        <p:spPr>
          <a:xfrm>
            <a:off x="1091831" y="459930"/>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pic>
        <p:nvPicPr>
          <p:cNvPr id="2" name="Picture 1">
            <a:extLst>
              <a:ext uri="{FF2B5EF4-FFF2-40B4-BE49-F238E27FC236}">
                <a16:creationId xmlns:a16="http://schemas.microsoft.com/office/drawing/2014/main" id="{8AE3EE23-7EB9-CC82-920A-8F65EF13613F}"/>
              </a:ext>
            </a:extLst>
          </p:cNvPr>
          <p:cNvPicPr>
            <a:picLocks noChangeAspect="1"/>
          </p:cNvPicPr>
          <p:nvPr userDrawn="1"/>
        </p:nvPicPr>
        <p:blipFill>
          <a:blip r:embed="rId5"/>
          <a:stretch>
            <a:fillRect/>
          </a:stretch>
        </p:blipFill>
        <p:spPr>
          <a:xfrm>
            <a:off x="6963836" y="4400550"/>
            <a:ext cx="1878140" cy="274780"/>
          </a:xfrm>
          <a:prstGeom prst="rect">
            <a:avLst/>
          </a:prstGeom>
        </p:spPr>
      </p:pic>
      <p:sp>
        <p:nvSpPr>
          <p:cNvPr id="7" name="TextBox 6">
            <a:extLst>
              <a:ext uri="{FF2B5EF4-FFF2-40B4-BE49-F238E27FC236}">
                <a16:creationId xmlns:a16="http://schemas.microsoft.com/office/drawing/2014/main" id="{AC17524D-4465-08FA-9B5E-0BB6FB7763E2}"/>
              </a:ext>
            </a:extLst>
          </p:cNvPr>
          <p:cNvSpPr txBox="1"/>
          <p:nvPr userDrawn="1"/>
        </p:nvSpPr>
        <p:spPr>
          <a:xfrm>
            <a:off x="244288" y="4826228"/>
            <a:ext cx="3845181" cy="107722"/>
          </a:xfrm>
          <a:prstGeom prst="rect">
            <a:avLst/>
          </a:prstGeom>
          <a:noFill/>
        </p:spPr>
        <p:txBody>
          <a:bodyPr wrap="square" lIns="0" tIns="0" rIns="0" bIns="0" rtlCol="0">
            <a:spAutoFit/>
          </a:bodyPr>
          <a:lstStyle/>
          <a:p>
            <a:pPr algn="l"/>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16" name="Rectangle 15">
            <a:extLst>
              <a:ext uri="{FF2B5EF4-FFF2-40B4-BE49-F238E27FC236}">
                <a16:creationId xmlns:a16="http://schemas.microsoft.com/office/drawing/2014/main" id="{64117EB9-4C72-A67F-BA1D-112B2F16C62E}"/>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GES Course Divider – Activity (Dark)</a:t>
            </a:r>
          </a:p>
          <a:p>
            <a:pPr algn="l">
              <a:spcBef>
                <a:spcPts val="0"/>
              </a:spcBef>
            </a:pPr>
            <a:r>
              <a:rPr lang="en-US" sz="600" dirty="0">
                <a:solidFill>
                  <a:srgbClr val="FF0000"/>
                </a:solidFill>
              </a:rPr>
              <a:t>Multi-color backgrounds, select background and “send to back” to reveal other color options.</a:t>
            </a:r>
          </a:p>
        </p:txBody>
      </p:sp>
      <p:grpSp>
        <p:nvGrpSpPr>
          <p:cNvPr id="4" name="Group 3">
            <a:extLst>
              <a:ext uri="{FF2B5EF4-FFF2-40B4-BE49-F238E27FC236}">
                <a16:creationId xmlns:a16="http://schemas.microsoft.com/office/drawing/2014/main" id="{61F9D0E9-2747-BC31-77B4-37CCE3D50C08}"/>
              </a:ext>
            </a:extLst>
          </p:cNvPr>
          <p:cNvGrpSpPr/>
          <p:nvPr userDrawn="1"/>
        </p:nvGrpSpPr>
        <p:grpSpPr>
          <a:xfrm>
            <a:off x="354872" y="659760"/>
            <a:ext cx="649156" cy="649156"/>
            <a:chOff x="354872" y="659760"/>
            <a:chExt cx="649156" cy="649156"/>
          </a:xfrm>
        </p:grpSpPr>
        <p:sp>
          <p:nvSpPr>
            <p:cNvPr id="18" name="Oval 17">
              <a:extLst>
                <a:ext uri="{FF2B5EF4-FFF2-40B4-BE49-F238E27FC236}">
                  <a16:creationId xmlns:a16="http://schemas.microsoft.com/office/drawing/2014/main" id="{7E51970C-BE7E-1FD9-6C1D-9C4A5D553065}"/>
                </a:ext>
              </a:extLst>
            </p:cNvPr>
            <p:cNvSpPr/>
            <p:nvPr userDrawn="1"/>
          </p:nvSpPr>
          <p:spPr>
            <a:xfrm>
              <a:off x="354872" y="659760"/>
              <a:ext cx="649156" cy="64915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pic>
          <p:nvPicPr>
            <p:cNvPr id="3" name="Picture 2">
              <a:extLst>
                <a:ext uri="{FF2B5EF4-FFF2-40B4-BE49-F238E27FC236}">
                  <a16:creationId xmlns:a16="http://schemas.microsoft.com/office/drawing/2014/main" id="{96003BD5-0725-4D19-002C-C031F308F94E}"/>
                </a:ext>
              </a:extLst>
            </p:cNvPr>
            <p:cNvPicPr>
              <a:picLocks noChangeAspect="1"/>
            </p:cNvPicPr>
            <p:nvPr userDrawn="1"/>
          </p:nvPicPr>
          <p:blipFill>
            <a:blip r:embed="rId6"/>
            <a:stretch>
              <a:fillRect/>
            </a:stretch>
          </p:blipFill>
          <p:spPr>
            <a:xfrm>
              <a:off x="491242" y="774788"/>
              <a:ext cx="419100" cy="419100"/>
            </a:xfrm>
            <a:prstGeom prst="rect">
              <a:avLst/>
            </a:prstGeom>
          </p:spPr>
        </p:pic>
      </p:grpSp>
    </p:spTree>
    <p:extLst>
      <p:ext uri="{BB962C8B-B14F-4D97-AF65-F5344CB8AC3E}">
        <p14:creationId xmlns:p14="http://schemas.microsoft.com/office/powerpoint/2010/main" val="10154903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GES Master - Course Divider Knowledge Check Dark">
    <p:spTree>
      <p:nvGrpSpPr>
        <p:cNvPr id="1" name=""/>
        <p:cNvGrpSpPr/>
        <p:nvPr/>
      </p:nvGrpSpPr>
      <p:grpSpPr>
        <a:xfrm>
          <a:off x="0" y="0"/>
          <a:ext cx="0" cy="0"/>
          <a:chOff x="0" y="0"/>
          <a:chExt cx="0" cy="0"/>
        </a:xfrm>
      </p:grpSpPr>
      <p:pic>
        <p:nvPicPr>
          <p:cNvPr id="8" name="Picture 7" descr="A black background with white lines&#10;&#10;Description automatically generated">
            <a:extLst>
              <a:ext uri="{FF2B5EF4-FFF2-40B4-BE49-F238E27FC236}">
                <a16:creationId xmlns:a16="http://schemas.microsoft.com/office/drawing/2014/main" id="{34C6E694-76A9-8067-B77C-F1C30914AA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Picture 9" descr="A purple background with white lines&#10;&#10;Description automatically generated">
            <a:extLst>
              <a:ext uri="{FF2B5EF4-FFF2-40B4-BE49-F238E27FC236}">
                <a16:creationId xmlns:a16="http://schemas.microsoft.com/office/drawing/2014/main" id="{78BB5799-E179-B4E5-FE02-D1D0A30E838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5" name="Picture 14" descr="A blue background with white lines&#10;&#10;Description automatically generated">
            <a:extLst>
              <a:ext uri="{FF2B5EF4-FFF2-40B4-BE49-F238E27FC236}">
                <a16:creationId xmlns:a16="http://schemas.microsoft.com/office/drawing/2014/main" id="{D6FC5291-9DFF-AB5E-D169-8E39112D04E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1091833"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bg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Knowledge Check</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1091831" y="129754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course name</a:t>
            </a:r>
          </a:p>
        </p:txBody>
      </p:sp>
      <p:sp>
        <p:nvSpPr>
          <p:cNvPr id="17" name="Presentation - Sub-Title">
            <a:extLst>
              <a:ext uri="{FF2B5EF4-FFF2-40B4-BE49-F238E27FC236}">
                <a16:creationId xmlns:a16="http://schemas.microsoft.com/office/drawing/2014/main" id="{9C16E311-4C75-A0D6-489D-CDB6F194971F}"/>
              </a:ext>
            </a:extLst>
          </p:cNvPr>
          <p:cNvSpPr>
            <a:spLocks noGrp="1"/>
          </p:cNvSpPr>
          <p:nvPr>
            <p:ph type="body" sz="quarter" idx="12" hasCustomPrompt="1"/>
          </p:nvPr>
        </p:nvSpPr>
        <p:spPr>
          <a:xfrm>
            <a:off x="1091831" y="459930"/>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n-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GLOBAL EDUCATION SERVICES</a:t>
            </a:r>
          </a:p>
        </p:txBody>
      </p:sp>
      <p:pic>
        <p:nvPicPr>
          <p:cNvPr id="2" name="Picture 1">
            <a:extLst>
              <a:ext uri="{FF2B5EF4-FFF2-40B4-BE49-F238E27FC236}">
                <a16:creationId xmlns:a16="http://schemas.microsoft.com/office/drawing/2014/main" id="{8AE3EE23-7EB9-CC82-920A-8F65EF13613F}"/>
              </a:ext>
            </a:extLst>
          </p:cNvPr>
          <p:cNvPicPr>
            <a:picLocks noChangeAspect="1"/>
          </p:cNvPicPr>
          <p:nvPr userDrawn="1"/>
        </p:nvPicPr>
        <p:blipFill>
          <a:blip r:embed="rId5"/>
          <a:stretch>
            <a:fillRect/>
          </a:stretch>
        </p:blipFill>
        <p:spPr>
          <a:xfrm>
            <a:off x="6963836" y="4400550"/>
            <a:ext cx="1878140" cy="274780"/>
          </a:xfrm>
          <a:prstGeom prst="rect">
            <a:avLst/>
          </a:prstGeom>
        </p:spPr>
      </p:pic>
      <p:sp>
        <p:nvSpPr>
          <p:cNvPr id="7" name="TextBox 6">
            <a:extLst>
              <a:ext uri="{FF2B5EF4-FFF2-40B4-BE49-F238E27FC236}">
                <a16:creationId xmlns:a16="http://schemas.microsoft.com/office/drawing/2014/main" id="{AC17524D-4465-08FA-9B5E-0BB6FB7763E2}"/>
              </a:ext>
            </a:extLst>
          </p:cNvPr>
          <p:cNvSpPr txBox="1"/>
          <p:nvPr userDrawn="1"/>
        </p:nvSpPr>
        <p:spPr>
          <a:xfrm>
            <a:off x="244288" y="4826228"/>
            <a:ext cx="3845181" cy="107722"/>
          </a:xfrm>
          <a:prstGeom prst="rect">
            <a:avLst/>
          </a:prstGeom>
          <a:noFill/>
        </p:spPr>
        <p:txBody>
          <a:bodyPr wrap="square" lIns="0" tIns="0" rIns="0" bIns="0" rtlCol="0">
            <a:spAutoFit/>
          </a:bodyPr>
          <a:lstStyle/>
          <a:p>
            <a:pPr algn="l"/>
            <a:r>
              <a:rPr lang="en-US" sz="700" b="0" i="0" cap="none" spc="30" baseline="0" dirty="0">
                <a:solidFill>
                  <a:schemeClr val="bg1"/>
                </a:solidFill>
                <a:latin typeface="OneStream Fono" panose="020B0504030300000000" pitchFamily="34" charset="0"/>
                <a:cs typeface="Arial" panose="020B0604020202020204" pitchFamily="34" charset="0"/>
              </a:rPr>
              <a:t>ONESTREAM SOFTWARE  |  ALL RIGHTS RESERVED.</a:t>
            </a:r>
          </a:p>
        </p:txBody>
      </p:sp>
      <p:sp>
        <p:nvSpPr>
          <p:cNvPr id="16" name="Rectangle 15">
            <a:extLst>
              <a:ext uri="{FF2B5EF4-FFF2-40B4-BE49-F238E27FC236}">
                <a16:creationId xmlns:a16="http://schemas.microsoft.com/office/drawing/2014/main" id="{64117EB9-4C72-A67F-BA1D-112B2F16C62E}"/>
              </a:ext>
            </a:extLst>
          </p:cNvPr>
          <p:cNvSpPr/>
          <p:nvPr userDrawn="1"/>
        </p:nvSpPr>
        <p:spPr>
          <a:xfrm>
            <a:off x="0" y="-396340"/>
            <a:ext cx="198120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GES Course Divider – Knowledge Check (Dark)</a:t>
            </a:r>
          </a:p>
          <a:p>
            <a:pPr algn="l">
              <a:spcBef>
                <a:spcPts val="0"/>
              </a:spcBef>
            </a:pPr>
            <a:r>
              <a:rPr lang="en-US" sz="600" dirty="0">
                <a:solidFill>
                  <a:srgbClr val="FF0000"/>
                </a:solidFill>
              </a:rPr>
              <a:t>Multi-color backgrounds, select background and “send to back” to reveal other color options.</a:t>
            </a:r>
          </a:p>
        </p:txBody>
      </p:sp>
      <p:grpSp>
        <p:nvGrpSpPr>
          <p:cNvPr id="9" name="Group 8">
            <a:extLst>
              <a:ext uri="{FF2B5EF4-FFF2-40B4-BE49-F238E27FC236}">
                <a16:creationId xmlns:a16="http://schemas.microsoft.com/office/drawing/2014/main" id="{D7CBEA97-6A63-CCFA-5F9C-958272447F58}"/>
              </a:ext>
            </a:extLst>
          </p:cNvPr>
          <p:cNvGrpSpPr/>
          <p:nvPr userDrawn="1"/>
        </p:nvGrpSpPr>
        <p:grpSpPr>
          <a:xfrm>
            <a:off x="354872" y="659760"/>
            <a:ext cx="649156" cy="649156"/>
            <a:chOff x="354872" y="659760"/>
            <a:chExt cx="649156" cy="649156"/>
          </a:xfrm>
        </p:grpSpPr>
        <p:sp>
          <p:nvSpPr>
            <p:cNvPr id="18" name="Oval 17">
              <a:extLst>
                <a:ext uri="{FF2B5EF4-FFF2-40B4-BE49-F238E27FC236}">
                  <a16:creationId xmlns:a16="http://schemas.microsoft.com/office/drawing/2014/main" id="{7E51970C-BE7E-1FD9-6C1D-9C4A5D553065}"/>
                </a:ext>
              </a:extLst>
            </p:cNvPr>
            <p:cNvSpPr/>
            <p:nvPr userDrawn="1"/>
          </p:nvSpPr>
          <p:spPr>
            <a:xfrm>
              <a:off x="354872" y="659760"/>
              <a:ext cx="649156" cy="649156"/>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pic>
          <p:nvPicPr>
            <p:cNvPr id="3" name="Picture 2">
              <a:extLst>
                <a:ext uri="{FF2B5EF4-FFF2-40B4-BE49-F238E27FC236}">
                  <a16:creationId xmlns:a16="http://schemas.microsoft.com/office/drawing/2014/main" id="{9DCDA397-2988-0EC4-1418-FE6CCEF69DA8}"/>
                </a:ext>
              </a:extLst>
            </p:cNvPr>
            <p:cNvPicPr>
              <a:picLocks noChangeAspect="1"/>
            </p:cNvPicPr>
            <p:nvPr userDrawn="1"/>
          </p:nvPicPr>
          <p:blipFill>
            <a:blip r:embed="rId6"/>
            <a:stretch>
              <a:fillRect/>
            </a:stretch>
          </p:blipFill>
          <p:spPr>
            <a:xfrm>
              <a:off x="469900" y="756466"/>
              <a:ext cx="419100" cy="419100"/>
            </a:xfrm>
            <a:prstGeom prst="rect">
              <a:avLst/>
            </a:prstGeom>
          </p:spPr>
        </p:pic>
      </p:grpSp>
    </p:spTree>
    <p:extLst>
      <p:ext uri="{BB962C8B-B14F-4D97-AF65-F5344CB8AC3E}">
        <p14:creationId xmlns:p14="http://schemas.microsoft.com/office/powerpoint/2010/main" val="405796236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ES Master - 3 Point Captions (Color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grpSp>
        <p:nvGrpSpPr>
          <p:cNvPr id="26" name="Group 25">
            <a:extLst>
              <a:ext uri="{FF2B5EF4-FFF2-40B4-BE49-F238E27FC236}">
                <a16:creationId xmlns:a16="http://schemas.microsoft.com/office/drawing/2014/main" id="{1F120B30-3925-8125-9FFF-CA31049F7EC8}"/>
              </a:ext>
            </a:extLst>
          </p:cNvPr>
          <p:cNvGrpSpPr/>
          <p:nvPr userDrawn="1"/>
        </p:nvGrpSpPr>
        <p:grpSpPr>
          <a:xfrm>
            <a:off x="2019300" y="1047750"/>
            <a:ext cx="5105400" cy="680694"/>
            <a:chOff x="2019300" y="1047750"/>
            <a:chExt cx="5105400" cy="680694"/>
          </a:xfrm>
        </p:grpSpPr>
        <p:sp>
          <p:nvSpPr>
            <p:cNvPr id="6" name="Rounded Rectangle 5">
              <a:extLst>
                <a:ext uri="{FF2B5EF4-FFF2-40B4-BE49-F238E27FC236}">
                  <a16:creationId xmlns:a16="http://schemas.microsoft.com/office/drawing/2014/main" id="{DD2AFD28-F63D-176C-9AE1-4E81C15DD4B5}"/>
                </a:ext>
              </a:extLst>
            </p:cNvPr>
            <p:cNvSpPr/>
            <p:nvPr userDrawn="1"/>
          </p:nvSpPr>
          <p:spPr>
            <a:xfrm rot="16200000">
              <a:off x="4231654" y="-1164604"/>
              <a:ext cx="680691" cy="5105400"/>
            </a:xfrm>
            <a:prstGeom prst="roundRect">
              <a:avLst>
                <a:gd name="adj" fmla="val 13283"/>
              </a:avLst>
            </a:prstGeom>
            <a:solidFill>
              <a:srgbClr val="FFF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 name="Round Same Side Corner Rectangle 7">
              <a:extLst>
                <a:ext uri="{FF2B5EF4-FFF2-40B4-BE49-F238E27FC236}">
                  <a16:creationId xmlns:a16="http://schemas.microsoft.com/office/drawing/2014/main" id="{D8FCF570-D2B7-1886-10F7-6AE146BFEA9D}"/>
                </a:ext>
              </a:extLst>
            </p:cNvPr>
            <p:cNvSpPr/>
            <p:nvPr userDrawn="1"/>
          </p:nvSpPr>
          <p:spPr>
            <a:xfrm rot="16200000">
              <a:off x="2147024" y="920029"/>
              <a:ext cx="680693" cy="936138"/>
            </a:xfrm>
            <a:prstGeom prst="round2SameRect">
              <a:avLst>
                <a:gd name="adj1" fmla="val 1211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44" name="Rectangle 43">
            <a:extLst>
              <a:ext uri="{FF2B5EF4-FFF2-40B4-BE49-F238E27FC236}">
                <a16:creationId xmlns:a16="http://schemas.microsoft.com/office/drawing/2014/main" id="{5641E40B-956B-E7B3-1E6B-A3BF2DB4817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45" name="Picture 44" descr="A black background with a black square&#10;&#10;Description automatically generated with medium confidence">
            <a:extLst>
              <a:ext uri="{FF2B5EF4-FFF2-40B4-BE49-F238E27FC236}">
                <a16:creationId xmlns:a16="http://schemas.microsoft.com/office/drawing/2014/main" id="{28A13274-D45E-4305-29FF-602DDE0E910D}"/>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46" name="Rectangle 45">
            <a:extLst>
              <a:ext uri="{FF2B5EF4-FFF2-40B4-BE49-F238E27FC236}">
                <a16:creationId xmlns:a16="http://schemas.microsoft.com/office/drawing/2014/main" id="{7B9A2E27-498C-1917-CD7E-38833CF212E6}"/>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47" name="TextBox 46">
            <a:extLst>
              <a:ext uri="{FF2B5EF4-FFF2-40B4-BE49-F238E27FC236}">
                <a16:creationId xmlns:a16="http://schemas.microsoft.com/office/drawing/2014/main" id="{47279AA9-5C58-D5D1-89C2-16AC0EAF89D3}"/>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48" name="TextBox 47">
            <a:extLst>
              <a:ext uri="{FF2B5EF4-FFF2-40B4-BE49-F238E27FC236}">
                <a16:creationId xmlns:a16="http://schemas.microsoft.com/office/drawing/2014/main" id="{B600A296-0959-8D28-A90A-5F2D9D0C9E34}"/>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0" name="Text Placeholder 18">
            <a:extLst>
              <a:ext uri="{FF2B5EF4-FFF2-40B4-BE49-F238E27FC236}">
                <a16:creationId xmlns:a16="http://schemas.microsoft.com/office/drawing/2014/main" id="{FF846CF4-64BE-BAF2-F398-ACE7ABBC4A68}"/>
              </a:ext>
            </a:extLst>
          </p:cNvPr>
          <p:cNvSpPr>
            <a:spLocks noGrp="1"/>
          </p:cNvSpPr>
          <p:nvPr>
            <p:ph type="body" sz="quarter" idx="13" hasCustomPrompt="1"/>
          </p:nvPr>
        </p:nvSpPr>
        <p:spPr>
          <a:xfrm>
            <a:off x="3026204" y="1101730"/>
            <a:ext cx="40386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This is an example of how the new shapes and colors can be used. Notice the round corners on the edges and sharp interior corners.</a:t>
            </a:r>
          </a:p>
        </p:txBody>
      </p:sp>
      <p:sp>
        <p:nvSpPr>
          <p:cNvPr id="23" name="Text Placeholder 21">
            <a:extLst>
              <a:ext uri="{FF2B5EF4-FFF2-40B4-BE49-F238E27FC236}">
                <a16:creationId xmlns:a16="http://schemas.microsoft.com/office/drawing/2014/main" id="{797BBABF-076D-5AD9-0EC2-153C6A8ACDBB}"/>
              </a:ext>
            </a:extLst>
          </p:cNvPr>
          <p:cNvSpPr>
            <a:spLocks noGrp="1"/>
          </p:cNvSpPr>
          <p:nvPr>
            <p:ph type="body" sz="quarter" idx="14" hasCustomPrompt="1"/>
          </p:nvPr>
        </p:nvSpPr>
        <p:spPr>
          <a:xfrm>
            <a:off x="2062499" y="1171842"/>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grpSp>
        <p:nvGrpSpPr>
          <p:cNvPr id="32" name="Group 31">
            <a:extLst>
              <a:ext uri="{FF2B5EF4-FFF2-40B4-BE49-F238E27FC236}">
                <a16:creationId xmlns:a16="http://schemas.microsoft.com/office/drawing/2014/main" id="{260B5A1E-8028-B803-B698-F0D4332DF872}"/>
              </a:ext>
            </a:extLst>
          </p:cNvPr>
          <p:cNvGrpSpPr/>
          <p:nvPr userDrawn="1"/>
        </p:nvGrpSpPr>
        <p:grpSpPr>
          <a:xfrm>
            <a:off x="2019300" y="1908175"/>
            <a:ext cx="5105400" cy="680694"/>
            <a:chOff x="2019300" y="1047750"/>
            <a:chExt cx="5105400" cy="680694"/>
          </a:xfrm>
        </p:grpSpPr>
        <p:sp>
          <p:nvSpPr>
            <p:cNvPr id="33" name="Rounded Rectangle 32">
              <a:extLst>
                <a:ext uri="{FF2B5EF4-FFF2-40B4-BE49-F238E27FC236}">
                  <a16:creationId xmlns:a16="http://schemas.microsoft.com/office/drawing/2014/main" id="{D02A8234-EED7-6D55-B52B-EEF8E1C576EF}"/>
                </a:ext>
              </a:extLst>
            </p:cNvPr>
            <p:cNvSpPr/>
            <p:nvPr userDrawn="1"/>
          </p:nvSpPr>
          <p:spPr>
            <a:xfrm rot="16200000">
              <a:off x="4231654" y="-1164604"/>
              <a:ext cx="680691" cy="5105400"/>
            </a:xfrm>
            <a:prstGeom prst="roundRect">
              <a:avLst>
                <a:gd name="adj" fmla="val 13283"/>
              </a:avLst>
            </a:prstGeom>
            <a:solidFill>
              <a:srgbClr val="FFD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9" name="Round Same Side Corner Rectangle 48">
              <a:extLst>
                <a:ext uri="{FF2B5EF4-FFF2-40B4-BE49-F238E27FC236}">
                  <a16:creationId xmlns:a16="http://schemas.microsoft.com/office/drawing/2014/main" id="{1CF919CC-B711-D6C7-8148-DB3B90055E2A}"/>
                </a:ext>
              </a:extLst>
            </p:cNvPr>
            <p:cNvSpPr/>
            <p:nvPr userDrawn="1"/>
          </p:nvSpPr>
          <p:spPr>
            <a:xfrm rot="16200000">
              <a:off x="2147024" y="920029"/>
              <a:ext cx="680693" cy="936138"/>
            </a:xfrm>
            <a:prstGeom prst="round2SameRect">
              <a:avLst>
                <a:gd name="adj1" fmla="val 1211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50" name="Text Placeholder 18">
            <a:extLst>
              <a:ext uri="{FF2B5EF4-FFF2-40B4-BE49-F238E27FC236}">
                <a16:creationId xmlns:a16="http://schemas.microsoft.com/office/drawing/2014/main" id="{B77E8D4C-475F-8C3B-1385-3BD9E65FAB0C}"/>
              </a:ext>
            </a:extLst>
          </p:cNvPr>
          <p:cNvSpPr>
            <a:spLocks noGrp="1"/>
          </p:cNvSpPr>
          <p:nvPr>
            <p:ph type="body" sz="quarter" idx="15" hasCustomPrompt="1"/>
          </p:nvPr>
        </p:nvSpPr>
        <p:spPr>
          <a:xfrm>
            <a:off x="3026204" y="1962155"/>
            <a:ext cx="40386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When only using one column of tabs, make sure to center them to the slide.</a:t>
            </a:r>
          </a:p>
        </p:txBody>
      </p:sp>
      <p:sp>
        <p:nvSpPr>
          <p:cNvPr id="51" name="Text Placeholder 21">
            <a:extLst>
              <a:ext uri="{FF2B5EF4-FFF2-40B4-BE49-F238E27FC236}">
                <a16:creationId xmlns:a16="http://schemas.microsoft.com/office/drawing/2014/main" id="{8E3C0002-A4F8-23B3-FF4C-76F87C5C8655}"/>
              </a:ext>
            </a:extLst>
          </p:cNvPr>
          <p:cNvSpPr>
            <a:spLocks noGrp="1"/>
          </p:cNvSpPr>
          <p:nvPr>
            <p:ph type="body" sz="quarter" idx="16" hasCustomPrompt="1"/>
          </p:nvPr>
        </p:nvSpPr>
        <p:spPr>
          <a:xfrm>
            <a:off x="2062499" y="2032267"/>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grpSp>
        <p:nvGrpSpPr>
          <p:cNvPr id="57" name="Group 56">
            <a:extLst>
              <a:ext uri="{FF2B5EF4-FFF2-40B4-BE49-F238E27FC236}">
                <a16:creationId xmlns:a16="http://schemas.microsoft.com/office/drawing/2014/main" id="{82AD53E9-D2D7-6061-AF27-8C021F1D0E3D}"/>
              </a:ext>
            </a:extLst>
          </p:cNvPr>
          <p:cNvGrpSpPr/>
          <p:nvPr userDrawn="1"/>
        </p:nvGrpSpPr>
        <p:grpSpPr>
          <a:xfrm>
            <a:off x="2019300" y="2765425"/>
            <a:ext cx="5105400" cy="680694"/>
            <a:chOff x="2019300" y="1047750"/>
            <a:chExt cx="5105400" cy="680694"/>
          </a:xfrm>
        </p:grpSpPr>
        <p:sp>
          <p:nvSpPr>
            <p:cNvPr id="58" name="Rounded Rectangle 57">
              <a:extLst>
                <a:ext uri="{FF2B5EF4-FFF2-40B4-BE49-F238E27FC236}">
                  <a16:creationId xmlns:a16="http://schemas.microsoft.com/office/drawing/2014/main" id="{DE91EBFE-716B-F59D-DDEC-2542BE2BBFCF}"/>
                </a:ext>
              </a:extLst>
            </p:cNvPr>
            <p:cNvSpPr/>
            <p:nvPr userDrawn="1"/>
          </p:nvSpPr>
          <p:spPr>
            <a:xfrm rot="16200000">
              <a:off x="4231654" y="-1164604"/>
              <a:ext cx="680691" cy="5105400"/>
            </a:xfrm>
            <a:prstGeom prst="roundRect">
              <a:avLst>
                <a:gd name="adj" fmla="val 13283"/>
              </a:avLst>
            </a:prstGeom>
            <a:solidFill>
              <a:srgbClr val="FF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59" name="Round Same Side Corner Rectangle 58">
              <a:extLst>
                <a:ext uri="{FF2B5EF4-FFF2-40B4-BE49-F238E27FC236}">
                  <a16:creationId xmlns:a16="http://schemas.microsoft.com/office/drawing/2014/main" id="{15DFA524-0BEA-66EC-95B5-7FA21818D067}"/>
                </a:ext>
              </a:extLst>
            </p:cNvPr>
            <p:cNvSpPr/>
            <p:nvPr userDrawn="1"/>
          </p:nvSpPr>
          <p:spPr>
            <a:xfrm rot="16200000">
              <a:off x="2147024" y="920029"/>
              <a:ext cx="680693" cy="936138"/>
            </a:xfrm>
            <a:prstGeom prst="round2SameRect">
              <a:avLst>
                <a:gd name="adj1" fmla="val 1211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60" name="Text Placeholder 18">
            <a:extLst>
              <a:ext uri="{FF2B5EF4-FFF2-40B4-BE49-F238E27FC236}">
                <a16:creationId xmlns:a16="http://schemas.microsoft.com/office/drawing/2014/main" id="{83BACA80-3827-04C0-9C26-8BEA4C5C4EF7}"/>
              </a:ext>
            </a:extLst>
          </p:cNvPr>
          <p:cNvSpPr>
            <a:spLocks noGrp="1"/>
          </p:cNvSpPr>
          <p:nvPr>
            <p:ph type="body" sz="quarter" idx="17" hasCustomPrompt="1"/>
          </p:nvPr>
        </p:nvSpPr>
        <p:spPr>
          <a:xfrm>
            <a:off x="3026204" y="2819405"/>
            <a:ext cx="4038600" cy="572731"/>
          </a:xfrm>
          <a:prstGeom prst="rect">
            <a:avLst/>
          </a:prstGeom>
        </p:spPr>
        <p:txBody>
          <a:bodyPr lIns="0" tIns="0" rIns="0" bIns="0" anchor="ctr" anchorCtr="0">
            <a:noAutofit/>
          </a:bodyPr>
          <a:lstStyle>
            <a:lvl1pPr marL="0" indent="0" algn="l">
              <a:buNone/>
              <a:defRPr sz="11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Note that the text automatically resizes if larger bodies of text are entered. Just like you are seeing here. Compare the font size of this tab to the prior two. Make adjustments as needed to make all text have similar emphasis.</a:t>
            </a:r>
          </a:p>
        </p:txBody>
      </p:sp>
      <p:sp>
        <p:nvSpPr>
          <p:cNvPr id="61" name="Text Placeholder 21">
            <a:extLst>
              <a:ext uri="{FF2B5EF4-FFF2-40B4-BE49-F238E27FC236}">
                <a16:creationId xmlns:a16="http://schemas.microsoft.com/office/drawing/2014/main" id="{F67F094A-A9E1-44C6-E150-4492F5358B05}"/>
              </a:ext>
            </a:extLst>
          </p:cNvPr>
          <p:cNvSpPr>
            <a:spLocks noGrp="1"/>
          </p:cNvSpPr>
          <p:nvPr>
            <p:ph type="body" sz="quarter" idx="18" hasCustomPrompt="1"/>
          </p:nvPr>
        </p:nvSpPr>
        <p:spPr>
          <a:xfrm>
            <a:off x="2062499" y="2889517"/>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Tree>
    <p:extLst>
      <p:ext uri="{BB962C8B-B14F-4D97-AF65-F5344CB8AC3E}">
        <p14:creationId xmlns:p14="http://schemas.microsoft.com/office/powerpoint/2010/main" val="425837147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GES Master - 4 Point Captions (Color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grpSp>
        <p:nvGrpSpPr>
          <p:cNvPr id="26" name="Group 25">
            <a:extLst>
              <a:ext uri="{FF2B5EF4-FFF2-40B4-BE49-F238E27FC236}">
                <a16:creationId xmlns:a16="http://schemas.microsoft.com/office/drawing/2014/main" id="{1F120B30-3925-8125-9FFF-CA31049F7EC8}"/>
              </a:ext>
            </a:extLst>
          </p:cNvPr>
          <p:cNvGrpSpPr/>
          <p:nvPr userDrawn="1"/>
        </p:nvGrpSpPr>
        <p:grpSpPr>
          <a:xfrm>
            <a:off x="2019300" y="1047750"/>
            <a:ext cx="5105400" cy="680694"/>
            <a:chOff x="2019300" y="1047750"/>
            <a:chExt cx="5105400" cy="680694"/>
          </a:xfrm>
        </p:grpSpPr>
        <p:sp>
          <p:nvSpPr>
            <p:cNvPr id="6" name="Rounded Rectangle 5">
              <a:extLst>
                <a:ext uri="{FF2B5EF4-FFF2-40B4-BE49-F238E27FC236}">
                  <a16:creationId xmlns:a16="http://schemas.microsoft.com/office/drawing/2014/main" id="{DD2AFD28-F63D-176C-9AE1-4E81C15DD4B5}"/>
                </a:ext>
              </a:extLst>
            </p:cNvPr>
            <p:cNvSpPr/>
            <p:nvPr userDrawn="1"/>
          </p:nvSpPr>
          <p:spPr>
            <a:xfrm rot="16200000">
              <a:off x="4231654" y="-1164604"/>
              <a:ext cx="680691" cy="5105400"/>
            </a:xfrm>
            <a:prstGeom prst="roundRect">
              <a:avLst>
                <a:gd name="adj" fmla="val 13283"/>
              </a:avLst>
            </a:prstGeom>
            <a:solidFill>
              <a:srgbClr val="FFF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 name="Round Same Side Corner Rectangle 7">
              <a:extLst>
                <a:ext uri="{FF2B5EF4-FFF2-40B4-BE49-F238E27FC236}">
                  <a16:creationId xmlns:a16="http://schemas.microsoft.com/office/drawing/2014/main" id="{D8FCF570-D2B7-1886-10F7-6AE146BFEA9D}"/>
                </a:ext>
              </a:extLst>
            </p:cNvPr>
            <p:cNvSpPr/>
            <p:nvPr userDrawn="1"/>
          </p:nvSpPr>
          <p:spPr>
            <a:xfrm rot="16200000">
              <a:off x="2147024" y="920029"/>
              <a:ext cx="680693" cy="936138"/>
            </a:xfrm>
            <a:prstGeom prst="round2SameRect">
              <a:avLst>
                <a:gd name="adj1" fmla="val 1211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44" name="Rectangle 43">
            <a:extLst>
              <a:ext uri="{FF2B5EF4-FFF2-40B4-BE49-F238E27FC236}">
                <a16:creationId xmlns:a16="http://schemas.microsoft.com/office/drawing/2014/main" id="{5641E40B-956B-E7B3-1E6B-A3BF2DB4817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45" name="Picture 44" descr="A black background with a black square&#10;&#10;Description automatically generated with medium confidence">
            <a:extLst>
              <a:ext uri="{FF2B5EF4-FFF2-40B4-BE49-F238E27FC236}">
                <a16:creationId xmlns:a16="http://schemas.microsoft.com/office/drawing/2014/main" id="{28A13274-D45E-4305-29FF-602DDE0E910D}"/>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46" name="Rectangle 45">
            <a:extLst>
              <a:ext uri="{FF2B5EF4-FFF2-40B4-BE49-F238E27FC236}">
                <a16:creationId xmlns:a16="http://schemas.microsoft.com/office/drawing/2014/main" id="{7B9A2E27-498C-1917-CD7E-38833CF212E6}"/>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47" name="TextBox 46">
            <a:extLst>
              <a:ext uri="{FF2B5EF4-FFF2-40B4-BE49-F238E27FC236}">
                <a16:creationId xmlns:a16="http://schemas.microsoft.com/office/drawing/2014/main" id="{47279AA9-5C58-D5D1-89C2-16AC0EAF89D3}"/>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48" name="TextBox 47">
            <a:extLst>
              <a:ext uri="{FF2B5EF4-FFF2-40B4-BE49-F238E27FC236}">
                <a16:creationId xmlns:a16="http://schemas.microsoft.com/office/drawing/2014/main" id="{B600A296-0959-8D28-A90A-5F2D9D0C9E34}"/>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0" name="Text Placeholder 18">
            <a:extLst>
              <a:ext uri="{FF2B5EF4-FFF2-40B4-BE49-F238E27FC236}">
                <a16:creationId xmlns:a16="http://schemas.microsoft.com/office/drawing/2014/main" id="{FF846CF4-64BE-BAF2-F398-ACE7ABBC4A68}"/>
              </a:ext>
            </a:extLst>
          </p:cNvPr>
          <p:cNvSpPr>
            <a:spLocks noGrp="1"/>
          </p:cNvSpPr>
          <p:nvPr>
            <p:ph type="body" sz="quarter" idx="13" hasCustomPrompt="1"/>
          </p:nvPr>
        </p:nvSpPr>
        <p:spPr>
          <a:xfrm>
            <a:off x="3026204" y="1101730"/>
            <a:ext cx="40386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This is an example of how the new shapes and colors can be used. Notice the round corners on the edges and sharp interior corners.</a:t>
            </a:r>
          </a:p>
        </p:txBody>
      </p:sp>
      <p:sp>
        <p:nvSpPr>
          <p:cNvPr id="23" name="Text Placeholder 21">
            <a:extLst>
              <a:ext uri="{FF2B5EF4-FFF2-40B4-BE49-F238E27FC236}">
                <a16:creationId xmlns:a16="http://schemas.microsoft.com/office/drawing/2014/main" id="{797BBABF-076D-5AD9-0EC2-153C6A8ACDBB}"/>
              </a:ext>
            </a:extLst>
          </p:cNvPr>
          <p:cNvSpPr>
            <a:spLocks noGrp="1"/>
          </p:cNvSpPr>
          <p:nvPr>
            <p:ph type="body" sz="quarter" idx="14" hasCustomPrompt="1"/>
          </p:nvPr>
        </p:nvSpPr>
        <p:spPr>
          <a:xfrm>
            <a:off x="2062499" y="1171842"/>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grpSp>
        <p:nvGrpSpPr>
          <p:cNvPr id="32" name="Group 31">
            <a:extLst>
              <a:ext uri="{FF2B5EF4-FFF2-40B4-BE49-F238E27FC236}">
                <a16:creationId xmlns:a16="http://schemas.microsoft.com/office/drawing/2014/main" id="{260B5A1E-8028-B803-B698-F0D4332DF872}"/>
              </a:ext>
            </a:extLst>
          </p:cNvPr>
          <p:cNvGrpSpPr/>
          <p:nvPr userDrawn="1"/>
        </p:nvGrpSpPr>
        <p:grpSpPr>
          <a:xfrm>
            <a:off x="2019300" y="1908175"/>
            <a:ext cx="5105400" cy="680694"/>
            <a:chOff x="2019300" y="1047750"/>
            <a:chExt cx="5105400" cy="680694"/>
          </a:xfrm>
        </p:grpSpPr>
        <p:sp>
          <p:nvSpPr>
            <p:cNvPr id="33" name="Rounded Rectangle 32">
              <a:extLst>
                <a:ext uri="{FF2B5EF4-FFF2-40B4-BE49-F238E27FC236}">
                  <a16:creationId xmlns:a16="http://schemas.microsoft.com/office/drawing/2014/main" id="{D02A8234-EED7-6D55-B52B-EEF8E1C576EF}"/>
                </a:ext>
              </a:extLst>
            </p:cNvPr>
            <p:cNvSpPr/>
            <p:nvPr userDrawn="1"/>
          </p:nvSpPr>
          <p:spPr>
            <a:xfrm rot="16200000">
              <a:off x="4231654" y="-1164604"/>
              <a:ext cx="680691" cy="5105400"/>
            </a:xfrm>
            <a:prstGeom prst="roundRect">
              <a:avLst>
                <a:gd name="adj" fmla="val 13283"/>
              </a:avLst>
            </a:prstGeom>
            <a:solidFill>
              <a:srgbClr val="FFD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9" name="Round Same Side Corner Rectangle 48">
              <a:extLst>
                <a:ext uri="{FF2B5EF4-FFF2-40B4-BE49-F238E27FC236}">
                  <a16:creationId xmlns:a16="http://schemas.microsoft.com/office/drawing/2014/main" id="{1CF919CC-B711-D6C7-8148-DB3B90055E2A}"/>
                </a:ext>
              </a:extLst>
            </p:cNvPr>
            <p:cNvSpPr/>
            <p:nvPr userDrawn="1"/>
          </p:nvSpPr>
          <p:spPr>
            <a:xfrm rot="16200000">
              <a:off x="2147024" y="920029"/>
              <a:ext cx="680693" cy="936138"/>
            </a:xfrm>
            <a:prstGeom prst="round2SameRect">
              <a:avLst>
                <a:gd name="adj1" fmla="val 1211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50" name="Text Placeholder 18">
            <a:extLst>
              <a:ext uri="{FF2B5EF4-FFF2-40B4-BE49-F238E27FC236}">
                <a16:creationId xmlns:a16="http://schemas.microsoft.com/office/drawing/2014/main" id="{B77E8D4C-475F-8C3B-1385-3BD9E65FAB0C}"/>
              </a:ext>
            </a:extLst>
          </p:cNvPr>
          <p:cNvSpPr>
            <a:spLocks noGrp="1"/>
          </p:cNvSpPr>
          <p:nvPr>
            <p:ph type="body" sz="quarter" idx="15" hasCustomPrompt="1"/>
          </p:nvPr>
        </p:nvSpPr>
        <p:spPr>
          <a:xfrm>
            <a:off x="3026204" y="1962155"/>
            <a:ext cx="40386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When only using one column of tabs, make sure to center them to the slide.</a:t>
            </a:r>
          </a:p>
        </p:txBody>
      </p:sp>
      <p:sp>
        <p:nvSpPr>
          <p:cNvPr id="51" name="Text Placeholder 21">
            <a:extLst>
              <a:ext uri="{FF2B5EF4-FFF2-40B4-BE49-F238E27FC236}">
                <a16:creationId xmlns:a16="http://schemas.microsoft.com/office/drawing/2014/main" id="{8E3C0002-A4F8-23B3-FF4C-76F87C5C8655}"/>
              </a:ext>
            </a:extLst>
          </p:cNvPr>
          <p:cNvSpPr>
            <a:spLocks noGrp="1"/>
          </p:cNvSpPr>
          <p:nvPr>
            <p:ph type="body" sz="quarter" idx="16" hasCustomPrompt="1"/>
          </p:nvPr>
        </p:nvSpPr>
        <p:spPr>
          <a:xfrm>
            <a:off x="2062499" y="2032267"/>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grpSp>
        <p:nvGrpSpPr>
          <p:cNvPr id="57" name="Group 56">
            <a:extLst>
              <a:ext uri="{FF2B5EF4-FFF2-40B4-BE49-F238E27FC236}">
                <a16:creationId xmlns:a16="http://schemas.microsoft.com/office/drawing/2014/main" id="{82AD53E9-D2D7-6061-AF27-8C021F1D0E3D}"/>
              </a:ext>
            </a:extLst>
          </p:cNvPr>
          <p:cNvGrpSpPr/>
          <p:nvPr userDrawn="1"/>
        </p:nvGrpSpPr>
        <p:grpSpPr>
          <a:xfrm>
            <a:off x="2019300" y="2765425"/>
            <a:ext cx="5105400" cy="680694"/>
            <a:chOff x="2019300" y="1047750"/>
            <a:chExt cx="5105400" cy="680694"/>
          </a:xfrm>
        </p:grpSpPr>
        <p:sp>
          <p:nvSpPr>
            <p:cNvPr id="58" name="Rounded Rectangle 57">
              <a:extLst>
                <a:ext uri="{FF2B5EF4-FFF2-40B4-BE49-F238E27FC236}">
                  <a16:creationId xmlns:a16="http://schemas.microsoft.com/office/drawing/2014/main" id="{DE91EBFE-716B-F59D-DDEC-2542BE2BBFCF}"/>
                </a:ext>
              </a:extLst>
            </p:cNvPr>
            <p:cNvSpPr/>
            <p:nvPr userDrawn="1"/>
          </p:nvSpPr>
          <p:spPr>
            <a:xfrm rot="16200000">
              <a:off x="4231654" y="-1164604"/>
              <a:ext cx="680691" cy="5105400"/>
            </a:xfrm>
            <a:prstGeom prst="roundRect">
              <a:avLst>
                <a:gd name="adj" fmla="val 13283"/>
              </a:avLst>
            </a:prstGeom>
            <a:solidFill>
              <a:srgbClr val="FF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59" name="Round Same Side Corner Rectangle 58">
              <a:extLst>
                <a:ext uri="{FF2B5EF4-FFF2-40B4-BE49-F238E27FC236}">
                  <a16:creationId xmlns:a16="http://schemas.microsoft.com/office/drawing/2014/main" id="{15DFA524-0BEA-66EC-95B5-7FA21818D067}"/>
                </a:ext>
              </a:extLst>
            </p:cNvPr>
            <p:cNvSpPr/>
            <p:nvPr userDrawn="1"/>
          </p:nvSpPr>
          <p:spPr>
            <a:xfrm rot="16200000">
              <a:off x="2147024" y="920029"/>
              <a:ext cx="680693" cy="936138"/>
            </a:xfrm>
            <a:prstGeom prst="round2SameRect">
              <a:avLst>
                <a:gd name="adj1" fmla="val 1211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60" name="Text Placeholder 18">
            <a:extLst>
              <a:ext uri="{FF2B5EF4-FFF2-40B4-BE49-F238E27FC236}">
                <a16:creationId xmlns:a16="http://schemas.microsoft.com/office/drawing/2014/main" id="{83BACA80-3827-04C0-9C26-8BEA4C5C4EF7}"/>
              </a:ext>
            </a:extLst>
          </p:cNvPr>
          <p:cNvSpPr>
            <a:spLocks noGrp="1"/>
          </p:cNvSpPr>
          <p:nvPr>
            <p:ph type="body" sz="quarter" idx="17" hasCustomPrompt="1"/>
          </p:nvPr>
        </p:nvSpPr>
        <p:spPr>
          <a:xfrm>
            <a:off x="3026204" y="2819405"/>
            <a:ext cx="4038600" cy="572731"/>
          </a:xfrm>
          <a:prstGeom prst="rect">
            <a:avLst/>
          </a:prstGeom>
        </p:spPr>
        <p:txBody>
          <a:bodyPr lIns="0" tIns="0" rIns="0" bIns="0" anchor="ctr" anchorCtr="0"/>
          <a:lstStyle>
            <a:lvl1pPr marL="0" indent="0" algn="l">
              <a:buNone/>
              <a:defRPr sz="10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Note that the text automatically resizes if larger bodies of text are entered. Just like you are seeing here. Compare the font size of this tab to the prior two. Make adjustments as needed to make all text have similar emphasis.</a:t>
            </a:r>
          </a:p>
        </p:txBody>
      </p:sp>
      <p:sp>
        <p:nvSpPr>
          <p:cNvPr id="61" name="Text Placeholder 21">
            <a:extLst>
              <a:ext uri="{FF2B5EF4-FFF2-40B4-BE49-F238E27FC236}">
                <a16:creationId xmlns:a16="http://schemas.microsoft.com/office/drawing/2014/main" id="{F67F094A-A9E1-44C6-E150-4492F5358B05}"/>
              </a:ext>
            </a:extLst>
          </p:cNvPr>
          <p:cNvSpPr>
            <a:spLocks noGrp="1"/>
          </p:cNvSpPr>
          <p:nvPr>
            <p:ph type="body" sz="quarter" idx="18" hasCustomPrompt="1"/>
          </p:nvPr>
        </p:nvSpPr>
        <p:spPr>
          <a:xfrm>
            <a:off x="2062499" y="2889517"/>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grpSp>
        <p:nvGrpSpPr>
          <p:cNvPr id="67" name="Group 66">
            <a:extLst>
              <a:ext uri="{FF2B5EF4-FFF2-40B4-BE49-F238E27FC236}">
                <a16:creationId xmlns:a16="http://schemas.microsoft.com/office/drawing/2014/main" id="{4BCF269A-7012-8053-2AA9-0B83D1DC317E}"/>
              </a:ext>
            </a:extLst>
          </p:cNvPr>
          <p:cNvGrpSpPr/>
          <p:nvPr userDrawn="1"/>
        </p:nvGrpSpPr>
        <p:grpSpPr>
          <a:xfrm>
            <a:off x="2019300" y="3625850"/>
            <a:ext cx="5105400" cy="680694"/>
            <a:chOff x="2019300" y="1047750"/>
            <a:chExt cx="5105400" cy="680694"/>
          </a:xfrm>
        </p:grpSpPr>
        <p:sp>
          <p:nvSpPr>
            <p:cNvPr id="68" name="Rounded Rectangle 67">
              <a:extLst>
                <a:ext uri="{FF2B5EF4-FFF2-40B4-BE49-F238E27FC236}">
                  <a16:creationId xmlns:a16="http://schemas.microsoft.com/office/drawing/2014/main" id="{4D2798C3-EFD5-09B2-96E2-110FFF6613C2}"/>
                </a:ext>
              </a:extLst>
            </p:cNvPr>
            <p:cNvSpPr/>
            <p:nvPr userDrawn="1"/>
          </p:nvSpPr>
          <p:spPr>
            <a:xfrm rot="16200000">
              <a:off x="4231654" y="-1164604"/>
              <a:ext cx="680691" cy="5105400"/>
            </a:xfrm>
            <a:prstGeom prst="roundRect">
              <a:avLst>
                <a:gd name="adj" fmla="val 13283"/>
              </a:avLst>
            </a:prstGeom>
            <a:solidFill>
              <a:srgbClr val="ABFB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69" name="Round Same Side Corner Rectangle 68">
              <a:extLst>
                <a:ext uri="{FF2B5EF4-FFF2-40B4-BE49-F238E27FC236}">
                  <a16:creationId xmlns:a16="http://schemas.microsoft.com/office/drawing/2014/main" id="{88CF97B9-8F60-B820-E721-91AA5C22DAA4}"/>
                </a:ext>
              </a:extLst>
            </p:cNvPr>
            <p:cNvSpPr/>
            <p:nvPr userDrawn="1"/>
          </p:nvSpPr>
          <p:spPr>
            <a:xfrm rot="16200000">
              <a:off x="2147024" y="920029"/>
              <a:ext cx="680693" cy="936138"/>
            </a:xfrm>
            <a:prstGeom prst="round2SameRect">
              <a:avLst>
                <a:gd name="adj1" fmla="val 1211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70" name="Text Placeholder 18">
            <a:extLst>
              <a:ext uri="{FF2B5EF4-FFF2-40B4-BE49-F238E27FC236}">
                <a16:creationId xmlns:a16="http://schemas.microsoft.com/office/drawing/2014/main" id="{15746217-4472-8E21-BFFB-FE9F5CD7E86C}"/>
              </a:ext>
            </a:extLst>
          </p:cNvPr>
          <p:cNvSpPr>
            <a:spLocks noGrp="1"/>
          </p:cNvSpPr>
          <p:nvPr>
            <p:ph type="body" sz="quarter" idx="19" hasCustomPrompt="1"/>
          </p:nvPr>
        </p:nvSpPr>
        <p:spPr>
          <a:xfrm>
            <a:off x="3026204" y="3679830"/>
            <a:ext cx="40386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Because the design is minimalistic, feel free to combine colors.</a:t>
            </a:r>
          </a:p>
        </p:txBody>
      </p:sp>
      <p:sp>
        <p:nvSpPr>
          <p:cNvPr id="71" name="Text Placeholder 21">
            <a:extLst>
              <a:ext uri="{FF2B5EF4-FFF2-40B4-BE49-F238E27FC236}">
                <a16:creationId xmlns:a16="http://schemas.microsoft.com/office/drawing/2014/main" id="{6094E7FA-B010-0C69-AE92-BA1332B9D5A6}"/>
              </a:ext>
            </a:extLst>
          </p:cNvPr>
          <p:cNvSpPr>
            <a:spLocks noGrp="1"/>
          </p:cNvSpPr>
          <p:nvPr>
            <p:ph type="body" sz="quarter" idx="20" hasCustomPrompt="1"/>
          </p:nvPr>
        </p:nvSpPr>
        <p:spPr>
          <a:xfrm>
            <a:off x="2062499" y="3749942"/>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Tree>
    <p:extLst>
      <p:ext uri="{BB962C8B-B14F-4D97-AF65-F5344CB8AC3E}">
        <p14:creationId xmlns:p14="http://schemas.microsoft.com/office/powerpoint/2010/main" val="171393216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GES Master - 3 Point Captions (Gray)">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44" name="Rectangle 43">
            <a:extLst>
              <a:ext uri="{FF2B5EF4-FFF2-40B4-BE49-F238E27FC236}">
                <a16:creationId xmlns:a16="http://schemas.microsoft.com/office/drawing/2014/main" id="{25012B28-15B0-1B4A-68EF-C61719B52680}"/>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45" name="Picture 44" descr="A black background with a black square&#10;&#10;Description automatically generated with medium confidence">
            <a:extLst>
              <a:ext uri="{FF2B5EF4-FFF2-40B4-BE49-F238E27FC236}">
                <a16:creationId xmlns:a16="http://schemas.microsoft.com/office/drawing/2014/main" id="{DFCA0E3E-135E-8F6F-5840-82684C387A2B}"/>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46" name="Rectangle 45">
            <a:extLst>
              <a:ext uri="{FF2B5EF4-FFF2-40B4-BE49-F238E27FC236}">
                <a16:creationId xmlns:a16="http://schemas.microsoft.com/office/drawing/2014/main" id="{BFC0B8A5-84C8-17C0-F767-267644EA0B7B}"/>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47" name="TextBox 46">
            <a:extLst>
              <a:ext uri="{FF2B5EF4-FFF2-40B4-BE49-F238E27FC236}">
                <a16:creationId xmlns:a16="http://schemas.microsoft.com/office/drawing/2014/main" id="{15C36A98-DE6B-F9ED-9C35-03628757731C}"/>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48" name="TextBox 47">
            <a:extLst>
              <a:ext uri="{FF2B5EF4-FFF2-40B4-BE49-F238E27FC236}">
                <a16:creationId xmlns:a16="http://schemas.microsoft.com/office/drawing/2014/main" id="{4183BC9D-19A9-3668-0450-E6B4DD54FBD9}"/>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grpSp>
        <p:nvGrpSpPr>
          <p:cNvPr id="2" name="Group 1">
            <a:extLst>
              <a:ext uri="{FF2B5EF4-FFF2-40B4-BE49-F238E27FC236}">
                <a16:creationId xmlns:a16="http://schemas.microsoft.com/office/drawing/2014/main" id="{DE4F8578-20C3-B649-EEE1-73038357A1E0}"/>
              </a:ext>
            </a:extLst>
          </p:cNvPr>
          <p:cNvGrpSpPr/>
          <p:nvPr userDrawn="1"/>
        </p:nvGrpSpPr>
        <p:grpSpPr>
          <a:xfrm>
            <a:off x="2019300" y="1047750"/>
            <a:ext cx="5105400" cy="680694"/>
            <a:chOff x="2019300" y="1047750"/>
            <a:chExt cx="5105400" cy="680694"/>
          </a:xfrm>
        </p:grpSpPr>
        <p:sp>
          <p:nvSpPr>
            <p:cNvPr id="7" name="Rounded Rectangle 6">
              <a:extLst>
                <a:ext uri="{FF2B5EF4-FFF2-40B4-BE49-F238E27FC236}">
                  <a16:creationId xmlns:a16="http://schemas.microsoft.com/office/drawing/2014/main" id="{DDCF9957-9C04-C4A2-A7AD-38AF3D371E59}"/>
                </a:ext>
              </a:extLst>
            </p:cNvPr>
            <p:cNvSpPr/>
            <p:nvPr userDrawn="1"/>
          </p:nvSpPr>
          <p:spPr>
            <a:xfrm rot="16200000">
              <a:off x="4231654" y="-1164604"/>
              <a:ext cx="680691" cy="5105400"/>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 name="Round Same Side Corner Rectangle 8">
              <a:extLst>
                <a:ext uri="{FF2B5EF4-FFF2-40B4-BE49-F238E27FC236}">
                  <a16:creationId xmlns:a16="http://schemas.microsoft.com/office/drawing/2014/main" id="{C3AD96E7-FC2B-BACD-319F-9A9E73BF50B7}"/>
                </a:ext>
              </a:extLst>
            </p:cNvPr>
            <p:cNvSpPr/>
            <p:nvPr userDrawn="1"/>
          </p:nvSpPr>
          <p:spPr>
            <a:xfrm rot="16200000">
              <a:off x="2147024" y="920029"/>
              <a:ext cx="680693" cy="936138"/>
            </a:xfrm>
            <a:prstGeom prst="round2SameRect">
              <a:avLst>
                <a:gd name="adj1" fmla="val 1211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11" name="Text Placeholder 18">
            <a:extLst>
              <a:ext uri="{FF2B5EF4-FFF2-40B4-BE49-F238E27FC236}">
                <a16:creationId xmlns:a16="http://schemas.microsoft.com/office/drawing/2014/main" id="{EA28D86B-EA5C-2719-20B7-E49CB5C5FBB2}"/>
              </a:ext>
            </a:extLst>
          </p:cNvPr>
          <p:cNvSpPr>
            <a:spLocks noGrp="1"/>
          </p:cNvSpPr>
          <p:nvPr>
            <p:ph type="body" sz="quarter" idx="13" hasCustomPrompt="1"/>
          </p:nvPr>
        </p:nvSpPr>
        <p:spPr>
          <a:xfrm>
            <a:off x="3026204" y="1101730"/>
            <a:ext cx="40386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This is an example of how the new shapes and colors can be used. Notice the round corners on the edges and sharp interior corners.</a:t>
            </a:r>
          </a:p>
        </p:txBody>
      </p:sp>
      <p:sp>
        <p:nvSpPr>
          <p:cNvPr id="18" name="Text Placeholder 21">
            <a:extLst>
              <a:ext uri="{FF2B5EF4-FFF2-40B4-BE49-F238E27FC236}">
                <a16:creationId xmlns:a16="http://schemas.microsoft.com/office/drawing/2014/main" id="{DE72C0F8-2ABD-3D03-A6D4-DFD7587F8ECD}"/>
              </a:ext>
            </a:extLst>
          </p:cNvPr>
          <p:cNvSpPr>
            <a:spLocks noGrp="1"/>
          </p:cNvSpPr>
          <p:nvPr>
            <p:ph type="body" sz="quarter" idx="14" hasCustomPrompt="1"/>
          </p:nvPr>
        </p:nvSpPr>
        <p:spPr>
          <a:xfrm>
            <a:off x="2062499" y="1171842"/>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grpSp>
        <p:nvGrpSpPr>
          <p:cNvPr id="19" name="Group 18">
            <a:extLst>
              <a:ext uri="{FF2B5EF4-FFF2-40B4-BE49-F238E27FC236}">
                <a16:creationId xmlns:a16="http://schemas.microsoft.com/office/drawing/2014/main" id="{326DB625-BE85-428C-010D-A0E385F54B04}"/>
              </a:ext>
            </a:extLst>
          </p:cNvPr>
          <p:cNvGrpSpPr/>
          <p:nvPr userDrawn="1"/>
        </p:nvGrpSpPr>
        <p:grpSpPr>
          <a:xfrm>
            <a:off x="2019300" y="1908175"/>
            <a:ext cx="5105400" cy="680694"/>
            <a:chOff x="2019300" y="1047750"/>
            <a:chExt cx="5105400" cy="680694"/>
          </a:xfrm>
        </p:grpSpPr>
        <p:sp>
          <p:nvSpPr>
            <p:cNvPr id="20" name="Rounded Rectangle 19">
              <a:extLst>
                <a:ext uri="{FF2B5EF4-FFF2-40B4-BE49-F238E27FC236}">
                  <a16:creationId xmlns:a16="http://schemas.microsoft.com/office/drawing/2014/main" id="{4FD51C58-76A7-2239-E9CF-C9AB4A8325D6}"/>
                </a:ext>
              </a:extLst>
            </p:cNvPr>
            <p:cNvSpPr/>
            <p:nvPr userDrawn="1"/>
          </p:nvSpPr>
          <p:spPr>
            <a:xfrm rot="16200000">
              <a:off x="4231654" y="-1164604"/>
              <a:ext cx="680691" cy="5105400"/>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1" name="Round Same Side Corner Rectangle 20">
              <a:extLst>
                <a:ext uri="{FF2B5EF4-FFF2-40B4-BE49-F238E27FC236}">
                  <a16:creationId xmlns:a16="http://schemas.microsoft.com/office/drawing/2014/main" id="{12DEB92F-CA1E-A1E7-FF19-1FC7A188BB8C}"/>
                </a:ext>
              </a:extLst>
            </p:cNvPr>
            <p:cNvSpPr/>
            <p:nvPr userDrawn="1"/>
          </p:nvSpPr>
          <p:spPr>
            <a:xfrm rot="16200000">
              <a:off x="2147024" y="920029"/>
              <a:ext cx="680693" cy="936138"/>
            </a:xfrm>
            <a:prstGeom prst="round2SameRect">
              <a:avLst>
                <a:gd name="adj1" fmla="val 1211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22" name="Text Placeholder 18">
            <a:extLst>
              <a:ext uri="{FF2B5EF4-FFF2-40B4-BE49-F238E27FC236}">
                <a16:creationId xmlns:a16="http://schemas.microsoft.com/office/drawing/2014/main" id="{1F9D04B8-67AB-5B01-071C-5118E84AC196}"/>
              </a:ext>
            </a:extLst>
          </p:cNvPr>
          <p:cNvSpPr>
            <a:spLocks noGrp="1"/>
          </p:cNvSpPr>
          <p:nvPr>
            <p:ph type="body" sz="quarter" idx="15" hasCustomPrompt="1"/>
          </p:nvPr>
        </p:nvSpPr>
        <p:spPr>
          <a:xfrm>
            <a:off x="3026204" y="1962155"/>
            <a:ext cx="40386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When only using one column of tabs, make sure to center them to the slide.</a:t>
            </a:r>
          </a:p>
        </p:txBody>
      </p:sp>
      <p:sp>
        <p:nvSpPr>
          <p:cNvPr id="23" name="Text Placeholder 21">
            <a:extLst>
              <a:ext uri="{FF2B5EF4-FFF2-40B4-BE49-F238E27FC236}">
                <a16:creationId xmlns:a16="http://schemas.microsoft.com/office/drawing/2014/main" id="{97F88E8C-F0C8-BB00-B3B0-092609824CAD}"/>
              </a:ext>
            </a:extLst>
          </p:cNvPr>
          <p:cNvSpPr>
            <a:spLocks noGrp="1"/>
          </p:cNvSpPr>
          <p:nvPr>
            <p:ph type="body" sz="quarter" idx="16" hasCustomPrompt="1"/>
          </p:nvPr>
        </p:nvSpPr>
        <p:spPr>
          <a:xfrm>
            <a:off x="2062499" y="2032267"/>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grpSp>
        <p:nvGrpSpPr>
          <p:cNvPr id="24" name="Group 23">
            <a:extLst>
              <a:ext uri="{FF2B5EF4-FFF2-40B4-BE49-F238E27FC236}">
                <a16:creationId xmlns:a16="http://schemas.microsoft.com/office/drawing/2014/main" id="{2BE147DB-0277-79C1-AC34-CB1BCC759546}"/>
              </a:ext>
            </a:extLst>
          </p:cNvPr>
          <p:cNvGrpSpPr/>
          <p:nvPr userDrawn="1"/>
        </p:nvGrpSpPr>
        <p:grpSpPr>
          <a:xfrm>
            <a:off x="2019300" y="2765425"/>
            <a:ext cx="5105400" cy="680694"/>
            <a:chOff x="2019300" y="1047750"/>
            <a:chExt cx="5105400" cy="680694"/>
          </a:xfrm>
        </p:grpSpPr>
        <p:sp>
          <p:nvSpPr>
            <p:cNvPr id="25" name="Rounded Rectangle 24">
              <a:extLst>
                <a:ext uri="{FF2B5EF4-FFF2-40B4-BE49-F238E27FC236}">
                  <a16:creationId xmlns:a16="http://schemas.microsoft.com/office/drawing/2014/main" id="{D1F0A260-0402-60EE-C5C7-0069D5091409}"/>
                </a:ext>
              </a:extLst>
            </p:cNvPr>
            <p:cNvSpPr/>
            <p:nvPr userDrawn="1"/>
          </p:nvSpPr>
          <p:spPr>
            <a:xfrm rot="16200000">
              <a:off x="4231654" y="-1164604"/>
              <a:ext cx="680691" cy="5105400"/>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6" name="Round Same Side Corner Rectangle 25">
              <a:extLst>
                <a:ext uri="{FF2B5EF4-FFF2-40B4-BE49-F238E27FC236}">
                  <a16:creationId xmlns:a16="http://schemas.microsoft.com/office/drawing/2014/main" id="{557A9043-9FAE-3FC8-9E20-AB03E1D4E510}"/>
                </a:ext>
              </a:extLst>
            </p:cNvPr>
            <p:cNvSpPr/>
            <p:nvPr userDrawn="1"/>
          </p:nvSpPr>
          <p:spPr>
            <a:xfrm rot="16200000">
              <a:off x="2147024" y="920029"/>
              <a:ext cx="680693" cy="936138"/>
            </a:xfrm>
            <a:prstGeom prst="round2SameRect">
              <a:avLst>
                <a:gd name="adj1" fmla="val 1211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27" name="Text Placeholder 18">
            <a:extLst>
              <a:ext uri="{FF2B5EF4-FFF2-40B4-BE49-F238E27FC236}">
                <a16:creationId xmlns:a16="http://schemas.microsoft.com/office/drawing/2014/main" id="{702EB530-2576-4774-B72A-C072F85632B4}"/>
              </a:ext>
            </a:extLst>
          </p:cNvPr>
          <p:cNvSpPr>
            <a:spLocks noGrp="1"/>
          </p:cNvSpPr>
          <p:nvPr>
            <p:ph type="body" sz="quarter" idx="17" hasCustomPrompt="1"/>
          </p:nvPr>
        </p:nvSpPr>
        <p:spPr>
          <a:xfrm>
            <a:off x="3026204" y="2819405"/>
            <a:ext cx="4038600" cy="572731"/>
          </a:xfrm>
          <a:prstGeom prst="rect">
            <a:avLst/>
          </a:prstGeom>
        </p:spPr>
        <p:txBody>
          <a:bodyPr lIns="0" tIns="0" rIns="0" bIns="0" anchor="ctr" anchorCtr="0"/>
          <a:lstStyle>
            <a:lvl1pPr marL="0" indent="0" algn="l">
              <a:buNone/>
              <a:defRPr sz="10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Note that the text automatically resizes if larger bodies of text are entered. Just like you are seeing here. Compare the font size of this tab to the prior two. Make adjustments as needed to make all text have similar emphasis.</a:t>
            </a:r>
          </a:p>
        </p:txBody>
      </p:sp>
      <p:sp>
        <p:nvSpPr>
          <p:cNvPr id="28" name="Text Placeholder 21">
            <a:extLst>
              <a:ext uri="{FF2B5EF4-FFF2-40B4-BE49-F238E27FC236}">
                <a16:creationId xmlns:a16="http://schemas.microsoft.com/office/drawing/2014/main" id="{79215BAD-4B47-BD01-9ACC-00EFEE30426C}"/>
              </a:ext>
            </a:extLst>
          </p:cNvPr>
          <p:cNvSpPr>
            <a:spLocks noGrp="1"/>
          </p:cNvSpPr>
          <p:nvPr>
            <p:ph type="body" sz="quarter" idx="18" hasCustomPrompt="1"/>
          </p:nvPr>
        </p:nvSpPr>
        <p:spPr>
          <a:xfrm>
            <a:off x="2062499" y="2889517"/>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Tree>
    <p:extLst>
      <p:ext uri="{BB962C8B-B14F-4D97-AF65-F5344CB8AC3E}">
        <p14:creationId xmlns:p14="http://schemas.microsoft.com/office/powerpoint/2010/main" val="21989027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GES Master - 4 Point Captions (Gray)">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44" name="Rectangle 43">
            <a:extLst>
              <a:ext uri="{FF2B5EF4-FFF2-40B4-BE49-F238E27FC236}">
                <a16:creationId xmlns:a16="http://schemas.microsoft.com/office/drawing/2014/main" id="{25012B28-15B0-1B4A-68EF-C61719B52680}"/>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45" name="Picture 44" descr="A black background with a black square&#10;&#10;Description automatically generated with medium confidence">
            <a:extLst>
              <a:ext uri="{FF2B5EF4-FFF2-40B4-BE49-F238E27FC236}">
                <a16:creationId xmlns:a16="http://schemas.microsoft.com/office/drawing/2014/main" id="{DFCA0E3E-135E-8F6F-5840-82684C387A2B}"/>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46" name="Rectangle 45">
            <a:extLst>
              <a:ext uri="{FF2B5EF4-FFF2-40B4-BE49-F238E27FC236}">
                <a16:creationId xmlns:a16="http://schemas.microsoft.com/office/drawing/2014/main" id="{BFC0B8A5-84C8-17C0-F767-267644EA0B7B}"/>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47" name="TextBox 46">
            <a:extLst>
              <a:ext uri="{FF2B5EF4-FFF2-40B4-BE49-F238E27FC236}">
                <a16:creationId xmlns:a16="http://schemas.microsoft.com/office/drawing/2014/main" id="{15C36A98-DE6B-F9ED-9C35-03628757731C}"/>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48" name="TextBox 47">
            <a:extLst>
              <a:ext uri="{FF2B5EF4-FFF2-40B4-BE49-F238E27FC236}">
                <a16:creationId xmlns:a16="http://schemas.microsoft.com/office/drawing/2014/main" id="{4183BC9D-19A9-3668-0450-E6B4DD54FBD9}"/>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grpSp>
        <p:nvGrpSpPr>
          <p:cNvPr id="2" name="Group 1">
            <a:extLst>
              <a:ext uri="{FF2B5EF4-FFF2-40B4-BE49-F238E27FC236}">
                <a16:creationId xmlns:a16="http://schemas.microsoft.com/office/drawing/2014/main" id="{DE4F8578-20C3-B649-EEE1-73038357A1E0}"/>
              </a:ext>
            </a:extLst>
          </p:cNvPr>
          <p:cNvGrpSpPr/>
          <p:nvPr userDrawn="1"/>
        </p:nvGrpSpPr>
        <p:grpSpPr>
          <a:xfrm>
            <a:off x="2019300" y="1047750"/>
            <a:ext cx="5105400" cy="680694"/>
            <a:chOff x="2019300" y="1047750"/>
            <a:chExt cx="5105400" cy="680694"/>
          </a:xfrm>
        </p:grpSpPr>
        <p:sp>
          <p:nvSpPr>
            <p:cNvPr id="7" name="Rounded Rectangle 6">
              <a:extLst>
                <a:ext uri="{FF2B5EF4-FFF2-40B4-BE49-F238E27FC236}">
                  <a16:creationId xmlns:a16="http://schemas.microsoft.com/office/drawing/2014/main" id="{DDCF9957-9C04-C4A2-A7AD-38AF3D371E59}"/>
                </a:ext>
              </a:extLst>
            </p:cNvPr>
            <p:cNvSpPr/>
            <p:nvPr userDrawn="1"/>
          </p:nvSpPr>
          <p:spPr>
            <a:xfrm rot="16200000">
              <a:off x="4231654" y="-1164604"/>
              <a:ext cx="680691" cy="5105400"/>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 name="Round Same Side Corner Rectangle 8">
              <a:extLst>
                <a:ext uri="{FF2B5EF4-FFF2-40B4-BE49-F238E27FC236}">
                  <a16:creationId xmlns:a16="http://schemas.microsoft.com/office/drawing/2014/main" id="{C3AD96E7-FC2B-BACD-319F-9A9E73BF50B7}"/>
                </a:ext>
              </a:extLst>
            </p:cNvPr>
            <p:cNvSpPr/>
            <p:nvPr userDrawn="1"/>
          </p:nvSpPr>
          <p:spPr>
            <a:xfrm rot="16200000">
              <a:off x="2147024" y="920029"/>
              <a:ext cx="680693" cy="936138"/>
            </a:xfrm>
            <a:prstGeom prst="round2SameRect">
              <a:avLst>
                <a:gd name="adj1" fmla="val 1211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11" name="Text Placeholder 18">
            <a:extLst>
              <a:ext uri="{FF2B5EF4-FFF2-40B4-BE49-F238E27FC236}">
                <a16:creationId xmlns:a16="http://schemas.microsoft.com/office/drawing/2014/main" id="{EA28D86B-EA5C-2719-20B7-E49CB5C5FBB2}"/>
              </a:ext>
            </a:extLst>
          </p:cNvPr>
          <p:cNvSpPr>
            <a:spLocks noGrp="1"/>
          </p:cNvSpPr>
          <p:nvPr>
            <p:ph type="body" sz="quarter" idx="13" hasCustomPrompt="1"/>
          </p:nvPr>
        </p:nvSpPr>
        <p:spPr>
          <a:xfrm>
            <a:off x="3026204" y="1101730"/>
            <a:ext cx="40386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This is an example of how the new shapes and colors can be used. Notice the round corners on the edges and sharp interior corners.</a:t>
            </a:r>
          </a:p>
        </p:txBody>
      </p:sp>
      <p:sp>
        <p:nvSpPr>
          <p:cNvPr id="18" name="Text Placeholder 21">
            <a:extLst>
              <a:ext uri="{FF2B5EF4-FFF2-40B4-BE49-F238E27FC236}">
                <a16:creationId xmlns:a16="http://schemas.microsoft.com/office/drawing/2014/main" id="{DE72C0F8-2ABD-3D03-A6D4-DFD7587F8ECD}"/>
              </a:ext>
            </a:extLst>
          </p:cNvPr>
          <p:cNvSpPr>
            <a:spLocks noGrp="1"/>
          </p:cNvSpPr>
          <p:nvPr>
            <p:ph type="body" sz="quarter" idx="14" hasCustomPrompt="1"/>
          </p:nvPr>
        </p:nvSpPr>
        <p:spPr>
          <a:xfrm>
            <a:off x="2062499" y="1171842"/>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grpSp>
        <p:nvGrpSpPr>
          <p:cNvPr id="19" name="Group 18">
            <a:extLst>
              <a:ext uri="{FF2B5EF4-FFF2-40B4-BE49-F238E27FC236}">
                <a16:creationId xmlns:a16="http://schemas.microsoft.com/office/drawing/2014/main" id="{326DB625-BE85-428C-010D-A0E385F54B04}"/>
              </a:ext>
            </a:extLst>
          </p:cNvPr>
          <p:cNvGrpSpPr/>
          <p:nvPr userDrawn="1"/>
        </p:nvGrpSpPr>
        <p:grpSpPr>
          <a:xfrm>
            <a:off x="2019300" y="1908175"/>
            <a:ext cx="5105400" cy="680694"/>
            <a:chOff x="2019300" y="1047750"/>
            <a:chExt cx="5105400" cy="680694"/>
          </a:xfrm>
        </p:grpSpPr>
        <p:sp>
          <p:nvSpPr>
            <p:cNvPr id="20" name="Rounded Rectangle 19">
              <a:extLst>
                <a:ext uri="{FF2B5EF4-FFF2-40B4-BE49-F238E27FC236}">
                  <a16:creationId xmlns:a16="http://schemas.microsoft.com/office/drawing/2014/main" id="{4FD51C58-76A7-2239-E9CF-C9AB4A8325D6}"/>
                </a:ext>
              </a:extLst>
            </p:cNvPr>
            <p:cNvSpPr/>
            <p:nvPr userDrawn="1"/>
          </p:nvSpPr>
          <p:spPr>
            <a:xfrm rot="16200000">
              <a:off x="4231654" y="-1164604"/>
              <a:ext cx="680691" cy="5105400"/>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1" name="Round Same Side Corner Rectangle 20">
              <a:extLst>
                <a:ext uri="{FF2B5EF4-FFF2-40B4-BE49-F238E27FC236}">
                  <a16:creationId xmlns:a16="http://schemas.microsoft.com/office/drawing/2014/main" id="{12DEB92F-CA1E-A1E7-FF19-1FC7A188BB8C}"/>
                </a:ext>
              </a:extLst>
            </p:cNvPr>
            <p:cNvSpPr/>
            <p:nvPr userDrawn="1"/>
          </p:nvSpPr>
          <p:spPr>
            <a:xfrm rot="16200000">
              <a:off x="2147024" y="920029"/>
              <a:ext cx="680693" cy="936138"/>
            </a:xfrm>
            <a:prstGeom prst="round2SameRect">
              <a:avLst>
                <a:gd name="adj1" fmla="val 1211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22" name="Text Placeholder 18">
            <a:extLst>
              <a:ext uri="{FF2B5EF4-FFF2-40B4-BE49-F238E27FC236}">
                <a16:creationId xmlns:a16="http://schemas.microsoft.com/office/drawing/2014/main" id="{1F9D04B8-67AB-5B01-071C-5118E84AC196}"/>
              </a:ext>
            </a:extLst>
          </p:cNvPr>
          <p:cNvSpPr>
            <a:spLocks noGrp="1"/>
          </p:cNvSpPr>
          <p:nvPr>
            <p:ph type="body" sz="quarter" idx="15" hasCustomPrompt="1"/>
          </p:nvPr>
        </p:nvSpPr>
        <p:spPr>
          <a:xfrm>
            <a:off x="3026204" y="1962155"/>
            <a:ext cx="40386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When only using one column of tabs, make sure to center them to the slide.</a:t>
            </a:r>
          </a:p>
        </p:txBody>
      </p:sp>
      <p:sp>
        <p:nvSpPr>
          <p:cNvPr id="23" name="Text Placeholder 21">
            <a:extLst>
              <a:ext uri="{FF2B5EF4-FFF2-40B4-BE49-F238E27FC236}">
                <a16:creationId xmlns:a16="http://schemas.microsoft.com/office/drawing/2014/main" id="{97F88E8C-F0C8-BB00-B3B0-092609824CAD}"/>
              </a:ext>
            </a:extLst>
          </p:cNvPr>
          <p:cNvSpPr>
            <a:spLocks noGrp="1"/>
          </p:cNvSpPr>
          <p:nvPr>
            <p:ph type="body" sz="quarter" idx="16" hasCustomPrompt="1"/>
          </p:nvPr>
        </p:nvSpPr>
        <p:spPr>
          <a:xfrm>
            <a:off x="2062499" y="2032267"/>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grpSp>
        <p:nvGrpSpPr>
          <p:cNvPr id="24" name="Group 23">
            <a:extLst>
              <a:ext uri="{FF2B5EF4-FFF2-40B4-BE49-F238E27FC236}">
                <a16:creationId xmlns:a16="http://schemas.microsoft.com/office/drawing/2014/main" id="{2BE147DB-0277-79C1-AC34-CB1BCC759546}"/>
              </a:ext>
            </a:extLst>
          </p:cNvPr>
          <p:cNvGrpSpPr/>
          <p:nvPr userDrawn="1"/>
        </p:nvGrpSpPr>
        <p:grpSpPr>
          <a:xfrm>
            <a:off x="2019300" y="2765425"/>
            <a:ext cx="5105400" cy="680694"/>
            <a:chOff x="2019300" y="1047750"/>
            <a:chExt cx="5105400" cy="680694"/>
          </a:xfrm>
        </p:grpSpPr>
        <p:sp>
          <p:nvSpPr>
            <p:cNvPr id="25" name="Rounded Rectangle 24">
              <a:extLst>
                <a:ext uri="{FF2B5EF4-FFF2-40B4-BE49-F238E27FC236}">
                  <a16:creationId xmlns:a16="http://schemas.microsoft.com/office/drawing/2014/main" id="{D1F0A260-0402-60EE-C5C7-0069D5091409}"/>
                </a:ext>
              </a:extLst>
            </p:cNvPr>
            <p:cNvSpPr/>
            <p:nvPr userDrawn="1"/>
          </p:nvSpPr>
          <p:spPr>
            <a:xfrm rot="16200000">
              <a:off x="4231654" y="-1164604"/>
              <a:ext cx="680691" cy="5105400"/>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6" name="Round Same Side Corner Rectangle 25">
              <a:extLst>
                <a:ext uri="{FF2B5EF4-FFF2-40B4-BE49-F238E27FC236}">
                  <a16:creationId xmlns:a16="http://schemas.microsoft.com/office/drawing/2014/main" id="{557A9043-9FAE-3FC8-9E20-AB03E1D4E510}"/>
                </a:ext>
              </a:extLst>
            </p:cNvPr>
            <p:cNvSpPr/>
            <p:nvPr userDrawn="1"/>
          </p:nvSpPr>
          <p:spPr>
            <a:xfrm rot="16200000">
              <a:off x="2147024" y="920029"/>
              <a:ext cx="680693" cy="936138"/>
            </a:xfrm>
            <a:prstGeom prst="round2SameRect">
              <a:avLst>
                <a:gd name="adj1" fmla="val 1211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27" name="Text Placeholder 18">
            <a:extLst>
              <a:ext uri="{FF2B5EF4-FFF2-40B4-BE49-F238E27FC236}">
                <a16:creationId xmlns:a16="http://schemas.microsoft.com/office/drawing/2014/main" id="{702EB530-2576-4774-B72A-C072F85632B4}"/>
              </a:ext>
            </a:extLst>
          </p:cNvPr>
          <p:cNvSpPr>
            <a:spLocks noGrp="1"/>
          </p:cNvSpPr>
          <p:nvPr>
            <p:ph type="body" sz="quarter" idx="17" hasCustomPrompt="1"/>
          </p:nvPr>
        </p:nvSpPr>
        <p:spPr>
          <a:xfrm>
            <a:off x="3026204" y="2819405"/>
            <a:ext cx="4038600" cy="572731"/>
          </a:xfrm>
          <a:prstGeom prst="rect">
            <a:avLst/>
          </a:prstGeom>
        </p:spPr>
        <p:txBody>
          <a:bodyPr lIns="0" tIns="0" rIns="0" bIns="0" anchor="ctr" anchorCtr="0"/>
          <a:lstStyle>
            <a:lvl1pPr marL="0" indent="0" algn="l">
              <a:buNone/>
              <a:defRPr sz="10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Note that the text automatically resizes if larger bodies of text are entered. Just like you are seeing here. Compare the font size of this tab to the prior two. Make adjustments as needed to make all text have similar emphasis.</a:t>
            </a:r>
          </a:p>
        </p:txBody>
      </p:sp>
      <p:sp>
        <p:nvSpPr>
          <p:cNvPr id="28" name="Text Placeholder 21">
            <a:extLst>
              <a:ext uri="{FF2B5EF4-FFF2-40B4-BE49-F238E27FC236}">
                <a16:creationId xmlns:a16="http://schemas.microsoft.com/office/drawing/2014/main" id="{79215BAD-4B47-BD01-9ACC-00EFEE30426C}"/>
              </a:ext>
            </a:extLst>
          </p:cNvPr>
          <p:cNvSpPr>
            <a:spLocks noGrp="1"/>
          </p:cNvSpPr>
          <p:nvPr>
            <p:ph type="body" sz="quarter" idx="18" hasCustomPrompt="1"/>
          </p:nvPr>
        </p:nvSpPr>
        <p:spPr>
          <a:xfrm>
            <a:off x="2062499" y="2889517"/>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grpSp>
        <p:nvGrpSpPr>
          <p:cNvPr id="29" name="Group 28">
            <a:extLst>
              <a:ext uri="{FF2B5EF4-FFF2-40B4-BE49-F238E27FC236}">
                <a16:creationId xmlns:a16="http://schemas.microsoft.com/office/drawing/2014/main" id="{9ECDCDAE-735F-CE1F-0D56-FE38B9B7282C}"/>
              </a:ext>
            </a:extLst>
          </p:cNvPr>
          <p:cNvGrpSpPr/>
          <p:nvPr userDrawn="1"/>
        </p:nvGrpSpPr>
        <p:grpSpPr>
          <a:xfrm>
            <a:off x="2019300" y="3625850"/>
            <a:ext cx="5105400" cy="680694"/>
            <a:chOff x="2019300" y="1047750"/>
            <a:chExt cx="5105400" cy="680694"/>
          </a:xfrm>
        </p:grpSpPr>
        <p:sp>
          <p:nvSpPr>
            <p:cNvPr id="30" name="Rounded Rectangle 29">
              <a:extLst>
                <a:ext uri="{FF2B5EF4-FFF2-40B4-BE49-F238E27FC236}">
                  <a16:creationId xmlns:a16="http://schemas.microsoft.com/office/drawing/2014/main" id="{9ACFF1BA-068B-0040-5A72-5DE4D70E250A}"/>
                </a:ext>
              </a:extLst>
            </p:cNvPr>
            <p:cNvSpPr/>
            <p:nvPr userDrawn="1"/>
          </p:nvSpPr>
          <p:spPr>
            <a:xfrm rot="16200000">
              <a:off x="4231654" y="-1164604"/>
              <a:ext cx="680691" cy="5105400"/>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1" name="Round Same Side Corner Rectangle 30">
              <a:extLst>
                <a:ext uri="{FF2B5EF4-FFF2-40B4-BE49-F238E27FC236}">
                  <a16:creationId xmlns:a16="http://schemas.microsoft.com/office/drawing/2014/main" id="{8665F0A9-F4EC-8D93-A552-41D8FCCBFC3F}"/>
                </a:ext>
              </a:extLst>
            </p:cNvPr>
            <p:cNvSpPr/>
            <p:nvPr userDrawn="1"/>
          </p:nvSpPr>
          <p:spPr>
            <a:xfrm rot="16200000">
              <a:off x="2147024" y="920029"/>
              <a:ext cx="680693" cy="936138"/>
            </a:xfrm>
            <a:prstGeom prst="round2SameRect">
              <a:avLst>
                <a:gd name="adj1" fmla="val 1211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32" name="Text Placeholder 18">
            <a:extLst>
              <a:ext uri="{FF2B5EF4-FFF2-40B4-BE49-F238E27FC236}">
                <a16:creationId xmlns:a16="http://schemas.microsoft.com/office/drawing/2014/main" id="{6DAC4B65-23CB-AC09-D4E3-37DF02F6B351}"/>
              </a:ext>
            </a:extLst>
          </p:cNvPr>
          <p:cNvSpPr>
            <a:spLocks noGrp="1"/>
          </p:cNvSpPr>
          <p:nvPr>
            <p:ph type="body" sz="quarter" idx="19" hasCustomPrompt="1"/>
          </p:nvPr>
        </p:nvSpPr>
        <p:spPr>
          <a:xfrm>
            <a:off x="3026204" y="3679830"/>
            <a:ext cx="40386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Because the design is minimalistic, feel free to combine colors.</a:t>
            </a:r>
          </a:p>
        </p:txBody>
      </p:sp>
      <p:sp>
        <p:nvSpPr>
          <p:cNvPr id="33" name="Text Placeholder 21">
            <a:extLst>
              <a:ext uri="{FF2B5EF4-FFF2-40B4-BE49-F238E27FC236}">
                <a16:creationId xmlns:a16="http://schemas.microsoft.com/office/drawing/2014/main" id="{8BC6B610-CA12-BB7D-CC91-E96F231F6B0A}"/>
              </a:ext>
            </a:extLst>
          </p:cNvPr>
          <p:cNvSpPr>
            <a:spLocks noGrp="1"/>
          </p:cNvSpPr>
          <p:nvPr>
            <p:ph type="body" sz="quarter" idx="20" hasCustomPrompt="1"/>
          </p:nvPr>
        </p:nvSpPr>
        <p:spPr>
          <a:xfrm>
            <a:off x="2062499" y="3749942"/>
            <a:ext cx="833101"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Tree>
    <p:extLst>
      <p:ext uri="{BB962C8B-B14F-4D97-AF65-F5344CB8AC3E}">
        <p14:creationId xmlns:p14="http://schemas.microsoft.com/office/powerpoint/2010/main" val="238277780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GES Master - 3 Point Captions ALT">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67" name="Rounded Rectangle 66">
            <a:extLst>
              <a:ext uri="{FF2B5EF4-FFF2-40B4-BE49-F238E27FC236}">
                <a16:creationId xmlns:a16="http://schemas.microsoft.com/office/drawing/2014/main" id="{25B28ED8-71EC-7D0D-FA27-1A5A192D3C7E}"/>
              </a:ext>
            </a:extLst>
          </p:cNvPr>
          <p:cNvSpPr/>
          <p:nvPr userDrawn="1"/>
        </p:nvSpPr>
        <p:spPr>
          <a:xfrm rot="16200000">
            <a:off x="1396220" y="1023131"/>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4" name="Text Placeholder 21">
            <a:extLst>
              <a:ext uri="{FF2B5EF4-FFF2-40B4-BE49-F238E27FC236}">
                <a16:creationId xmlns:a16="http://schemas.microsoft.com/office/drawing/2014/main" id="{A108F1A4-2294-7406-CAF5-9034E7FA5227}"/>
              </a:ext>
            </a:extLst>
          </p:cNvPr>
          <p:cNvSpPr>
            <a:spLocks noGrp="1"/>
          </p:cNvSpPr>
          <p:nvPr userDrawn="1">
            <p:ph type="body" sz="quarter" idx="14" hasCustomPrompt="1"/>
          </p:nvPr>
        </p:nvSpPr>
        <p:spPr>
          <a:xfrm>
            <a:off x="1371599" y="1171842"/>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6" name="Text Placeholder 18">
            <a:extLst>
              <a:ext uri="{FF2B5EF4-FFF2-40B4-BE49-F238E27FC236}">
                <a16:creationId xmlns:a16="http://schemas.microsoft.com/office/drawing/2014/main" id="{62BA4737-6DD2-4E3D-EE69-911AD15A8347}"/>
              </a:ext>
            </a:extLst>
          </p:cNvPr>
          <p:cNvSpPr>
            <a:spLocks noGrp="1"/>
          </p:cNvSpPr>
          <p:nvPr userDrawn="1">
            <p:ph type="body" sz="quarter" idx="13" hasCustomPrompt="1"/>
          </p:nvPr>
        </p:nvSpPr>
        <p:spPr>
          <a:xfrm>
            <a:off x="2209800" y="1101730"/>
            <a:ext cx="4267196"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28" name="Rounded Rectangle 27">
            <a:extLst>
              <a:ext uri="{FF2B5EF4-FFF2-40B4-BE49-F238E27FC236}">
                <a16:creationId xmlns:a16="http://schemas.microsoft.com/office/drawing/2014/main" id="{BF75752C-B0F4-D7C4-5ED4-013870C81BA6}"/>
              </a:ext>
            </a:extLst>
          </p:cNvPr>
          <p:cNvSpPr/>
          <p:nvPr userDrawn="1"/>
        </p:nvSpPr>
        <p:spPr>
          <a:xfrm rot="16200000">
            <a:off x="1396220" y="1882113"/>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9" name="Text Placeholder 21">
            <a:extLst>
              <a:ext uri="{FF2B5EF4-FFF2-40B4-BE49-F238E27FC236}">
                <a16:creationId xmlns:a16="http://schemas.microsoft.com/office/drawing/2014/main" id="{BE4BBFD7-7EEF-40F9-00AD-E90909C19EB9}"/>
              </a:ext>
            </a:extLst>
          </p:cNvPr>
          <p:cNvSpPr>
            <a:spLocks noGrp="1"/>
          </p:cNvSpPr>
          <p:nvPr>
            <p:ph type="body" sz="quarter" idx="15" hasCustomPrompt="1"/>
          </p:nvPr>
        </p:nvSpPr>
        <p:spPr>
          <a:xfrm>
            <a:off x="1371599" y="2030824"/>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30" name="Text Placeholder 18">
            <a:extLst>
              <a:ext uri="{FF2B5EF4-FFF2-40B4-BE49-F238E27FC236}">
                <a16:creationId xmlns:a16="http://schemas.microsoft.com/office/drawing/2014/main" id="{E3B4B08C-7DD1-8B42-4220-2A500DB3E446}"/>
              </a:ext>
            </a:extLst>
          </p:cNvPr>
          <p:cNvSpPr>
            <a:spLocks noGrp="1"/>
          </p:cNvSpPr>
          <p:nvPr>
            <p:ph type="body" sz="quarter" idx="16" hasCustomPrompt="1"/>
          </p:nvPr>
        </p:nvSpPr>
        <p:spPr>
          <a:xfrm>
            <a:off x="2209800" y="1960712"/>
            <a:ext cx="4267196"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31" name="Rounded Rectangle 30">
            <a:extLst>
              <a:ext uri="{FF2B5EF4-FFF2-40B4-BE49-F238E27FC236}">
                <a16:creationId xmlns:a16="http://schemas.microsoft.com/office/drawing/2014/main" id="{93600F05-E824-8808-F08E-855C5CB2C209}"/>
              </a:ext>
            </a:extLst>
          </p:cNvPr>
          <p:cNvSpPr/>
          <p:nvPr userDrawn="1"/>
        </p:nvSpPr>
        <p:spPr>
          <a:xfrm rot="16200000">
            <a:off x="1396220" y="2730704"/>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2" name="Text Placeholder 21">
            <a:extLst>
              <a:ext uri="{FF2B5EF4-FFF2-40B4-BE49-F238E27FC236}">
                <a16:creationId xmlns:a16="http://schemas.microsoft.com/office/drawing/2014/main" id="{4F2FC3AB-B01A-4A7C-560E-19DB6A8BD31F}"/>
              </a:ext>
            </a:extLst>
          </p:cNvPr>
          <p:cNvSpPr>
            <a:spLocks noGrp="1"/>
          </p:cNvSpPr>
          <p:nvPr>
            <p:ph type="body" sz="quarter" idx="17" hasCustomPrompt="1"/>
          </p:nvPr>
        </p:nvSpPr>
        <p:spPr>
          <a:xfrm>
            <a:off x="1371599" y="2879415"/>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33" name="Text Placeholder 18">
            <a:extLst>
              <a:ext uri="{FF2B5EF4-FFF2-40B4-BE49-F238E27FC236}">
                <a16:creationId xmlns:a16="http://schemas.microsoft.com/office/drawing/2014/main" id="{3BEF4BBE-5B52-14E7-7993-C24A3ABE8002}"/>
              </a:ext>
            </a:extLst>
          </p:cNvPr>
          <p:cNvSpPr>
            <a:spLocks noGrp="1"/>
          </p:cNvSpPr>
          <p:nvPr>
            <p:ph type="body" sz="quarter" idx="18" hasCustomPrompt="1"/>
          </p:nvPr>
        </p:nvSpPr>
        <p:spPr>
          <a:xfrm>
            <a:off x="2209800" y="2809303"/>
            <a:ext cx="4267196"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Tree>
    <p:extLst>
      <p:ext uri="{BB962C8B-B14F-4D97-AF65-F5344CB8AC3E}">
        <p14:creationId xmlns:p14="http://schemas.microsoft.com/office/powerpoint/2010/main" val="230070858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GES Master - 4 Point Captions ALT">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67" name="Rounded Rectangle 66">
            <a:extLst>
              <a:ext uri="{FF2B5EF4-FFF2-40B4-BE49-F238E27FC236}">
                <a16:creationId xmlns:a16="http://schemas.microsoft.com/office/drawing/2014/main" id="{25B28ED8-71EC-7D0D-FA27-1A5A192D3C7E}"/>
              </a:ext>
            </a:extLst>
          </p:cNvPr>
          <p:cNvSpPr/>
          <p:nvPr userDrawn="1"/>
        </p:nvSpPr>
        <p:spPr>
          <a:xfrm rot="16200000">
            <a:off x="1396220" y="1023131"/>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4" name="Text Placeholder 21">
            <a:extLst>
              <a:ext uri="{FF2B5EF4-FFF2-40B4-BE49-F238E27FC236}">
                <a16:creationId xmlns:a16="http://schemas.microsoft.com/office/drawing/2014/main" id="{A108F1A4-2294-7406-CAF5-9034E7FA5227}"/>
              </a:ext>
            </a:extLst>
          </p:cNvPr>
          <p:cNvSpPr>
            <a:spLocks noGrp="1"/>
          </p:cNvSpPr>
          <p:nvPr userDrawn="1">
            <p:ph type="body" sz="quarter" idx="14" hasCustomPrompt="1"/>
          </p:nvPr>
        </p:nvSpPr>
        <p:spPr>
          <a:xfrm>
            <a:off x="1371599" y="1171842"/>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6" name="Text Placeholder 18">
            <a:extLst>
              <a:ext uri="{FF2B5EF4-FFF2-40B4-BE49-F238E27FC236}">
                <a16:creationId xmlns:a16="http://schemas.microsoft.com/office/drawing/2014/main" id="{62BA4737-6DD2-4E3D-EE69-911AD15A8347}"/>
              </a:ext>
            </a:extLst>
          </p:cNvPr>
          <p:cNvSpPr>
            <a:spLocks noGrp="1"/>
          </p:cNvSpPr>
          <p:nvPr userDrawn="1">
            <p:ph type="body" sz="quarter" idx="13" hasCustomPrompt="1"/>
          </p:nvPr>
        </p:nvSpPr>
        <p:spPr>
          <a:xfrm>
            <a:off x="2209800" y="1101730"/>
            <a:ext cx="4267196"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28" name="Rounded Rectangle 27">
            <a:extLst>
              <a:ext uri="{FF2B5EF4-FFF2-40B4-BE49-F238E27FC236}">
                <a16:creationId xmlns:a16="http://schemas.microsoft.com/office/drawing/2014/main" id="{BF75752C-B0F4-D7C4-5ED4-013870C81BA6}"/>
              </a:ext>
            </a:extLst>
          </p:cNvPr>
          <p:cNvSpPr/>
          <p:nvPr userDrawn="1"/>
        </p:nvSpPr>
        <p:spPr>
          <a:xfrm rot="16200000">
            <a:off x="1396220" y="1882113"/>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9" name="Text Placeholder 21">
            <a:extLst>
              <a:ext uri="{FF2B5EF4-FFF2-40B4-BE49-F238E27FC236}">
                <a16:creationId xmlns:a16="http://schemas.microsoft.com/office/drawing/2014/main" id="{BE4BBFD7-7EEF-40F9-00AD-E90909C19EB9}"/>
              </a:ext>
            </a:extLst>
          </p:cNvPr>
          <p:cNvSpPr>
            <a:spLocks noGrp="1"/>
          </p:cNvSpPr>
          <p:nvPr>
            <p:ph type="body" sz="quarter" idx="15" hasCustomPrompt="1"/>
          </p:nvPr>
        </p:nvSpPr>
        <p:spPr>
          <a:xfrm>
            <a:off x="1371599" y="2030824"/>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30" name="Text Placeholder 18">
            <a:extLst>
              <a:ext uri="{FF2B5EF4-FFF2-40B4-BE49-F238E27FC236}">
                <a16:creationId xmlns:a16="http://schemas.microsoft.com/office/drawing/2014/main" id="{E3B4B08C-7DD1-8B42-4220-2A500DB3E446}"/>
              </a:ext>
            </a:extLst>
          </p:cNvPr>
          <p:cNvSpPr>
            <a:spLocks noGrp="1"/>
          </p:cNvSpPr>
          <p:nvPr>
            <p:ph type="body" sz="quarter" idx="16" hasCustomPrompt="1"/>
          </p:nvPr>
        </p:nvSpPr>
        <p:spPr>
          <a:xfrm>
            <a:off x="2209800" y="1960712"/>
            <a:ext cx="4267196"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31" name="Rounded Rectangle 30">
            <a:extLst>
              <a:ext uri="{FF2B5EF4-FFF2-40B4-BE49-F238E27FC236}">
                <a16:creationId xmlns:a16="http://schemas.microsoft.com/office/drawing/2014/main" id="{93600F05-E824-8808-F08E-855C5CB2C209}"/>
              </a:ext>
            </a:extLst>
          </p:cNvPr>
          <p:cNvSpPr/>
          <p:nvPr userDrawn="1"/>
        </p:nvSpPr>
        <p:spPr>
          <a:xfrm rot="16200000">
            <a:off x="1396220" y="2730704"/>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2" name="Text Placeholder 21">
            <a:extLst>
              <a:ext uri="{FF2B5EF4-FFF2-40B4-BE49-F238E27FC236}">
                <a16:creationId xmlns:a16="http://schemas.microsoft.com/office/drawing/2014/main" id="{4F2FC3AB-B01A-4A7C-560E-19DB6A8BD31F}"/>
              </a:ext>
            </a:extLst>
          </p:cNvPr>
          <p:cNvSpPr>
            <a:spLocks noGrp="1"/>
          </p:cNvSpPr>
          <p:nvPr>
            <p:ph type="body" sz="quarter" idx="17" hasCustomPrompt="1"/>
          </p:nvPr>
        </p:nvSpPr>
        <p:spPr>
          <a:xfrm>
            <a:off x="1371599" y="2879415"/>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33" name="Text Placeholder 18">
            <a:extLst>
              <a:ext uri="{FF2B5EF4-FFF2-40B4-BE49-F238E27FC236}">
                <a16:creationId xmlns:a16="http://schemas.microsoft.com/office/drawing/2014/main" id="{3BEF4BBE-5B52-14E7-7993-C24A3ABE8002}"/>
              </a:ext>
            </a:extLst>
          </p:cNvPr>
          <p:cNvSpPr>
            <a:spLocks noGrp="1"/>
          </p:cNvSpPr>
          <p:nvPr>
            <p:ph type="body" sz="quarter" idx="18" hasCustomPrompt="1"/>
          </p:nvPr>
        </p:nvSpPr>
        <p:spPr>
          <a:xfrm>
            <a:off x="2209800" y="2809303"/>
            <a:ext cx="4267196"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34" name="Rounded Rectangle 33">
            <a:extLst>
              <a:ext uri="{FF2B5EF4-FFF2-40B4-BE49-F238E27FC236}">
                <a16:creationId xmlns:a16="http://schemas.microsoft.com/office/drawing/2014/main" id="{D9BF742B-4ABD-3CE4-E932-A1E645DC3F85}"/>
              </a:ext>
            </a:extLst>
          </p:cNvPr>
          <p:cNvSpPr/>
          <p:nvPr userDrawn="1"/>
        </p:nvSpPr>
        <p:spPr>
          <a:xfrm rot="16200000">
            <a:off x="1396221" y="3600076"/>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5" name="Text Placeholder 21">
            <a:extLst>
              <a:ext uri="{FF2B5EF4-FFF2-40B4-BE49-F238E27FC236}">
                <a16:creationId xmlns:a16="http://schemas.microsoft.com/office/drawing/2014/main" id="{2EC2B291-5AE6-4C9E-ECFF-F3881F0FB86F}"/>
              </a:ext>
            </a:extLst>
          </p:cNvPr>
          <p:cNvSpPr>
            <a:spLocks noGrp="1"/>
          </p:cNvSpPr>
          <p:nvPr>
            <p:ph type="body" sz="quarter" idx="19" hasCustomPrompt="1"/>
          </p:nvPr>
        </p:nvSpPr>
        <p:spPr>
          <a:xfrm>
            <a:off x="1371600" y="3748787"/>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36" name="Text Placeholder 18">
            <a:extLst>
              <a:ext uri="{FF2B5EF4-FFF2-40B4-BE49-F238E27FC236}">
                <a16:creationId xmlns:a16="http://schemas.microsoft.com/office/drawing/2014/main" id="{83152FD0-4F31-6681-1ADB-9466A16DE746}"/>
              </a:ext>
            </a:extLst>
          </p:cNvPr>
          <p:cNvSpPr>
            <a:spLocks noGrp="1"/>
          </p:cNvSpPr>
          <p:nvPr>
            <p:ph type="body" sz="quarter" idx="20" hasCustomPrompt="1"/>
          </p:nvPr>
        </p:nvSpPr>
        <p:spPr>
          <a:xfrm>
            <a:off x="2209801" y="3678675"/>
            <a:ext cx="4267196"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Tree>
    <p:extLst>
      <p:ext uri="{BB962C8B-B14F-4D97-AF65-F5344CB8AC3E}">
        <p14:creationId xmlns:p14="http://schemas.microsoft.com/office/powerpoint/2010/main" val="283582894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GES Master - 3 Point Captions Bullet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67" name="Rounded Rectangle 66">
            <a:extLst>
              <a:ext uri="{FF2B5EF4-FFF2-40B4-BE49-F238E27FC236}">
                <a16:creationId xmlns:a16="http://schemas.microsoft.com/office/drawing/2014/main" id="{25B28ED8-71EC-7D0D-FA27-1A5A192D3C7E}"/>
              </a:ext>
            </a:extLst>
          </p:cNvPr>
          <p:cNvSpPr/>
          <p:nvPr userDrawn="1"/>
        </p:nvSpPr>
        <p:spPr>
          <a:xfrm rot="16200000">
            <a:off x="470053" y="980397"/>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4" name="Text Placeholder 21">
            <a:extLst>
              <a:ext uri="{FF2B5EF4-FFF2-40B4-BE49-F238E27FC236}">
                <a16:creationId xmlns:a16="http://schemas.microsoft.com/office/drawing/2014/main" id="{A108F1A4-2294-7406-CAF5-9034E7FA5227}"/>
              </a:ext>
            </a:extLst>
          </p:cNvPr>
          <p:cNvSpPr>
            <a:spLocks noGrp="1"/>
          </p:cNvSpPr>
          <p:nvPr userDrawn="1">
            <p:ph type="body" sz="quarter" idx="14" hasCustomPrompt="1"/>
          </p:nvPr>
        </p:nvSpPr>
        <p:spPr>
          <a:xfrm>
            <a:off x="445432" y="1129108"/>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14" name="Text Placeholder 18">
            <a:extLst>
              <a:ext uri="{FF2B5EF4-FFF2-40B4-BE49-F238E27FC236}">
                <a16:creationId xmlns:a16="http://schemas.microsoft.com/office/drawing/2014/main" id="{F55CD784-72AF-2264-2B8E-A7915DC334A8}"/>
              </a:ext>
            </a:extLst>
          </p:cNvPr>
          <p:cNvSpPr>
            <a:spLocks noGrp="1"/>
          </p:cNvSpPr>
          <p:nvPr>
            <p:ph type="body" sz="quarter" idx="27" hasCustomPrompt="1"/>
          </p:nvPr>
        </p:nvSpPr>
        <p:spPr>
          <a:xfrm>
            <a:off x="1283634" y="1005319"/>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15" name="Rounded Rectangle 14">
            <a:extLst>
              <a:ext uri="{FF2B5EF4-FFF2-40B4-BE49-F238E27FC236}">
                <a16:creationId xmlns:a16="http://schemas.microsoft.com/office/drawing/2014/main" id="{757025FD-4449-8CA5-75C9-8B687E5F3729}"/>
              </a:ext>
            </a:extLst>
          </p:cNvPr>
          <p:cNvSpPr/>
          <p:nvPr userDrawn="1"/>
        </p:nvSpPr>
        <p:spPr>
          <a:xfrm rot="16200000">
            <a:off x="470053" y="2112764"/>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6" name="Text Placeholder 21">
            <a:extLst>
              <a:ext uri="{FF2B5EF4-FFF2-40B4-BE49-F238E27FC236}">
                <a16:creationId xmlns:a16="http://schemas.microsoft.com/office/drawing/2014/main" id="{2DA884CA-F805-1D3F-069D-5AAA99556138}"/>
              </a:ext>
            </a:extLst>
          </p:cNvPr>
          <p:cNvSpPr>
            <a:spLocks noGrp="1"/>
          </p:cNvSpPr>
          <p:nvPr>
            <p:ph type="body" sz="quarter" idx="28" hasCustomPrompt="1"/>
          </p:nvPr>
        </p:nvSpPr>
        <p:spPr>
          <a:xfrm>
            <a:off x="445432" y="2261475"/>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18" name="Text Placeholder 18">
            <a:extLst>
              <a:ext uri="{FF2B5EF4-FFF2-40B4-BE49-F238E27FC236}">
                <a16:creationId xmlns:a16="http://schemas.microsoft.com/office/drawing/2014/main" id="{4234E028-9E63-BC10-1F6D-8CB38FBD7E5C}"/>
              </a:ext>
            </a:extLst>
          </p:cNvPr>
          <p:cNvSpPr>
            <a:spLocks noGrp="1"/>
          </p:cNvSpPr>
          <p:nvPr>
            <p:ph type="body" sz="quarter" idx="30" hasCustomPrompt="1"/>
          </p:nvPr>
        </p:nvSpPr>
        <p:spPr>
          <a:xfrm>
            <a:off x="1283634" y="2137686"/>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0" name="Rounded Rectangle 19">
            <a:extLst>
              <a:ext uri="{FF2B5EF4-FFF2-40B4-BE49-F238E27FC236}">
                <a16:creationId xmlns:a16="http://schemas.microsoft.com/office/drawing/2014/main" id="{F8F7ED9A-9BA2-8F08-7655-F762F6A852CF}"/>
              </a:ext>
            </a:extLst>
          </p:cNvPr>
          <p:cNvSpPr/>
          <p:nvPr userDrawn="1"/>
        </p:nvSpPr>
        <p:spPr>
          <a:xfrm rot="16200000">
            <a:off x="470053" y="3245132"/>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1" name="Text Placeholder 21">
            <a:extLst>
              <a:ext uri="{FF2B5EF4-FFF2-40B4-BE49-F238E27FC236}">
                <a16:creationId xmlns:a16="http://schemas.microsoft.com/office/drawing/2014/main" id="{991F3CAE-A6FE-D075-3B83-BE894A63D19D}"/>
              </a:ext>
            </a:extLst>
          </p:cNvPr>
          <p:cNvSpPr>
            <a:spLocks noGrp="1"/>
          </p:cNvSpPr>
          <p:nvPr>
            <p:ph type="body" sz="quarter" idx="31" hasCustomPrompt="1"/>
          </p:nvPr>
        </p:nvSpPr>
        <p:spPr>
          <a:xfrm>
            <a:off x="445432" y="3393843"/>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1283634" y="3270054"/>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 name="Text Placeholder 8">
            <a:extLst>
              <a:ext uri="{FF2B5EF4-FFF2-40B4-BE49-F238E27FC236}">
                <a16:creationId xmlns:a16="http://schemas.microsoft.com/office/drawing/2014/main" id="{814EF5E6-904C-EC86-54F2-5406C00ACC42}"/>
              </a:ext>
            </a:extLst>
          </p:cNvPr>
          <p:cNvSpPr>
            <a:spLocks noGrp="1"/>
          </p:cNvSpPr>
          <p:nvPr>
            <p:ph type="body" sz="quarter" idx="12" hasCustomPrompt="1"/>
          </p:nvPr>
        </p:nvSpPr>
        <p:spPr>
          <a:xfrm>
            <a:off x="1288553" y="1210686"/>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3" name="Text Placeholder 8">
            <a:extLst>
              <a:ext uri="{FF2B5EF4-FFF2-40B4-BE49-F238E27FC236}">
                <a16:creationId xmlns:a16="http://schemas.microsoft.com/office/drawing/2014/main" id="{2AFEFE1E-42EC-F01A-A797-973CB2574951}"/>
              </a:ext>
            </a:extLst>
          </p:cNvPr>
          <p:cNvSpPr>
            <a:spLocks noGrp="1"/>
          </p:cNvSpPr>
          <p:nvPr>
            <p:ph type="body" sz="quarter" idx="43" hasCustomPrompt="1"/>
          </p:nvPr>
        </p:nvSpPr>
        <p:spPr>
          <a:xfrm>
            <a:off x="1288553" y="2344747"/>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6" name="Text Placeholder 8">
            <a:extLst>
              <a:ext uri="{FF2B5EF4-FFF2-40B4-BE49-F238E27FC236}">
                <a16:creationId xmlns:a16="http://schemas.microsoft.com/office/drawing/2014/main" id="{CC61A9BC-A9AC-B6B4-93BD-22F9778460D3}"/>
              </a:ext>
            </a:extLst>
          </p:cNvPr>
          <p:cNvSpPr>
            <a:spLocks noGrp="1"/>
          </p:cNvSpPr>
          <p:nvPr>
            <p:ph type="body" sz="quarter" idx="44" hasCustomPrompt="1"/>
          </p:nvPr>
        </p:nvSpPr>
        <p:spPr>
          <a:xfrm>
            <a:off x="1288553" y="3478808"/>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Tree>
    <p:extLst>
      <p:ext uri="{BB962C8B-B14F-4D97-AF65-F5344CB8AC3E}">
        <p14:creationId xmlns:p14="http://schemas.microsoft.com/office/powerpoint/2010/main" val="387104672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GES Master - 4 Point Captions Bullet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67" name="Rounded Rectangle 66">
            <a:extLst>
              <a:ext uri="{FF2B5EF4-FFF2-40B4-BE49-F238E27FC236}">
                <a16:creationId xmlns:a16="http://schemas.microsoft.com/office/drawing/2014/main" id="{25B28ED8-71EC-7D0D-FA27-1A5A192D3C7E}"/>
              </a:ext>
            </a:extLst>
          </p:cNvPr>
          <p:cNvSpPr/>
          <p:nvPr userDrawn="1"/>
        </p:nvSpPr>
        <p:spPr>
          <a:xfrm rot="16200000">
            <a:off x="470053" y="980397"/>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4" name="Text Placeholder 21">
            <a:extLst>
              <a:ext uri="{FF2B5EF4-FFF2-40B4-BE49-F238E27FC236}">
                <a16:creationId xmlns:a16="http://schemas.microsoft.com/office/drawing/2014/main" id="{A108F1A4-2294-7406-CAF5-9034E7FA5227}"/>
              </a:ext>
            </a:extLst>
          </p:cNvPr>
          <p:cNvSpPr>
            <a:spLocks noGrp="1"/>
          </p:cNvSpPr>
          <p:nvPr userDrawn="1">
            <p:ph type="body" sz="quarter" idx="14" hasCustomPrompt="1"/>
          </p:nvPr>
        </p:nvSpPr>
        <p:spPr>
          <a:xfrm>
            <a:off x="445432" y="1129108"/>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14" name="Text Placeholder 18">
            <a:extLst>
              <a:ext uri="{FF2B5EF4-FFF2-40B4-BE49-F238E27FC236}">
                <a16:creationId xmlns:a16="http://schemas.microsoft.com/office/drawing/2014/main" id="{F55CD784-72AF-2264-2B8E-A7915DC334A8}"/>
              </a:ext>
            </a:extLst>
          </p:cNvPr>
          <p:cNvSpPr>
            <a:spLocks noGrp="1"/>
          </p:cNvSpPr>
          <p:nvPr>
            <p:ph type="body" sz="quarter" idx="27" hasCustomPrompt="1"/>
          </p:nvPr>
        </p:nvSpPr>
        <p:spPr>
          <a:xfrm>
            <a:off x="1283634" y="1005319"/>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15" name="Rounded Rectangle 14">
            <a:extLst>
              <a:ext uri="{FF2B5EF4-FFF2-40B4-BE49-F238E27FC236}">
                <a16:creationId xmlns:a16="http://schemas.microsoft.com/office/drawing/2014/main" id="{757025FD-4449-8CA5-75C9-8B687E5F3729}"/>
              </a:ext>
            </a:extLst>
          </p:cNvPr>
          <p:cNvSpPr/>
          <p:nvPr userDrawn="1"/>
        </p:nvSpPr>
        <p:spPr>
          <a:xfrm rot="16200000">
            <a:off x="470053" y="2112764"/>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6" name="Text Placeholder 21">
            <a:extLst>
              <a:ext uri="{FF2B5EF4-FFF2-40B4-BE49-F238E27FC236}">
                <a16:creationId xmlns:a16="http://schemas.microsoft.com/office/drawing/2014/main" id="{2DA884CA-F805-1D3F-069D-5AAA99556138}"/>
              </a:ext>
            </a:extLst>
          </p:cNvPr>
          <p:cNvSpPr>
            <a:spLocks noGrp="1"/>
          </p:cNvSpPr>
          <p:nvPr>
            <p:ph type="body" sz="quarter" idx="28" hasCustomPrompt="1"/>
          </p:nvPr>
        </p:nvSpPr>
        <p:spPr>
          <a:xfrm>
            <a:off x="445432" y="2261475"/>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18" name="Text Placeholder 18">
            <a:extLst>
              <a:ext uri="{FF2B5EF4-FFF2-40B4-BE49-F238E27FC236}">
                <a16:creationId xmlns:a16="http://schemas.microsoft.com/office/drawing/2014/main" id="{4234E028-9E63-BC10-1F6D-8CB38FBD7E5C}"/>
              </a:ext>
            </a:extLst>
          </p:cNvPr>
          <p:cNvSpPr>
            <a:spLocks noGrp="1"/>
          </p:cNvSpPr>
          <p:nvPr>
            <p:ph type="body" sz="quarter" idx="30" hasCustomPrompt="1"/>
          </p:nvPr>
        </p:nvSpPr>
        <p:spPr>
          <a:xfrm>
            <a:off x="1283634" y="2137686"/>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46" name="Rounded Rectangle 45">
            <a:extLst>
              <a:ext uri="{FF2B5EF4-FFF2-40B4-BE49-F238E27FC236}">
                <a16:creationId xmlns:a16="http://schemas.microsoft.com/office/drawing/2014/main" id="{A3546F39-ED98-BD20-A049-DC961E78277E}"/>
              </a:ext>
            </a:extLst>
          </p:cNvPr>
          <p:cNvSpPr/>
          <p:nvPr userDrawn="1"/>
        </p:nvSpPr>
        <p:spPr>
          <a:xfrm rot="16200000">
            <a:off x="4669914" y="980398"/>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7" name="Text Placeholder 21">
            <a:extLst>
              <a:ext uri="{FF2B5EF4-FFF2-40B4-BE49-F238E27FC236}">
                <a16:creationId xmlns:a16="http://schemas.microsoft.com/office/drawing/2014/main" id="{0E35B696-7694-44F9-BA70-34D45A6DDC79}"/>
              </a:ext>
            </a:extLst>
          </p:cNvPr>
          <p:cNvSpPr>
            <a:spLocks noGrp="1"/>
          </p:cNvSpPr>
          <p:nvPr>
            <p:ph type="body" sz="quarter" idx="34" hasCustomPrompt="1"/>
          </p:nvPr>
        </p:nvSpPr>
        <p:spPr>
          <a:xfrm>
            <a:off x="4645293" y="1129109"/>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50" name="Text Placeholder 18">
            <a:extLst>
              <a:ext uri="{FF2B5EF4-FFF2-40B4-BE49-F238E27FC236}">
                <a16:creationId xmlns:a16="http://schemas.microsoft.com/office/drawing/2014/main" id="{6272489D-4120-4617-DEF8-0B01495BA551}"/>
              </a:ext>
            </a:extLst>
          </p:cNvPr>
          <p:cNvSpPr>
            <a:spLocks noGrp="1"/>
          </p:cNvSpPr>
          <p:nvPr>
            <p:ph type="body" sz="quarter" idx="36" hasCustomPrompt="1"/>
          </p:nvPr>
        </p:nvSpPr>
        <p:spPr>
          <a:xfrm>
            <a:off x="5483495" y="1005320"/>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51" name="Rounded Rectangle 50">
            <a:extLst>
              <a:ext uri="{FF2B5EF4-FFF2-40B4-BE49-F238E27FC236}">
                <a16:creationId xmlns:a16="http://schemas.microsoft.com/office/drawing/2014/main" id="{918B0DCB-1B6B-3530-685B-E95172E14C23}"/>
              </a:ext>
            </a:extLst>
          </p:cNvPr>
          <p:cNvSpPr/>
          <p:nvPr userDrawn="1"/>
        </p:nvSpPr>
        <p:spPr>
          <a:xfrm rot="16200000">
            <a:off x="4669914" y="2112765"/>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52" name="Text Placeholder 21">
            <a:extLst>
              <a:ext uri="{FF2B5EF4-FFF2-40B4-BE49-F238E27FC236}">
                <a16:creationId xmlns:a16="http://schemas.microsoft.com/office/drawing/2014/main" id="{D0A3B2DF-D21D-CB42-75D2-7237FEF1426E}"/>
              </a:ext>
            </a:extLst>
          </p:cNvPr>
          <p:cNvSpPr>
            <a:spLocks noGrp="1"/>
          </p:cNvSpPr>
          <p:nvPr>
            <p:ph type="body" sz="quarter" idx="37" hasCustomPrompt="1"/>
          </p:nvPr>
        </p:nvSpPr>
        <p:spPr>
          <a:xfrm>
            <a:off x="4645293" y="2261476"/>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54" name="Text Placeholder 18">
            <a:extLst>
              <a:ext uri="{FF2B5EF4-FFF2-40B4-BE49-F238E27FC236}">
                <a16:creationId xmlns:a16="http://schemas.microsoft.com/office/drawing/2014/main" id="{15C942D8-A68B-F6F3-8C01-DDF8196401D3}"/>
              </a:ext>
            </a:extLst>
          </p:cNvPr>
          <p:cNvSpPr>
            <a:spLocks noGrp="1"/>
          </p:cNvSpPr>
          <p:nvPr>
            <p:ph type="body" sz="quarter" idx="39" hasCustomPrompt="1"/>
          </p:nvPr>
        </p:nvSpPr>
        <p:spPr>
          <a:xfrm>
            <a:off x="5483495" y="2137687"/>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 name="Text Placeholder 8">
            <a:extLst>
              <a:ext uri="{FF2B5EF4-FFF2-40B4-BE49-F238E27FC236}">
                <a16:creationId xmlns:a16="http://schemas.microsoft.com/office/drawing/2014/main" id="{750FCD89-904E-28AA-2D23-1FB89657FB3F}"/>
              </a:ext>
            </a:extLst>
          </p:cNvPr>
          <p:cNvSpPr>
            <a:spLocks noGrp="1"/>
          </p:cNvSpPr>
          <p:nvPr>
            <p:ph type="body" sz="quarter" idx="12" hasCustomPrompt="1"/>
          </p:nvPr>
        </p:nvSpPr>
        <p:spPr>
          <a:xfrm>
            <a:off x="1288553" y="1210686"/>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3" name="Text Placeholder 8">
            <a:extLst>
              <a:ext uri="{FF2B5EF4-FFF2-40B4-BE49-F238E27FC236}">
                <a16:creationId xmlns:a16="http://schemas.microsoft.com/office/drawing/2014/main" id="{91B4B3A6-BCE3-F4A5-722A-A2E2A5412794}"/>
              </a:ext>
            </a:extLst>
          </p:cNvPr>
          <p:cNvSpPr>
            <a:spLocks noGrp="1"/>
          </p:cNvSpPr>
          <p:nvPr>
            <p:ph type="body" sz="quarter" idx="43" hasCustomPrompt="1"/>
          </p:nvPr>
        </p:nvSpPr>
        <p:spPr>
          <a:xfrm>
            <a:off x="1288553" y="2344747"/>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7" name="Text Placeholder 8">
            <a:extLst>
              <a:ext uri="{FF2B5EF4-FFF2-40B4-BE49-F238E27FC236}">
                <a16:creationId xmlns:a16="http://schemas.microsoft.com/office/drawing/2014/main" id="{551028CB-6FA4-A4D8-D459-5E5A3C5B4A2D}"/>
              </a:ext>
            </a:extLst>
          </p:cNvPr>
          <p:cNvSpPr>
            <a:spLocks noGrp="1"/>
          </p:cNvSpPr>
          <p:nvPr>
            <p:ph type="body" sz="quarter" idx="45" hasCustomPrompt="1"/>
          </p:nvPr>
        </p:nvSpPr>
        <p:spPr>
          <a:xfrm>
            <a:off x="5487642" y="1210686"/>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8" name="Text Placeholder 8">
            <a:extLst>
              <a:ext uri="{FF2B5EF4-FFF2-40B4-BE49-F238E27FC236}">
                <a16:creationId xmlns:a16="http://schemas.microsoft.com/office/drawing/2014/main" id="{A1593F2D-18F8-8015-EC22-76AB6CAC3818}"/>
              </a:ext>
            </a:extLst>
          </p:cNvPr>
          <p:cNvSpPr>
            <a:spLocks noGrp="1"/>
          </p:cNvSpPr>
          <p:nvPr>
            <p:ph type="body" sz="quarter" idx="46" hasCustomPrompt="1"/>
          </p:nvPr>
        </p:nvSpPr>
        <p:spPr>
          <a:xfrm>
            <a:off x="5487642" y="2344747"/>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Tree>
    <p:extLst>
      <p:ext uri="{BB962C8B-B14F-4D97-AF65-F5344CB8AC3E}">
        <p14:creationId xmlns:p14="http://schemas.microsoft.com/office/powerpoint/2010/main" val="25747243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GES Master - 5 Point Captions Bullet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67" name="Rounded Rectangle 66">
            <a:extLst>
              <a:ext uri="{FF2B5EF4-FFF2-40B4-BE49-F238E27FC236}">
                <a16:creationId xmlns:a16="http://schemas.microsoft.com/office/drawing/2014/main" id="{25B28ED8-71EC-7D0D-FA27-1A5A192D3C7E}"/>
              </a:ext>
            </a:extLst>
          </p:cNvPr>
          <p:cNvSpPr/>
          <p:nvPr userDrawn="1"/>
        </p:nvSpPr>
        <p:spPr>
          <a:xfrm rot="16200000">
            <a:off x="470053" y="980397"/>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4" name="Text Placeholder 21">
            <a:extLst>
              <a:ext uri="{FF2B5EF4-FFF2-40B4-BE49-F238E27FC236}">
                <a16:creationId xmlns:a16="http://schemas.microsoft.com/office/drawing/2014/main" id="{A108F1A4-2294-7406-CAF5-9034E7FA5227}"/>
              </a:ext>
            </a:extLst>
          </p:cNvPr>
          <p:cNvSpPr>
            <a:spLocks noGrp="1"/>
          </p:cNvSpPr>
          <p:nvPr userDrawn="1">
            <p:ph type="body" sz="quarter" idx="14" hasCustomPrompt="1"/>
          </p:nvPr>
        </p:nvSpPr>
        <p:spPr>
          <a:xfrm>
            <a:off x="445432" y="1129108"/>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14" name="Text Placeholder 18">
            <a:extLst>
              <a:ext uri="{FF2B5EF4-FFF2-40B4-BE49-F238E27FC236}">
                <a16:creationId xmlns:a16="http://schemas.microsoft.com/office/drawing/2014/main" id="{F55CD784-72AF-2264-2B8E-A7915DC334A8}"/>
              </a:ext>
            </a:extLst>
          </p:cNvPr>
          <p:cNvSpPr>
            <a:spLocks noGrp="1"/>
          </p:cNvSpPr>
          <p:nvPr>
            <p:ph type="body" sz="quarter" idx="27" hasCustomPrompt="1"/>
          </p:nvPr>
        </p:nvSpPr>
        <p:spPr>
          <a:xfrm>
            <a:off x="1283634" y="1005319"/>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15" name="Rounded Rectangle 14">
            <a:extLst>
              <a:ext uri="{FF2B5EF4-FFF2-40B4-BE49-F238E27FC236}">
                <a16:creationId xmlns:a16="http://schemas.microsoft.com/office/drawing/2014/main" id="{757025FD-4449-8CA5-75C9-8B687E5F3729}"/>
              </a:ext>
            </a:extLst>
          </p:cNvPr>
          <p:cNvSpPr/>
          <p:nvPr userDrawn="1"/>
        </p:nvSpPr>
        <p:spPr>
          <a:xfrm rot="16200000">
            <a:off x="470053" y="2112764"/>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6" name="Text Placeholder 21">
            <a:extLst>
              <a:ext uri="{FF2B5EF4-FFF2-40B4-BE49-F238E27FC236}">
                <a16:creationId xmlns:a16="http://schemas.microsoft.com/office/drawing/2014/main" id="{2DA884CA-F805-1D3F-069D-5AAA99556138}"/>
              </a:ext>
            </a:extLst>
          </p:cNvPr>
          <p:cNvSpPr>
            <a:spLocks noGrp="1"/>
          </p:cNvSpPr>
          <p:nvPr>
            <p:ph type="body" sz="quarter" idx="28" hasCustomPrompt="1"/>
          </p:nvPr>
        </p:nvSpPr>
        <p:spPr>
          <a:xfrm>
            <a:off x="445432" y="2261475"/>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18" name="Text Placeholder 18">
            <a:extLst>
              <a:ext uri="{FF2B5EF4-FFF2-40B4-BE49-F238E27FC236}">
                <a16:creationId xmlns:a16="http://schemas.microsoft.com/office/drawing/2014/main" id="{4234E028-9E63-BC10-1F6D-8CB38FBD7E5C}"/>
              </a:ext>
            </a:extLst>
          </p:cNvPr>
          <p:cNvSpPr>
            <a:spLocks noGrp="1"/>
          </p:cNvSpPr>
          <p:nvPr>
            <p:ph type="body" sz="quarter" idx="30" hasCustomPrompt="1"/>
          </p:nvPr>
        </p:nvSpPr>
        <p:spPr>
          <a:xfrm>
            <a:off x="1283634" y="2137686"/>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0" name="Rounded Rectangle 19">
            <a:extLst>
              <a:ext uri="{FF2B5EF4-FFF2-40B4-BE49-F238E27FC236}">
                <a16:creationId xmlns:a16="http://schemas.microsoft.com/office/drawing/2014/main" id="{F8F7ED9A-9BA2-8F08-7655-F762F6A852CF}"/>
              </a:ext>
            </a:extLst>
          </p:cNvPr>
          <p:cNvSpPr/>
          <p:nvPr userDrawn="1"/>
        </p:nvSpPr>
        <p:spPr>
          <a:xfrm rot="16200000">
            <a:off x="470053" y="3245132"/>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1" name="Text Placeholder 21">
            <a:extLst>
              <a:ext uri="{FF2B5EF4-FFF2-40B4-BE49-F238E27FC236}">
                <a16:creationId xmlns:a16="http://schemas.microsoft.com/office/drawing/2014/main" id="{991F3CAE-A6FE-D075-3B83-BE894A63D19D}"/>
              </a:ext>
            </a:extLst>
          </p:cNvPr>
          <p:cNvSpPr>
            <a:spLocks noGrp="1"/>
          </p:cNvSpPr>
          <p:nvPr>
            <p:ph type="body" sz="quarter" idx="31" hasCustomPrompt="1"/>
          </p:nvPr>
        </p:nvSpPr>
        <p:spPr>
          <a:xfrm>
            <a:off x="445432" y="3393843"/>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1283634" y="3270054"/>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46" name="Rounded Rectangle 45">
            <a:extLst>
              <a:ext uri="{FF2B5EF4-FFF2-40B4-BE49-F238E27FC236}">
                <a16:creationId xmlns:a16="http://schemas.microsoft.com/office/drawing/2014/main" id="{A3546F39-ED98-BD20-A049-DC961E78277E}"/>
              </a:ext>
            </a:extLst>
          </p:cNvPr>
          <p:cNvSpPr/>
          <p:nvPr userDrawn="1"/>
        </p:nvSpPr>
        <p:spPr>
          <a:xfrm rot="16200000">
            <a:off x="4669914" y="980398"/>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7" name="Text Placeholder 21">
            <a:extLst>
              <a:ext uri="{FF2B5EF4-FFF2-40B4-BE49-F238E27FC236}">
                <a16:creationId xmlns:a16="http://schemas.microsoft.com/office/drawing/2014/main" id="{0E35B696-7694-44F9-BA70-34D45A6DDC79}"/>
              </a:ext>
            </a:extLst>
          </p:cNvPr>
          <p:cNvSpPr>
            <a:spLocks noGrp="1"/>
          </p:cNvSpPr>
          <p:nvPr>
            <p:ph type="body" sz="quarter" idx="34" hasCustomPrompt="1"/>
          </p:nvPr>
        </p:nvSpPr>
        <p:spPr>
          <a:xfrm>
            <a:off x="4645293" y="1129109"/>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50" name="Text Placeholder 18">
            <a:extLst>
              <a:ext uri="{FF2B5EF4-FFF2-40B4-BE49-F238E27FC236}">
                <a16:creationId xmlns:a16="http://schemas.microsoft.com/office/drawing/2014/main" id="{6272489D-4120-4617-DEF8-0B01495BA551}"/>
              </a:ext>
            </a:extLst>
          </p:cNvPr>
          <p:cNvSpPr>
            <a:spLocks noGrp="1"/>
          </p:cNvSpPr>
          <p:nvPr>
            <p:ph type="body" sz="quarter" idx="36" hasCustomPrompt="1"/>
          </p:nvPr>
        </p:nvSpPr>
        <p:spPr>
          <a:xfrm>
            <a:off x="5483495" y="1005320"/>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51" name="Rounded Rectangle 50">
            <a:extLst>
              <a:ext uri="{FF2B5EF4-FFF2-40B4-BE49-F238E27FC236}">
                <a16:creationId xmlns:a16="http://schemas.microsoft.com/office/drawing/2014/main" id="{918B0DCB-1B6B-3530-685B-E95172E14C23}"/>
              </a:ext>
            </a:extLst>
          </p:cNvPr>
          <p:cNvSpPr/>
          <p:nvPr userDrawn="1"/>
        </p:nvSpPr>
        <p:spPr>
          <a:xfrm rot="16200000">
            <a:off x="4669914" y="2112765"/>
            <a:ext cx="680691" cy="729932"/>
          </a:xfrm>
          <a:prstGeom prst="roundRect">
            <a:avLst>
              <a:gd name="adj" fmla="val 109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52" name="Text Placeholder 21">
            <a:extLst>
              <a:ext uri="{FF2B5EF4-FFF2-40B4-BE49-F238E27FC236}">
                <a16:creationId xmlns:a16="http://schemas.microsoft.com/office/drawing/2014/main" id="{D0A3B2DF-D21D-CB42-75D2-7237FEF1426E}"/>
              </a:ext>
            </a:extLst>
          </p:cNvPr>
          <p:cNvSpPr>
            <a:spLocks noGrp="1"/>
          </p:cNvSpPr>
          <p:nvPr>
            <p:ph type="body" sz="quarter" idx="37" hasCustomPrompt="1"/>
          </p:nvPr>
        </p:nvSpPr>
        <p:spPr>
          <a:xfrm>
            <a:off x="4645293" y="2261476"/>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54" name="Text Placeholder 18">
            <a:extLst>
              <a:ext uri="{FF2B5EF4-FFF2-40B4-BE49-F238E27FC236}">
                <a16:creationId xmlns:a16="http://schemas.microsoft.com/office/drawing/2014/main" id="{15C942D8-A68B-F6F3-8C01-DDF8196401D3}"/>
              </a:ext>
            </a:extLst>
          </p:cNvPr>
          <p:cNvSpPr>
            <a:spLocks noGrp="1"/>
          </p:cNvSpPr>
          <p:nvPr>
            <p:ph type="body" sz="quarter" idx="39" hasCustomPrompt="1"/>
          </p:nvPr>
        </p:nvSpPr>
        <p:spPr>
          <a:xfrm>
            <a:off x="5483495" y="2137687"/>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 name="Text Placeholder 8">
            <a:extLst>
              <a:ext uri="{FF2B5EF4-FFF2-40B4-BE49-F238E27FC236}">
                <a16:creationId xmlns:a16="http://schemas.microsoft.com/office/drawing/2014/main" id="{38C972FD-40C6-EF5A-5509-034D07E818F0}"/>
              </a:ext>
            </a:extLst>
          </p:cNvPr>
          <p:cNvSpPr>
            <a:spLocks noGrp="1"/>
          </p:cNvSpPr>
          <p:nvPr>
            <p:ph type="body" sz="quarter" idx="12" hasCustomPrompt="1"/>
          </p:nvPr>
        </p:nvSpPr>
        <p:spPr>
          <a:xfrm>
            <a:off x="1288553" y="1210686"/>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3" name="Text Placeholder 8">
            <a:extLst>
              <a:ext uri="{FF2B5EF4-FFF2-40B4-BE49-F238E27FC236}">
                <a16:creationId xmlns:a16="http://schemas.microsoft.com/office/drawing/2014/main" id="{D5834FD2-5C40-1482-4F7F-1EE4789C8734}"/>
              </a:ext>
            </a:extLst>
          </p:cNvPr>
          <p:cNvSpPr>
            <a:spLocks noGrp="1"/>
          </p:cNvSpPr>
          <p:nvPr>
            <p:ph type="body" sz="quarter" idx="43" hasCustomPrompt="1"/>
          </p:nvPr>
        </p:nvSpPr>
        <p:spPr>
          <a:xfrm>
            <a:off x="1288553" y="2344747"/>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6" name="Text Placeholder 8">
            <a:extLst>
              <a:ext uri="{FF2B5EF4-FFF2-40B4-BE49-F238E27FC236}">
                <a16:creationId xmlns:a16="http://schemas.microsoft.com/office/drawing/2014/main" id="{E7AC3B1F-D118-2970-F2DE-043A2248C5CC}"/>
              </a:ext>
            </a:extLst>
          </p:cNvPr>
          <p:cNvSpPr>
            <a:spLocks noGrp="1"/>
          </p:cNvSpPr>
          <p:nvPr>
            <p:ph type="body" sz="quarter" idx="44" hasCustomPrompt="1"/>
          </p:nvPr>
        </p:nvSpPr>
        <p:spPr>
          <a:xfrm>
            <a:off x="1288553" y="3478808"/>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7" name="Text Placeholder 8">
            <a:extLst>
              <a:ext uri="{FF2B5EF4-FFF2-40B4-BE49-F238E27FC236}">
                <a16:creationId xmlns:a16="http://schemas.microsoft.com/office/drawing/2014/main" id="{9C72C09D-BEB8-354A-B248-F4C61ECC86CA}"/>
              </a:ext>
            </a:extLst>
          </p:cNvPr>
          <p:cNvSpPr>
            <a:spLocks noGrp="1"/>
          </p:cNvSpPr>
          <p:nvPr>
            <p:ph type="body" sz="quarter" idx="45" hasCustomPrompt="1"/>
          </p:nvPr>
        </p:nvSpPr>
        <p:spPr>
          <a:xfrm>
            <a:off x="5487642" y="1210686"/>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8" name="Text Placeholder 8">
            <a:extLst>
              <a:ext uri="{FF2B5EF4-FFF2-40B4-BE49-F238E27FC236}">
                <a16:creationId xmlns:a16="http://schemas.microsoft.com/office/drawing/2014/main" id="{23BDEB16-DEE5-94E3-BC78-137738E446BF}"/>
              </a:ext>
            </a:extLst>
          </p:cNvPr>
          <p:cNvSpPr>
            <a:spLocks noGrp="1"/>
          </p:cNvSpPr>
          <p:nvPr>
            <p:ph type="body" sz="quarter" idx="46" hasCustomPrompt="1"/>
          </p:nvPr>
        </p:nvSpPr>
        <p:spPr>
          <a:xfrm>
            <a:off x="5487642" y="2344747"/>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Tree>
    <p:extLst>
      <p:ext uri="{BB962C8B-B14F-4D97-AF65-F5344CB8AC3E}">
        <p14:creationId xmlns:p14="http://schemas.microsoft.com/office/powerpoint/2010/main" val="112154028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GES Master - 6 Point Captions Bullet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67" name="Rounded Rectangle 66">
            <a:extLst>
              <a:ext uri="{FF2B5EF4-FFF2-40B4-BE49-F238E27FC236}">
                <a16:creationId xmlns:a16="http://schemas.microsoft.com/office/drawing/2014/main" id="{25B28ED8-71EC-7D0D-FA27-1A5A192D3C7E}"/>
              </a:ext>
            </a:extLst>
          </p:cNvPr>
          <p:cNvSpPr/>
          <p:nvPr userDrawn="1"/>
        </p:nvSpPr>
        <p:spPr>
          <a:xfrm rot="16200000">
            <a:off x="470053" y="980397"/>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4" name="Text Placeholder 21">
            <a:extLst>
              <a:ext uri="{FF2B5EF4-FFF2-40B4-BE49-F238E27FC236}">
                <a16:creationId xmlns:a16="http://schemas.microsoft.com/office/drawing/2014/main" id="{A108F1A4-2294-7406-CAF5-9034E7FA5227}"/>
              </a:ext>
            </a:extLst>
          </p:cNvPr>
          <p:cNvSpPr>
            <a:spLocks noGrp="1"/>
          </p:cNvSpPr>
          <p:nvPr userDrawn="1">
            <p:ph type="body" sz="quarter" idx="14" hasCustomPrompt="1"/>
          </p:nvPr>
        </p:nvSpPr>
        <p:spPr>
          <a:xfrm>
            <a:off x="445432" y="1129108"/>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14" name="Text Placeholder 18">
            <a:extLst>
              <a:ext uri="{FF2B5EF4-FFF2-40B4-BE49-F238E27FC236}">
                <a16:creationId xmlns:a16="http://schemas.microsoft.com/office/drawing/2014/main" id="{F55CD784-72AF-2264-2B8E-A7915DC334A8}"/>
              </a:ext>
            </a:extLst>
          </p:cNvPr>
          <p:cNvSpPr>
            <a:spLocks noGrp="1"/>
          </p:cNvSpPr>
          <p:nvPr>
            <p:ph type="body" sz="quarter" idx="27" hasCustomPrompt="1"/>
          </p:nvPr>
        </p:nvSpPr>
        <p:spPr>
          <a:xfrm>
            <a:off x="1283634" y="1005319"/>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15" name="Rounded Rectangle 14">
            <a:extLst>
              <a:ext uri="{FF2B5EF4-FFF2-40B4-BE49-F238E27FC236}">
                <a16:creationId xmlns:a16="http://schemas.microsoft.com/office/drawing/2014/main" id="{757025FD-4449-8CA5-75C9-8B687E5F3729}"/>
              </a:ext>
            </a:extLst>
          </p:cNvPr>
          <p:cNvSpPr/>
          <p:nvPr userDrawn="1"/>
        </p:nvSpPr>
        <p:spPr>
          <a:xfrm rot="16200000">
            <a:off x="470053" y="2112764"/>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6" name="Text Placeholder 21">
            <a:extLst>
              <a:ext uri="{FF2B5EF4-FFF2-40B4-BE49-F238E27FC236}">
                <a16:creationId xmlns:a16="http://schemas.microsoft.com/office/drawing/2014/main" id="{2DA884CA-F805-1D3F-069D-5AAA99556138}"/>
              </a:ext>
            </a:extLst>
          </p:cNvPr>
          <p:cNvSpPr>
            <a:spLocks noGrp="1"/>
          </p:cNvSpPr>
          <p:nvPr>
            <p:ph type="body" sz="quarter" idx="28" hasCustomPrompt="1"/>
          </p:nvPr>
        </p:nvSpPr>
        <p:spPr>
          <a:xfrm>
            <a:off x="445432" y="2261475"/>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18" name="Text Placeholder 18">
            <a:extLst>
              <a:ext uri="{FF2B5EF4-FFF2-40B4-BE49-F238E27FC236}">
                <a16:creationId xmlns:a16="http://schemas.microsoft.com/office/drawing/2014/main" id="{4234E028-9E63-BC10-1F6D-8CB38FBD7E5C}"/>
              </a:ext>
            </a:extLst>
          </p:cNvPr>
          <p:cNvSpPr>
            <a:spLocks noGrp="1"/>
          </p:cNvSpPr>
          <p:nvPr>
            <p:ph type="body" sz="quarter" idx="30" hasCustomPrompt="1"/>
          </p:nvPr>
        </p:nvSpPr>
        <p:spPr>
          <a:xfrm>
            <a:off x="1283634" y="2137686"/>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0" name="Rounded Rectangle 19">
            <a:extLst>
              <a:ext uri="{FF2B5EF4-FFF2-40B4-BE49-F238E27FC236}">
                <a16:creationId xmlns:a16="http://schemas.microsoft.com/office/drawing/2014/main" id="{F8F7ED9A-9BA2-8F08-7655-F762F6A852CF}"/>
              </a:ext>
            </a:extLst>
          </p:cNvPr>
          <p:cNvSpPr/>
          <p:nvPr userDrawn="1"/>
        </p:nvSpPr>
        <p:spPr>
          <a:xfrm rot="16200000">
            <a:off x="470053" y="3245132"/>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1" name="Text Placeholder 21">
            <a:extLst>
              <a:ext uri="{FF2B5EF4-FFF2-40B4-BE49-F238E27FC236}">
                <a16:creationId xmlns:a16="http://schemas.microsoft.com/office/drawing/2014/main" id="{991F3CAE-A6FE-D075-3B83-BE894A63D19D}"/>
              </a:ext>
            </a:extLst>
          </p:cNvPr>
          <p:cNvSpPr>
            <a:spLocks noGrp="1"/>
          </p:cNvSpPr>
          <p:nvPr>
            <p:ph type="body" sz="quarter" idx="31" hasCustomPrompt="1"/>
          </p:nvPr>
        </p:nvSpPr>
        <p:spPr>
          <a:xfrm>
            <a:off x="445432" y="3393843"/>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1283634" y="3270054"/>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46" name="Rounded Rectangle 45">
            <a:extLst>
              <a:ext uri="{FF2B5EF4-FFF2-40B4-BE49-F238E27FC236}">
                <a16:creationId xmlns:a16="http://schemas.microsoft.com/office/drawing/2014/main" id="{A3546F39-ED98-BD20-A049-DC961E78277E}"/>
              </a:ext>
            </a:extLst>
          </p:cNvPr>
          <p:cNvSpPr/>
          <p:nvPr userDrawn="1"/>
        </p:nvSpPr>
        <p:spPr>
          <a:xfrm rot="16200000">
            <a:off x="4669914" y="980398"/>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7" name="Text Placeholder 21">
            <a:extLst>
              <a:ext uri="{FF2B5EF4-FFF2-40B4-BE49-F238E27FC236}">
                <a16:creationId xmlns:a16="http://schemas.microsoft.com/office/drawing/2014/main" id="{0E35B696-7694-44F9-BA70-34D45A6DDC79}"/>
              </a:ext>
            </a:extLst>
          </p:cNvPr>
          <p:cNvSpPr>
            <a:spLocks noGrp="1"/>
          </p:cNvSpPr>
          <p:nvPr>
            <p:ph type="body" sz="quarter" idx="34" hasCustomPrompt="1"/>
          </p:nvPr>
        </p:nvSpPr>
        <p:spPr>
          <a:xfrm>
            <a:off x="4645293" y="1129109"/>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50" name="Text Placeholder 18">
            <a:extLst>
              <a:ext uri="{FF2B5EF4-FFF2-40B4-BE49-F238E27FC236}">
                <a16:creationId xmlns:a16="http://schemas.microsoft.com/office/drawing/2014/main" id="{6272489D-4120-4617-DEF8-0B01495BA551}"/>
              </a:ext>
            </a:extLst>
          </p:cNvPr>
          <p:cNvSpPr>
            <a:spLocks noGrp="1"/>
          </p:cNvSpPr>
          <p:nvPr>
            <p:ph type="body" sz="quarter" idx="36" hasCustomPrompt="1"/>
          </p:nvPr>
        </p:nvSpPr>
        <p:spPr>
          <a:xfrm>
            <a:off x="5483495" y="1005320"/>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51" name="Rounded Rectangle 50">
            <a:extLst>
              <a:ext uri="{FF2B5EF4-FFF2-40B4-BE49-F238E27FC236}">
                <a16:creationId xmlns:a16="http://schemas.microsoft.com/office/drawing/2014/main" id="{918B0DCB-1B6B-3530-685B-E95172E14C23}"/>
              </a:ext>
            </a:extLst>
          </p:cNvPr>
          <p:cNvSpPr/>
          <p:nvPr userDrawn="1"/>
        </p:nvSpPr>
        <p:spPr>
          <a:xfrm rot="16200000">
            <a:off x="4669914" y="2112765"/>
            <a:ext cx="680691" cy="729932"/>
          </a:xfrm>
          <a:prstGeom prst="roundRect">
            <a:avLst>
              <a:gd name="adj" fmla="val 109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52" name="Text Placeholder 21">
            <a:extLst>
              <a:ext uri="{FF2B5EF4-FFF2-40B4-BE49-F238E27FC236}">
                <a16:creationId xmlns:a16="http://schemas.microsoft.com/office/drawing/2014/main" id="{D0A3B2DF-D21D-CB42-75D2-7237FEF1426E}"/>
              </a:ext>
            </a:extLst>
          </p:cNvPr>
          <p:cNvSpPr>
            <a:spLocks noGrp="1"/>
          </p:cNvSpPr>
          <p:nvPr>
            <p:ph type="body" sz="quarter" idx="37" hasCustomPrompt="1"/>
          </p:nvPr>
        </p:nvSpPr>
        <p:spPr>
          <a:xfrm>
            <a:off x="4645293" y="2261476"/>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54" name="Text Placeholder 18">
            <a:extLst>
              <a:ext uri="{FF2B5EF4-FFF2-40B4-BE49-F238E27FC236}">
                <a16:creationId xmlns:a16="http://schemas.microsoft.com/office/drawing/2014/main" id="{15C942D8-A68B-F6F3-8C01-DDF8196401D3}"/>
              </a:ext>
            </a:extLst>
          </p:cNvPr>
          <p:cNvSpPr>
            <a:spLocks noGrp="1"/>
          </p:cNvSpPr>
          <p:nvPr>
            <p:ph type="body" sz="quarter" idx="39" hasCustomPrompt="1"/>
          </p:nvPr>
        </p:nvSpPr>
        <p:spPr>
          <a:xfrm>
            <a:off x="5483495" y="2137687"/>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56" name="Rounded Rectangle 55">
            <a:extLst>
              <a:ext uri="{FF2B5EF4-FFF2-40B4-BE49-F238E27FC236}">
                <a16:creationId xmlns:a16="http://schemas.microsoft.com/office/drawing/2014/main" id="{1DF1C18E-A8FF-3C9B-950B-1F9885326A21}"/>
              </a:ext>
            </a:extLst>
          </p:cNvPr>
          <p:cNvSpPr/>
          <p:nvPr userDrawn="1"/>
        </p:nvSpPr>
        <p:spPr>
          <a:xfrm rot="16200000">
            <a:off x="4669914" y="3245133"/>
            <a:ext cx="680691" cy="729932"/>
          </a:xfrm>
          <a:prstGeom prst="roundRect">
            <a:avLst>
              <a:gd name="adj" fmla="val 109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57" name="Text Placeholder 21">
            <a:extLst>
              <a:ext uri="{FF2B5EF4-FFF2-40B4-BE49-F238E27FC236}">
                <a16:creationId xmlns:a16="http://schemas.microsoft.com/office/drawing/2014/main" id="{D697255C-EF66-A09A-4AFE-E4CDD3019910}"/>
              </a:ext>
            </a:extLst>
          </p:cNvPr>
          <p:cNvSpPr>
            <a:spLocks noGrp="1"/>
          </p:cNvSpPr>
          <p:nvPr>
            <p:ph type="body" sz="quarter" idx="40" hasCustomPrompt="1"/>
          </p:nvPr>
        </p:nvSpPr>
        <p:spPr>
          <a:xfrm>
            <a:off x="4645293" y="3393844"/>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59" name="Text Placeholder 18">
            <a:extLst>
              <a:ext uri="{FF2B5EF4-FFF2-40B4-BE49-F238E27FC236}">
                <a16:creationId xmlns:a16="http://schemas.microsoft.com/office/drawing/2014/main" id="{BFE5CC06-8309-4F89-0273-F78B296F5749}"/>
              </a:ext>
            </a:extLst>
          </p:cNvPr>
          <p:cNvSpPr>
            <a:spLocks noGrp="1"/>
          </p:cNvSpPr>
          <p:nvPr>
            <p:ph type="body" sz="quarter" idx="42" hasCustomPrompt="1"/>
          </p:nvPr>
        </p:nvSpPr>
        <p:spPr>
          <a:xfrm>
            <a:off x="5483495" y="3270055"/>
            <a:ext cx="3124200"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3" name="Text Placeholder 8">
            <a:extLst>
              <a:ext uri="{FF2B5EF4-FFF2-40B4-BE49-F238E27FC236}">
                <a16:creationId xmlns:a16="http://schemas.microsoft.com/office/drawing/2014/main" id="{687577F4-2762-067A-6A6F-88F6ECF76088}"/>
              </a:ext>
            </a:extLst>
          </p:cNvPr>
          <p:cNvSpPr>
            <a:spLocks noGrp="1"/>
          </p:cNvSpPr>
          <p:nvPr>
            <p:ph type="body" sz="quarter" idx="12" hasCustomPrompt="1"/>
          </p:nvPr>
        </p:nvSpPr>
        <p:spPr>
          <a:xfrm>
            <a:off x="1288553" y="1210686"/>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7" name="Text Placeholder 8">
            <a:extLst>
              <a:ext uri="{FF2B5EF4-FFF2-40B4-BE49-F238E27FC236}">
                <a16:creationId xmlns:a16="http://schemas.microsoft.com/office/drawing/2014/main" id="{457FAA17-FF89-F73A-CF87-ED99286E69F6}"/>
              </a:ext>
            </a:extLst>
          </p:cNvPr>
          <p:cNvSpPr>
            <a:spLocks noGrp="1"/>
          </p:cNvSpPr>
          <p:nvPr>
            <p:ph type="body" sz="quarter" idx="43" hasCustomPrompt="1"/>
          </p:nvPr>
        </p:nvSpPr>
        <p:spPr>
          <a:xfrm>
            <a:off x="1288553" y="2344747"/>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9" name="Text Placeholder 8">
            <a:extLst>
              <a:ext uri="{FF2B5EF4-FFF2-40B4-BE49-F238E27FC236}">
                <a16:creationId xmlns:a16="http://schemas.microsoft.com/office/drawing/2014/main" id="{F4359F28-97B9-24D0-5405-4558B0EF08E7}"/>
              </a:ext>
            </a:extLst>
          </p:cNvPr>
          <p:cNvSpPr>
            <a:spLocks noGrp="1"/>
          </p:cNvSpPr>
          <p:nvPr>
            <p:ph type="body" sz="quarter" idx="44" hasCustomPrompt="1"/>
          </p:nvPr>
        </p:nvSpPr>
        <p:spPr>
          <a:xfrm>
            <a:off x="1288553" y="3478808"/>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13" name="Text Placeholder 8">
            <a:extLst>
              <a:ext uri="{FF2B5EF4-FFF2-40B4-BE49-F238E27FC236}">
                <a16:creationId xmlns:a16="http://schemas.microsoft.com/office/drawing/2014/main" id="{A7E07E1F-81B9-8001-5717-0D15AE0809F9}"/>
              </a:ext>
            </a:extLst>
          </p:cNvPr>
          <p:cNvSpPr>
            <a:spLocks noGrp="1"/>
          </p:cNvSpPr>
          <p:nvPr>
            <p:ph type="body" sz="quarter" idx="45" hasCustomPrompt="1"/>
          </p:nvPr>
        </p:nvSpPr>
        <p:spPr>
          <a:xfrm>
            <a:off x="5487642" y="1210686"/>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19" name="Text Placeholder 8">
            <a:extLst>
              <a:ext uri="{FF2B5EF4-FFF2-40B4-BE49-F238E27FC236}">
                <a16:creationId xmlns:a16="http://schemas.microsoft.com/office/drawing/2014/main" id="{FCC20F6F-7FA4-7644-3D27-074DBBF6839C}"/>
              </a:ext>
            </a:extLst>
          </p:cNvPr>
          <p:cNvSpPr>
            <a:spLocks noGrp="1"/>
          </p:cNvSpPr>
          <p:nvPr>
            <p:ph type="body" sz="quarter" idx="46" hasCustomPrompt="1"/>
          </p:nvPr>
        </p:nvSpPr>
        <p:spPr>
          <a:xfrm>
            <a:off x="5487642" y="2344747"/>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
        <p:nvSpPr>
          <p:cNvPr id="25" name="Text Placeholder 8">
            <a:extLst>
              <a:ext uri="{FF2B5EF4-FFF2-40B4-BE49-F238E27FC236}">
                <a16:creationId xmlns:a16="http://schemas.microsoft.com/office/drawing/2014/main" id="{35584C67-CC3D-9371-CDAB-A992255A12DB}"/>
              </a:ext>
            </a:extLst>
          </p:cNvPr>
          <p:cNvSpPr>
            <a:spLocks noGrp="1"/>
          </p:cNvSpPr>
          <p:nvPr>
            <p:ph type="body" sz="quarter" idx="47" hasCustomPrompt="1"/>
          </p:nvPr>
        </p:nvSpPr>
        <p:spPr>
          <a:xfrm>
            <a:off x="5487642" y="3478808"/>
            <a:ext cx="3119280" cy="568993"/>
          </a:xfrm>
          <a:prstGeom prst="rect">
            <a:avLst/>
          </a:prstGeom>
        </p:spPr>
        <p:txBody>
          <a:bodyPr lIns="0" tIns="0" rIns="0" bIns="0"/>
          <a:lstStyle>
            <a:lvl1pPr marL="228594" indent="-137154">
              <a:buSzPct val="120000"/>
              <a:buFont typeface="Arial" panose="020B0604020202020204" pitchFamily="34" charset="0"/>
              <a:buChar char="•"/>
              <a:defRPr sz="1000"/>
            </a:lvl1pPr>
            <a:lvl2pPr marL="685783" indent="-137154">
              <a:buSzPct val="120000"/>
              <a:buFont typeface="Arial" panose="020B0604020202020204" pitchFamily="34" charset="0"/>
              <a:buChar char="•"/>
              <a:defRPr sz="1000"/>
            </a:lvl2pPr>
            <a:lvl3pPr marL="1142972" indent="-137154">
              <a:buSzPct val="120000"/>
              <a:buFont typeface="Arial" panose="020B0604020202020204" pitchFamily="34" charset="0"/>
              <a:buChar char="•"/>
              <a:defRPr sz="1000"/>
            </a:lvl3pPr>
            <a:lvl4pPr marL="1600160" indent="-137154">
              <a:buSzPct val="120000"/>
              <a:buFont typeface="Arial" panose="020B0604020202020204" pitchFamily="34" charset="0"/>
              <a:buChar char="•"/>
              <a:defRPr sz="1000"/>
            </a:lvl4pPr>
            <a:lvl5pPr marL="2057348" indent="-137154">
              <a:buSzPct val="120000"/>
              <a:buFont typeface="Arial" panose="020B0604020202020204" pitchFamily="34" charset="0"/>
              <a:buChar char="•"/>
              <a:defRPr sz="1000"/>
            </a:lvl5pPr>
          </a:lstStyle>
          <a:p>
            <a:r>
              <a:rPr lang="en-US" dirty="0"/>
              <a:t>Bullet 1</a:t>
            </a:r>
          </a:p>
          <a:p>
            <a:pPr lvl="1"/>
            <a:r>
              <a:rPr lang="en-US" dirty="0"/>
              <a:t>Bullet 2</a:t>
            </a:r>
          </a:p>
          <a:p>
            <a:pPr lvl="2"/>
            <a:r>
              <a:rPr lang="en-US" dirty="0"/>
              <a:t>Bullet 3</a:t>
            </a:r>
          </a:p>
        </p:txBody>
      </p:sp>
    </p:spTree>
    <p:extLst>
      <p:ext uri="{BB962C8B-B14F-4D97-AF65-F5344CB8AC3E}">
        <p14:creationId xmlns:p14="http://schemas.microsoft.com/office/powerpoint/2010/main" val="413471923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GES Master - 3 Point Caption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67" name="Rounded Rectangle 66">
            <a:extLst>
              <a:ext uri="{FF2B5EF4-FFF2-40B4-BE49-F238E27FC236}">
                <a16:creationId xmlns:a16="http://schemas.microsoft.com/office/drawing/2014/main" id="{25B28ED8-71EC-7D0D-FA27-1A5A192D3C7E}"/>
              </a:ext>
            </a:extLst>
          </p:cNvPr>
          <p:cNvSpPr/>
          <p:nvPr userDrawn="1"/>
        </p:nvSpPr>
        <p:spPr>
          <a:xfrm rot="16200000">
            <a:off x="470053" y="1132383"/>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4" name="Text Placeholder 21">
            <a:extLst>
              <a:ext uri="{FF2B5EF4-FFF2-40B4-BE49-F238E27FC236}">
                <a16:creationId xmlns:a16="http://schemas.microsoft.com/office/drawing/2014/main" id="{A108F1A4-2294-7406-CAF5-9034E7FA5227}"/>
              </a:ext>
            </a:extLst>
          </p:cNvPr>
          <p:cNvSpPr>
            <a:spLocks noGrp="1"/>
          </p:cNvSpPr>
          <p:nvPr userDrawn="1">
            <p:ph type="body" sz="quarter" idx="14" hasCustomPrompt="1"/>
          </p:nvPr>
        </p:nvSpPr>
        <p:spPr>
          <a:xfrm>
            <a:off x="445432" y="1281094"/>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6" name="Text Placeholder 18">
            <a:extLst>
              <a:ext uri="{FF2B5EF4-FFF2-40B4-BE49-F238E27FC236}">
                <a16:creationId xmlns:a16="http://schemas.microsoft.com/office/drawing/2014/main" id="{62BA4737-6DD2-4E3D-EE69-911AD15A8347}"/>
              </a:ext>
            </a:extLst>
          </p:cNvPr>
          <p:cNvSpPr>
            <a:spLocks noGrp="1"/>
          </p:cNvSpPr>
          <p:nvPr userDrawn="1">
            <p:ph type="body" sz="quarter" idx="13" hasCustomPrompt="1"/>
          </p:nvPr>
        </p:nvSpPr>
        <p:spPr>
          <a:xfrm>
            <a:off x="1283633" y="1210982"/>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28" name="Rounded Rectangle 27">
            <a:extLst>
              <a:ext uri="{FF2B5EF4-FFF2-40B4-BE49-F238E27FC236}">
                <a16:creationId xmlns:a16="http://schemas.microsoft.com/office/drawing/2014/main" id="{BF75752C-B0F4-D7C4-5ED4-013870C81BA6}"/>
              </a:ext>
            </a:extLst>
          </p:cNvPr>
          <p:cNvSpPr/>
          <p:nvPr userDrawn="1"/>
        </p:nvSpPr>
        <p:spPr>
          <a:xfrm rot="16200000">
            <a:off x="470054" y="2110470"/>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9" name="Text Placeholder 21">
            <a:extLst>
              <a:ext uri="{FF2B5EF4-FFF2-40B4-BE49-F238E27FC236}">
                <a16:creationId xmlns:a16="http://schemas.microsoft.com/office/drawing/2014/main" id="{BE4BBFD7-7EEF-40F9-00AD-E90909C19EB9}"/>
              </a:ext>
            </a:extLst>
          </p:cNvPr>
          <p:cNvSpPr>
            <a:spLocks noGrp="1"/>
          </p:cNvSpPr>
          <p:nvPr>
            <p:ph type="body" sz="quarter" idx="15" hasCustomPrompt="1"/>
          </p:nvPr>
        </p:nvSpPr>
        <p:spPr>
          <a:xfrm>
            <a:off x="445433" y="2259181"/>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30" name="Text Placeholder 18">
            <a:extLst>
              <a:ext uri="{FF2B5EF4-FFF2-40B4-BE49-F238E27FC236}">
                <a16:creationId xmlns:a16="http://schemas.microsoft.com/office/drawing/2014/main" id="{E3B4B08C-7DD1-8B42-4220-2A500DB3E446}"/>
              </a:ext>
            </a:extLst>
          </p:cNvPr>
          <p:cNvSpPr>
            <a:spLocks noGrp="1"/>
          </p:cNvSpPr>
          <p:nvPr>
            <p:ph type="body" sz="quarter" idx="16" hasCustomPrompt="1"/>
          </p:nvPr>
        </p:nvSpPr>
        <p:spPr>
          <a:xfrm>
            <a:off x="1283634" y="2189069"/>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31" name="Rounded Rectangle 30">
            <a:extLst>
              <a:ext uri="{FF2B5EF4-FFF2-40B4-BE49-F238E27FC236}">
                <a16:creationId xmlns:a16="http://schemas.microsoft.com/office/drawing/2014/main" id="{93600F05-E824-8808-F08E-855C5CB2C209}"/>
              </a:ext>
            </a:extLst>
          </p:cNvPr>
          <p:cNvSpPr/>
          <p:nvPr userDrawn="1"/>
        </p:nvSpPr>
        <p:spPr>
          <a:xfrm rot="16200000">
            <a:off x="470055" y="3086050"/>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2" name="Text Placeholder 21">
            <a:extLst>
              <a:ext uri="{FF2B5EF4-FFF2-40B4-BE49-F238E27FC236}">
                <a16:creationId xmlns:a16="http://schemas.microsoft.com/office/drawing/2014/main" id="{4F2FC3AB-B01A-4A7C-560E-19DB6A8BD31F}"/>
              </a:ext>
            </a:extLst>
          </p:cNvPr>
          <p:cNvSpPr>
            <a:spLocks noGrp="1"/>
          </p:cNvSpPr>
          <p:nvPr>
            <p:ph type="body" sz="quarter" idx="17" hasCustomPrompt="1"/>
          </p:nvPr>
        </p:nvSpPr>
        <p:spPr>
          <a:xfrm>
            <a:off x="445434" y="3234761"/>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33" name="Text Placeholder 18">
            <a:extLst>
              <a:ext uri="{FF2B5EF4-FFF2-40B4-BE49-F238E27FC236}">
                <a16:creationId xmlns:a16="http://schemas.microsoft.com/office/drawing/2014/main" id="{3BEF4BBE-5B52-14E7-7993-C24A3ABE8002}"/>
              </a:ext>
            </a:extLst>
          </p:cNvPr>
          <p:cNvSpPr>
            <a:spLocks noGrp="1"/>
          </p:cNvSpPr>
          <p:nvPr>
            <p:ph type="body" sz="quarter" idx="18" hasCustomPrompt="1"/>
          </p:nvPr>
        </p:nvSpPr>
        <p:spPr>
          <a:xfrm>
            <a:off x="1283635" y="3164649"/>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Tree>
    <p:extLst>
      <p:ext uri="{BB962C8B-B14F-4D97-AF65-F5344CB8AC3E}">
        <p14:creationId xmlns:p14="http://schemas.microsoft.com/office/powerpoint/2010/main" val="351452312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GES Master - 4 Point Caption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67" name="Rounded Rectangle 66">
            <a:extLst>
              <a:ext uri="{FF2B5EF4-FFF2-40B4-BE49-F238E27FC236}">
                <a16:creationId xmlns:a16="http://schemas.microsoft.com/office/drawing/2014/main" id="{25B28ED8-71EC-7D0D-FA27-1A5A192D3C7E}"/>
              </a:ext>
            </a:extLst>
          </p:cNvPr>
          <p:cNvSpPr/>
          <p:nvPr userDrawn="1"/>
        </p:nvSpPr>
        <p:spPr>
          <a:xfrm rot="16200000">
            <a:off x="470053" y="1132383"/>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4" name="Text Placeholder 21">
            <a:extLst>
              <a:ext uri="{FF2B5EF4-FFF2-40B4-BE49-F238E27FC236}">
                <a16:creationId xmlns:a16="http://schemas.microsoft.com/office/drawing/2014/main" id="{A108F1A4-2294-7406-CAF5-9034E7FA5227}"/>
              </a:ext>
            </a:extLst>
          </p:cNvPr>
          <p:cNvSpPr>
            <a:spLocks noGrp="1"/>
          </p:cNvSpPr>
          <p:nvPr userDrawn="1">
            <p:ph type="body" sz="quarter" idx="14" hasCustomPrompt="1"/>
          </p:nvPr>
        </p:nvSpPr>
        <p:spPr>
          <a:xfrm>
            <a:off x="445432" y="1281094"/>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6" name="Text Placeholder 18">
            <a:extLst>
              <a:ext uri="{FF2B5EF4-FFF2-40B4-BE49-F238E27FC236}">
                <a16:creationId xmlns:a16="http://schemas.microsoft.com/office/drawing/2014/main" id="{62BA4737-6DD2-4E3D-EE69-911AD15A8347}"/>
              </a:ext>
            </a:extLst>
          </p:cNvPr>
          <p:cNvSpPr>
            <a:spLocks noGrp="1"/>
          </p:cNvSpPr>
          <p:nvPr userDrawn="1">
            <p:ph type="body" sz="quarter" idx="13" hasCustomPrompt="1"/>
          </p:nvPr>
        </p:nvSpPr>
        <p:spPr>
          <a:xfrm>
            <a:off x="1283633" y="1210982"/>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28" name="Rounded Rectangle 27">
            <a:extLst>
              <a:ext uri="{FF2B5EF4-FFF2-40B4-BE49-F238E27FC236}">
                <a16:creationId xmlns:a16="http://schemas.microsoft.com/office/drawing/2014/main" id="{BF75752C-B0F4-D7C4-5ED4-013870C81BA6}"/>
              </a:ext>
            </a:extLst>
          </p:cNvPr>
          <p:cNvSpPr/>
          <p:nvPr userDrawn="1"/>
        </p:nvSpPr>
        <p:spPr>
          <a:xfrm rot="16200000">
            <a:off x="470054" y="2110470"/>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9" name="Text Placeholder 21">
            <a:extLst>
              <a:ext uri="{FF2B5EF4-FFF2-40B4-BE49-F238E27FC236}">
                <a16:creationId xmlns:a16="http://schemas.microsoft.com/office/drawing/2014/main" id="{BE4BBFD7-7EEF-40F9-00AD-E90909C19EB9}"/>
              </a:ext>
            </a:extLst>
          </p:cNvPr>
          <p:cNvSpPr>
            <a:spLocks noGrp="1"/>
          </p:cNvSpPr>
          <p:nvPr>
            <p:ph type="body" sz="quarter" idx="15" hasCustomPrompt="1"/>
          </p:nvPr>
        </p:nvSpPr>
        <p:spPr>
          <a:xfrm>
            <a:off x="445433" y="2259181"/>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30" name="Text Placeholder 18">
            <a:extLst>
              <a:ext uri="{FF2B5EF4-FFF2-40B4-BE49-F238E27FC236}">
                <a16:creationId xmlns:a16="http://schemas.microsoft.com/office/drawing/2014/main" id="{E3B4B08C-7DD1-8B42-4220-2A500DB3E446}"/>
              </a:ext>
            </a:extLst>
          </p:cNvPr>
          <p:cNvSpPr>
            <a:spLocks noGrp="1"/>
          </p:cNvSpPr>
          <p:nvPr>
            <p:ph type="body" sz="quarter" idx="16" hasCustomPrompt="1"/>
          </p:nvPr>
        </p:nvSpPr>
        <p:spPr>
          <a:xfrm>
            <a:off x="1283634" y="2189069"/>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2" name="Rounded Rectangle 1">
            <a:extLst>
              <a:ext uri="{FF2B5EF4-FFF2-40B4-BE49-F238E27FC236}">
                <a16:creationId xmlns:a16="http://schemas.microsoft.com/office/drawing/2014/main" id="{1201F3E4-A073-E1C8-F713-CEB8BB6F3131}"/>
              </a:ext>
            </a:extLst>
          </p:cNvPr>
          <p:cNvSpPr/>
          <p:nvPr userDrawn="1"/>
        </p:nvSpPr>
        <p:spPr>
          <a:xfrm rot="16200000">
            <a:off x="4672821" y="1132384"/>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 name="Text Placeholder 21">
            <a:extLst>
              <a:ext uri="{FF2B5EF4-FFF2-40B4-BE49-F238E27FC236}">
                <a16:creationId xmlns:a16="http://schemas.microsoft.com/office/drawing/2014/main" id="{ED8B8545-42DD-ECEA-0172-3CBB9853FEA7}"/>
              </a:ext>
            </a:extLst>
          </p:cNvPr>
          <p:cNvSpPr>
            <a:spLocks noGrp="1"/>
          </p:cNvSpPr>
          <p:nvPr>
            <p:ph type="body" sz="quarter" idx="21" hasCustomPrompt="1"/>
          </p:nvPr>
        </p:nvSpPr>
        <p:spPr>
          <a:xfrm>
            <a:off x="4648200" y="1281095"/>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6" name="Text Placeholder 18">
            <a:extLst>
              <a:ext uri="{FF2B5EF4-FFF2-40B4-BE49-F238E27FC236}">
                <a16:creationId xmlns:a16="http://schemas.microsoft.com/office/drawing/2014/main" id="{F668CEFE-ACA4-A7F6-6369-E0AC4F2DF1D5}"/>
              </a:ext>
            </a:extLst>
          </p:cNvPr>
          <p:cNvSpPr>
            <a:spLocks noGrp="1"/>
          </p:cNvSpPr>
          <p:nvPr>
            <p:ph type="body" sz="quarter" idx="22" hasCustomPrompt="1"/>
          </p:nvPr>
        </p:nvSpPr>
        <p:spPr>
          <a:xfrm>
            <a:off x="5486401" y="1210983"/>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7" name="Rounded Rectangle 6">
            <a:extLst>
              <a:ext uri="{FF2B5EF4-FFF2-40B4-BE49-F238E27FC236}">
                <a16:creationId xmlns:a16="http://schemas.microsoft.com/office/drawing/2014/main" id="{A7276667-06A3-1BFD-9116-189C35C2A284}"/>
              </a:ext>
            </a:extLst>
          </p:cNvPr>
          <p:cNvSpPr/>
          <p:nvPr userDrawn="1"/>
        </p:nvSpPr>
        <p:spPr>
          <a:xfrm rot="16200000">
            <a:off x="4672822" y="2110471"/>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 name="Text Placeholder 21">
            <a:extLst>
              <a:ext uri="{FF2B5EF4-FFF2-40B4-BE49-F238E27FC236}">
                <a16:creationId xmlns:a16="http://schemas.microsoft.com/office/drawing/2014/main" id="{3F2EEE3B-DAE5-5867-8364-10086B862941}"/>
              </a:ext>
            </a:extLst>
          </p:cNvPr>
          <p:cNvSpPr>
            <a:spLocks noGrp="1"/>
          </p:cNvSpPr>
          <p:nvPr>
            <p:ph type="body" sz="quarter" idx="23" hasCustomPrompt="1"/>
          </p:nvPr>
        </p:nvSpPr>
        <p:spPr>
          <a:xfrm>
            <a:off x="4648201" y="2259182"/>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9" name="Text Placeholder 18">
            <a:extLst>
              <a:ext uri="{FF2B5EF4-FFF2-40B4-BE49-F238E27FC236}">
                <a16:creationId xmlns:a16="http://schemas.microsoft.com/office/drawing/2014/main" id="{9D894C12-BEF7-CA42-F08B-0DA653271F29}"/>
              </a:ext>
            </a:extLst>
          </p:cNvPr>
          <p:cNvSpPr>
            <a:spLocks noGrp="1"/>
          </p:cNvSpPr>
          <p:nvPr>
            <p:ph type="body" sz="quarter" idx="24" hasCustomPrompt="1"/>
          </p:nvPr>
        </p:nvSpPr>
        <p:spPr>
          <a:xfrm>
            <a:off x="5486402" y="2189070"/>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Tree>
    <p:extLst>
      <p:ext uri="{BB962C8B-B14F-4D97-AF65-F5344CB8AC3E}">
        <p14:creationId xmlns:p14="http://schemas.microsoft.com/office/powerpoint/2010/main" val="31854946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GES Master - 5 Point Caption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67" name="Rounded Rectangle 66">
            <a:extLst>
              <a:ext uri="{FF2B5EF4-FFF2-40B4-BE49-F238E27FC236}">
                <a16:creationId xmlns:a16="http://schemas.microsoft.com/office/drawing/2014/main" id="{25B28ED8-71EC-7D0D-FA27-1A5A192D3C7E}"/>
              </a:ext>
            </a:extLst>
          </p:cNvPr>
          <p:cNvSpPr/>
          <p:nvPr userDrawn="1"/>
        </p:nvSpPr>
        <p:spPr>
          <a:xfrm rot="16200000">
            <a:off x="470053" y="1132383"/>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4" name="Text Placeholder 21">
            <a:extLst>
              <a:ext uri="{FF2B5EF4-FFF2-40B4-BE49-F238E27FC236}">
                <a16:creationId xmlns:a16="http://schemas.microsoft.com/office/drawing/2014/main" id="{A108F1A4-2294-7406-CAF5-9034E7FA5227}"/>
              </a:ext>
            </a:extLst>
          </p:cNvPr>
          <p:cNvSpPr>
            <a:spLocks noGrp="1"/>
          </p:cNvSpPr>
          <p:nvPr userDrawn="1">
            <p:ph type="body" sz="quarter" idx="14" hasCustomPrompt="1"/>
          </p:nvPr>
        </p:nvSpPr>
        <p:spPr>
          <a:xfrm>
            <a:off x="445432" y="1281094"/>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6" name="Text Placeholder 18">
            <a:extLst>
              <a:ext uri="{FF2B5EF4-FFF2-40B4-BE49-F238E27FC236}">
                <a16:creationId xmlns:a16="http://schemas.microsoft.com/office/drawing/2014/main" id="{62BA4737-6DD2-4E3D-EE69-911AD15A8347}"/>
              </a:ext>
            </a:extLst>
          </p:cNvPr>
          <p:cNvSpPr>
            <a:spLocks noGrp="1"/>
          </p:cNvSpPr>
          <p:nvPr userDrawn="1">
            <p:ph type="body" sz="quarter" idx="13" hasCustomPrompt="1"/>
          </p:nvPr>
        </p:nvSpPr>
        <p:spPr>
          <a:xfrm>
            <a:off x="1283633" y="1210982"/>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28" name="Rounded Rectangle 27">
            <a:extLst>
              <a:ext uri="{FF2B5EF4-FFF2-40B4-BE49-F238E27FC236}">
                <a16:creationId xmlns:a16="http://schemas.microsoft.com/office/drawing/2014/main" id="{BF75752C-B0F4-D7C4-5ED4-013870C81BA6}"/>
              </a:ext>
            </a:extLst>
          </p:cNvPr>
          <p:cNvSpPr/>
          <p:nvPr userDrawn="1"/>
        </p:nvSpPr>
        <p:spPr>
          <a:xfrm rot="16200000">
            <a:off x="470054" y="2110470"/>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9" name="Text Placeholder 21">
            <a:extLst>
              <a:ext uri="{FF2B5EF4-FFF2-40B4-BE49-F238E27FC236}">
                <a16:creationId xmlns:a16="http://schemas.microsoft.com/office/drawing/2014/main" id="{BE4BBFD7-7EEF-40F9-00AD-E90909C19EB9}"/>
              </a:ext>
            </a:extLst>
          </p:cNvPr>
          <p:cNvSpPr>
            <a:spLocks noGrp="1"/>
          </p:cNvSpPr>
          <p:nvPr>
            <p:ph type="body" sz="quarter" idx="15" hasCustomPrompt="1"/>
          </p:nvPr>
        </p:nvSpPr>
        <p:spPr>
          <a:xfrm>
            <a:off x="445433" y="2259181"/>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30" name="Text Placeholder 18">
            <a:extLst>
              <a:ext uri="{FF2B5EF4-FFF2-40B4-BE49-F238E27FC236}">
                <a16:creationId xmlns:a16="http://schemas.microsoft.com/office/drawing/2014/main" id="{E3B4B08C-7DD1-8B42-4220-2A500DB3E446}"/>
              </a:ext>
            </a:extLst>
          </p:cNvPr>
          <p:cNvSpPr>
            <a:spLocks noGrp="1"/>
          </p:cNvSpPr>
          <p:nvPr>
            <p:ph type="body" sz="quarter" idx="16" hasCustomPrompt="1"/>
          </p:nvPr>
        </p:nvSpPr>
        <p:spPr>
          <a:xfrm>
            <a:off x="1283634" y="2189069"/>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31" name="Rounded Rectangle 30">
            <a:extLst>
              <a:ext uri="{FF2B5EF4-FFF2-40B4-BE49-F238E27FC236}">
                <a16:creationId xmlns:a16="http://schemas.microsoft.com/office/drawing/2014/main" id="{93600F05-E824-8808-F08E-855C5CB2C209}"/>
              </a:ext>
            </a:extLst>
          </p:cNvPr>
          <p:cNvSpPr/>
          <p:nvPr userDrawn="1"/>
        </p:nvSpPr>
        <p:spPr>
          <a:xfrm rot="16200000">
            <a:off x="470055" y="3086050"/>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2" name="Text Placeholder 21">
            <a:extLst>
              <a:ext uri="{FF2B5EF4-FFF2-40B4-BE49-F238E27FC236}">
                <a16:creationId xmlns:a16="http://schemas.microsoft.com/office/drawing/2014/main" id="{4F2FC3AB-B01A-4A7C-560E-19DB6A8BD31F}"/>
              </a:ext>
            </a:extLst>
          </p:cNvPr>
          <p:cNvSpPr>
            <a:spLocks noGrp="1"/>
          </p:cNvSpPr>
          <p:nvPr>
            <p:ph type="body" sz="quarter" idx="17" hasCustomPrompt="1"/>
          </p:nvPr>
        </p:nvSpPr>
        <p:spPr>
          <a:xfrm>
            <a:off x="445434" y="3234761"/>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33" name="Text Placeholder 18">
            <a:extLst>
              <a:ext uri="{FF2B5EF4-FFF2-40B4-BE49-F238E27FC236}">
                <a16:creationId xmlns:a16="http://schemas.microsoft.com/office/drawing/2014/main" id="{3BEF4BBE-5B52-14E7-7993-C24A3ABE8002}"/>
              </a:ext>
            </a:extLst>
          </p:cNvPr>
          <p:cNvSpPr>
            <a:spLocks noGrp="1"/>
          </p:cNvSpPr>
          <p:nvPr>
            <p:ph type="body" sz="quarter" idx="18" hasCustomPrompt="1"/>
          </p:nvPr>
        </p:nvSpPr>
        <p:spPr>
          <a:xfrm>
            <a:off x="1283635" y="3164649"/>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2" name="Rounded Rectangle 1">
            <a:extLst>
              <a:ext uri="{FF2B5EF4-FFF2-40B4-BE49-F238E27FC236}">
                <a16:creationId xmlns:a16="http://schemas.microsoft.com/office/drawing/2014/main" id="{1201F3E4-A073-E1C8-F713-CEB8BB6F3131}"/>
              </a:ext>
            </a:extLst>
          </p:cNvPr>
          <p:cNvSpPr/>
          <p:nvPr userDrawn="1"/>
        </p:nvSpPr>
        <p:spPr>
          <a:xfrm rot="16200000">
            <a:off x="4672821" y="1132384"/>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 name="Text Placeholder 21">
            <a:extLst>
              <a:ext uri="{FF2B5EF4-FFF2-40B4-BE49-F238E27FC236}">
                <a16:creationId xmlns:a16="http://schemas.microsoft.com/office/drawing/2014/main" id="{ED8B8545-42DD-ECEA-0172-3CBB9853FEA7}"/>
              </a:ext>
            </a:extLst>
          </p:cNvPr>
          <p:cNvSpPr>
            <a:spLocks noGrp="1"/>
          </p:cNvSpPr>
          <p:nvPr>
            <p:ph type="body" sz="quarter" idx="21" hasCustomPrompt="1"/>
          </p:nvPr>
        </p:nvSpPr>
        <p:spPr>
          <a:xfrm>
            <a:off x="4648200" y="1281095"/>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6" name="Text Placeholder 18">
            <a:extLst>
              <a:ext uri="{FF2B5EF4-FFF2-40B4-BE49-F238E27FC236}">
                <a16:creationId xmlns:a16="http://schemas.microsoft.com/office/drawing/2014/main" id="{F668CEFE-ACA4-A7F6-6369-E0AC4F2DF1D5}"/>
              </a:ext>
            </a:extLst>
          </p:cNvPr>
          <p:cNvSpPr>
            <a:spLocks noGrp="1"/>
          </p:cNvSpPr>
          <p:nvPr>
            <p:ph type="body" sz="quarter" idx="22" hasCustomPrompt="1"/>
          </p:nvPr>
        </p:nvSpPr>
        <p:spPr>
          <a:xfrm>
            <a:off x="5486401" y="1210983"/>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7" name="Rounded Rectangle 6">
            <a:extLst>
              <a:ext uri="{FF2B5EF4-FFF2-40B4-BE49-F238E27FC236}">
                <a16:creationId xmlns:a16="http://schemas.microsoft.com/office/drawing/2014/main" id="{A7276667-06A3-1BFD-9116-189C35C2A284}"/>
              </a:ext>
            </a:extLst>
          </p:cNvPr>
          <p:cNvSpPr/>
          <p:nvPr userDrawn="1"/>
        </p:nvSpPr>
        <p:spPr>
          <a:xfrm rot="16200000">
            <a:off x="4672822" y="2110471"/>
            <a:ext cx="680691" cy="729932"/>
          </a:xfrm>
          <a:prstGeom prst="roundRect">
            <a:avLst>
              <a:gd name="adj" fmla="val 109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 name="Text Placeholder 21">
            <a:extLst>
              <a:ext uri="{FF2B5EF4-FFF2-40B4-BE49-F238E27FC236}">
                <a16:creationId xmlns:a16="http://schemas.microsoft.com/office/drawing/2014/main" id="{3F2EEE3B-DAE5-5867-8364-10086B862941}"/>
              </a:ext>
            </a:extLst>
          </p:cNvPr>
          <p:cNvSpPr>
            <a:spLocks noGrp="1"/>
          </p:cNvSpPr>
          <p:nvPr>
            <p:ph type="body" sz="quarter" idx="23" hasCustomPrompt="1"/>
          </p:nvPr>
        </p:nvSpPr>
        <p:spPr>
          <a:xfrm>
            <a:off x="4648201" y="2259182"/>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9" name="Text Placeholder 18">
            <a:extLst>
              <a:ext uri="{FF2B5EF4-FFF2-40B4-BE49-F238E27FC236}">
                <a16:creationId xmlns:a16="http://schemas.microsoft.com/office/drawing/2014/main" id="{9D894C12-BEF7-CA42-F08B-0DA653271F29}"/>
              </a:ext>
            </a:extLst>
          </p:cNvPr>
          <p:cNvSpPr>
            <a:spLocks noGrp="1"/>
          </p:cNvSpPr>
          <p:nvPr>
            <p:ph type="body" sz="quarter" idx="24" hasCustomPrompt="1"/>
          </p:nvPr>
        </p:nvSpPr>
        <p:spPr>
          <a:xfrm>
            <a:off x="5486402" y="2189070"/>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Tree>
    <p:extLst>
      <p:ext uri="{BB962C8B-B14F-4D97-AF65-F5344CB8AC3E}">
        <p14:creationId xmlns:p14="http://schemas.microsoft.com/office/powerpoint/2010/main" val="26001050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GES Master - 6 Point Caption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67" name="Rounded Rectangle 66">
            <a:extLst>
              <a:ext uri="{FF2B5EF4-FFF2-40B4-BE49-F238E27FC236}">
                <a16:creationId xmlns:a16="http://schemas.microsoft.com/office/drawing/2014/main" id="{25B28ED8-71EC-7D0D-FA27-1A5A192D3C7E}"/>
              </a:ext>
            </a:extLst>
          </p:cNvPr>
          <p:cNvSpPr/>
          <p:nvPr userDrawn="1"/>
        </p:nvSpPr>
        <p:spPr>
          <a:xfrm rot="16200000">
            <a:off x="470053" y="1132383"/>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4" name="Text Placeholder 21">
            <a:extLst>
              <a:ext uri="{FF2B5EF4-FFF2-40B4-BE49-F238E27FC236}">
                <a16:creationId xmlns:a16="http://schemas.microsoft.com/office/drawing/2014/main" id="{A108F1A4-2294-7406-CAF5-9034E7FA5227}"/>
              </a:ext>
            </a:extLst>
          </p:cNvPr>
          <p:cNvSpPr>
            <a:spLocks noGrp="1"/>
          </p:cNvSpPr>
          <p:nvPr userDrawn="1">
            <p:ph type="body" sz="quarter" idx="14" hasCustomPrompt="1"/>
          </p:nvPr>
        </p:nvSpPr>
        <p:spPr>
          <a:xfrm>
            <a:off x="445432" y="1281094"/>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6" name="Text Placeholder 18">
            <a:extLst>
              <a:ext uri="{FF2B5EF4-FFF2-40B4-BE49-F238E27FC236}">
                <a16:creationId xmlns:a16="http://schemas.microsoft.com/office/drawing/2014/main" id="{62BA4737-6DD2-4E3D-EE69-911AD15A8347}"/>
              </a:ext>
            </a:extLst>
          </p:cNvPr>
          <p:cNvSpPr>
            <a:spLocks noGrp="1"/>
          </p:cNvSpPr>
          <p:nvPr userDrawn="1">
            <p:ph type="body" sz="quarter" idx="13" hasCustomPrompt="1"/>
          </p:nvPr>
        </p:nvSpPr>
        <p:spPr>
          <a:xfrm>
            <a:off x="1283633" y="1210982"/>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28" name="Rounded Rectangle 27">
            <a:extLst>
              <a:ext uri="{FF2B5EF4-FFF2-40B4-BE49-F238E27FC236}">
                <a16:creationId xmlns:a16="http://schemas.microsoft.com/office/drawing/2014/main" id="{BF75752C-B0F4-D7C4-5ED4-013870C81BA6}"/>
              </a:ext>
            </a:extLst>
          </p:cNvPr>
          <p:cNvSpPr/>
          <p:nvPr userDrawn="1"/>
        </p:nvSpPr>
        <p:spPr>
          <a:xfrm rot="16200000">
            <a:off x="470054" y="2110470"/>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9" name="Text Placeholder 21">
            <a:extLst>
              <a:ext uri="{FF2B5EF4-FFF2-40B4-BE49-F238E27FC236}">
                <a16:creationId xmlns:a16="http://schemas.microsoft.com/office/drawing/2014/main" id="{BE4BBFD7-7EEF-40F9-00AD-E90909C19EB9}"/>
              </a:ext>
            </a:extLst>
          </p:cNvPr>
          <p:cNvSpPr>
            <a:spLocks noGrp="1"/>
          </p:cNvSpPr>
          <p:nvPr>
            <p:ph type="body" sz="quarter" idx="15" hasCustomPrompt="1"/>
          </p:nvPr>
        </p:nvSpPr>
        <p:spPr>
          <a:xfrm>
            <a:off x="445433" y="2259181"/>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30" name="Text Placeholder 18">
            <a:extLst>
              <a:ext uri="{FF2B5EF4-FFF2-40B4-BE49-F238E27FC236}">
                <a16:creationId xmlns:a16="http://schemas.microsoft.com/office/drawing/2014/main" id="{E3B4B08C-7DD1-8B42-4220-2A500DB3E446}"/>
              </a:ext>
            </a:extLst>
          </p:cNvPr>
          <p:cNvSpPr>
            <a:spLocks noGrp="1"/>
          </p:cNvSpPr>
          <p:nvPr>
            <p:ph type="body" sz="quarter" idx="16" hasCustomPrompt="1"/>
          </p:nvPr>
        </p:nvSpPr>
        <p:spPr>
          <a:xfrm>
            <a:off x="1283634" y="2189069"/>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31" name="Rounded Rectangle 30">
            <a:extLst>
              <a:ext uri="{FF2B5EF4-FFF2-40B4-BE49-F238E27FC236}">
                <a16:creationId xmlns:a16="http://schemas.microsoft.com/office/drawing/2014/main" id="{93600F05-E824-8808-F08E-855C5CB2C209}"/>
              </a:ext>
            </a:extLst>
          </p:cNvPr>
          <p:cNvSpPr/>
          <p:nvPr userDrawn="1"/>
        </p:nvSpPr>
        <p:spPr>
          <a:xfrm rot="16200000">
            <a:off x="470055" y="3086050"/>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2" name="Text Placeholder 21">
            <a:extLst>
              <a:ext uri="{FF2B5EF4-FFF2-40B4-BE49-F238E27FC236}">
                <a16:creationId xmlns:a16="http://schemas.microsoft.com/office/drawing/2014/main" id="{4F2FC3AB-B01A-4A7C-560E-19DB6A8BD31F}"/>
              </a:ext>
            </a:extLst>
          </p:cNvPr>
          <p:cNvSpPr>
            <a:spLocks noGrp="1"/>
          </p:cNvSpPr>
          <p:nvPr>
            <p:ph type="body" sz="quarter" idx="17" hasCustomPrompt="1"/>
          </p:nvPr>
        </p:nvSpPr>
        <p:spPr>
          <a:xfrm>
            <a:off x="445434" y="3234761"/>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33" name="Text Placeholder 18">
            <a:extLst>
              <a:ext uri="{FF2B5EF4-FFF2-40B4-BE49-F238E27FC236}">
                <a16:creationId xmlns:a16="http://schemas.microsoft.com/office/drawing/2014/main" id="{3BEF4BBE-5B52-14E7-7993-C24A3ABE8002}"/>
              </a:ext>
            </a:extLst>
          </p:cNvPr>
          <p:cNvSpPr>
            <a:spLocks noGrp="1"/>
          </p:cNvSpPr>
          <p:nvPr>
            <p:ph type="body" sz="quarter" idx="18" hasCustomPrompt="1"/>
          </p:nvPr>
        </p:nvSpPr>
        <p:spPr>
          <a:xfrm>
            <a:off x="1283635" y="3164649"/>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2" name="Rounded Rectangle 1">
            <a:extLst>
              <a:ext uri="{FF2B5EF4-FFF2-40B4-BE49-F238E27FC236}">
                <a16:creationId xmlns:a16="http://schemas.microsoft.com/office/drawing/2014/main" id="{1201F3E4-A073-E1C8-F713-CEB8BB6F3131}"/>
              </a:ext>
            </a:extLst>
          </p:cNvPr>
          <p:cNvSpPr/>
          <p:nvPr userDrawn="1"/>
        </p:nvSpPr>
        <p:spPr>
          <a:xfrm rot="16200000">
            <a:off x="4672821" y="1132384"/>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 name="Text Placeholder 21">
            <a:extLst>
              <a:ext uri="{FF2B5EF4-FFF2-40B4-BE49-F238E27FC236}">
                <a16:creationId xmlns:a16="http://schemas.microsoft.com/office/drawing/2014/main" id="{ED8B8545-42DD-ECEA-0172-3CBB9853FEA7}"/>
              </a:ext>
            </a:extLst>
          </p:cNvPr>
          <p:cNvSpPr>
            <a:spLocks noGrp="1"/>
          </p:cNvSpPr>
          <p:nvPr>
            <p:ph type="body" sz="quarter" idx="21" hasCustomPrompt="1"/>
          </p:nvPr>
        </p:nvSpPr>
        <p:spPr>
          <a:xfrm>
            <a:off x="4648200" y="1281095"/>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6" name="Text Placeholder 18">
            <a:extLst>
              <a:ext uri="{FF2B5EF4-FFF2-40B4-BE49-F238E27FC236}">
                <a16:creationId xmlns:a16="http://schemas.microsoft.com/office/drawing/2014/main" id="{F668CEFE-ACA4-A7F6-6369-E0AC4F2DF1D5}"/>
              </a:ext>
            </a:extLst>
          </p:cNvPr>
          <p:cNvSpPr>
            <a:spLocks noGrp="1"/>
          </p:cNvSpPr>
          <p:nvPr>
            <p:ph type="body" sz="quarter" idx="22" hasCustomPrompt="1"/>
          </p:nvPr>
        </p:nvSpPr>
        <p:spPr>
          <a:xfrm>
            <a:off x="5486401" y="1210983"/>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7" name="Rounded Rectangle 6">
            <a:extLst>
              <a:ext uri="{FF2B5EF4-FFF2-40B4-BE49-F238E27FC236}">
                <a16:creationId xmlns:a16="http://schemas.microsoft.com/office/drawing/2014/main" id="{A7276667-06A3-1BFD-9116-189C35C2A284}"/>
              </a:ext>
            </a:extLst>
          </p:cNvPr>
          <p:cNvSpPr/>
          <p:nvPr userDrawn="1"/>
        </p:nvSpPr>
        <p:spPr>
          <a:xfrm rot="16200000">
            <a:off x="4672822" y="2110471"/>
            <a:ext cx="680691" cy="729932"/>
          </a:xfrm>
          <a:prstGeom prst="roundRect">
            <a:avLst>
              <a:gd name="adj" fmla="val 109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 name="Text Placeholder 21">
            <a:extLst>
              <a:ext uri="{FF2B5EF4-FFF2-40B4-BE49-F238E27FC236}">
                <a16:creationId xmlns:a16="http://schemas.microsoft.com/office/drawing/2014/main" id="{3F2EEE3B-DAE5-5867-8364-10086B862941}"/>
              </a:ext>
            </a:extLst>
          </p:cNvPr>
          <p:cNvSpPr>
            <a:spLocks noGrp="1"/>
          </p:cNvSpPr>
          <p:nvPr>
            <p:ph type="body" sz="quarter" idx="23" hasCustomPrompt="1"/>
          </p:nvPr>
        </p:nvSpPr>
        <p:spPr>
          <a:xfrm>
            <a:off x="4648201" y="2259182"/>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9" name="Text Placeholder 18">
            <a:extLst>
              <a:ext uri="{FF2B5EF4-FFF2-40B4-BE49-F238E27FC236}">
                <a16:creationId xmlns:a16="http://schemas.microsoft.com/office/drawing/2014/main" id="{9D894C12-BEF7-CA42-F08B-0DA653271F29}"/>
              </a:ext>
            </a:extLst>
          </p:cNvPr>
          <p:cNvSpPr>
            <a:spLocks noGrp="1"/>
          </p:cNvSpPr>
          <p:nvPr>
            <p:ph type="body" sz="quarter" idx="24" hasCustomPrompt="1"/>
          </p:nvPr>
        </p:nvSpPr>
        <p:spPr>
          <a:xfrm>
            <a:off x="5486402" y="2189070"/>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Click to add text</a:t>
            </a:r>
          </a:p>
        </p:txBody>
      </p:sp>
      <p:sp>
        <p:nvSpPr>
          <p:cNvPr id="10" name="Rounded Rectangle 9">
            <a:extLst>
              <a:ext uri="{FF2B5EF4-FFF2-40B4-BE49-F238E27FC236}">
                <a16:creationId xmlns:a16="http://schemas.microsoft.com/office/drawing/2014/main" id="{59B0E6DB-0527-0058-061A-32F57CE29913}"/>
              </a:ext>
            </a:extLst>
          </p:cNvPr>
          <p:cNvSpPr/>
          <p:nvPr userDrawn="1"/>
        </p:nvSpPr>
        <p:spPr>
          <a:xfrm rot="16200000">
            <a:off x="4672823" y="3086051"/>
            <a:ext cx="680691" cy="729932"/>
          </a:xfrm>
          <a:prstGeom prst="roundRect">
            <a:avLst>
              <a:gd name="adj" fmla="val 109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1" name="Text Placeholder 21">
            <a:extLst>
              <a:ext uri="{FF2B5EF4-FFF2-40B4-BE49-F238E27FC236}">
                <a16:creationId xmlns:a16="http://schemas.microsoft.com/office/drawing/2014/main" id="{4048C96C-AB14-699A-71E9-720B71F38618}"/>
              </a:ext>
            </a:extLst>
          </p:cNvPr>
          <p:cNvSpPr>
            <a:spLocks noGrp="1"/>
          </p:cNvSpPr>
          <p:nvPr>
            <p:ph type="body" sz="quarter" idx="25" hasCustomPrompt="1"/>
          </p:nvPr>
        </p:nvSpPr>
        <p:spPr>
          <a:xfrm>
            <a:off x="4648202" y="3234762"/>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12" name="Text Placeholder 18">
            <a:extLst>
              <a:ext uri="{FF2B5EF4-FFF2-40B4-BE49-F238E27FC236}">
                <a16:creationId xmlns:a16="http://schemas.microsoft.com/office/drawing/2014/main" id="{E3CB483A-282C-5978-69C9-48429388F488}"/>
              </a:ext>
            </a:extLst>
          </p:cNvPr>
          <p:cNvSpPr>
            <a:spLocks noGrp="1"/>
          </p:cNvSpPr>
          <p:nvPr>
            <p:ph type="body" sz="quarter" idx="26" hasCustomPrompt="1"/>
          </p:nvPr>
        </p:nvSpPr>
        <p:spPr>
          <a:xfrm>
            <a:off x="5486403" y="3164650"/>
            <a:ext cx="3124200" cy="572731"/>
          </a:xfrm>
          <a:prstGeom prst="rect">
            <a:avLst/>
          </a:prstGeom>
        </p:spPr>
        <p:txBody>
          <a:bodyPr lIns="0" tIns="0" rIns="0" bIns="0" anchor="ctr"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marL="0" marR="0" lvl="0" indent="0"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Tree>
    <p:extLst>
      <p:ext uri="{BB962C8B-B14F-4D97-AF65-F5344CB8AC3E}">
        <p14:creationId xmlns:p14="http://schemas.microsoft.com/office/powerpoint/2010/main" val="15737807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GES Master - Timeline Process 3 Steps Short">
    <p:spTree>
      <p:nvGrpSpPr>
        <p:cNvPr id="1" name=""/>
        <p:cNvGrpSpPr/>
        <p:nvPr/>
      </p:nvGrpSpPr>
      <p:grpSpPr>
        <a:xfrm>
          <a:off x="0" y="0"/>
          <a:ext cx="0" cy="0"/>
          <a:chOff x="0" y="0"/>
          <a:chExt cx="0" cy="0"/>
        </a:xfrm>
      </p:grpSpPr>
      <p:sp>
        <p:nvSpPr>
          <p:cNvPr id="14" name="Freeform 7151">
            <a:extLst>
              <a:ext uri="{FF2B5EF4-FFF2-40B4-BE49-F238E27FC236}">
                <a16:creationId xmlns:a16="http://schemas.microsoft.com/office/drawing/2014/main" id="{C889ABD5-7459-013B-873C-CDA2CE5F107D}"/>
              </a:ext>
            </a:extLst>
          </p:cNvPr>
          <p:cNvSpPr>
            <a:spLocks noChangeArrowheads="1"/>
          </p:cNvSpPr>
          <p:nvPr userDrawn="1"/>
        </p:nvSpPr>
        <p:spPr bwMode="auto">
          <a:xfrm rot="10800000">
            <a:off x="3482677" y="2493405"/>
            <a:ext cx="2166741" cy="1031520"/>
          </a:xfrm>
          <a:custGeom>
            <a:avLst/>
            <a:gdLst>
              <a:gd name="T0" fmla="*/ 101420 w 563"/>
              <a:gd name="T1" fmla="*/ 0 h 282"/>
              <a:gd name="T2" fmla="*/ 101420 w 563"/>
              <a:gd name="T3" fmla="*/ 0 h 282"/>
              <a:gd name="T4" fmla="*/ 0 w 563"/>
              <a:gd name="T5" fmla="*/ 101240 h 282"/>
              <a:gd name="T6" fmla="*/ 202839 w 563"/>
              <a:gd name="T7" fmla="*/ 101240 h 282"/>
              <a:gd name="T8" fmla="*/ 202839 w 563"/>
              <a:gd name="T9" fmla="*/ 101240 h 282"/>
              <a:gd name="T10" fmla="*/ 101420 w 563"/>
              <a:gd name="T11" fmla="*/ 0 h 2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3" h="282">
                <a:moveTo>
                  <a:pt x="281" y="0"/>
                </a:moveTo>
                <a:lnTo>
                  <a:pt x="281" y="0"/>
                </a:lnTo>
                <a:cubicBezTo>
                  <a:pt x="125" y="0"/>
                  <a:pt x="0" y="126"/>
                  <a:pt x="0" y="281"/>
                </a:cubicBezTo>
                <a:lnTo>
                  <a:pt x="562" y="281"/>
                </a:lnTo>
                <a:cubicBezTo>
                  <a:pt x="562" y="126"/>
                  <a:pt x="436" y="0"/>
                  <a:pt x="281" y="0"/>
                </a:cubicBezTo>
              </a:path>
            </a:pathLst>
          </a:custGeom>
          <a:solidFill>
            <a:srgbClr val="F2F2F2"/>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9" name="Freeform 7151">
            <a:extLst>
              <a:ext uri="{FF2B5EF4-FFF2-40B4-BE49-F238E27FC236}">
                <a16:creationId xmlns:a16="http://schemas.microsoft.com/office/drawing/2014/main" id="{2B7F683D-0D99-CE18-E4BF-7B4E3DAE961E}"/>
              </a:ext>
            </a:extLst>
          </p:cNvPr>
          <p:cNvSpPr>
            <a:spLocks noChangeArrowheads="1"/>
          </p:cNvSpPr>
          <p:nvPr userDrawn="1"/>
        </p:nvSpPr>
        <p:spPr bwMode="auto">
          <a:xfrm>
            <a:off x="5568652" y="1729676"/>
            <a:ext cx="2166741" cy="1031520"/>
          </a:xfrm>
          <a:custGeom>
            <a:avLst/>
            <a:gdLst>
              <a:gd name="T0" fmla="*/ 101420 w 563"/>
              <a:gd name="T1" fmla="*/ 0 h 282"/>
              <a:gd name="T2" fmla="*/ 101420 w 563"/>
              <a:gd name="T3" fmla="*/ 0 h 282"/>
              <a:gd name="T4" fmla="*/ 0 w 563"/>
              <a:gd name="T5" fmla="*/ 101240 h 282"/>
              <a:gd name="T6" fmla="*/ 202839 w 563"/>
              <a:gd name="T7" fmla="*/ 101240 h 282"/>
              <a:gd name="T8" fmla="*/ 202839 w 563"/>
              <a:gd name="T9" fmla="*/ 101240 h 282"/>
              <a:gd name="T10" fmla="*/ 101420 w 563"/>
              <a:gd name="T11" fmla="*/ 0 h 2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3" h="282">
                <a:moveTo>
                  <a:pt x="281" y="0"/>
                </a:moveTo>
                <a:lnTo>
                  <a:pt x="281" y="0"/>
                </a:lnTo>
                <a:cubicBezTo>
                  <a:pt x="125" y="0"/>
                  <a:pt x="0" y="126"/>
                  <a:pt x="0" y="281"/>
                </a:cubicBezTo>
                <a:lnTo>
                  <a:pt x="562" y="281"/>
                </a:lnTo>
                <a:cubicBezTo>
                  <a:pt x="562" y="126"/>
                  <a:pt x="436" y="0"/>
                  <a:pt x="281" y="0"/>
                </a:cubicBezTo>
              </a:path>
            </a:pathLst>
          </a:custGeom>
          <a:solidFill>
            <a:srgbClr val="F2F2F2"/>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3" name="Freeform 7151">
            <a:extLst>
              <a:ext uri="{FF2B5EF4-FFF2-40B4-BE49-F238E27FC236}">
                <a16:creationId xmlns:a16="http://schemas.microsoft.com/office/drawing/2014/main" id="{616FF8A6-833D-EB44-AC5B-E194638F89E9}"/>
              </a:ext>
            </a:extLst>
          </p:cNvPr>
          <p:cNvSpPr>
            <a:spLocks noChangeArrowheads="1"/>
          </p:cNvSpPr>
          <p:nvPr userDrawn="1"/>
        </p:nvSpPr>
        <p:spPr bwMode="auto">
          <a:xfrm>
            <a:off x="1656860" y="1729676"/>
            <a:ext cx="1905001" cy="952500"/>
          </a:xfrm>
          <a:custGeom>
            <a:avLst/>
            <a:gdLst>
              <a:gd name="T0" fmla="*/ 101420 w 563"/>
              <a:gd name="T1" fmla="*/ 0 h 282"/>
              <a:gd name="T2" fmla="*/ 101420 w 563"/>
              <a:gd name="T3" fmla="*/ 0 h 282"/>
              <a:gd name="T4" fmla="*/ 0 w 563"/>
              <a:gd name="T5" fmla="*/ 101240 h 282"/>
              <a:gd name="T6" fmla="*/ 202839 w 563"/>
              <a:gd name="T7" fmla="*/ 101240 h 282"/>
              <a:gd name="T8" fmla="*/ 202839 w 563"/>
              <a:gd name="T9" fmla="*/ 101240 h 282"/>
              <a:gd name="T10" fmla="*/ 101420 w 563"/>
              <a:gd name="T11" fmla="*/ 0 h 2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3" h="282">
                <a:moveTo>
                  <a:pt x="281" y="0"/>
                </a:moveTo>
                <a:lnTo>
                  <a:pt x="281" y="0"/>
                </a:lnTo>
                <a:cubicBezTo>
                  <a:pt x="125" y="0"/>
                  <a:pt x="0" y="126"/>
                  <a:pt x="0" y="281"/>
                </a:cubicBezTo>
                <a:lnTo>
                  <a:pt x="562" y="281"/>
                </a:lnTo>
                <a:cubicBezTo>
                  <a:pt x="562" y="126"/>
                  <a:pt x="436" y="0"/>
                  <a:pt x="281" y="0"/>
                </a:cubicBezTo>
              </a:path>
            </a:pathLst>
          </a:custGeom>
          <a:solidFill>
            <a:srgbClr val="F2F2F2"/>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2" name="Text Placeholder 18">
            <a:extLst>
              <a:ext uri="{FF2B5EF4-FFF2-40B4-BE49-F238E27FC236}">
                <a16:creationId xmlns:a16="http://schemas.microsoft.com/office/drawing/2014/main" id="{E116B947-2289-6BAC-53E7-5BD52CF5930E}"/>
              </a:ext>
            </a:extLst>
          </p:cNvPr>
          <p:cNvSpPr>
            <a:spLocks noGrp="1"/>
          </p:cNvSpPr>
          <p:nvPr>
            <p:ph type="body" sz="quarter" idx="32" hasCustomPrompt="1"/>
          </p:nvPr>
        </p:nvSpPr>
        <p:spPr>
          <a:xfrm>
            <a:off x="2471446" y="1376857"/>
            <a:ext cx="1360328" cy="30386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(Keep it short)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2471446" y="1171194"/>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Event/Step 1</a:t>
            </a:r>
          </a:p>
        </p:txBody>
      </p:sp>
      <p:sp>
        <p:nvSpPr>
          <p:cNvPr id="2" name="Oval 1">
            <a:extLst>
              <a:ext uri="{FF2B5EF4-FFF2-40B4-BE49-F238E27FC236}">
                <a16:creationId xmlns:a16="http://schemas.microsoft.com/office/drawing/2014/main" id="{D028CC13-1DFD-2BDF-153F-1B3CC6C3B88C}"/>
              </a:ext>
            </a:extLst>
          </p:cNvPr>
          <p:cNvSpPr/>
          <p:nvPr userDrawn="1"/>
        </p:nvSpPr>
        <p:spPr>
          <a:xfrm>
            <a:off x="2456960" y="1808516"/>
            <a:ext cx="304800" cy="304800"/>
          </a:xfrm>
          <a:prstGeom prst="ellipse">
            <a:avLst/>
          </a:prstGeom>
          <a:solidFill>
            <a:schemeClr val="accent4"/>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0" name="Text Placeholder 18">
            <a:extLst>
              <a:ext uri="{FF2B5EF4-FFF2-40B4-BE49-F238E27FC236}">
                <a16:creationId xmlns:a16="http://schemas.microsoft.com/office/drawing/2014/main" id="{24DE5FAD-4BF5-03EB-23F6-A788EEBF8644}"/>
              </a:ext>
            </a:extLst>
          </p:cNvPr>
          <p:cNvSpPr>
            <a:spLocks noGrp="1"/>
          </p:cNvSpPr>
          <p:nvPr>
            <p:ph type="body" sz="quarter" idx="34" hasCustomPrompt="1"/>
          </p:nvPr>
        </p:nvSpPr>
        <p:spPr>
          <a:xfrm>
            <a:off x="6536873" y="1376857"/>
            <a:ext cx="1360328" cy="30386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(Keep it short)</a:t>
            </a:r>
          </a:p>
        </p:txBody>
      </p:sp>
      <p:sp>
        <p:nvSpPr>
          <p:cNvPr id="11" name="Text Placeholder 18">
            <a:extLst>
              <a:ext uri="{FF2B5EF4-FFF2-40B4-BE49-F238E27FC236}">
                <a16:creationId xmlns:a16="http://schemas.microsoft.com/office/drawing/2014/main" id="{4FDDA667-BB4C-4643-C942-49D6C749FDF5}"/>
              </a:ext>
            </a:extLst>
          </p:cNvPr>
          <p:cNvSpPr>
            <a:spLocks noGrp="1"/>
          </p:cNvSpPr>
          <p:nvPr>
            <p:ph type="body" sz="quarter" idx="35" hasCustomPrompt="1"/>
          </p:nvPr>
        </p:nvSpPr>
        <p:spPr>
          <a:xfrm>
            <a:off x="6536873" y="1171194"/>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Event/Step 3</a:t>
            </a:r>
          </a:p>
        </p:txBody>
      </p:sp>
      <p:sp>
        <p:nvSpPr>
          <p:cNvPr id="13" name="Oval 12">
            <a:extLst>
              <a:ext uri="{FF2B5EF4-FFF2-40B4-BE49-F238E27FC236}">
                <a16:creationId xmlns:a16="http://schemas.microsoft.com/office/drawing/2014/main" id="{8D6A596B-D103-67CA-8229-2DF1AF7DF010}"/>
              </a:ext>
            </a:extLst>
          </p:cNvPr>
          <p:cNvSpPr/>
          <p:nvPr userDrawn="1"/>
        </p:nvSpPr>
        <p:spPr>
          <a:xfrm>
            <a:off x="6536873" y="1808516"/>
            <a:ext cx="304800" cy="304800"/>
          </a:xfrm>
          <a:prstGeom prst="ellipse">
            <a:avLst/>
          </a:prstGeom>
          <a:solidFill>
            <a:schemeClr val="accent2"/>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24" name="Oval 23">
            <a:extLst>
              <a:ext uri="{FF2B5EF4-FFF2-40B4-BE49-F238E27FC236}">
                <a16:creationId xmlns:a16="http://schemas.microsoft.com/office/drawing/2014/main" id="{9D4E615B-5E65-BE06-242C-4672E01E4BB0}"/>
              </a:ext>
            </a:extLst>
          </p:cNvPr>
          <p:cNvSpPr/>
          <p:nvPr userDrawn="1"/>
        </p:nvSpPr>
        <p:spPr>
          <a:xfrm>
            <a:off x="4413647" y="3133171"/>
            <a:ext cx="304800" cy="304800"/>
          </a:xfrm>
          <a:prstGeom prst="ellipse">
            <a:avLst/>
          </a:prstGeom>
          <a:solidFill>
            <a:schemeClr val="accent3"/>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6" name="Text Placeholder 18">
            <a:extLst>
              <a:ext uri="{FF2B5EF4-FFF2-40B4-BE49-F238E27FC236}">
                <a16:creationId xmlns:a16="http://schemas.microsoft.com/office/drawing/2014/main" id="{EF73DF15-BF91-F0AE-238F-54BB7BC0027A}"/>
              </a:ext>
            </a:extLst>
          </p:cNvPr>
          <p:cNvSpPr>
            <a:spLocks noGrp="1"/>
          </p:cNvSpPr>
          <p:nvPr>
            <p:ph type="body" sz="quarter" idx="36" hasCustomPrompt="1"/>
          </p:nvPr>
        </p:nvSpPr>
        <p:spPr>
          <a:xfrm>
            <a:off x="4413647" y="3789780"/>
            <a:ext cx="1360328" cy="30386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(Keep it short)</a:t>
            </a:r>
          </a:p>
        </p:txBody>
      </p:sp>
      <p:sp>
        <p:nvSpPr>
          <p:cNvPr id="31" name="Text Placeholder 18">
            <a:extLst>
              <a:ext uri="{FF2B5EF4-FFF2-40B4-BE49-F238E27FC236}">
                <a16:creationId xmlns:a16="http://schemas.microsoft.com/office/drawing/2014/main" id="{9A8713EC-D52C-DBE1-9C1B-9E94A37B83AF}"/>
              </a:ext>
            </a:extLst>
          </p:cNvPr>
          <p:cNvSpPr>
            <a:spLocks noGrp="1"/>
          </p:cNvSpPr>
          <p:nvPr>
            <p:ph type="body" sz="quarter" idx="37" hasCustomPrompt="1"/>
          </p:nvPr>
        </p:nvSpPr>
        <p:spPr>
          <a:xfrm>
            <a:off x="4413647" y="3584117"/>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Event/Step 1</a:t>
            </a:r>
          </a:p>
        </p:txBody>
      </p:sp>
      <p:grpSp>
        <p:nvGrpSpPr>
          <p:cNvPr id="18" name="Group 17">
            <a:extLst>
              <a:ext uri="{FF2B5EF4-FFF2-40B4-BE49-F238E27FC236}">
                <a16:creationId xmlns:a16="http://schemas.microsoft.com/office/drawing/2014/main" id="{223265CD-FF4B-05E7-44B4-CF99EFB04404}"/>
              </a:ext>
            </a:extLst>
          </p:cNvPr>
          <p:cNvGrpSpPr/>
          <p:nvPr userDrawn="1"/>
        </p:nvGrpSpPr>
        <p:grpSpPr>
          <a:xfrm>
            <a:off x="1660864" y="2453531"/>
            <a:ext cx="6059484" cy="307675"/>
            <a:chOff x="1660864" y="2453531"/>
            <a:chExt cx="6059484" cy="307675"/>
          </a:xfrm>
        </p:grpSpPr>
        <p:sp>
          <p:nvSpPr>
            <p:cNvPr id="12" name="Rounded Rectangle 11">
              <a:extLst>
                <a:ext uri="{FF2B5EF4-FFF2-40B4-BE49-F238E27FC236}">
                  <a16:creationId xmlns:a16="http://schemas.microsoft.com/office/drawing/2014/main" id="{909DF58B-C455-10D2-4B2E-25AE5C310737}"/>
                </a:ext>
              </a:extLst>
            </p:cNvPr>
            <p:cNvSpPr/>
            <p:nvPr userDrawn="1"/>
          </p:nvSpPr>
          <p:spPr>
            <a:xfrm>
              <a:off x="1660864" y="2455976"/>
              <a:ext cx="6059484" cy="305220"/>
            </a:xfrm>
            <a:prstGeom prst="roundRect">
              <a:avLst>
                <a:gd name="adj" fmla="val 3308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9" name="Rounded Rectangle 18">
              <a:extLst>
                <a:ext uri="{FF2B5EF4-FFF2-40B4-BE49-F238E27FC236}">
                  <a16:creationId xmlns:a16="http://schemas.microsoft.com/office/drawing/2014/main" id="{FC9D24CD-564A-CC86-C5B3-6157AF897113}"/>
                </a:ext>
              </a:extLst>
            </p:cNvPr>
            <p:cNvSpPr/>
            <p:nvPr userDrawn="1"/>
          </p:nvSpPr>
          <p:spPr>
            <a:xfrm>
              <a:off x="3524740" y="2455976"/>
              <a:ext cx="2101087" cy="305220"/>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9" name="Round Same Side Corner Rectangle 98">
              <a:extLst>
                <a:ext uri="{FF2B5EF4-FFF2-40B4-BE49-F238E27FC236}">
                  <a16:creationId xmlns:a16="http://schemas.microsoft.com/office/drawing/2014/main" id="{BE98493A-8288-4DE0-BA8B-71C50772F209}"/>
                </a:ext>
              </a:extLst>
            </p:cNvPr>
            <p:cNvSpPr/>
            <p:nvPr userDrawn="1"/>
          </p:nvSpPr>
          <p:spPr>
            <a:xfrm rot="5400000">
              <a:off x="6520477" y="1561337"/>
              <a:ext cx="305221" cy="2094518"/>
            </a:xfrm>
            <a:prstGeom prst="round2SameRect">
              <a:avLst>
                <a:gd name="adj1" fmla="val 33075"/>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6" name="Triangle 15">
              <a:extLst>
                <a:ext uri="{FF2B5EF4-FFF2-40B4-BE49-F238E27FC236}">
                  <a16:creationId xmlns:a16="http://schemas.microsoft.com/office/drawing/2014/main" id="{4067FF8C-11C1-94E1-7621-202E7DC85076}"/>
                </a:ext>
              </a:extLst>
            </p:cNvPr>
            <p:cNvSpPr/>
            <p:nvPr userDrawn="1"/>
          </p:nvSpPr>
          <p:spPr>
            <a:xfrm rot="5400000">
              <a:off x="3503951" y="2480573"/>
              <a:ext cx="301416" cy="259841"/>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a:extLst>
                <a:ext uri="{FF2B5EF4-FFF2-40B4-BE49-F238E27FC236}">
                  <a16:creationId xmlns:a16="http://schemas.microsoft.com/office/drawing/2014/main" id="{724CAB6D-4295-A7D4-A628-B8A8014F1CC5}"/>
                </a:ext>
              </a:extLst>
            </p:cNvPr>
            <p:cNvSpPr/>
            <p:nvPr userDrawn="1"/>
          </p:nvSpPr>
          <p:spPr>
            <a:xfrm rot="5400000">
              <a:off x="5605039" y="2474318"/>
              <a:ext cx="301416" cy="259841"/>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5149399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GES Master - Timeline Process 4 Steps Short">
    <p:spTree>
      <p:nvGrpSpPr>
        <p:cNvPr id="1" name=""/>
        <p:cNvGrpSpPr/>
        <p:nvPr/>
      </p:nvGrpSpPr>
      <p:grpSpPr>
        <a:xfrm>
          <a:off x="0" y="0"/>
          <a:ext cx="0" cy="0"/>
          <a:chOff x="0" y="0"/>
          <a:chExt cx="0" cy="0"/>
        </a:xfrm>
      </p:grpSpPr>
      <p:sp>
        <p:nvSpPr>
          <p:cNvPr id="18" name="Freeform 7151">
            <a:extLst>
              <a:ext uri="{FF2B5EF4-FFF2-40B4-BE49-F238E27FC236}">
                <a16:creationId xmlns:a16="http://schemas.microsoft.com/office/drawing/2014/main" id="{36EC1732-904F-8542-6FC4-36AA5EC7458E}"/>
              </a:ext>
            </a:extLst>
          </p:cNvPr>
          <p:cNvSpPr>
            <a:spLocks noChangeArrowheads="1"/>
          </p:cNvSpPr>
          <p:nvPr userDrawn="1"/>
        </p:nvSpPr>
        <p:spPr bwMode="auto">
          <a:xfrm rot="10800000">
            <a:off x="6608949" y="2572426"/>
            <a:ext cx="1739560" cy="952500"/>
          </a:xfrm>
          <a:custGeom>
            <a:avLst/>
            <a:gdLst>
              <a:gd name="T0" fmla="*/ 101420 w 563"/>
              <a:gd name="T1" fmla="*/ 0 h 282"/>
              <a:gd name="T2" fmla="*/ 101420 w 563"/>
              <a:gd name="T3" fmla="*/ 0 h 282"/>
              <a:gd name="T4" fmla="*/ 0 w 563"/>
              <a:gd name="T5" fmla="*/ 101240 h 282"/>
              <a:gd name="T6" fmla="*/ 202839 w 563"/>
              <a:gd name="T7" fmla="*/ 101240 h 282"/>
              <a:gd name="T8" fmla="*/ 202839 w 563"/>
              <a:gd name="T9" fmla="*/ 101240 h 282"/>
              <a:gd name="T10" fmla="*/ 101420 w 563"/>
              <a:gd name="T11" fmla="*/ 0 h 2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3" h="282">
                <a:moveTo>
                  <a:pt x="281" y="0"/>
                </a:moveTo>
                <a:lnTo>
                  <a:pt x="281" y="0"/>
                </a:lnTo>
                <a:cubicBezTo>
                  <a:pt x="125" y="0"/>
                  <a:pt x="0" y="126"/>
                  <a:pt x="0" y="281"/>
                </a:cubicBezTo>
                <a:lnTo>
                  <a:pt x="562" y="281"/>
                </a:lnTo>
                <a:cubicBezTo>
                  <a:pt x="562" y="126"/>
                  <a:pt x="436" y="0"/>
                  <a:pt x="281" y="0"/>
                </a:cubicBezTo>
              </a:path>
            </a:pathLst>
          </a:custGeom>
          <a:solidFill>
            <a:srgbClr val="F2F2F2"/>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4" name="Freeform 7151">
            <a:extLst>
              <a:ext uri="{FF2B5EF4-FFF2-40B4-BE49-F238E27FC236}">
                <a16:creationId xmlns:a16="http://schemas.microsoft.com/office/drawing/2014/main" id="{C889ABD5-7459-013B-873C-CDA2CE5F107D}"/>
              </a:ext>
            </a:extLst>
          </p:cNvPr>
          <p:cNvSpPr>
            <a:spLocks noChangeArrowheads="1"/>
          </p:cNvSpPr>
          <p:nvPr userDrawn="1"/>
        </p:nvSpPr>
        <p:spPr bwMode="auto">
          <a:xfrm rot="10800000">
            <a:off x="2435418" y="2493405"/>
            <a:ext cx="2166741" cy="1031520"/>
          </a:xfrm>
          <a:custGeom>
            <a:avLst/>
            <a:gdLst>
              <a:gd name="T0" fmla="*/ 101420 w 563"/>
              <a:gd name="T1" fmla="*/ 0 h 282"/>
              <a:gd name="T2" fmla="*/ 101420 w 563"/>
              <a:gd name="T3" fmla="*/ 0 h 282"/>
              <a:gd name="T4" fmla="*/ 0 w 563"/>
              <a:gd name="T5" fmla="*/ 101240 h 282"/>
              <a:gd name="T6" fmla="*/ 202839 w 563"/>
              <a:gd name="T7" fmla="*/ 101240 h 282"/>
              <a:gd name="T8" fmla="*/ 202839 w 563"/>
              <a:gd name="T9" fmla="*/ 101240 h 282"/>
              <a:gd name="T10" fmla="*/ 101420 w 563"/>
              <a:gd name="T11" fmla="*/ 0 h 2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3" h="282">
                <a:moveTo>
                  <a:pt x="281" y="0"/>
                </a:moveTo>
                <a:lnTo>
                  <a:pt x="281" y="0"/>
                </a:lnTo>
                <a:cubicBezTo>
                  <a:pt x="125" y="0"/>
                  <a:pt x="0" y="126"/>
                  <a:pt x="0" y="281"/>
                </a:cubicBezTo>
                <a:lnTo>
                  <a:pt x="562" y="281"/>
                </a:lnTo>
                <a:cubicBezTo>
                  <a:pt x="562" y="126"/>
                  <a:pt x="436" y="0"/>
                  <a:pt x="281" y="0"/>
                </a:cubicBezTo>
              </a:path>
            </a:pathLst>
          </a:custGeom>
          <a:solidFill>
            <a:srgbClr val="F2F2F2"/>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9" name="Freeform 7151">
            <a:extLst>
              <a:ext uri="{FF2B5EF4-FFF2-40B4-BE49-F238E27FC236}">
                <a16:creationId xmlns:a16="http://schemas.microsoft.com/office/drawing/2014/main" id="{2B7F683D-0D99-CE18-E4BF-7B4E3DAE961E}"/>
              </a:ext>
            </a:extLst>
          </p:cNvPr>
          <p:cNvSpPr>
            <a:spLocks noChangeArrowheads="1"/>
          </p:cNvSpPr>
          <p:nvPr userDrawn="1"/>
        </p:nvSpPr>
        <p:spPr bwMode="auto">
          <a:xfrm>
            <a:off x="4521393" y="1729676"/>
            <a:ext cx="2166741" cy="1031520"/>
          </a:xfrm>
          <a:custGeom>
            <a:avLst/>
            <a:gdLst>
              <a:gd name="T0" fmla="*/ 101420 w 563"/>
              <a:gd name="T1" fmla="*/ 0 h 282"/>
              <a:gd name="T2" fmla="*/ 101420 w 563"/>
              <a:gd name="T3" fmla="*/ 0 h 282"/>
              <a:gd name="T4" fmla="*/ 0 w 563"/>
              <a:gd name="T5" fmla="*/ 101240 h 282"/>
              <a:gd name="T6" fmla="*/ 202839 w 563"/>
              <a:gd name="T7" fmla="*/ 101240 h 282"/>
              <a:gd name="T8" fmla="*/ 202839 w 563"/>
              <a:gd name="T9" fmla="*/ 101240 h 282"/>
              <a:gd name="T10" fmla="*/ 101420 w 563"/>
              <a:gd name="T11" fmla="*/ 0 h 2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3" h="282">
                <a:moveTo>
                  <a:pt x="281" y="0"/>
                </a:moveTo>
                <a:lnTo>
                  <a:pt x="281" y="0"/>
                </a:lnTo>
                <a:cubicBezTo>
                  <a:pt x="125" y="0"/>
                  <a:pt x="0" y="126"/>
                  <a:pt x="0" y="281"/>
                </a:cubicBezTo>
                <a:lnTo>
                  <a:pt x="562" y="281"/>
                </a:lnTo>
                <a:cubicBezTo>
                  <a:pt x="562" y="126"/>
                  <a:pt x="436" y="0"/>
                  <a:pt x="281" y="0"/>
                </a:cubicBezTo>
              </a:path>
            </a:pathLst>
          </a:custGeom>
          <a:solidFill>
            <a:srgbClr val="F2F2F2"/>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3" name="Freeform 7151">
            <a:extLst>
              <a:ext uri="{FF2B5EF4-FFF2-40B4-BE49-F238E27FC236}">
                <a16:creationId xmlns:a16="http://schemas.microsoft.com/office/drawing/2014/main" id="{616FF8A6-833D-EB44-AC5B-E194638F89E9}"/>
              </a:ext>
            </a:extLst>
          </p:cNvPr>
          <p:cNvSpPr>
            <a:spLocks noChangeArrowheads="1"/>
          </p:cNvSpPr>
          <p:nvPr userDrawn="1"/>
        </p:nvSpPr>
        <p:spPr bwMode="auto">
          <a:xfrm>
            <a:off x="609601" y="1729676"/>
            <a:ext cx="1905001" cy="952500"/>
          </a:xfrm>
          <a:custGeom>
            <a:avLst/>
            <a:gdLst>
              <a:gd name="T0" fmla="*/ 101420 w 563"/>
              <a:gd name="T1" fmla="*/ 0 h 282"/>
              <a:gd name="T2" fmla="*/ 101420 w 563"/>
              <a:gd name="T3" fmla="*/ 0 h 282"/>
              <a:gd name="T4" fmla="*/ 0 w 563"/>
              <a:gd name="T5" fmla="*/ 101240 h 282"/>
              <a:gd name="T6" fmla="*/ 202839 w 563"/>
              <a:gd name="T7" fmla="*/ 101240 h 282"/>
              <a:gd name="T8" fmla="*/ 202839 w 563"/>
              <a:gd name="T9" fmla="*/ 101240 h 282"/>
              <a:gd name="T10" fmla="*/ 101420 w 563"/>
              <a:gd name="T11" fmla="*/ 0 h 2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63" h="282">
                <a:moveTo>
                  <a:pt x="281" y="0"/>
                </a:moveTo>
                <a:lnTo>
                  <a:pt x="281" y="0"/>
                </a:lnTo>
                <a:cubicBezTo>
                  <a:pt x="125" y="0"/>
                  <a:pt x="0" y="126"/>
                  <a:pt x="0" y="281"/>
                </a:cubicBezTo>
                <a:lnTo>
                  <a:pt x="562" y="281"/>
                </a:lnTo>
                <a:cubicBezTo>
                  <a:pt x="562" y="126"/>
                  <a:pt x="436" y="0"/>
                  <a:pt x="281" y="0"/>
                </a:cubicBezTo>
              </a:path>
            </a:pathLst>
          </a:custGeom>
          <a:solidFill>
            <a:srgbClr val="F2F2F2"/>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2" name="Text Placeholder 18">
            <a:extLst>
              <a:ext uri="{FF2B5EF4-FFF2-40B4-BE49-F238E27FC236}">
                <a16:creationId xmlns:a16="http://schemas.microsoft.com/office/drawing/2014/main" id="{E116B947-2289-6BAC-53E7-5BD52CF5930E}"/>
              </a:ext>
            </a:extLst>
          </p:cNvPr>
          <p:cNvSpPr>
            <a:spLocks noGrp="1"/>
          </p:cNvSpPr>
          <p:nvPr>
            <p:ph type="body" sz="quarter" idx="32" hasCustomPrompt="1"/>
          </p:nvPr>
        </p:nvSpPr>
        <p:spPr>
          <a:xfrm>
            <a:off x="1424187" y="1376857"/>
            <a:ext cx="1360328" cy="30386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(Keep it short)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1424187" y="1171194"/>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Event/Step 1</a:t>
            </a:r>
          </a:p>
        </p:txBody>
      </p:sp>
      <p:sp>
        <p:nvSpPr>
          <p:cNvPr id="10" name="Text Placeholder 18">
            <a:extLst>
              <a:ext uri="{FF2B5EF4-FFF2-40B4-BE49-F238E27FC236}">
                <a16:creationId xmlns:a16="http://schemas.microsoft.com/office/drawing/2014/main" id="{24DE5FAD-4BF5-03EB-23F6-A788EEBF8644}"/>
              </a:ext>
            </a:extLst>
          </p:cNvPr>
          <p:cNvSpPr>
            <a:spLocks noGrp="1"/>
          </p:cNvSpPr>
          <p:nvPr>
            <p:ph type="body" sz="quarter" idx="34" hasCustomPrompt="1"/>
          </p:nvPr>
        </p:nvSpPr>
        <p:spPr>
          <a:xfrm>
            <a:off x="5489614" y="1376857"/>
            <a:ext cx="1360328" cy="30386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(Keep it short)</a:t>
            </a:r>
          </a:p>
        </p:txBody>
      </p:sp>
      <p:sp>
        <p:nvSpPr>
          <p:cNvPr id="11" name="Text Placeholder 18">
            <a:extLst>
              <a:ext uri="{FF2B5EF4-FFF2-40B4-BE49-F238E27FC236}">
                <a16:creationId xmlns:a16="http://schemas.microsoft.com/office/drawing/2014/main" id="{4FDDA667-BB4C-4643-C942-49D6C749FDF5}"/>
              </a:ext>
            </a:extLst>
          </p:cNvPr>
          <p:cNvSpPr>
            <a:spLocks noGrp="1"/>
          </p:cNvSpPr>
          <p:nvPr>
            <p:ph type="body" sz="quarter" idx="35" hasCustomPrompt="1"/>
          </p:nvPr>
        </p:nvSpPr>
        <p:spPr>
          <a:xfrm>
            <a:off x="5489614" y="1171194"/>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Event/Step 3</a:t>
            </a:r>
          </a:p>
        </p:txBody>
      </p:sp>
      <p:sp>
        <p:nvSpPr>
          <p:cNvPr id="26" name="Text Placeholder 18">
            <a:extLst>
              <a:ext uri="{FF2B5EF4-FFF2-40B4-BE49-F238E27FC236}">
                <a16:creationId xmlns:a16="http://schemas.microsoft.com/office/drawing/2014/main" id="{EF73DF15-BF91-F0AE-238F-54BB7BC0027A}"/>
              </a:ext>
            </a:extLst>
          </p:cNvPr>
          <p:cNvSpPr>
            <a:spLocks noGrp="1"/>
          </p:cNvSpPr>
          <p:nvPr>
            <p:ph type="body" sz="quarter" idx="36" hasCustomPrompt="1"/>
          </p:nvPr>
        </p:nvSpPr>
        <p:spPr>
          <a:xfrm>
            <a:off x="3366388" y="3789780"/>
            <a:ext cx="1360328" cy="30386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(Keep it short)</a:t>
            </a:r>
          </a:p>
        </p:txBody>
      </p:sp>
      <p:sp>
        <p:nvSpPr>
          <p:cNvPr id="31" name="Text Placeholder 18">
            <a:extLst>
              <a:ext uri="{FF2B5EF4-FFF2-40B4-BE49-F238E27FC236}">
                <a16:creationId xmlns:a16="http://schemas.microsoft.com/office/drawing/2014/main" id="{9A8713EC-D52C-DBE1-9C1B-9E94A37B83AF}"/>
              </a:ext>
            </a:extLst>
          </p:cNvPr>
          <p:cNvSpPr>
            <a:spLocks noGrp="1"/>
          </p:cNvSpPr>
          <p:nvPr>
            <p:ph type="body" sz="quarter" idx="37" hasCustomPrompt="1"/>
          </p:nvPr>
        </p:nvSpPr>
        <p:spPr>
          <a:xfrm>
            <a:off x="3366388" y="3584117"/>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Event/Step 1</a:t>
            </a:r>
          </a:p>
        </p:txBody>
      </p:sp>
      <p:sp>
        <p:nvSpPr>
          <p:cNvPr id="32" name="Text Placeholder 18">
            <a:extLst>
              <a:ext uri="{FF2B5EF4-FFF2-40B4-BE49-F238E27FC236}">
                <a16:creationId xmlns:a16="http://schemas.microsoft.com/office/drawing/2014/main" id="{22477F42-4510-4486-6460-0B72C447830A}"/>
              </a:ext>
            </a:extLst>
          </p:cNvPr>
          <p:cNvSpPr>
            <a:spLocks noGrp="1"/>
          </p:cNvSpPr>
          <p:nvPr>
            <p:ph type="body" sz="quarter" idx="38" hasCustomPrompt="1"/>
          </p:nvPr>
        </p:nvSpPr>
        <p:spPr>
          <a:xfrm>
            <a:off x="7326329" y="3789780"/>
            <a:ext cx="1360328" cy="30386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(Keep it short)</a:t>
            </a:r>
          </a:p>
        </p:txBody>
      </p:sp>
      <p:sp>
        <p:nvSpPr>
          <p:cNvPr id="33" name="Text Placeholder 18">
            <a:extLst>
              <a:ext uri="{FF2B5EF4-FFF2-40B4-BE49-F238E27FC236}">
                <a16:creationId xmlns:a16="http://schemas.microsoft.com/office/drawing/2014/main" id="{2B4130CE-BBEE-745D-2675-1C952F6F4976}"/>
              </a:ext>
            </a:extLst>
          </p:cNvPr>
          <p:cNvSpPr>
            <a:spLocks noGrp="1"/>
          </p:cNvSpPr>
          <p:nvPr>
            <p:ph type="body" sz="quarter" idx="39" hasCustomPrompt="1"/>
          </p:nvPr>
        </p:nvSpPr>
        <p:spPr>
          <a:xfrm>
            <a:off x="7326329" y="3584117"/>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Event/Step 1</a:t>
            </a:r>
          </a:p>
        </p:txBody>
      </p:sp>
      <p:grpSp>
        <p:nvGrpSpPr>
          <p:cNvPr id="27" name="Group 26">
            <a:extLst>
              <a:ext uri="{FF2B5EF4-FFF2-40B4-BE49-F238E27FC236}">
                <a16:creationId xmlns:a16="http://schemas.microsoft.com/office/drawing/2014/main" id="{00A848A9-0899-260A-FC6D-E3704E86F803}"/>
              </a:ext>
            </a:extLst>
          </p:cNvPr>
          <p:cNvGrpSpPr/>
          <p:nvPr userDrawn="1"/>
        </p:nvGrpSpPr>
        <p:grpSpPr>
          <a:xfrm>
            <a:off x="609601" y="2452885"/>
            <a:ext cx="7734905" cy="307623"/>
            <a:chOff x="609601" y="1276353"/>
            <a:chExt cx="7734905" cy="307623"/>
          </a:xfrm>
        </p:grpSpPr>
        <p:sp>
          <p:nvSpPr>
            <p:cNvPr id="28" name="Rounded Rectangle 27">
              <a:extLst>
                <a:ext uri="{FF2B5EF4-FFF2-40B4-BE49-F238E27FC236}">
                  <a16:creationId xmlns:a16="http://schemas.microsoft.com/office/drawing/2014/main" id="{831EE8CB-605D-4B2B-AE6C-B754143A18CA}"/>
                </a:ext>
              </a:extLst>
            </p:cNvPr>
            <p:cNvSpPr/>
            <p:nvPr userDrawn="1"/>
          </p:nvSpPr>
          <p:spPr>
            <a:xfrm>
              <a:off x="609601" y="1278750"/>
              <a:ext cx="7734905" cy="305220"/>
            </a:xfrm>
            <a:prstGeom prst="roundRect">
              <a:avLst>
                <a:gd name="adj" fmla="val 3308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9" name="Rounded Rectangle 28">
              <a:extLst>
                <a:ext uri="{FF2B5EF4-FFF2-40B4-BE49-F238E27FC236}">
                  <a16:creationId xmlns:a16="http://schemas.microsoft.com/office/drawing/2014/main" id="{83C431AB-A68A-900C-10C2-1613991A8303}"/>
                </a:ext>
              </a:extLst>
            </p:cNvPr>
            <p:cNvSpPr/>
            <p:nvPr userDrawn="1"/>
          </p:nvSpPr>
          <p:spPr>
            <a:xfrm>
              <a:off x="2477481" y="1278750"/>
              <a:ext cx="2094519" cy="305220"/>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0" name="Rounded Rectangle 29">
              <a:extLst>
                <a:ext uri="{FF2B5EF4-FFF2-40B4-BE49-F238E27FC236}">
                  <a16:creationId xmlns:a16="http://schemas.microsoft.com/office/drawing/2014/main" id="{DF32C178-FE57-4B0F-80AE-DCEA24C30F96}"/>
                </a:ext>
              </a:extLst>
            </p:cNvPr>
            <p:cNvSpPr/>
            <p:nvPr userDrawn="1"/>
          </p:nvSpPr>
          <p:spPr>
            <a:xfrm>
              <a:off x="4572000" y="1278750"/>
              <a:ext cx="2140028" cy="30522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4" name="Round Same Side Corner Rectangle 33">
              <a:extLst>
                <a:ext uri="{FF2B5EF4-FFF2-40B4-BE49-F238E27FC236}">
                  <a16:creationId xmlns:a16="http://schemas.microsoft.com/office/drawing/2014/main" id="{7491F74D-6217-1C59-EB11-655EAEB590A4}"/>
                </a:ext>
              </a:extLst>
            </p:cNvPr>
            <p:cNvSpPr/>
            <p:nvPr userDrawn="1"/>
          </p:nvSpPr>
          <p:spPr>
            <a:xfrm rot="5400000">
              <a:off x="7334342" y="573813"/>
              <a:ext cx="305221" cy="1715106"/>
            </a:xfrm>
            <a:prstGeom prst="round2SameRect">
              <a:avLst>
                <a:gd name="adj1" fmla="val 33074"/>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5" name="Triangle 34">
              <a:extLst>
                <a:ext uri="{FF2B5EF4-FFF2-40B4-BE49-F238E27FC236}">
                  <a16:creationId xmlns:a16="http://schemas.microsoft.com/office/drawing/2014/main" id="{56937B8B-69AF-3085-2105-07F67CB4926F}"/>
                </a:ext>
              </a:extLst>
            </p:cNvPr>
            <p:cNvSpPr/>
            <p:nvPr userDrawn="1"/>
          </p:nvSpPr>
          <p:spPr>
            <a:xfrm rot="5400000">
              <a:off x="2456693" y="1297140"/>
              <a:ext cx="301416" cy="259841"/>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iangle 35">
              <a:extLst>
                <a:ext uri="{FF2B5EF4-FFF2-40B4-BE49-F238E27FC236}">
                  <a16:creationId xmlns:a16="http://schemas.microsoft.com/office/drawing/2014/main" id="{0AEB9A7E-ED84-B2A0-71F3-7E6DDEB72A96}"/>
                </a:ext>
              </a:extLst>
            </p:cNvPr>
            <p:cNvSpPr/>
            <p:nvPr userDrawn="1"/>
          </p:nvSpPr>
          <p:spPr>
            <a:xfrm rot="5400000">
              <a:off x="4549526" y="1297142"/>
              <a:ext cx="301416" cy="259841"/>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riangle 36">
              <a:extLst>
                <a:ext uri="{FF2B5EF4-FFF2-40B4-BE49-F238E27FC236}">
                  <a16:creationId xmlns:a16="http://schemas.microsoft.com/office/drawing/2014/main" id="{3C948808-7CEB-23B9-3242-14CA14F91F6B}"/>
                </a:ext>
              </a:extLst>
            </p:cNvPr>
            <p:cNvSpPr/>
            <p:nvPr userDrawn="1"/>
          </p:nvSpPr>
          <p:spPr>
            <a:xfrm rot="5400000">
              <a:off x="6608611" y="1297145"/>
              <a:ext cx="301416" cy="259841"/>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Oval 11">
            <a:extLst>
              <a:ext uri="{FF2B5EF4-FFF2-40B4-BE49-F238E27FC236}">
                <a16:creationId xmlns:a16="http://schemas.microsoft.com/office/drawing/2014/main" id="{C12D44B5-3615-E683-56D3-18172227BDEB}"/>
              </a:ext>
            </a:extLst>
          </p:cNvPr>
          <p:cNvSpPr/>
          <p:nvPr userDrawn="1"/>
        </p:nvSpPr>
        <p:spPr>
          <a:xfrm>
            <a:off x="1409701" y="1808516"/>
            <a:ext cx="304800" cy="304800"/>
          </a:xfrm>
          <a:prstGeom prst="ellipse">
            <a:avLst/>
          </a:prstGeom>
          <a:solidFill>
            <a:schemeClr val="accent4"/>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5" name="Oval 14">
            <a:extLst>
              <a:ext uri="{FF2B5EF4-FFF2-40B4-BE49-F238E27FC236}">
                <a16:creationId xmlns:a16="http://schemas.microsoft.com/office/drawing/2014/main" id="{9643679F-F0AF-483E-4C48-D418D1CD3C40}"/>
              </a:ext>
            </a:extLst>
          </p:cNvPr>
          <p:cNvSpPr/>
          <p:nvPr userDrawn="1"/>
        </p:nvSpPr>
        <p:spPr>
          <a:xfrm>
            <a:off x="5489614" y="1808516"/>
            <a:ext cx="304800" cy="304800"/>
          </a:xfrm>
          <a:prstGeom prst="ellipse">
            <a:avLst/>
          </a:prstGeom>
          <a:solidFill>
            <a:schemeClr val="accent2"/>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16" name="Oval 15">
            <a:extLst>
              <a:ext uri="{FF2B5EF4-FFF2-40B4-BE49-F238E27FC236}">
                <a16:creationId xmlns:a16="http://schemas.microsoft.com/office/drawing/2014/main" id="{CF167A92-240E-ED7C-BCE4-3A6D74B3CD81}"/>
              </a:ext>
            </a:extLst>
          </p:cNvPr>
          <p:cNvSpPr/>
          <p:nvPr userDrawn="1"/>
        </p:nvSpPr>
        <p:spPr>
          <a:xfrm>
            <a:off x="3366388" y="3133171"/>
            <a:ext cx="304800" cy="304800"/>
          </a:xfrm>
          <a:prstGeom prst="ellipse">
            <a:avLst/>
          </a:prstGeom>
          <a:solidFill>
            <a:schemeClr val="accent3"/>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19" name="Oval 18">
            <a:extLst>
              <a:ext uri="{FF2B5EF4-FFF2-40B4-BE49-F238E27FC236}">
                <a16:creationId xmlns:a16="http://schemas.microsoft.com/office/drawing/2014/main" id="{6DE8651C-7F33-E2A7-1FB3-AAF65E18955A}"/>
              </a:ext>
            </a:extLst>
          </p:cNvPr>
          <p:cNvSpPr/>
          <p:nvPr userDrawn="1"/>
        </p:nvSpPr>
        <p:spPr>
          <a:xfrm>
            <a:off x="7326329" y="3133171"/>
            <a:ext cx="304800" cy="304800"/>
          </a:xfrm>
          <a:prstGeom prst="ellipse">
            <a:avLst/>
          </a:prstGeom>
          <a:solidFill>
            <a:schemeClr val="accent5"/>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Tree>
    <p:extLst>
      <p:ext uri="{BB962C8B-B14F-4D97-AF65-F5344CB8AC3E}">
        <p14:creationId xmlns:p14="http://schemas.microsoft.com/office/powerpoint/2010/main" val="385918103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GES Master - Timeline Process 3 Steps Label">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0" name="Rounded Rectangle 19">
            <a:extLst>
              <a:ext uri="{FF2B5EF4-FFF2-40B4-BE49-F238E27FC236}">
                <a16:creationId xmlns:a16="http://schemas.microsoft.com/office/drawing/2014/main" id="{F8F7ED9A-9BA2-8F08-7655-F762F6A852CF}"/>
              </a:ext>
            </a:extLst>
          </p:cNvPr>
          <p:cNvSpPr/>
          <p:nvPr userDrawn="1"/>
        </p:nvSpPr>
        <p:spPr>
          <a:xfrm rot="16200000">
            <a:off x="1770793" y="1877429"/>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1" name="Text Placeholder 21">
            <a:extLst>
              <a:ext uri="{FF2B5EF4-FFF2-40B4-BE49-F238E27FC236}">
                <a16:creationId xmlns:a16="http://schemas.microsoft.com/office/drawing/2014/main" id="{991F3CAE-A6FE-D075-3B83-BE894A63D19D}"/>
              </a:ext>
            </a:extLst>
          </p:cNvPr>
          <p:cNvSpPr>
            <a:spLocks noGrp="1"/>
          </p:cNvSpPr>
          <p:nvPr>
            <p:ph type="body" sz="quarter" idx="31" hasCustomPrompt="1"/>
          </p:nvPr>
        </p:nvSpPr>
        <p:spPr>
          <a:xfrm>
            <a:off x="1746172" y="2026140"/>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2" name="Text Placeholder 18">
            <a:extLst>
              <a:ext uri="{FF2B5EF4-FFF2-40B4-BE49-F238E27FC236}">
                <a16:creationId xmlns:a16="http://schemas.microsoft.com/office/drawing/2014/main" id="{E116B947-2289-6BAC-53E7-5BD52CF5930E}"/>
              </a:ext>
            </a:extLst>
          </p:cNvPr>
          <p:cNvSpPr>
            <a:spLocks noGrp="1"/>
          </p:cNvSpPr>
          <p:nvPr>
            <p:ph type="body" sz="quarter" idx="32" hasCustomPrompt="1"/>
          </p:nvPr>
        </p:nvSpPr>
        <p:spPr>
          <a:xfrm>
            <a:off x="1746171"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1746171"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7" name="Rounded Rectangle 26">
            <a:extLst>
              <a:ext uri="{FF2B5EF4-FFF2-40B4-BE49-F238E27FC236}">
                <a16:creationId xmlns:a16="http://schemas.microsoft.com/office/drawing/2014/main" id="{76E69EA2-C2BE-E166-ACA2-280AE56B332A}"/>
              </a:ext>
            </a:extLst>
          </p:cNvPr>
          <p:cNvSpPr/>
          <p:nvPr userDrawn="1"/>
        </p:nvSpPr>
        <p:spPr>
          <a:xfrm rot="16200000">
            <a:off x="3910821" y="1877430"/>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8" name="Text Placeholder 21">
            <a:extLst>
              <a:ext uri="{FF2B5EF4-FFF2-40B4-BE49-F238E27FC236}">
                <a16:creationId xmlns:a16="http://schemas.microsoft.com/office/drawing/2014/main" id="{F1DD02B8-76C8-16D9-AEC8-9177D55C8985}"/>
              </a:ext>
            </a:extLst>
          </p:cNvPr>
          <p:cNvSpPr>
            <a:spLocks noGrp="1"/>
          </p:cNvSpPr>
          <p:nvPr>
            <p:ph type="body" sz="quarter" idx="34" hasCustomPrompt="1"/>
          </p:nvPr>
        </p:nvSpPr>
        <p:spPr>
          <a:xfrm>
            <a:off x="3886200" y="2026141"/>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9" name="Text Placeholder 18">
            <a:extLst>
              <a:ext uri="{FF2B5EF4-FFF2-40B4-BE49-F238E27FC236}">
                <a16:creationId xmlns:a16="http://schemas.microsoft.com/office/drawing/2014/main" id="{75411D6B-DE70-1DF4-7186-AF5F1B114818}"/>
              </a:ext>
            </a:extLst>
          </p:cNvPr>
          <p:cNvSpPr>
            <a:spLocks noGrp="1"/>
          </p:cNvSpPr>
          <p:nvPr>
            <p:ph type="body" sz="quarter" idx="35" hasCustomPrompt="1"/>
          </p:nvPr>
        </p:nvSpPr>
        <p:spPr>
          <a:xfrm>
            <a:off x="3886199" y="2853050"/>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0" name="Text Placeholder 18">
            <a:extLst>
              <a:ext uri="{FF2B5EF4-FFF2-40B4-BE49-F238E27FC236}">
                <a16:creationId xmlns:a16="http://schemas.microsoft.com/office/drawing/2014/main" id="{C946C134-4E45-D3A5-5D94-487705C27459}"/>
              </a:ext>
            </a:extLst>
          </p:cNvPr>
          <p:cNvSpPr>
            <a:spLocks noGrp="1"/>
          </p:cNvSpPr>
          <p:nvPr>
            <p:ph type="body" sz="quarter" idx="36" hasCustomPrompt="1"/>
          </p:nvPr>
        </p:nvSpPr>
        <p:spPr>
          <a:xfrm>
            <a:off x="3886199" y="2647387"/>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75" name="Rounded Rectangle 74">
            <a:extLst>
              <a:ext uri="{FF2B5EF4-FFF2-40B4-BE49-F238E27FC236}">
                <a16:creationId xmlns:a16="http://schemas.microsoft.com/office/drawing/2014/main" id="{151D3274-2463-EC42-576C-89C45E8F82E4}"/>
              </a:ext>
            </a:extLst>
          </p:cNvPr>
          <p:cNvSpPr/>
          <p:nvPr userDrawn="1"/>
        </p:nvSpPr>
        <p:spPr>
          <a:xfrm rot="16200000">
            <a:off x="6005340" y="1877431"/>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76" name="Text Placeholder 21">
            <a:extLst>
              <a:ext uri="{FF2B5EF4-FFF2-40B4-BE49-F238E27FC236}">
                <a16:creationId xmlns:a16="http://schemas.microsoft.com/office/drawing/2014/main" id="{1A7C3899-46AD-B939-81AB-C248B2DF564B}"/>
              </a:ext>
            </a:extLst>
          </p:cNvPr>
          <p:cNvSpPr>
            <a:spLocks noGrp="1"/>
          </p:cNvSpPr>
          <p:nvPr>
            <p:ph type="body" sz="quarter" idx="37" hasCustomPrompt="1"/>
          </p:nvPr>
        </p:nvSpPr>
        <p:spPr>
          <a:xfrm>
            <a:off x="5980719" y="2026142"/>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77" name="Text Placeholder 18">
            <a:extLst>
              <a:ext uri="{FF2B5EF4-FFF2-40B4-BE49-F238E27FC236}">
                <a16:creationId xmlns:a16="http://schemas.microsoft.com/office/drawing/2014/main" id="{9AE13EA4-09F8-9B25-4767-02536F728B70}"/>
              </a:ext>
            </a:extLst>
          </p:cNvPr>
          <p:cNvSpPr>
            <a:spLocks noGrp="1"/>
          </p:cNvSpPr>
          <p:nvPr>
            <p:ph type="body" sz="quarter" idx="38" hasCustomPrompt="1"/>
          </p:nvPr>
        </p:nvSpPr>
        <p:spPr>
          <a:xfrm>
            <a:off x="5980718" y="2853051"/>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78" name="Text Placeholder 18">
            <a:extLst>
              <a:ext uri="{FF2B5EF4-FFF2-40B4-BE49-F238E27FC236}">
                <a16:creationId xmlns:a16="http://schemas.microsoft.com/office/drawing/2014/main" id="{9AAFC010-70D0-8670-577F-855CC572D4CE}"/>
              </a:ext>
            </a:extLst>
          </p:cNvPr>
          <p:cNvSpPr>
            <a:spLocks noGrp="1"/>
          </p:cNvSpPr>
          <p:nvPr>
            <p:ph type="body" sz="quarter" idx="39" hasCustomPrompt="1"/>
          </p:nvPr>
        </p:nvSpPr>
        <p:spPr>
          <a:xfrm>
            <a:off x="5980718" y="2647388"/>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grpSp>
        <p:nvGrpSpPr>
          <p:cNvPr id="2" name="Group 1">
            <a:extLst>
              <a:ext uri="{FF2B5EF4-FFF2-40B4-BE49-F238E27FC236}">
                <a16:creationId xmlns:a16="http://schemas.microsoft.com/office/drawing/2014/main" id="{450F2BB8-0B58-5B16-CFED-0BE366924C85}"/>
              </a:ext>
            </a:extLst>
          </p:cNvPr>
          <p:cNvGrpSpPr/>
          <p:nvPr userDrawn="1"/>
        </p:nvGrpSpPr>
        <p:grpSpPr>
          <a:xfrm>
            <a:off x="1746171" y="1276357"/>
            <a:ext cx="5594874" cy="307672"/>
            <a:chOff x="1746171" y="1276357"/>
            <a:chExt cx="5594874" cy="307672"/>
          </a:xfrm>
        </p:grpSpPr>
        <p:sp>
          <p:nvSpPr>
            <p:cNvPr id="3" name="Rounded Rectangle 2">
              <a:extLst>
                <a:ext uri="{FF2B5EF4-FFF2-40B4-BE49-F238E27FC236}">
                  <a16:creationId xmlns:a16="http://schemas.microsoft.com/office/drawing/2014/main" id="{0C0D46E0-17FF-D4ED-C55E-EB0AB42F2C04}"/>
                </a:ext>
              </a:extLst>
            </p:cNvPr>
            <p:cNvSpPr/>
            <p:nvPr userDrawn="1"/>
          </p:nvSpPr>
          <p:spPr>
            <a:xfrm>
              <a:off x="1746171" y="1278750"/>
              <a:ext cx="5594874" cy="305220"/>
            </a:xfrm>
            <a:prstGeom prst="roundRect">
              <a:avLst>
                <a:gd name="adj" fmla="val 3204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6" name="Round Same Side Corner Rectangle 5">
              <a:extLst>
                <a:ext uri="{FF2B5EF4-FFF2-40B4-BE49-F238E27FC236}">
                  <a16:creationId xmlns:a16="http://schemas.microsoft.com/office/drawing/2014/main" id="{176A845A-8529-DB5A-819E-94CE86FD8ED0}"/>
                </a:ext>
              </a:extLst>
            </p:cNvPr>
            <p:cNvSpPr/>
            <p:nvPr userDrawn="1"/>
          </p:nvSpPr>
          <p:spPr>
            <a:xfrm rot="5400000">
              <a:off x="6330881" y="573815"/>
              <a:ext cx="305221" cy="1715106"/>
            </a:xfrm>
            <a:prstGeom prst="round2SameRect">
              <a:avLst>
                <a:gd name="adj1" fmla="val 33074"/>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7" name="Rounded Rectangle 6">
              <a:extLst>
                <a:ext uri="{FF2B5EF4-FFF2-40B4-BE49-F238E27FC236}">
                  <a16:creationId xmlns:a16="http://schemas.microsoft.com/office/drawing/2014/main" id="{C7DB8E5B-CB7D-ED15-4124-8077A7D160C7}"/>
                </a:ext>
              </a:extLst>
            </p:cNvPr>
            <p:cNvSpPr/>
            <p:nvPr userDrawn="1"/>
          </p:nvSpPr>
          <p:spPr>
            <a:xfrm>
              <a:off x="3581400" y="1278751"/>
              <a:ext cx="2094519" cy="305220"/>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 name="Triangle 7">
              <a:extLst>
                <a:ext uri="{FF2B5EF4-FFF2-40B4-BE49-F238E27FC236}">
                  <a16:creationId xmlns:a16="http://schemas.microsoft.com/office/drawing/2014/main" id="{CF1B1E9A-6344-BE77-D5EF-591DA2852468}"/>
                </a:ext>
              </a:extLst>
            </p:cNvPr>
            <p:cNvSpPr/>
            <p:nvPr userDrawn="1"/>
          </p:nvSpPr>
          <p:spPr>
            <a:xfrm rot="5400000">
              <a:off x="3560613" y="1303400"/>
              <a:ext cx="301416" cy="259841"/>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6777E283-35DC-AF7D-25AA-251A2D1B8865}"/>
                </a:ext>
              </a:extLst>
            </p:cNvPr>
            <p:cNvSpPr/>
            <p:nvPr userDrawn="1"/>
          </p:nvSpPr>
          <p:spPr>
            <a:xfrm rot="5400000">
              <a:off x="5655131" y="1297144"/>
              <a:ext cx="301416" cy="259841"/>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9955340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GES Master - Timeline Process 4 Steps Label">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0" name="Rounded Rectangle 19">
            <a:extLst>
              <a:ext uri="{FF2B5EF4-FFF2-40B4-BE49-F238E27FC236}">
                <a16:creationId xmlns:a16="http://schemas.microsoft.com/office/drawing/2014/main" id="{F8F7ED9A-9BA2-8F08-7655-F762F6A852CF}"/>
              </a:ext>
            </a:extLst>
          </p:cNvPr>
          <p:cNvSpPr/>
          <p:nvPr userDrawn="1"/>
        </p:nvSpPr>
        <p:spPr>
          <a:xfrm rot="16200000">
            <a:off x="634223" y="1877428"/>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1" name="Text Placeholder 21">
            <a:extLst>
              <a:ext uri="{FF2B5EF4-FFF2-40B4-BE49-F238E27FC236}">
                <a16:creationId xmlns:a16="http://schemas.microsoft.com/office/drawing/2014/main" id="{991F3CAE-A6FE-D075-3B83-BE894A63D19D}"/>
              </a:ext>
            </a:extLst>
          </p:cNvPr>
          <p:cNvSpPr>
            <a:spLocks noGrp="1"/>
          </p:cNvSpPr>
          <p:nvPr>
            <p:ph type="body" sz="quarter" idx="31" hasCustomPrompt="1"/>
          </p:nvPr>
        </p:nvSpPr>
        <p:spPr>
          <a:xfrm>
            <a:off x="609602" y="2026139"/>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2" name="Text Placeholder 18">
            <a:extLst>
              <a:ext uri="{FF2B5EF4-FFF2-40B4-BE49-F238E27FC236}">
                <a16:creationId xmlns:a16="http://schemas.microsoft.com/office/drawing/2014/main" id="{E116B947-2289-6BAC-53E7-5BD52CF5930E}"/>
              </a:ext>
            </a:extLst>
          </p:cNvPr>
          <p:cNvSpPr>
            <a:spLocks noGrp="1"/>
          </p:cNvSpPr>
          <p:nvPr>
            <p:ph type="body" sz="quarter" idx="32" hasCustomPrompt="1"/>
          </p:nvPr>
        </p:nvSpPr>
        <p:spPr>
          <a:xfrm>
            <a:off x="609601" y="2853048"/>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609601" y="2647385"/>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7" name="Rounded Rectangle 26">
            <a:extLst>
              <a:ext uri="{FF2B5EF4-FFF2-40B4-BE49-F238E27FC236}">
                <a16:creationId xmlns:a16="http://schemas.microsoft.com/office/drawing/2014/main" id="{76E69EA2-C2BE-E166-ACA2-280AE56B332A}"/>
              </a:ext>
            </a:extLst>
          </p:cNvPr>
          <p:cNvSpPr/>
          <p:nvPr userDrawn="1"/>
        </p:nvSpPr>
        <p:spPr>
          <a:xfrm rot="16200000">
            <a:off x="2774251" y="1877429"/>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8" name="Text Placeholder 21">
            <a:extLst>
              <a:ext uri="{FF2B5EF4-FFF2-40B4-BE49-F238E27FC236}">
                <a16:creationId xmlns:a16="http://schemas.microsoft.com/office/drawing/2014/main" id="{F1DD02B8-76C8-16D9-AEC8-9177D55C8985}"/>
              </a:ext>
            </a:extLst>
          </p:cNvPr>
          <p:cNvSpPr>
            <a:spLocks noGrp="1"/>
          </p:cNvSpPr>
          <p:nvPr>
            <p:ph type="body" sz="quarter" idx="34" hasCustomPrompt="1"/>
          </p:nvPr>
        </p:nvSpPr>
        <p:spPr>
          <a:xfrm>
            <a:off x="2749630" y="2026140"/>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9" name="Text Placeholder 18">
            <a:extLst>
              <a:ext uri="{FF2B5EF4-FFF2-40B4-BE49-F238E27FC236}">
                <a16:creationId xmlns:a16="http://schemas.microsoft.com/office/drawing/2014/main" id="{75411D6B-DE70-1DF4-7186-AF5F1B114818}"/>
              </a:ext>
            </a:extLst>
          </p:cNvPr>
          <p:cNvSpPr>
            <a:spLocks noGrp="1"/>
          </p:cNvSpPr>
          <p:nvPr>
            <p:ph type="body" sz="quarter" idx="35" hasCustomPrompt="1"/>
          </p:nvPr>
        </p:nvSpPr>
        <p:spPr>
          <a:xfrm>
            <a:off x="2749629"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0" name="Text Placeholder 18">
            <a:extLst>
              <a:ext uri="{FF2B5EF4-FFF2-40B4-BE49-F238E27FC236}">
                <a16:creationId xmlns:a16="http://schemas.microsoft.com/office/drawing/2014/main" id="{C946C134-4E45-D3A5-5D94-487705C27459}"/>
              </a:ext>
            </a:extLst>
          </p:cNvPr>
          <p:cNvSpPr>
            <a:spLocks noGrp="1"/>
          </p:cNvSpPr>
          <p:nvPr>
            <p:ph type="body" sz="quarter" idx="36" hasCustomPrompt="1"/>
          </p:nvPr>
        </p:nvSpPr>
        <p:spPr>
          <a:xfrm>
            <a:off x="2749629"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75" name="Rounded Rectangle 74">
            <a:extLst>
              <a:ext uri="{FF2B5EF4-FFF2-40B4-BE49-F238E27FC236}">
                <a16:creationId xmlns:a16="http://schemas.microsoft.com/office/drawing/2014/main" id="{151D3274-2463-EC42-576C-89C45E8F82E4}"/>
              </a:ext>
            </a:extLst>
          </p:cNvPr>
          <p:cNvSpPr/>
          <p:nvPr userDrawn="1"/>
        </p:nvSpPr>
        <p:spPr>
          <a:xfrm rot="16200000">
            <a:off x="4868770" y="1877430"/>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76" name="Text Placeholder 21">
            <a:extLst>
              <a:ext uri="{FF2B5EF4-FFF2-40B4-BE49-F238E27FC236}">
                <a16:creationId xmlns:a16="http://schemas.microsoft.com/office/drawing/2014/main" id="{1A7C3899-46AD-B939-81AB-C248B2DF564B}"/>
              </a:ext>
            </a:extLst>
          </p:cNvPr>
          <p:cNvSpPr>
            <a:spLocks noGrp="1"/>
          </p:cNvSpPr>
          <p:nvPr>
            <p:ph type="body" sz="quarter" idx="37" hasCustomPrompt="1"/>
          </p:nvPr>
        </p:nvSpPr>
        <p:spPr>
          <a:xfrm>
            <a:off x="4844149" y="2026141"/>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77" name="Text Placeholder 18">
            <a:extLst>
              <a:ext uri="{FF2B5EF4-FFF2-40B4-BE49-F238E27FC236}">
                <a16:creationId xmlns:a16="http://schemas.microsoft.com/office/drawing/2014/main" id="{9AE13EA4-09F8-9B25-4767-02536F728B70}"/>
              </a:ext>
            </a:extLst>
          </p:cNvPr>
          <p:cNvSpPr>
            <a:spLocks noGrp="1"/>
          </p:cNvSpPr>
          <p:nvPr>
            <p:ph type="body" sz="quarter" idx="38" hasCustomPrompt="1"/>
          </p:nvPr>
        </p:nvSpPr>
        <p:spPr>
          <a:xfrm>
            <a:off x="4844148" y="2853050"/>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78" name="Text Placeholder 18">
            <a:extLst>
              <a:ext uri="{FF2B5EF4-FFF2-40B4-BE49-F238E27FC236}">
                <a16:creationId xmlns:a16="http://schemas.microsoft.com/office/drawing/2014/main" id="{9AAFC010-70D0-8670-577F-855CC572D4CE}"/>
              </a:ext>
            </a:extLst>
          </p:cNvPr>
          <p:cNvSpPr>
            <a:spLocks noGrp="1"/>
          </p:cNvSpPr>
          <p:nvPr>
            <p:ph type="body" sz="quarter" idx="39" hasCustomPrompt="1"/>
          </p:nvPr>
        </p:nvSpPr>
        <p:spPr>
          <a:xfrm>
            <a:off x="4844148" y="2647387"/>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80" name="Rounded Rectangle 79">
            <a:extLst>
              <a:ext uri="{FF2B5EF4-FFF2-40B4-BE49-F238E27FC236}">
                <a16:creationId xmlns:a16="http://schemas.microsoft.com/office/drawing/2014/main" id="{D5D632B1-9321-E35E-32FB-8333E739B7F6}"/>
              </a:ext>
            </a:extLst>
          </p:cNvPr>
          <p:cNvSpPr/>
          <p:nvPr userDrawn="1"/>
        </p:nvSpPr>
        <p:spPr>
          <a:xfrm rot="16200000">
            <a:off x="7008800" y="1877429"/>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1" name="Text Placeholder 21">
            <a:extLst>
              <a:ext uri="{FF2B5EF4-FFF2-40B4-BE49-F238E27FC236}">
                <a16:creationId xmlns:a16="http://schemas.microsoft.com/office/drawing/2014/main" id="{3310E934-F929-0BCD-82B2-50500F93D51F}"/>
              </a:ext>
            </a:extLst>
          </p:cNvPr>
          <p:cNvSpPr>
            <a:spLocks noGrp="1"/>
          </p:cNvSpPr>
          <p:nvPr>
            <p:ph type="body" sz="quarter" idx="40" hasCustomPrompt="1"/>
          </p:nvPr>
        </p:nvSpPr>
        <p:spPr>
          <a:xfrm>
            <a:off x="6984179" y="2026140"/>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87" name="Text Placeholder 18">
            <a:extLst>
              <a:ext uri="{FF2B5EF4-FFF2-40B4-BE49-F238E27FC236}">
                <a16:creationId xmlns:a16="http://schemas.microsoft.com/office/drawing/2014/main" id="{A75C61B3-1E6B-8843-209E-AA865866C82B}"/>
              </a:ext>
            </a:extLst>
          </p:cNvPr>
          <p:cNvSpPr>
            <a:spLocks noGrp="1"/>
          </p:cNvSpPr>
          <p:nvPr>
            <p:ph type="body" sz="quarter" idx="41" hasCustomPrompt="1"/>
          </p:nvPr>
        </p:nvSpPr>
        <p:spPr>
          <a:xfrm>
            <a:off x="6984178"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88" name="Text Placeholder 18">
            <a:extLst>
              <a:ext uri="{FF2B5EF4-FFF2-40B4-BE49-F238E27FC236}">
                <a16:creationId xmlns:a16="http://schemas.microsoft.com/office/drawing/2014/main" id="{ED8F34CA-49F4-DEBC-9951-004688C4094D}"/>
              </a:ext>
            </a:extLst>
          </p:cNvPr>
          <p:cNvSpPr>
            <a:spLocks noGrp="1"/>
          </p:cNvSpPr>
          <p:nvPr>
            <p:ph type="body" sz="quarter" idx="42" hasCustomPrompt="1"/>
          </p:nvPr>
        </p:nvSpPr>
        <p:spPr>
          <a:xfrm>
            <a:off x="6984178"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grpSp>
        <p:nvGrpSpPr>
          <p:cNvPr id="2" name="Group 1">
            <a:extLst>
              <a:ext uri="{FF2B5EF4-FFF2-40B4-BE49-F238E27FC236}">
                <a16:creationId xmlns:a16="http://schemas.microsoft.com/office/drawing/2014/main" id="{F631D7CD-1891-EE90-DCD4-F55A72FA2C4B}"/>
              </a:ext>
            </a:extLst>
          </p:cNvPr>
          <p:cNvGrpSpPr/>
          <p:nvPr userDrawn="1"/>
        </p:nvGrpSpPr>
        <p:grpSpPr>
          <a:xfrm>
            <a:off x="609601" y="1276353"/>
            <a:ext cx="7734905" cy="307623"/>
            <a:chOff x="609601" y="1276353"/>
            <a:chExt cx="7734905" cy="307623"/>
          </a:xfrm>
        </p:grpSpPr>
        <p:sp>
          <p:nvSpPr>
            <p:cNvPr id="3" name="Rounded Rectangle 2">
              <a:extLst>
                <a:ext uri="{FF2B5EF4-FFF2-40B4-BE49-F238E27FC236}">
                  <a16:creationId xmlns:a16="http://schemas.microsoft.com/office/drawing/2014/main" id="{2DE034D0-B9C8-D97C-6FE6-00DBEFD6BD40}"/>
                </a:ext>
              </a:extLst>
            </p:cNvPr>
            <p:cNvSpPr/>
            <p:nvPr userDrawn="1"/>
          </p:nvSpPr>
          <p:spPr>
            <a:xfrm>
              <a:off x="609601" y="1278750"/>
              <a:ext cx="7734905" cy="305220"/>
            </a:xfrm>
            <a:prstGeom prst="roundRect">
              <a:avLst>
                <a:gd name="adj" fmla="val 3308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6" name="Rounded Rectangle 5">
              <a:extLst>
                <a:ext uri="{FF2B5EF4-FFF2-40B4-BE49-F238E27FC236}">
                  <a16:creationId xmlns:a16="http://schemas.microsoft.com/office/drawing/2014/main" id="{488E8EB0-EA28-F52A-F48B-A7BA625F4C39}"/>
                </a:ext>
              </a:extLst>
            </p:cNvPr>
            <p:cNvSpPr/>
            <p:nvPr userDrawn="1"/>
          </p:nvSpPr>
          <p:spPr>
            <a:xfrm>
              <a:off x="2477481" y="1278750"/>
              <a:ext cx="2094519" cy="305220"/>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7" name="Rounded Rectangle 6">
              <a:extLst>
                <a:ext uri="{FF2B5EF4-FFF2-40B4-BE49-F238E27FC236}">
                  <a16:creationId xmlns:a16="http://schemas.microsoft.com/office/drawing/2014/main" id="{4CF745DC-1CD5-473B-BD92-27330D1313D8}"/>
                </a:ext>
              </a:extLst>
            </p:cNvPr>
            <p:cNvSpPr/>
            <p:nvPr userDrawn="1"/>
          </p:nvSpPr>
          <p:spPr>
            <a:xfrm>
              <a:off x="4572000" y="1278750"/>
              <a:ext cx="2140028" cy="30522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 name="Round Same Side Corner Rectangle 7">
              <a:extLst>
                <a:ext uri="{FF2B5EF4-FFF2-40B4-BE49-F238E27FC236}">
                  <a16:creationId xmlns:a16="http://schemas.microsoft.com/office/drawing/2014/main" id="{E23C6B4B-7561-FB79-4893-8531C940391B}"/>
                </a:ext>
              </a:extLst>
            </p:cNvPr>
            <p:cNvSpPr/>
            <p:nvPr userDrawn="1"/>
          </p:nvSpPr>
          <p:spPr>
            <a:xfrm rot="5400000">
              <a:off x="7334342" y="573813"/>
              <a:ext cx="305221" cy="1715106"/>
            </a:xfrm>
            <a:prstGeom prst="round2SameRect">
              <a:avLst>
                <a:gd name="adj1" fmla="val 33074"/>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 name="Triangle 8">
              <a:extLst>
                <a:ext uri="{FF2B5EF4-FFF2-40B4-BE49-F238E27FC236}">
                  <a16:creationId xmlns:a16="http://schemas.microsoft.com/office/drawing/2014/main" id="{B4BAE039-507F-BB0A-7C21-952F3E6B70F9}"/>
                </a:ext>
              </a:extLst>
            </p:cNvPr>
            <p:cNvSpPr/>
            <p:nvPr userDrawn="1"/>
          </p:nvSpPr>
          <p:spPr>
            <a:xfrm rot="5400000">
              <a:off x="2456693" y="1297140"/>
              <a:ext cx="301416" cy="259841"/>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6AFC1958-C116-F6E8-168D-A81BA797FA87}"/>
                </a:ext>
              </a:extLst>
            </p:cNvPr>
            <p:cNvSpPr/>
            <p:nvPr userDrawn="1"/>
          </p:nvSpPr>
          <p:spPr>
            <a:xfrm rot="5400000">
              <a:off x="4549526" y="1297142"/>
              <a:ext cx="301416" cy="259841"/>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B2F81B7E-250F-711F-BE86-CC19AE7E087F}"/>
                </a:ext>
              </a:extLst>
            </p:cNvPr>
            <p:cNvSpPr/>
            <p:nvPr userDrawn="1"/>
          </p:nvSpPr>
          <p:spPr>
            <a:xfrm rot="5400000">
              <a:off x="6608611" y="1297145"/>
              <a:ext cx="301416" cy="259841"/>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1728673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GES Master - Timeline Process 5 Steps Label">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0" name="Rounded Rectangle 19">
            <a:extLst>
              <a:ext uri="{FF2B5EF4-FFF2-40B4-BE49-F238E27FC236}">
                <a16:creationId xmlns:a16="http://schemas.microsoft.com/office/drawing/2014/main" id="{F8F7ED9A-9BA2-8F08-7655-F762F6A852CF}"/>
              </a:ext>
            </a:extLst>
          </p:cNvPr>
          <p:cNvSpPr/>
          <p:nvPr userDrawn="1"/>
        </p:nvSpPr>
        <p:spPr>
          <a:xfrm rot="16200000">
            <a:off x="634223" y="1877428"/>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1" name="Text Placeholder 21">
            <a:extLst>
              <a:ext uri="{FF2B5EF4-FFF2-40B4-BE49-F238E27FC236}">
                <a16:creationId xmlns:a16="http://schemas.microsoft.com/office/drawing/2014/main" id="{991F3CAE-A6FE-D075-3B83-BE894A63D19D}"/>
              </a:ext>
            </a:extLst>
          </p:cNvPr>
          <p:cNvSpPr>
            <a:spLocks noGrp="1"/>
          </p:cNvSpPr>
          <p:nvPr>
            <p:ph type="body" sz="quarter" idx="31" hasCustomPrompt="1"/>
          </p:nvPr>
        </p:nvSpPr>
        <p:spPr>
          <a:xfrm>
            <a:off x="609602" y="2026139"/>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2" name="Text Placeholder 18">
            <a:extLst>
              <a:ext uri="{FF2B5EF4-FFF2-40B4-BE49-F238E27FC236}">
                <a16:creationId xmlns:a16="http://schemas.microsoft.com/office/drawing/2014/main" id="{E116B947-2289-6BAC-53E7-5BD52CF5930E}"/>
              </a:ext>
            </a:extLst>
          </p:cNvPr>
          <p:cNvSpPr>
            <a:spLocks noGrp="1"/>
          </p:cNvSpPr>
          <p:nvPr>
            <p:ph type="body" sz="quarter" idx="32" hasCustomPrompt="1"/>
          </p:nvPr>
        </p:nvSpPr>
        <p:spPr>
          <a:xfrm>
            <a:off x="609601" y="2853048"/>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609601" y="2647385"/>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7" name="Rounded Rectangle 26">
            <a:extLst>
              <a:ext uri="{FF2B5EF4-FFF2-40B4-BE49-F238E27FC236}">
                <a16:creationId xmlns:a16="http://schemas.microsoft.com/office/drawing/2014/main" id="{76E69EA2-C2BE-E166-ACA2-280AE56B332A}"/>
              </a:ext>
            </a:extLst>
          </p:cNvPr>
          <p:cNvSpPr/>
          <p:nvPr userDrawn="1"/>
        </p:nvSpPr>
        <p:spPr>
          <a:xfrm rot="16200000">
            <a:off x="2230157" y="1877429"/>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8" name="Text Placeholder 21">
            <a:extLst>
              <a:ext uri="{FF2B5EF4-FFF2-40B4-BE49-F238E27FC236}">
                <a16:creationId xmlns:a16="http://schemas.microsoft.com/office/drawing/2014/main" id="{F1DD02B8-76C8-16D9-AEC8-9177D55C8985}"/>
              </a:ext>
            </a:extLst>
          </p:cNvPr>
          <p:cNvSpPr>
            <a:spLocks noGrp="1"/>
          </p:cNvSpPr>
          <p:nvPr>
            <p:ph type="body" sz="quarter" idx="34" hasCustomPrompt="1"/>
          </p:nvPr>
        </p:nvSpPr>
        <p:spPr>
          <a:xfrm>
            <a:off x="2205536" y="2026140"/>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29" name="Text Placeholder 18">
            <a:extLst>
              <a:ext uri="{FF2B5EF4-FFF2-40B4-BE49-F238E27FC236}">
                <a16:creationId xmlns:a16="http://schemas.microsoft.com/office/drawing/2014/main" id="{75411D6B-DE70-1DF4-7186-AF5F1B114818}"/>
              </a:ext>
            </a:extLst>
          </p:cNvPr>
          <p:cNvSpPr>
            <a:spLocks noGrp="1"/>
          </p:cNvSpPr>
          <p:nvPr>
            <p:ph type="body" sz="quarter" idx="35" hasCustomPrompt="1"/>
          </p:nvPr>
        </p:nvSpPr>
        <p:spPr>
          <a:xfrm>
            <a:off x="2205535"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0" name="Text Placeholder 18">
            <a:extLst>
              <a:ext uri="{FF2B5EF4-FFF2-40B4-BE49-F238E27FC236}">
                <a16:creationId xmlns:a16="http://schemas.microsoft.com/office/drawing/2014/main" id="{C946C134-4E45-D3A5-5D94-487705C27459}"/>
              </a:ext>
            </a:extLst>
          </p:cNvPr>
          <p:cNvSpPr>
            <a:spLocks noGrp="1"/>
          </p:cNvSpPr>
          <p:nvPr>
            <p:ph type="body" sz="quarter" idx="36" hasCustomPrompt="1"/>
          </p:nvPr>
        </p:nvSpPr>
        <p:spPr>
          <a:xfrm>
            <a:off x="2205535"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75" name="Rounded Rectangle 74">
            <a:extLst>
              <a:ext uri="{FF2B5EF4-FFF2-40B4-BE49-F238E27FC236}">
                <a16:creationId xmlns:a16="http://schemas.microsoft.com/office/drawing/2014/main" id="{151D3274-2463-EC42-576C-89C45E8F82E4}"/>
              </a:ext>
            </a:extLst>
          </p:cNvPr>
          <p:cNvSpPr/>
          <p:nvPr userDrawn="1"/>
        </p:nvSpPr>
        <p:spPr>
          <a:xfrm rot="16200000">
            <a:off x="3821316" y="1877429"/>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76" name="Text Placeholder 21">
            <a:extLst>
              <a:ext uri="{FF2B5EF4-FFF2-40B4-BE49-F238E27FC236}">
                <a16:creationId xmlns:a16="http://schemas.microsoft.com/office/drawing/2014/main" id="{1A7C3899-46AD-B939-81AB-C248B2DF564B}"/>
              </a:ext>
            </a:extLst>
          </p:cNvPr>
          <p:cNvSpPr>
            <a:spLocks noGrp="1"/>
          </p:cNvSpPr>
          <p:nvPr>
            <p:ph type="body" sz="quarter" idx="37" hasCustomPrompt="1"/>
          </p:nvPr>
        </p:nvSpPr>
        <p:spPr>
          <a:xfrm>
            <a:off x="3796695" y="2026140"/>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77" name="Text Placeholder 18">
            <a:extLst>
              <a:ext uri="{FF2B5EF4-FFF2-40B4-BE49-F238E27FC236}">
                <a16:creationId xmlns:a16="http://schemas.microsoft.com/office/drawing/2014/main" id="{9AE13EA4-09F8-9B25-4767-02536F728B70}"/>
              </a:ext>
            </a:extLst>
          </p:cNvPr>
          <p:cNvSpPr>
            <a:spLocks noGrp="1"/>
          </p:cNvSpPr>
          <p:nvPr>
            <p:ph type="body" sz="quarter" idx="38" hasCustomPrompt="1"/>
          </p:nvPr>
        </p:nvSpPr>
        <p:spPr>
          <a:xfrm>
            <a:off x="3796694"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78" name="Text Placeholder 18">
            <a:extLst>
              <a:ext uri="{FF2B5EF4-FFF2-40B4-BE49-F238E27FC236}">
                <a16:creationId xmlns:a16="http://schemas.microsoft.com/office/drawing/2014/main" id="{9AAFC010-70D0-8670-577F-855CC572D4CE}"/>
              </a:ext>
            </a:extLst>
          </p:cNvPr>
          <p:cNvSpPr>
            <a:spLocks noGrp="1"/>
          </p:cNvSpPr>
          <p:nvPr>
            <p:ph type="body" sz="quarter" idx="39" hasCustomPrompt="1"/>
          </p:nvPr>
        </p:nvSpPr>
        <p:spPr>
          <a:xfrm>
            <a:off x="3796694"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80" name="Rounded Rectangle 79">
            <a:extLst>
              <a:ext uri="{FF2B5EF4-FFF2-40B4-BE49-F238E27FC236}">
                <a16:creationId xmlns:a16="http://schemas.microsoft.com/office/drawing/2014/main" id="{D5D632B1-9321-E35E-32FB-8333E739B7F6}"/>
              </a:ext>
            </a:extLst>
          </p:cNvPr>
          <p:cNvSpPr/>
          <p:nvPr userDrawn="1"/>
        </p:nvSpPr>
        <p:spPr>
          <a:xfrm rot="16200000">
            <a:off x="5417642" y="1877429"/>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1" name="Text Placeholder 21">
            <a:extLst>
              <a:ext uri="{FF2B5EF4-FFF2-40B4-BE49-F238E27FC236}">
                <a16:creationId xmlns:a16="http://schemas.microsoft.com/office/drawing/2014/main" id="{3310E934-F929-0BCD-82B2-50500F93D51F}"/>
              </a:ext>
            </a:extLst>
          </p:cNvPr>
          <p:cNvSpPr>
            <a:spLocks noGrp="1"/>
          </p:cNvSpPr>
          <p:nvPr>
            <p:ph type="body" sz="quarter" idx="40" hasCustomPrompt="1"/>
          </p:nvPr>
        </p:nvSpPr>
        <p:spPr>
          <a:xfrm>
            <a:off x="5393021" y="2026140"/>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87" name="Text Placeholder 18">
            <a:extLst>
              <a:ext uri="{FF2B5EF4-FFF2-40B4-BE49-F238E27FC236}">
                <a16:creationId xmlns:a16="http://schemas.microsoft.com/office/drawing/2014/main" id="{A75C61B3-1E6B-8843-209E-AA865866C82B}"/>
              </a:ext>
            </a:extLst>
          </p:cNvPr>
          <p:cNvSpPr>
            <a:spLocks noGrp="1"/>
          </p:cNvSpPr>
          <p:nvPr>
            <p:ph type="body" sz="quarter" idx="41" hasCustomPrompt="1"/>
          </p:nvPr>
        </p:nvSpPr>
        <p:spPr>
          <a:xfrm>
            <a:off x="5393020"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88" name="Text Placeholder 18">
            <a:extLst>
              <a:ext uri="{FF2B5EF4-FFF2-40B4-BE49-F238E27FC236}">
                <a16:creationId xmlns:a16="http://schemas.microsoft.com/office/drawing/2014/main" id="{ED8F34CA-49F4-DEBC-9951-004688C4094D}"/>
              </a:ext>
            </a:extLst>
          </p:cNvPr>
          <p:cNvSpPr>
            <a:spLocks noGrp="1"/>
          </p:cNvSpPr>
          <p:nvPr>
            <p:ph type="body" sz="quarter" idx="42" hasCustomPrompt="1"/>
          </p:nvPr>
        </p:nvSpPr>
        <p:spPr>
          <a:xfrm>
            <a:off x="5393020"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90" name="Rounded Rectangle 89">
            <a:extLst>
              <a:ext uri="{FF2B5EF4-FFF2-40B4-BE49-F238E27FC236}">
                <a16:creationId xmlns:a16="http://schemas.microsoft.com/office/drawing/2014/main" id="{80DB7100-B230-0E16-D8E5-86D9C5028A5F}"/>
              </a:ext>
            </a:extLst>
          </p:cNvPr>
          <p:cNvSpPr/>
          <p:nvPr userDrawn="1"/>
        </p:nvSpPr>
        <p:spPr>
          <a:xfrm rot="16200000">
            <a:off x="7008801" y="1877429"/>
            <a:ext cx="680691" cy="729932"/>
          </a:xfrm>
          <a:prstGeom prst="roundRect">
            <a:avLst>
              <a:gd name="adj" fmla="val 109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1" name="Text Placeholder 21">
            <a:extLst>
              <a:ext uri="{FF2B5EF4-FFF2-40B4-BE49-F238E27FC236}">
                <a16:creationId xmlns:a16="http://schemas.microsoft.com/office/drawing/2014/main" id="{4046F091-4EE9-68D8-EBF5-4924755FED7B}"/>
              </a:ext>
            </a:extLst>
          </p:cNvPr>
          <p:cNvSpPr>
            <a:spLocks noGrp="1"/>
          </p:cNvSpPr>
          <p:nvPr>
            <p:ph type="body" sz="quarter" idx="43" hasCustomPrompt="1"/>
          </p:nvPr>
        </p:nvSpPr>
        <p:spPr>
          <a:xfrm>
            <a:off x="6984180" y="2026140"/>
            <a:ext cx="729933" cy="488156"/>
          </a:xfrm>
          <a:prstGeom prst="rect">
            <a:avLst/>
          </a:prstGeom>
        </p:spPr>
        <p:txBody>
          <a:bodyPr lIns="0" tIns="0" rIns="0" bIns="0" anchor="ctr" anchorCtr="0"/>
          <a:lstStyle>
            <a:lvl1pPr marL="0" indent="0" algn="ctr">
              <a:buNone/>
              <a:defRPr sz="4000" b="0" i="0">
                <a:latin typeface="OneStream Fono" panose="020B0504030300000000" pitchFamily="34" charset="0"/>
              </a:defRPr>
            </a:lvl1pPr>
          </a:lstStyle>
          <a:p>
            <a:pPr lvl="0"/>
            <a:r>
              <a:rPr lang="en-US" dirty="0"/>
              <a:t>#</a:t>
            </a:r>
          </a:p>
        </p:txBody>
      </p:sp>
      <p:sp>
        <p:nvSpPr>
          <p:cNvPr id="92" name="Text Placeholder 18">
            <a:extLst>
              <a:ext uri="{FF2B5EF4-FFF2-40B4-BE49-F238E27FC236}">
                <a16:creationId xmlns:a16="http://schemas.microsoft.com/office/drawing/2014/main" id="{94504DF0-BA10-8108-7980-0F3151F572EB}"/>
              </a:ext>
            </a:extLst>
          </p:cNvPr>
          <p:cNvSpPr>
            <a:spLocks noGrp="1"/>
          </p:cNvSpPr>
          <p:nvPr>
            <p:ph type="body" sz="quarter" idx="44" hasCustomPrompt="1"/>
          </p:nvPr>
        </p:nvSpPr>
        <p:spPr>
          <a:xfrm>
            <a:off x="6984179"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93" name="Text Placeholder 18">
            <a:extLst>
              <a:ext uri="{FF2B5EF4-FFF2-40B4-BE49-F238E27FC236}">
                <a16:creationId xmlns:a16="http://schemas.microsoft.com/office/drawing/2014/main" id="{8CAD8C47-D720-815B-8E22-909B33E0ACC4}"/>
              </a:ext>
            </a:extLst>
          </p:cNvPr>
          <p:cNvSpPr>
            <a:spLocks noGrp="1"/>
          </p:cNvSpPr>
          <p:nvPr>
            <p:ph type="body" sz="quarter" idx="45" hasCustomPrompt="1"/>
          </p:nvPr>
        </p:nvSpPr>
        <p:spPr>
          <a:xfrm>
            <a:off x="6984179"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grpSp>
        <p:nvGrpSpPr>
          <p:cNvPr id="15" name="Group 14">
            <a:extLst>
              <a:ext uri="{FF2B5EF4-FFF2-40B4-BE49-F238E27FC236}">
                <a16:creationId xmlns:a16="http://schemas.microsoft.com/office/drawing/2014/main" id="{3602073F-C9B0-FCEA-8AFF-28BB82CE3E36}"/>
              </a:ext>
            </a:extLst>
          </p:cNvPr>
          <p:cNvGrpSpPr/>
          <p:nvPr userDrawn="1"/>
        </p:nvGrpSpPr>
        <p:grpSpPr>
          <a:xfrm>
            <a:off x="609601" y="1276352"/>
            <a:ext cx="7734905" cy="307622"/>
            <a:chOff x="609601" y="1276352"/>
            <a:chExt cx="7734905" cy="307622"/>
          </a:xfrm>
        </p:grpSpPr>
        <p:sp>
          <p:nvSpPr>
            <p:cNvPr id="16" name="Rounded Rectangle 15">
              <a:extLst>
                <a:ext uri="{FF2B5EF4-FFF2-40B4-BE49-F238E27FC236}">
                  <a16:creationId xmlns:a16="http://schemas.microsoft.com/office/drawing/2014/main" id="{169C8670-C313-2DA5-92A8-6E1514E0E676}"/>
                </a:ext>
              </a:extLst>
            </p:cNvPr>
            <p:cNvSpPr/>
            <p:nvPr userDrawn="1"/>
          </p:nvSpPr>
          <p:spPr>
            <a:xfrm>
              <a:off x="609601" y="1278750"/>
              <a:ext cx="7734905" cy="305220"/>
            </a:xfrm>
            <a:prstGeom prst="roundRect">
              <a:avLst>
                <a:gd name="adj" fmla="val 3308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7" name="Rounded Rectangle 16">
              <a:extLst>
                <a:ext uri="{FF2B5EF4-FFF2-40B4-BE49-F238E27FC236}">
                  <a16:creationId xmlns:a16="http://schemas.microsoft.com/office/drawing/2014/main" id="{2AF46453-7DAD-633B-051B-228A5E30EDA5}"/>
                </a:ext>
              </a:extLst>
            </p:cNvPr>
            <p:cNvSpPr/>
            <p:nvPr userDrawn="1"/>
          </p:nvSpPr>
          <p:spPr>
            <a:xfrm>
              <a:off x="2205535" y="1278750"/>
              <a:ext cx="1588027" cy="305220"/>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8" name="Rounded Rectangle 17">
              <a:extLst>
                <a:ext uri="{FF2B5EF4-FFF2-40B4-BE49-F238E27FC236}">
                  <a16:creationId xmlns:a16="http://schemas.microsoft.com/office/drawing/2014/main" id="{D7CE1EF0-20A8-DCFE-D3D8-D54B563B9D17}"/>
                </a:ext>
              </a:extLst>
            </p:cNvPr>
            <p:cNvSpPr/>
            <p:nvPr userDrawn="1"/>
          </p:nvSpPr>
          <p:spPr>
            <a:xfrm>
              <a:off x="3770864" y="1278750"/>
              <a:ext cx="1588027" cy="30522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4" name="Rounded Rectangle 23">
              <a:extLst>
                <a:ext uri="{FF2B5EF4-FFF2-40B4-BE49-F238E27FC236}">
                  <a16:creationId xmlns:a16="http://schemas.microsoft.com/office/drawing/2014/main" id="{0CAF5A2E-BA3F-DE01-2C0A-54CFAFB3C457}"/>
                </a:ext>
              </a:extLst>
            </p:cNvPr>
            <p:cNvSpPr/>
            <p:nvPr userDrawn="1"/>
          </p:nvSpPr>
          <p:spPr>
            <a:xfrm>
              <a:off x="5336193" y="1278750"/>
              <a:ext cx="1588027" cy="305220"/>
            </a:xfrm>
            <a:prstGeom prst="roundRect">
              <a:avLst>
                <a:gd name="adj"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5" name="Round Same Side Corner Rectangle 24">
              <a:extLst>
                <a:ext uri="{FF2B5EF4-FFF2-40B4-BE49-F238E27FC236}">
                  <a16:creationId xmlns:a16="http://schemas.microsoft.com/office/drawing/2014/main" id="{354C7992-FAB6-27F8-2DA9-BE3AD1D1140E}"/>
                </a:ext>
              </a:extLst>
            </p:cNvPr>
            <p:cNvSpPr/>
            <p:nvPr userDrawn="1"/>
          </p:nvSpPr>
          <p:spPr>
            <a:xfrm rot="5400000">
              <a:off x="7481752" y="721221"/>
              <a:ext cx="305221" cy="1420286"/>
            </a:xfrm>
            <a:prstGeom prst="round2SameRect">
              <a:avLst>
                <a:gd name="adj1" fmla="val 32033"/>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6" name="Triangle 25">
              <a:extLst>
                <a:ext uri="{FF2B5EF4-FFF2-40B4-BE49-F238E27FC236}">
                  <a16:creationId xmlns:a16="http://schemas.microsoft.com/office/drawing/2014/main" id="{BB4CB454-FFEC-01F9-F02A-2A61CD5C81D7}"/>
                </a:ext>
              </a:extLst>
            </p:cNvPr>
            <p:cNvSpPr/>
            <p:nvPr userDrawn="1"/>
          </p:nvSpPr>
          <p:spPr>
            <a:xfrm rot="5400000">
              <a:off x="2185932" y="1297139"/>
              <a:ext cx="301416" cy="259841"/>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riangle 30">
              <a:extLst>
                <a:ext uri="{FF2B5EF4-FFF2-40B4-BE49-F238E27FC236}">
                  <a16:creationId xmlns:a16="http://schemas.microsoft.com/office/drawing/2014/main" id="{DC74CA97-2412-F32F-5643-ACEDC16D22FF}"/>
                </a:ext>
              </a:extLst>
            </p:cNvPr>
            <p:cNvSpPr/>
            <p:nvPr userDrawn="1"/>
          </p:nvSpPr>
          <p:spPr>
            <a:xfrm rot="5400000">
              <a:off x="3746900" y="1297141"/>
              <a:ext cx="301416" cy="259841"/>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iangle 31">
              <a:extLst>
                <a:ext uri="{FF2B5EF4-FFF2-40B4-BE49-F238E27FC236}">
                  <a16:creationId xmlns:a16="http://schemas.microsoft.com/office/drawing/2014/main" id="{758652EB-789E-1B27-4FC7-F01003130344}"/>
                </a:ext>
              </a:extLst>
            </p:cNvPr>
            <p:cNvSpPr/>
            <p:nvPr userDrawn="1"/>
          </p:nvSpPr>
          <p:spPr>
            <a:xfrm rot="5400000">
              <a:off x="5315405" y="1297143"/>
              <a:ext cx="301416" cy="259841"/>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riangle 32">
              <a:extLst>
                <a:ext uri="{FF2B5EF4-FFF2-40B4-BE49-F238E27FC236}">
                  <a16:creationId xmlns:a16="http://schemas.microsoft.com/office/drawing/2014/main" id="{E024384B-A0CF-CEB9-F32C-F6EF039ED681}"/>
                </a:ext>
              </a:extLst>
            </p:cNvPr>
            <p:cNvSpPr/>
            <p:nvPr userDrawn="1"/>
          </p:nvSpPr>
          <p:spPr>
            <a:xfrm rot="5400000">
              <a:off x="6899732" y="1297144"/>
              <a:ext cx="301416" cy="259841"/>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0137505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GES Master - Timeline Process Icon 3 Steps">
    <p:spTree>
      <p:nvGrpSpPr>
        <p:cNvPr id="1" name=""/>
        <p:cNvGrpSpPr/>
        <p:nvPr/>
      </p:nvGrpSpPr>
      <p:grpSpPr>
        <a:xfrm>
          <a:off x="0" y="0"/>
          <a:ext cx="0" cy="0"/>
          <a:chOff x="0" y="0"/>
          <a:chExt cx="0" cy="0"/>
        </a:xfrm>
      </p:grpSpPr>
      <p:cxnSp>
        <p:nvCxnSpPr>
          <p:cNvPr id="24" name="Straight Arrow Connector 23">
            <a:extLst>
              <a:ext uri="{FF2B5EF4-FFF2-40B4-BE49-F238E27FC236}">
                <a16:creationId xmlns:a16="http://schemas.microsoft.com/office/drawing/2014/main" id="{C02A1843-9C1B-E9AB-2876-A62326154212}"/>
              </a:ext>
            </a:extLst>
          </p:cNvPr>
          <p:cNvCxnSpPr>
            <a:cxnSpLocks/>
          </p:cNvCxnSpPr>
          <p:nvPr userDrawn="1"/>
        </p:nvCxnSpPr>
        <p:spPr>
          <a:xfrm>
            <a:off x="1901252" y="1658243"/>
            <a:ext cx="1953201" cy="0"/>
          </a:xfrm>
          <a:prstGeom prst="straightConnector1">
            <a:avLst/>
          </a:prstGeom>
          <a:ln w="19050" cap="rnd">
            <a:solidFill>
              <a:schemeClr val="accent4"/>
            </a:solidFill>
            <a:headEnd type="none" w="lg" len="lg"/>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B172BB6-CE54-D47B-1D35-449AE228FA9D}"/>
              </a:ext>
            </a:extLst>
          </p:cNvPr>
          <p:cNvCxnSpPr>
            <a:cxnSpLocks/>
          </p:cNvCxnSpPr>
          <p:nvPr userDrawn="1"/>
        </p:nvCxnSpPr>
        <p:spPr>
          <a:xfrm>
            <a:off x="4111052" y="1658243"/>
            <a:ext cx="1851363" cy="0"/>
          </a:xfrm>
          <a:prstGeom prst="straightConnector1">
            <a:avLst/>
          </a:prstGeom>
          <a:ln w="19050" cap="rnd">
            <a:solidFill>
              <a:schemeClr val="accent3"/>
            </a:solidFill>
            <a:headEnd type="none" w="lg" len="lg"/>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9CD8C41-A941-A54F-CA62-3224783A5B6C}"/>
              </a:ext>
            </a:extLst>
          </p:cNvPr>
          <p:cNvCxnSpPr>
            <a:cxnSpLocks/>
          </p:cNvCxnSpPr>
          <p:nvPr userDrawn="1"/>
        </p:nvCxnSpPr>
        <p:spPr>
          <a:xfrm>
            <a:off x="6168452" y="1651686"/>
            <a:ext cx="1756348" cy="0"/>
          </a:xfrm>
          <a:prstGeom prst="straightConnector1">
            <a:avLst/>
          </a:prstGeom>
          <a:ln w="19050" cap="rnd">
            <a:solidFill>
              <a:schemeClr val="accent2"/>
            </a:solidFill>
            <a:headEnd type="none" w="lg" len="lg"/>
            <a:tailEnd type="arrow"/>
          </a:ln>
        </p:spPr>
        <p:style>
          <a:lnRef idx="1">
            <a:schemeClr val="accent1"/>
          </a:lnRef>
          <a:fillRef idx="0">
            <a:schemeClr val="accent1"/>
          </a:fillRef>
          <a:effectRef idx="0">
            <a:schemeClr val="accent1"/>
          </a:effectRef>
          <a:fontRef idx="minor">
            <a:schemeClr val="tx1"/>
          </a:fontRef>
        </p:style>
      </p:cxnSp>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2" name="Text Placeholder 18">
            <a:extLst>
              <a:ext uri="{FF2B5EF4-FFF2-40B4-BE49-F238E27FC236}">
                <a16:creationId xmlns:a16="http://schemas.microsoft.com/office/drawing/2014/main" id="{E116B947-2289-6BAC-53E7-5BD52CF5930E}"/>
              </a:ext>
            </a:extLst>
          </p:cNvPr>
          <p:cNvSpPr>
            <a:spLocks noGrp="1"/>
          </p:cNvSpPr>
          <p:nvPr>
            <p:ph type="body" sz="quarter" idx="32" hasCustomPrompt="1"/>
          </p:nvPr>
        </p:nvSpPr>
        <p:spPr>
          <a:xfrm>
            <a:off x="1746171"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1746171"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9" name="Text Placeholder 18">
            <a:extLst>
              <a:ext uri="{FF2B5EF4-FFF2-40B4-BE49-F238E27FC236}">
                <a16:creationId xmlns:a16="http://schemas.microsoft.com/office/drawing/2014/main" id="{75411D6B-DE70-1DF4-7186-AF5F1B114818}"/>
              </a:ext>
            </a:extLst>
          </p:cNvPr>
          <p:cNvSpPr>
            <a:spLocks noGrp="1"/>
          </p:cNvSpPr>
          <p:nvPr>
            <p:ph type="body" sz="quarter" idx="35" hasCustomPrompt="1"/>
          </p:nvPr>
        </p:nvSpPr>
        <p:spPr>
          <a:xfrm>
            <a:off x="3886199" y="2853050"/>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0" name="Text Placeholder 18">
            <a:extLst>
              <a:ext uri="{FF2B5EF4-FFF2-40B4-BE49-F238E27FC236}">
                <a16:creationId xmlns:a16="http://schemas.microsoft.com/office/drawing/2014/main" id="{C946C134-4E45-D3A5-5D94-487705C27459}"/>
              </a:ext>
            </a:extLst>
          </p:cNvPr>
          <p:cNvSpPr>
            <a:spLocks noGrp="1"/>
          </p:cNvSpPr>
          <p:nvPr>
            <p:ph type="body" sz="quarter" idx="36" hasCustomPrompt="1"/>
          </p:nvPr>
        </p:nvSpPr>
        <p:spPr>
          <a:xfrm>
            <a:off x="3886199" y="2647387"/>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77" name="Text Placeholder 18">
            <a:extLst>
              <a:ext uri="{FF2B5EF4-FFF2-40B4-BE49-F238E27FC236}">
                <a16:creationId xmlns:a16="http://schemas.microsoft.com/office/drawing/2014/main" id="{9AE13EA4-09F8-9B25-4767-02536F728B70}"/>
              </a:ext>
            </a:extLst>
          </p:cNvPr>
          <p:cNvSpPr>
            <a:spLocks noGrp="1"/>
          </p:cNvSpPr>
          <p:nvPr>
            <p:ph type="body" sz="quarter" idx="38" hasCustomPrompt="1"/>
          </p:nvPr>
        </p:nvSpPr>
        <p:spPr>
          <a:xfrm>
            <a:off x="5980718" y="2853051"/>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78" name="Text Placeholder 18">
            <a:extLst>
              <a:ext uri="{FF2B5EF4-FFF2-40B4-BE49-F238E27FC236}">
                <a16:creationId xmlns:a16="http://schemas.microsoft.com/office/drawing/2014/main" id="{9AAFC010-70D0-8670-577F-855CC572D4CE}"/>
              </a:ext>
            </a:extLst>
          </p:cNvPr>
          <p:cNvSpPr>
            <a:spLocks noGrp="1"/>
          </p:cNvSpPr>
          <p:nvPr>
            <p:ph type="body" sz="quarter" idx="39" hasCustomPrompt="1"/>
          </p:nvPr>
        </p:nvSpPr>
        <p:spPr>
          <a:xfrm>
            <a:off x="5980718" y="2647388"/>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6" name="Rounded Rectangle 5">
            <a:extLst>
              <a:ext uri="{FF2B5EF4-FFF2-40B4-BE49-F238E27FC236}">
                <a16:creationId xmlns:a16="http://schemas.microsoft.com/office/drawing/2014/main" id="{A87D0398-D5F3-7D94-6880-CF1E37E65F82}"/>
              </a:ext>
            </a:extLst>
          </p:cNvPr>
          <p:cNvSpPr/>
          <p:nvPr userDrawn="1"/>
        </p:nvSpPr>
        <p:spPr>
          <a:xfrm rot="16200000">
            <a:off x="1770792" y="1877429"/>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7" name="Picture Placeholder 26">
            <a:extLst>
              <a:ext uri="{FF2B5EF4-FFF2-40B4-BE49-F238E27FC236}">
                <a16:creationId xmlns:a16="http://schemas.microsoft.com/office/drawing/2014/main" id="{D2E5D621-DF0A-0366-0BDE-940463A1375A}"/>
              </a:ext>
            </a:extLst>
          </p:cNvPr>
          <p:cNvSpPr>
            <a:spLocks noGrp="1"/>
          </p:cNvSpPr>
          <p:nvPr>
            <p:ph type="pic" sz="quarter" idx="25" hasCustomPrompt="1"/>
          </p:nvPr>
        </p:nvSpPr>
        <p:spPr>
          <a:xfrm>
            <a:off x="1806338" y="1967346"/>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8" name="Rounded Rectangle 7">
            <a:extLst>
              <a:ext uri="{FF2B5EF4-FFF2-40B4-BE49-F238E27FC236}">
                <a16:creationId xmlns:a16="http://schemas.microsoft.com/office/drawing/2014/main" id="{8801522D-9D4F-19F9-D114-F3BB7FEC85F5}"/>
              </a:ext>
            </a:extLst>
          </p:cNvPr>
          <p:cNvSpPr/>
          <p:nvPr userDrawn="1"/>
        </p:nvSpPr>
        <p:spPr>
          <a:xfrm rot="16200000">
            <a:off x="3913994" y="1877430"/>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 name="Picture Placeholder 26">
            <a:extLst>
              <a:ext uri="{FF2B5EF4-FFF2-40B4-BE49-F238E27FC236}">
                <a16:creationId xmlns:a16="http://schemas.microsoft.com/office/drawing/2014/main" id="{78E9B8E1-6447-3563-2CA3-676403B72CBF}"/>
              </a:ext>
            </a:extLst>
          </p:cNvPr>
          <p:cNvSpPr>
            <a:spLocks noGrp="1"/>
          </p:cNvSpPr>
          <p:nvPr>
            <p:ph type="pic" sz="quarter" idx="40" hasCustomPrompt="1"/>
          </p:nvPr>
        </p:nvSpPr>
        <p:spPr>
          <a:xfrm>
            <a:off x="3949540" y="1967347"/>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0" name="Rounded Rectangle 9">
            <a:extLst>
              <a:ext uri="{FF2B5EF4-FFF2-40B4-BE49-F238E27FC236}">
                <a16:creationId xmlns:a16="http://schemas.microsoft.com/office/drawing/2014/main" id="{4E6F45DF-6B27-D730-6598-5F5735554FD0}"/>
              </a:ext>
            </a:extLst>
          </p:cNvPr>
          <p:cNvSpPr/>
          <p:nvPr userDrawn="1"/>
        </p:nvSpPr>
        <p:spPr>
          <a:xfrm rot="16200000">
            <a:off x="5999969" y="1877430"/>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1" name="Picture Placeholder 26">
            <a:extLst>
              <a:ext uri="{FF2B5EF4-FFF2-40B4-BE49-F238E27FC236}">
                <a16:creationId xmlns:a16="http://schemas.microsoft.com/office/drawing/2014/main" id="{5C5C6E94-EC82-9636-83DC-E6BE20E3EF04}"/>
              </a:ext>
            </a:extLst>
          </p:cNvPr>
          <p:cNvSpPr>
            <a:spLocks noGrp="1"/>
          </p:cNvSpPr>
          <p:nvPr>
            <p:ph type="pic" sz="quarter" idx="41" hasCustomPrompt="1"/>
          </p:nvPr>
        </p:nvSpPr>
        <p:spPr>
          <a:xfrm>
            <a:off x="6035515" y="1967347"/>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4" name="Oval 13">
            <a:extLst>
              <a:ext uri="{FF2B5EF4-FFF2-40B4-BE49-F238E27FC236}">
                <a16:creationId xmlns:a16="http://schemas.microsoft.com/office/drawing/2014/main" id="{CC6D1B1D-1B7A-3D67-4C3E-7A1B89B17056}"/>
              </a:ext>
            </a:extLst>
          </p:cNvPr>
          <p:cNvSpPr/>
          <p:nvPr userDrawn="1"/>
        </p:nvSpPr>
        <p:spPr>
          <a:xfrm>
            <a:off x="1746171" y="1502118"/>
            <a:ext cx="304800" cy="304800"/>
          </a:xfrm>
          <a:prstGeom prst="ellipse">
            <a:avLst/>
          </a:prstGeom>
          <a:solidFill>
            <a:schemeClr val="accent4"/>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6" name="Oval 15">
            <a:extLst>
              <a:ext uri="{FF2B5EF4-FFF2-40B4-BE49-F238E27FC236}">
                <a16:creationId xmlns:a16="http://schemas.microsoft.com/office/drawing/2014/main" id="{842428B5-0A68-3C47-017D-C1A72C076203}"/>
              </a:ext>
            </a:extLst>
          </p:cNvPr>
          <p:cNvSpPr/>
          <p:nvPr userDrawn="1"/>
        </p:nvSpPr>
        <p:spPr>
          <a:xfrm>
            <a:off x="3886889" y="1502118"/>
            <a:ext cx="304800" cy="304800"/>
          </a:xfrm>
          <a:prstGeom prst="ellipse">
            <a:avLst/>
          </a:prstGeom>
          <a:solidFill>
            <a:schemeClr val="accent3"/>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18" name="Oval 17">
            <a:extLst>
              <a:ext uri="{FF2B5EF4-FFF2-40B4-BE49-F238E27FC236}">
                <a16:creationId xmlns:a16="http://schemas.microsoft.com/office/drawing/2014/main" id="{F2F369C1-BC1E-3FD9-9F38-514A93579C52}"/>
              </a:ext>
            </a:extLst>
          </p:cNvPr>
          <p:cNvSpPr/>
          <p:nvPr userDrawn="1"/>
        </p:nvSpPr>
        <p:spPr>
          <a:xfrm>
            <a:off x="5977023" y="1502118"/>
            <a:ext cx="304800" cy="304800"/>
          </a:xfrm>
          <a:prstGeom prst="ellipse">
            <a:avLst/>
          </a:prstGeom>
          <a:solidFill>
            <a:schemeClr val="accent2"/>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Tree>
    <p:extLst>
      <p:ext uri="{BB962C8B-B14F-4D97-AF65-F5344CB8AC3E}">
        <p14:creationId xmlns:p14="http://schemas.microsoft.com/office/powerpoint/2010/main" val="15042187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GES Master - Timeline Process Icon 4 Steps">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93494FBE-8C9D-7CC4-D02C-6CF97D0A2EE7}"/>
              </a:ext>
            </a:extLst>
          </p:cNvPr>
          <p:cNvCxnSpPr>
            <a:cxnSpLocks/>
          </p:cNvCxnSpPr>
          <p:nvPr userDrawn="1"/>
        </p:nvCxnSpPr>
        <p:spPr>
          <a:xfrm>
            <a:off x="2971800" y="1658243"/>
            <a:ext cx="1851363" cy="0"/>
          </a:xfrm>
          <a:prstGeom prst="straightConnector1">
            <a:avLst/>
          </a:prstGeom>
          <a:ln w="19050" cap="rnd">
            <a:solidFill>
              <a:schemeClr val="accent3"/>
            </a:solidFill>
            <a:headEnd type="none" w="lg" len="lg"/>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CB97E83-E119-3CDC-A10E-76F12D56FB33}"/>
              </a:ext>
            </a:extLst>
          </p:cNvPr>
          <p:cNvCxnSpPr>
            <a:cxnSpLocks/>
          </p:cNvCxnSpPr>
          <p:nvPr userDrawn="1"/>
        </p:nvCxnSpPr>
        <p:spPr>
          <a:xfrm>
            <a:off x="7162800" y="1654518"/>
            <a:ext cx="1459756" cy="0"/>
          </a:xfrm>
          <a:prstGeom prst="straightConnector1">
            <a:avLst/>
          </a:prstGeom>
          <a:ln w="19050" cap="rnd">
            <a:solidFill>
              <a:schemeClr val="accent5"/>
            </a:solidFill>
            <a:headEnd type="none" w="lg" len="lg"/>
            <a:tailEnd type="arrow"/>
          </a:ln>
        </p:spPr>
        <p:style>
          <a:lnRef idx="1">
            <a:schemeClr val="accent1"/>
          </a:lnRef>
          <a:fillRef idx="0">
            <a:schemeClr val="accent1"/>
          </a:fillRef>
          <a:effectRef idx="0">
            <a:schemeClr val="accent1"/>
          </a:effectRef>
          <a:fontRef idx="minor">
            <a:schemeClr val="tx1"/>
          </a:fontRef>
        </p:style>
      </p:cxnSp>
      <p:cxnSp>
        <p:nvCxnSpPr>
          <p:cNvPr id="2" name="Straight Arrow Connector 1">
            <a:extLst>
              <a:ext uri="{FF2B5EF4-FFF2-40B4-BE49-F238E27FC236}">
                <a16:creationId xmlns:a16="http://schemas.microsoft.com/office/drawing/2014/main" id="{00E12E33-87A6-46F4-E3CE-C73A540EC6FD}"/>
              </a:ext>
            </a:extLst>
          </p:cNvPr>
          <p:cNvCxnSpPr>
            <a:cxnSpLocks/>
          </p:cNvCxnSpPr>
          <p:nvPr userDrawn="1"/>
        </p:nvCxnSpPr>
        <p:spPr>
          <a:xfrm>
            <a:off x="5029200" y="1651686"/>
            <a:ext cx="1929758" cy="0"/>
          </a:xfrm>
          <a:prstGeom prst="straightConnector1">
            <a:avLst/>
          </a:prstGeom>
          <a:ln w="19050" cap="rnd">
            <a:solidFill>
              <a:schemeClr val="accent2"/>
            </a:solidFill>
            <a:headEnd type="none" w="lg" len="lg"/>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F2A15EC-4CC5-B471-D8C8-DF6FBF588D77}"/>
              </a:ext>
            </a:extLst>
          </p:cNvPr>
          <p:cNvCxnSpPr>
            <a:cxnSpLocks/>
          </p:cNvCxnSpPr>
          <p:nvPr userDrawn="1"/>
        </p:nvCxnSpPr>
        <p:spPr>
          <a:xfrm>
            <a:off x="762000" y="1658243"/>
            <a:ext cx="1953201" cy="0"/>
          </a:xfrm>
          <a:prstGeom prst="straightConnector1">
            <a:avLst/>
          </a:prstGeom>
          <a:ln w="19050" cap="rnd">
            <a:solidFill>
              <a:schemeClr val="accent4"/>
            </a:solidFill>
            <a:headEnd type="none" w="lg" len="lg"/>
            <a:tailEnd type="arrow"/>
          </a:ln>
        </p:spPr>
        <p:style>
          <a:lnRef idx="1">
            <a:schemeClr val="accent1"/>
          </a:lnRef>
          <a:fillRef idx="0">
            <a:schemeClr val="accent1"/>
          </a:fillRef>
          <a:effectRef idx="0">
            <a:schemeClr val="accent1"/>
          </a:effectRef>
          <a:fontRef idx="minor">
            <a:schemeClr val="tx1"/>
          </a:fontRef>
        </p:style>
      </p:cxnSp>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2" name="Text Placeholder 18">
            <a:extLst>
              <a:ext uri="{FF2B5EF4-FFF2-40B4-BE49-F238E27FC236}">
                <a16:creationId xmlns:a16="http://schemas.microsoft.com/office/drawing/2014/main" id="{E116B947-2289-6BAC-53E7-5BD52CF5930E}"/>
              </a:ext>
            </a:extLst>
          </p:cNvPr>
          <p:cNvSpPr>
            <a:spLocks noGrp="1"/>
          </p:cNvSpPr>
          <p:nvPr>
            <p:ph type="body" sz="quarter" idx="32" hasCustomPrompt="1"/>
          </p:nvPr>
        </p:nvSpPr>
        <p:spPr>
          <a:xfrm>
            <a:off x="609601" y="2853048"/>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609601" y="2647385"/>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9" name="Text Placeholder 18">
            <a:extLst>
              <a:ext uri="{FF2B5EF4-FFF2-40B4-BE49-F238E27FC236}">
                <a16:creationId xmlns:a16="http://schemas.microsoft.com/office/drawing/2014/main" id="{75411D6B-DE70-1DF4-7186-AF5F1B114818}"/>
              </a:ext>
            </a:extLst>
          </p:cNvPr>
          <p:cNvSpPr>
            <a:spLocks noGrp="1"/>
          </p:cNvSpPr>
          <p:nvPr>
            <p:ph type="body" sz="quarter" idx="35" hasCustomPrompt="1"/>
          </p:nvPr>
        </p:nvSpPr>
        <p:spPr>
          <a:xfrm>
            <a:off x="2749629"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0" name="Text Placeholder 18">
            <a:extLst>
              <a:ext uri="{FF2B5EF4-FFF2-40B4-BE49-F238E27FC236}">
                <a16:creationId xmlns:a16="http://schemas.microsoft.com/office/drawing/2014/main" id="{C946C134-4E45-D3A5-5D94-487705C27459}"/>
              </a:ext>
            </a:extLst>
          </p:cNvPr>
          <p:cNvSpPr>
            <a:spLocks noGrp="1"/>
          </p:cNvSpPr>
          <p:nvPr>
            <p:ph type="body" sz="quarter" idx="36" hasCustomPrompt="1"/>
          </p:nvPr>
        </p:nvSpPr>
        <p:spPr>
          <a:xfrm>
            <a:off x="2749629"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77" name="Text Placeholder 18">
            <a:extLst>
              <a:ext uri="{FF2B5EF4-FFF2-40B4-BE49-F238E27FC236}">
                <a16:creationId xmlns:a16="http://schemas.microsoft.com/office/drawing/2014/main" id="{9AE13EA4-09F8-9B25-4767-02536F728B70}"/>
              </a:ext>
            </a:extLst>
          </p:cNvPr>
          <p:cNvSpPr>
            <a:spLocks noGrp="1"/>
          </p:cNvSpPr>
          <p:nvPr>
            <p:ph type="body" sz="quarter" idx="38" hasCustomPrompt="1"/>
          </p:nvPr>
        </p:nvSpPr>
        <p:spPr>
          <a:xfrm>
            <a:off x="4844148" y="2853050"/>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78" name="Text Placeholder 18">
            <a:extLst>
              <a:ext uri="{FF2B5EF4-FFF2-40B4-BE49-F238E27FC236}">
                <a16:creationId xmlns:a16="http://schemas.microsoft.com/office/drawing/2014/main" id="{9AAFC010-70D0-8670-577F-855CC572D4CE}"/>
              </a:ext>
            </a:extLst>
          </p:cNvPr>
          <p:cNvSpPr>
            <a:spLocks noGrp="1"/>
          </p:cNvSpPr>
          <p:nvPr>
            <p:ph type="body" sz="quarter" idx="39" hasCustomPrompt="1"/>
          </p:nvPr>
        </p:nvSpPr>
        <p:spPr>
          <a:xfrm>
            <a:off x="4844148" y="2647387"/>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87" name="Text Placeholder 18">
            <a:extLst>
              <a:ext uri="{FF2B5EF4-FFF2-40B4-BE49-F238E27FC236}">
                <a16:creationId xmlns:a16="http://schemas.microsoft.com/office/drawing/2014/main" id="{A75C61B3-1E6B-8843-209E-AA865866C82B}"/>
              </a:ext>
            </a:extLst>
          </p:cNvPr>
          <p:cNvSpPr>
            <a:spLocks noGrp="1"/>
          </p:cNvSpPr>
          <p:nvPr>
            <p:ph type="body" sz="quarter" idx="41" hasCustomPrompt="1"/>
          </p:nvPr>
        </p:nvSpPr>
        <p:spPr>
          <a:xfrm>
            <a:off x="6984178"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88" name="Text Placeholder 18">
            <a:extLst>
              <a:ext uri="{FF2B5EF4-FFF2-40B4-BE49-F238E27FC236}">
                <a16:creationId xmlns:a16="http://schemas.microsoft.com/office/drawing/2014/main" id="{ED8F34CA-49F4-DEBC-9951-004688C4094D}"/>
              </a:ext>
            </a:extLst>
          </p:cNvPr>
          <p:cNvSpPr>
            <a:spLocks noGrp="1"/>
          </p:cNvSpPr>
          <p:nvPr>
            <p:ph type="body" sz="quarter" idx="42" hasCustomPrompt="1"/>
          </p:nvPr>
        </p:nvSpPr>
        <p:spPr>
          <a:xfrm>
            <a:off x="6984178"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6" name="Rounded Rectangle 5">
            <a:extLst>
              <a:ext uri="{FF2B5EF4-FFF2-40B4-BE49-F238E27FC236}">
                <a16:creationId xmlns:a16="http://schemas.microsoft.com/office/drawing/2014/main" id="{EBD39841-2ED5-735B-8E32-46CD2552E17A}"/>
              </a:ext>
            </a:extLst>
          </p:cNvPr>
          <p:cNvSpPr/>
          <p:nvPr userDrawn="1"/>
        </p:nvSpPr>
        <p:spPr>
          <a:xfrm rot="16200000">
            <a:off x="634223" y="1877428"/>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7" name="Picture Placeholder 26">
            <a:extLst>
              <a:ext uri="{FF2B5EF4-FFF2-40B4-BE49-F238E27FC236}">
                <a16:creationId xmlns:a16="http://schemas.microsoft.com/office/drawing/2014/main" id="{E76B0AB2-6C13-49B1-24F2-B99946A05645}"/>
              </a:ext>
            </a:extLst>
          </p:cNvPr>
          <p:cNvSpPr>
            <a:spLocks noGrp="1"/>
          </p:cNvSpPr>
          <p:nvPr>
            <p:ph type="pic" sz="quarter" idx="25" hasCustomPrompt="1"/>
          </p:nvPr>
        </p:nvSpPr>
        <p:spPr>
          <a:xfrm>
            <a:off x="669769" y="1967345"/>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8" name="Rounded Rectangle 7">
            <a:extLst>
              <a:ext uri="{FF2B5EF4-FFF2-40B4-BE49-F238E27FC236}">
                <a16:creationId xmlns:a16="http://schemas.microsoft.com/office/drawing/2014/main" id="{1DAFCFD2-1D87-F388-9F63-AF6FC4EC63FA}"/>
              </a:ext>
            </a:extLst>
          </p:cNvPr>
          <p:cNvSpPr/>
          <p:nvPr userDrawn="1"/>
        </p:nvSpPr>
        <p:spPr>
          <a:xfrm rot="16200000">
            <a:off x="2774250" y="1877428"/>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 name="Picture Placeholder 26">
            <a:extLst>
              <a:ext uri="{FF2B5EF4-FFF2-40B4-BE49-F238E27FC236}">
                <a16:creationId xmlns:a16="http://schemas.microsoft.com/office/drawing/2014/main" id="{6042916E-895C-AC78-E8D3-7229358021B2}"/>
              </a:ext>
            </a:extLst>
          </p:cNvPr>
          <p:cNvSpPr>
            <a:spLocks noGrp="1"/>
          </p:cNvSpPr>
          <p:nvPr>
            <p:ph type="pic" sz="quarter" idx="43" hasCustomPrompt="1"/>
          </p:nvPr>
        </p:nvSpPr>
        <p:spPr>
          <a:xfrm>
            <a:off x="2809796" y="1967345"/>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0" name="Rounded Rectangle 9">
            <a:extLst>
              <a:ext uri="{FF2B5EF4-FFF2-40B4-BE49-F238E27FC236}">
                <a16:creationId xmlns:a16="http://schemas.microsoft.com/office/drawing/2014/main" id="{C8CE3604-8E8D-68D2-0232-AEBCF71F1ACD}"/>
              </a:ext>
            </a:extLst>
          </p:cNvPr>
          <p:cNvSpPr/>
          <p:nvPr userDrawn="1"/>
        </p:nvSpPr>
        <p:spPr>
          <a:xfrm rot="16200000">
            <a:off x="4868770" y="1877428"/>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1" name="Picture Placeholder 26">
            <a:extLst>
              <a:ext uri="{FF2B5EF4-FFF2-40B4-BE49-F238E27FC236}">
                <a16:creationId xmlns:a16="http://schemas.microsoft.com/office/drawing/2014/main" id="{E145D989-FEAD-947B-1607-AD47CC0A5DD1}"/>
              </a:ext>
            </a:extLst>
          </p:cNvPr>
          <p:cNvSpPr>
            <a:spLocks noGrp="1"/>
          </p:cNvSpPr>
          <p:nvPr>
            <p:ph type="pic" sz="quarter" idx="44" hasCustomPrompt="1"/>
          </p:nvPr>
        </p:nvSpPr>
        <p:spPr>
          <a:xfrm>
            <a:off x="4904316" y="1967345"/>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3" name="Rounded Rectangle 12">
            <a:extLst>
              <a:ext uri="{FF2B5EF4-FFF2-40B4-BE49-F238E27FC236}">
                <a16:creationId xmlns:a16="http://schemas.microsoft.com/office/drawing/2014/main" id="{73767D33-F096-97B7-64DB-ECC49419F510}"/>
              </a:ext>
            </a:extLst>
          </p:cNvPr>
          <p:cNvSpPr/>
          <p:nvPr userDrawn="1"/>
        </p:nvSpPr>
        <p:spPr>
          <a:xfrm rot="16200000">
            <a:off x="7008799" y="1877428"/>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4" name="Picture Placeholder 26">
            <a:extLst>
              <a:ext uri="{FF2B5EF4-FFF2-40B4-BE49-F238E27FC236}">
                <a16:creationId xmlns:a16="http://schemas.microsoft.com/office/drawing/2014/main" id="{5950A306-8445-9244-586B-F32956B37DAB}"/>
              </a:ext>
            </a:extLst>
          </p:cNvPr>
          <p:cNvSpPr>
            <a:spLocks noGrp="1"/>
          </p:cNvSpPr>
          <p:nvPr>
            <p:ph type="pic" sz="quarter" idx="45" hasCustomPrompt="1"/>
          </p:nvPr>
        </p:nvSpPr>
        <p:spPr>
          <a:xfrm>
            <a:off x="7044345" y="1967345"/>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6" name="Oval 15">
            <a:extLst>
              <a:ext uri="{FF2B5EF4-FFF2-40B4-BE49-F238E27FC236}">
                <a16:creationId xmlns:a16="http://schemas.microsoft.com/office/drawing/2014/main" id="{36B15B5C-5F8A-A96D-8C30-A0EC49F49950}"/>
              </a:ext>
            </a:extLst>
          </p:cNvPr>
          <p:cNvSpPr/>
          <p:nvPr userDrawn="1"/>
        </p:nvSpPr>
        <p:spPr>
          <a:xfrm>
            <a:off x="609601" y="1502118"/>
            <a:ext cx="304800" cy="304800"/>
          </a:xfrm>
          <a:prstGeom prst="ellipse">
            <a:avLst/>
          </a:prstGeom>
          <a:solidFill>
            <a:schemeClr val="accent4"/>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18" name="Oval 17">
            <a:extLst>
              <a:ext uri="{FF2B5EF4-FFF2-40B4-BE49-F238E27FC236}">
                <a16:creationId xmlns:a16="http://schemas.microsoft.com/office/drawing/2014/main" id="{FDC2C97F-03FD-3250-9F0F-016AEC165FDF}"/>
              </a:ext>
            </a:extLst>
          </p:cNvPr>
          <p:cNvSpPr/>
          <p:nvPr userDrawn="1"/>
        </p:nvSpPr>
        <p:spPr>
          <a:xfrm>
            <a:off x="2748570" y="1502118"/>
            <a:ext cx="304800" cy="304800"/>
          </a:xfrm>
          <a:prstGeom prst="ellipse">
            <a:avLst/>
          </a:prstGeom>
          <a:solidFill>
            <a:schemeClr val="accent3"/>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25" name="Oval 24">
            <a:extLst>
              <a:ext uri="{FF2B5EF4-FFF2-40B4-BE49-F238E27FC236}">
                <a16:creationId xmlns:a16="http://schemas.microsoft.com/office/drawing/2014/main" id="{5BB8E167-7346-26AD-3252-BBA4DE7A3BC7}"/>
              </a:ext>
            </a:extLst>
          </p:cNvPr>
          <p:cNvSpPr/>
          <p:nvPr userDrawn="1"/>
        </p:nvSpPr>
        <p:spPr>
          <a:xfrm>
            <a:off x="4844146" y="1502118"/>
            <a:ext cx="304800" cy="304800"/>
          </a:xfrm>
          <a:prstGeom prst="ellipse">
            <a:avLst/>
          </a:prstGeom>
          <a:solidFill>
            <a:schemeClr val="accent2"/>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33" name="Oval 32">
            <a:extLst>
              <a:ext uri="{FF2B5EF4-FFF2-40B4-BE49-F238E27FC236}">
                <a16:creationId xmlns:a16="http://schemas.microsoft.com/office/drawing/2014/main" id="{44D2C862-CD8E-89A9-756A-0A5848B5A04D}"/>
              </a:ext>
            </a:extLst>
          </p:cNvPr>
          <p:cNvSpPr/>
          <p:nvPr userDrawn="1"/>
        </p:nvSpPr>
        <p:spPr>
          <a:xfrm>
            <a:off x="6974155" y="1502118"/>
            <a:ext cx="304800" cy="304800"/>
          </a:xfrm>
          <a:prstGeom prst="ellipse">
            <a:avLst/>
          </a:prstGeom>
          <a:solidFill>
            <a:schemeClr val="accent5"/>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Tree>
    <p:extLst>
      <p:ext uri="{BB962C8B-B14F-4D97-AF65-F5344CB8AC3E}">
        <p14:creationId xmlns:p14="http://schemas.microsoft.com/office/powerpoint/2010/main" val="155015306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GES Master - Timeline Process Icon 5 Steps">
    <p:spTree>
      <p:nvGrpSpPr>
        <p:cNvPr id="1" name=""/>
        <p:cNvGrpSpPr/>
        <p:nvPr/>
      </p:nvGrpSpPr>
      <p:grpSpPr>
        <a:xfrm>
          <a:off x="0" y="0"/>
          <a:ext cx="0" cy="0"/>
          <a:chOff x="0" y="0"/>
          <a:chExt cx="0" cy="0"/>
        </a:xfrm>
      </p:grpSpPr>
      <p:cxnSp>
        <p:nvCxnSpPr>
          <p:cNvPr id="43" name="Straight Arrow Connector 42">
            <a:extLst>
              <a:ext uri="{FF2B5EF4-FFF2-40B4-BE49-F238E27FC236}">
                <a16:creationId xmlns:a16="http://schemas.microsoft.com/office/drawing/2014/main" id="{7C1E3802-2BF4-550D-F317-F73677ECAF48}"/>
              </a:ext>
            </a:extLst>
          </p:cNvPr>
          <p:cNvCxnSpPr>
            <a:cxnSpLocks/>
          </p:cNvCxnSpPr>
          <p:nvPr userDrawn="1"/>
        </p:nvCxnSpPr>
        <p:spPr>
          <a:xfrm>
            <a:off x="3990399" y="1651686"/>
            <a:ext cx="1384876" cy="0"/>
          </a:xfrm>
          <a:prstGeom prst="straightConnector1">
            <a:avLst/>
          </a:prstGeom>
          <a:ln w="19050" cap="rnd">
            <a:solidFill>
              <a:schemeClr val="accent2"/>
            </a:solidFill>
            <a:headEnd type="none" w="lg" len="lg"/>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A5F8CF88-0079-D076-C77C-9BA7EA7EBB46}"/>
              </a:ext>
            </a:extLst>
          </p:cNvPr>
          <p:cNvCxnSpPr>
            <a:cxnSpLocks/>
          </p:cNvCxnSpPr>
          <p:nvPr userDrawn="1"/>
        </p:nvCxnSpPr>
        <p:spPr>
          <a:xfrm>
            <a:off x="7210425" y="1654518"/>
            <a:ext cx="1343601" cy="0"/>
          </a:xfrm>
          <a:prstGeom prst="straightConnector1">
            <a:avLst/>
          </a:prstGeom>
          <a:ln w="19050" cap="rnd">
            <a:solidFill>
              <a:schemeClr val="accent1"/>
            </a:solidFill>
            <a:headEnd type="none" w="lg" len="lg"/>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C5C8787-0EE1-595D-D3C5-ABF4A428D431}"/>
              </a:ext>
            </a:extLst>
          </p:cNvPr>
          <p:cNvCxnSpPr/>
          <p:nvPr userDrawn="1"/>
        </p:nvCxnSpPr>
        <p:spPr>
          <a:xfrm>
            <a:off x="2441589" y="1658243"/>
            <a:ext cx="1343601" cy="0"/>
          </a:xfrm>
          <a:prstGeom prst="straightConnector1">
            <a:avLst/>
          </a:prstGeom>
          <a:ln w="19050" cap="rnd">
            <a:solidFill>
              <a:schemeClr val="accent3"/>
            </a:solidFill>
            <a:headEnd type="none" w="lg" len="lg"/>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F86BE4BA-971A-A384-9A81-84B88F2C24F4}"/>
              </a:ext>
            </a:extLst>
          </p:cNvPr>
          <p:cNvCxnSpPr>
            <a:cxnSpLocks/>
          </p:cNvCxnSpPr>
          <p:nvPr userDrawn="1"/>
        </p:nvCxnSpPr>
        <p:spPr>
          <a:xfrm>
            <a:off x="5613400" y="1654518"/>
            <a:ext cx="1343601" cy="0"/>
          </a:xfrm>
          <a:prstGeom prst="straightConnector1">
            <a:avLst/>
          </a:prstGeom>
          <a:ln w="19050" cap="rnd">
            <a:solidFill>
              <a:schemeClr val="accent5"/>
            </a:solidFill>
            <a:headEnd type="none" w="lg" len="lg"/>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0581727-32C2-7208-B898-839E9D8A4B70}"/>
              </a:ext>
            </a:extLst>
          </p:cNvPr>
          <p:cNvCxnSpPr/>
          <p:nvPr userDrawn="1"/>
        </p:nvCxnSpPr>
        <p:spPr>
          <a:xfrm>
            <a:off x="838200" y="1658243"/>
            <a:ext cx="1343601" cy="0"/>
          </a:xfrm>
          <a:prstGeom prst="straightConnector1">
            <a:avLst/>
          </a:prstGeom>
          <a:ln w="19050" cap="rnd">
            <a:solidFill>
              <a:schemeClr val="accent4"/>
            </a:solidFill>
            <a:headEnd type="none" w="lg" len="lg"/>
            <a:tailEnd type="arrow"/>
          </a:ln>
        </p:spPr>
        <p:style>
          <a:lnRef idx="1">
            <a:schemeClr val="accent1"/>
          </a:lnRef>
          <a:fillRef idx="0">
            <a:schemeClr val="accent1"/>
          </a:fillRef>
          <a:effectRef idx="0">
            <a:schemeClr val="accent1"/>
          </a:effectRef>
          <a:fontRef idx="minor">
            <a:schemeClr val="tx1"/>
          </a:fontRef>
        </p:style>
      </p:cxnSp>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0" name="Rounded Rectangle 19">
            <a:extLst>
              <a:ext uri="{FF2B5EF4-FFF2-40B4-BE49-F238E27FC236}">
                <a16:creationId xmlns:a16="http://schemas.microsoft.com/office/drawing/2014/main" id="{F8F7ED9A-9BA2-8F08-7655-F762F6A852CF}"/>
              </a:ext>
            </a:extLst>
          </p:cNvPr>
          <p:cNvSpPr/>
          <p:nvPr userDrawn="1"/>
        </p:nvSpPr>
        <p:spPr>
          <a:xfrm rot="16200000">
            <a:off x="634223" y="1877428"/>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2" name="Text Placeholder 18">
            <a:extLst>
              <a:ext uri="{FF2B5EF4-FFF2-40B4-BE49-F238E27FC236}">
                <a16:creationId xmlns:a16="http://schemas.microsoft.com/office/drawing/2014/main" id="{E116B947-2289-6BAC-53E7-5BD52CF5930E}"/>
              </a:ext>
            </a:extLst>
          </p:cNvPr>
          <p:cNvSpPr>
            <a:spLocks noGrp="1"/>
          </p:cNvSpPr>
          <p:nvPr>
            <p:ph type="body" sz="quarter" idx="32" hasCustomPrompt="1"/>
          </p:nvPr>
        </p:nvSpPr>
        <p:spPr>
          <a:xfrm>
            <a:off x="609601" y="2853048"/>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609601" y="2647385"/>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9" name="Text Placeholder 18">
            <a:extLst>
              <a:ext uri="{FF2B5EF4-FFF2-40B4-BE49-F238E27FC236}">
                <a16:creationId xmlns:a16="http://schemas.microsoft.com/office/drawing/2014/main" id="{75411D6B-DE70-1DF4-7186-AF5F1B114818}"/>
              </a:ext>
            </a:extLst>
          </p:cNvPr>
          <p:cNvSpPr>
            <a:spLocks noGrp="1"/>
          </p:cNvSpPr>
          <p:nvPr>
            <p:ph type="body" sz="quarter" idx="35" hasCustomPrompt="1"/>
          </p:nvPr>
        </p:nvSpPr>
        <p:spPr>
          <a:xfrm>
            <a:off x="2205535"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0" name="Text Placeholder 18">
            <a:extLst>
              <a:ext uri="{FF2B5EF4-FFF2-40B4-BE49-F238E27FC236}">
                <a16:creationId xmlns:a16="http://schemas.microsoft.com/office/drawing/2014/main" id="{C946C134-4E45-D3A5-5D94-487705C27459}"/>
              </a:ext>
            </a:extLst>
          </p:cNvPr>
          <p:cNvSpPr>
            <a:spLocks noGrp="1"/>
          </p:cNvSpPr>
          <p:nvPr>
            <p:ph type="body" sz="quarter" idx="36" hasCustomPrompt="1"/>
          </p:nvPr>
        </p:nvSpPr>
        <p:spPr>
          <a:xfrm>
            <a:off x="2205535"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77" name="Text Placeholder 18">
            <a:extLst>
              <a:ext uri="{FF2B5EF4-FFF2-40B4-BE49-F238E27FC236}">
                <a16:creationId xmlns:a16="http://schemas.microsoft.com/office/drawing/2014/main" id="{9AE13EA4-09F8-9B25-4767-02536F728B70}"/>
              </a:ext>
            </a:extLst>
          </p:cNvPr>
          <p:cNvSpPr>
            <a:spLocks noGrp="1"/>
          </p:cNvSpPr>
          <p:nvPr>
            <p:ph type="body" sz="quarter" idx="38" hasCustomPrompt="1"/>
          </p:nvPr>
        </p:nvSpPr>
        <p:spPr>
          <a:xfrm>
            <a:off x="3796694"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78" name="Text Placeholder 18">
            <a:extLst>
              <a:ext uri="{FF2B5EF4-FFF2-40B4-BE49-F238E27FC236}">
                <a16:creationId xmlns:a16="http://schemas.microsoft.com/office/drawing/2014/main" id="{9AAFC010-70D0-8670-577F-855CC572D4CE}"/>
              </a:ext>
            </a:extLst>
          </p:cNvPr>
          <p:cNvSpPr>
            <a:spLocks noGrp="1"/>
          </p:cNvSpPr>
          <p:nvPr>
            <p:ph type="body" sz="quarter" idx="39" hasCustomPrompt="1"/>
          </p:nvPr>
        </p:nvSpPr>
        <p:spPr>
          <a:xfrm>
            <a:off x="3796694"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87" name="Text Placeholder 18">
            <a:extLst>
              <a:ext uri="{FF2B5EF4-FFF2-40B4-BE49-F238E27FC236}">
                <a16:creationId xmlns:a16="http://schemas.microsoft.com/office/drawing/2014/main" id="{A75C61B3-1E6B-8843-209E-AA865866C82B}"/>
              </a:ext>
            </a:extLst>
          </p:cNvPr>
          <p:cNvSpPr>
            <a:spLocks noGrp="1"/>
          </p:cNvSpPr>
          <p:nvPr>
            <p:ph type="body" sz="quarter" idx="41" hasCustomPrompt="1"/>
          </p:nvPr>
        </p:nvSpPr>
        <p:spPr>
          <a:xfrm>
            <a:off x="5393020"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88" name="Text Placeholder 18">
            <a:extLst>
              <a:ext uri="{FF2B5EF4-FFF2-40B4-BE49-F238E27FC236}">
                <a16:creationId xmlns:a16="http://schemas.microsoft.com/office/drawing/2014/main" id="{ED8F34CA-49F4-DEBC-9951-004688C4094D}"/>
              </a:ext>
            </a:extLst>
          </p:cNvPr>
          <p:cNvSpPr>
            <a:spLocks noGrp="1"/>
          </p:cNvSpPr>
          <p:nvPr>
            <p:ph type="body" sz="quarter" idx="42" hasCustomPrompt="1"/>
          </p:nvPr>
        </p:nvSpPr>
        <p:spPr>
          <a:xfrm>
            <a:off x="5393020"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92" name="Text Placeholder 18">
            <a:extLst>
              <a:ext uri="{FF2B5EF4-FFF2-40B4-BE49-F238E27FC236}">
                <a16:creationId xmlns:a16="http://schemas.microsoft.com/office/drawing/2014/main" id="{94504DF0-BA10-8108-7980-0F3151F572EB}"/>
              </a:ext>
            </a:extLst>
          </p:cNvPr>
          <p:cNvSpPr>
            <a:spLocks noGrp="1"/>
          </p:cNvSpPr>
          <p:nvPr>
            <p:ph type="body" sz="quarter" idx="44" hasCustomPrompt="1"/>
          </p:nvPr>
        </p:nvSpPr>
        <p:spPr>
          <a:xfrm>
            <a:off x="6984179"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93" name="Text Placeholder 18">
            <a:extLst>
              <a:ext uri="{FF2B5EF4-FFF2-40B4-BE49-F238E27FC236}">
                <a16:creationId xmlns:a16="http://schemas.microsoft.com/office/drawing/2014/main" id="{8CAD8C47-D720-815B-8E22-909B33E0ACC4}"/>
              </a:ext>
            </a:extLst>
          </p:cNvPr>
          <p:cNvSpPr>
            <a:spLocks noGrp="1"/>
          </p:cNvSpPr>
          <p:nvPr>
            <p:ph type="body" sz="quarter" idx="45" hasCustomPrompt="1"/>
          </p:nvPr>
        </p:nvSpPr>
        <p:spPr>
          <a:xfrm>
            <a:off x="6984179"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 name="Picture Placeholder 26">
            <a:extLst>
              <a:ext uri="{FF2B5EF4-FFF2-40B4-BE49-F238E27FC236}">
                <a16:creationId xmlns:a16="http://schemas.microsoft.com/office/drawing/2014/main" id="{BF50B976-A113-2924-E018-840090C1B796}"/>
              </a:ext>
            </a:extLst>
          </p:cNvPr>
          <p:cNvSpPr>
            <a:spLocks noGrp="1"/>
          </p:cNvSpPr>
          <p:nvPr>
            <p:ph type="pic" sz="quarter" idx="25" hasCustomPrompt="1"/>
          </p:nvPr>
        </p:nvSpPr>
        <p:spPr>
          <a:xfrm>
            <a:off x="669769" y="1967345"/>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3" name="Rounded Rectangle 2">
            <a:extLst>
              <a:ext uri="{FF2B5EF4-FFF2-40B4-BE49-F238E27FC236}">
                <a16:creationId xmlns:a16="http://schemas.microsoft.com/office/drawing/2014/main" id="{C6AA8F0D-A61C-AB86-1D2D-2962740FD48A}"/>
              </a:ext>
            </a:extLst>
          </p:cNvPr>
          <p:cNvSpPr/>
          <p:nvPr userDrawn="1"/>
        </p:nvSpPr>
        <p:spPr>
          <a:xfrm rot="16200000">
            <a:off x="2224991" y="1877428"/>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6" name="Picture Placeholder 26">
            <a:extLst>
              <a:ext uri="{FF2B5EF4-FFF2-40B4-BE49-F238E27FC236}">
                <a16:creationId xmlns:a16="http://schemas.microsoft.com/office/drawing/2014/main" id="{58BC96F8-76C9-93EC-2B3E-E07D700D8C12}"/>
              </a:ext>
            </a:extLst>
          </p:cNvPr>
          <p:cNvSpPr>
            <a:spLocks noGrp="1"/>
          </p:cNvSpPr>
          <p:nvPr>
            <p:ph type="pic" sz="quarter" idx="46" hasCustomPrompt="1"/>
          </p:nvPr>
        </p:nvSpPr>
        <p:spPr>
          <a:xfrm>
            <a:off x="2260537" y="1967345"/>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9" name="Rounded Rectangle 8">
            <a:extLst>
              <a:ext uri="{FF2B5EF4-FFF2-40B4-BE49-F238E27FC236}">
                <a16:creationId xmlns:a16="http://schemas.microsoft.com/office/drawing/2014/main" id="{24E977BC-A501-AFF9-D41C-5A10894E6181}"/>
              </a:ext>
            </a:extLst>
          </p:cNvPr>
          <p:cNvSpPr/>
          <p:nvPr userDrawn="1"/>
        </p:nvSpPr>
        <p:spPr>
          <a:xfrm rot="16200000">
            <a:off x="3815759" y="1877429"/>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0" name="Picture Placeholder 26">
            <a:extLst>
              <a:ext uri="{FF2B5EF4-FFF2-40B4-BE49-F238E27FC236}">
                <a16:creationId xmlns:a16="http://schemas.microsoft.com/office/drawing/2014/main" id="{369994D3-B9DF-1265-AF80-B94B4F1D9DFE}"/>
              </a:ext>
            </a:extLst>
          </p:cNvPr>
          <p:cNvSpPr>
            <a:spLocks noGrp="1"/>
          </p:cNvSpPr>
          <p:nvPr>
            <p:ph type="pic" sz="quarter" idx="47" hasCustomPrompt="1"/>
          </p:nvPr>
        </p:nvSpPr>
        <p:spPr>
          <a:xfrm>
            <a:off x="3851305" y="1967346"/>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1" name="Rounded Rectangle 10">
            <a:extLst>
              <a:ext uri="{FF2B5EF4-FFF2-40B4-BE49-F238E27FC236}">
                <a16:creationId xmlns:a16="http://schemas.microsoft.com/office/drawing/2014/main" id="{9862F855-1C95-7601-403E-D5155F291A87}"/>
              </a:ext>
            </a:extLst>
          </p:cNvPr>
          <p:cNvSpPr/>
          <p:nvPr userDrawn="1"/>
        </p:nvSpPr>
        <p:spPr>
          <a:xfrm rot="16200000">
            <a:off x="5415261" y="1877428"/>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3" name="Picture Placeholder 26">
            <a:extLst>
              <a:ext uri="{FF2B5EF4-FFF2-40B4-BE49-F238E27FC236}">
                <a16:creationId xmlns:a16="http://schemas.microsoft.com/office/drawing/2014/main" id="{054AF5F3-D995-A884-DF56-1CFD12C0A408}"/>
              </a:ext>
            </a:extLst>
          </p:cNvPr>
          <p:cNvSpPr>
            <a:spLocks noGrp="1"/>
          </p:cNvSpPr>
          <p:nvPr>
            <p:ph type="pic" sz="quarter" idx="48" hasCustomPrompt="1"/>
          </p:nvPr>
        </p:nvSpPr>
        <p:spPr>
          <a:xfrm>
            <a:off x="5440045" y="1967347"/>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4" name="Rounded Rectangle 13">
            <a:extLst>
              <a:ext uri="{FF2B5EF4-FFF2-40B4-BE49-F238E27FC236}">
                <a16:creationId xmlns:a16="http://schemas.microsoft.com/office/drawing/2014/main" id="{8F16F4D0-8835-A95D-AA90-3E5A58AD8B40}"/>
              </a:ext>
            </a:extLst>
          </p:cNvPr>
          <p:cNvSpPr/>
          <p:nvPr userDrawn="1"/>
        </p:nvSpPr>
        <p:spPr>
          <a:xfrm rot="16200000">
            <a:off x="7005237" y="1877430"/>
            <a:ext cx="680691" cy="729932"/>
          </a:xfrm>
          <a:prstGeom prst="roundRect">
            <a:avLst>
              <a:gd name="adj" fmla="val 109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5" name="Picture Placeholder 26">
            <a:extLst>
              <a:ext uri="{FF2B5EF4-FFF2-40B4-BE49-F238E27FC236}">
                <a16:creationId xmlns:a16="http://schemas.microsoft.com/office/drawing/2014/main" id="{20F17A37-93B6-4C74-21E2-6FF7DD4CC91E}"/>
              </a:ext>
            </a:extLst>
          </p:cNvPr>
          <p:cNvSpPr>
            <a:spLocks noGrp="1"/>
          </p:cNvSpPr>
          <p:nvPr>
            <p:ph type="pic" sz="quarter" idx="49" hasCustomPrompt="1"/>
          </p:nvPr>
        </p:nvSpPr>
        <p:spPr>
          <a:xfrm>
            <a:off x="7040783" y="1967347"/>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6" name="Oval 15">
            <a:extLst>
              <a:ext uri="{FF2B5EF4-FFF2-40B4-BE49-F238E27FC236}">
                <a16:creationId xmlns:a16="http://schemas.microsoft.com/office/drawing/2014/main" id="{C2CEF950-F970-3B24-DBBA-1986B96BF5B9}"/>
              </a:ext>
            </a:extLst>
          </p:cNvPr>
          <p:cNvSpPr/>
          <p:nvPr userDrawn="1"/>
        </p:nvSpPr>
        <p:spPr>
          <a:xfrm>
            <a:off x="609601" y="1502118"/>
            <a:ext cx="304800" cy="304800"/>
          </a:xfrm>
          <a:prstGeom prst="ellipse">
            <a:avLst/>
          </a:prstGeom>
          <a:solidFill>
            <a:schemeClr val="accent4"/>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25" name="Oval 24">
            <a:extLst>
              <a:ext uri="{FF2B5EF4-FFF2-40B4-BE49-F238E27FC236}">
                <a16:creationId xmlns:a16="http://schemas.microsoft.com/office/drawing/2014/main" id="{C3A5426C-DAE1-9BB0-F75B-B6C8F41E582D}"/>
              </a:ext>
            </a:extLst>
          </p:cNvPr>
          <p:cNvSpPr/>
          <p:nvPr userDrawn="1"/>
        </p:nvSpPr>
        <p:spPr>
          <a:xfrm>
            <a:off x="2200369" y="1502118"/>
            <a:ext cx="304800" cy="304800"/>
          </a:xfrm>
          <a:prstGeom prst="ellipse">
            <a:avLst/>
          </a:prstGeom>
          <a:solidFill>
            <a:schemeClr val="accent3"/>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33" name="Oval 32">
            <a:extLst>
              <a:ext uri="{FF2B5EF4-FFF2-40B4-BE49-F238E27FC236}">
                <a16:creationId xmlns:a16="http://schemas.microsoft.com/office/drawing/2014/main" id="{F81AA2EB-ACC5-4FEC-1604-BD5080AE678A}"/>
              </a:ext>
            </a:extLst>
          </p:cNvPr>
          <p:cNvSpPr/>
          <p:nvPr userDrawn="1"/>
        </p:nvSpPr>
        <p:spPr>
          <a:xfrm>
            <a:off x="3801165" y="1502118"/>
            <a:ext cx="304800" cy="304800"/>
          </a:xfrm>
          <a:prstGeom prst="ellipse">
            <a:avLst/>
          </a:prstGeom>
          <a:solidFill>
            <a:schemeClr val="accent2"/>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sp>
        <p:nvSpPr>
          <p:cNvPr id="31" name="Oval 30">
            <a:extLst>
              <a:ext uri="{FF2B5EF4-FFF2-40B4-BE49-F238E27FC236}">
                <a16:creationId xmlns:a16="http://schemas.microsoft.com/office/drawing/2014/main" id="{7510355A-DF0B-1630-7ADE-1C57226B3D5B}"/>
              </a:ext>
            </a:extLst>
          </p:cNvPr>
          <p:cNvSpPr/>
          <p:nvPr userDrawn="1"/>
        </p:nvSpPr>
        <p:spPr>
          <a:xfrm>
            <a:off x="5386486" y="1502118"/>
            <a:ext cx="304800" cy="304800"/>
          </a:xfrm>
          <a:prstGeom prst="ellipse">
            <a:avLst/>
          </a:prstGeom>
          <a:solidFill>
            <a:schemeClr val="accent5"/>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4</a:t>
            </a:r>
          </a:p>
        </p:txBody>
      </p:sp>
      <p:sp>
        <p:nvSpPr>
          <p:cNvPr id="35" name="Oval 34">
            <a:extLst>
              <a:ext uri="{FF2B5EF4-FFF2-40B4-BE49-F238E27FC236}">
                <a16:creationId xmlns:a16="http://schemas.microsoft.com/office/drawing/2014/main" id="{87DB9408-9F32-7F88-1122-5DB487C0B1B0}"/>
              </a:ext>
            </a:extLst>
          </p:cNvPr>
          <p:cNvSpPr/>
          <p:nvPr userDrawn="1"/>
        </p:nvSpPr>
        <p:spPr>
          <a:xfrm>
            <a:off x="6974155" y="1502118"/>
            <a:ext cx="304800" cy="304800"/>
          </a:xfrm>
          <a:prstGeom prst="ellipse">
            <a:avLst/>
          </a:prstGeom>
          <a:solidFill>
            <a:schemeClr val="accent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5</a:t>
            </a:r>
          </a:p>
        </p:txBody>
      </p:sp>
    </p:spTree>
    <p:extLst>
      <p:ext uri="{BB962C8B-B14F-4D97-AF65-F5344CB8AC3E}">
        <p14:creationId xmlns:p14="http://schemas.microsoft.com/office/powerpoint/2010/main" val="304950757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GES Master - Timeline Process Icon 3 Steps ALT">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2" name="Text Placeholder 18">
            <a:extLst>
              <a:ext uri="{FF2B5EF4-FFF2-40B4-BE49-F238E27FC236}">
                <a16:creationId xmlns:a16="http://schemas.microsoft.com/office/drawing/2014/main" id="{E116B947-2289-6BAC-53E7-5BD52CF5930E}"/>
              </a:ext>
            </a:extLst>
          </p:cNvPr>
          <p:cNvSpPr>
            <a:spLocks noGrp="1"/>
          </p:cNvSpPr>
          <p:nvPr>
            <p:ph type="body" sz="quarter" idx="32" hasCustomPrompt="1"/>
          </p:nvPr>
        </p:nvSpPr>
        <p:spPr>
          <a:xfrm>
            <a:off x="1746171"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1746171"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9" name="Text Placeholder 18">
            <a:extLst>
              <a:ext uri="{FF2B5EF4-FFF2-40B4-BE49-F238E27FC236}">
                <a16:creationId xmlns:a16="http://schemas.microsoft.com/office/drawing/2014/main" id="{75411D6B-DE70-1DF4-7186-AF5F1B114818}"/>
              </a:ext>
            </a:extLst>
          </p:cNvPr>
          <p:cNvSpPr>
            <a:spLocks noGrp="1"/>
          </p:cNvSpPr>
          <p:nvPr>
            <p:ph type="body" sz="quarter" idx="35" hasCustomPrompt="1"/>
          </p:nvPr>
        </p:nvSpPr>
        <p:spPr>
          <a:xfrm>
            <a:off x="3886199" y="2853050"/>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0" name="Text Placeholder 18">
            <a:extLst>
              <a:ext uri="{FF2B5EF4-FFF2-40B4-BE49-F238E27FC236}">
                <a16:creationId xmlns:a16="http://schemas.microsoft.com/office/drawing/2014/main" id="{C946C134-4E45-D3A5-5D94-487705C27459}"/>
              </a:ext>
            </a:extLst>
          </p:cNvPr>
          <p:cNvSpPr>
            <a:spLocks noGrp="1"/>
          </p:cNvSpPr>
          <p:nvPr>
            <p:ph type="body" sz="quarter" idx="36" hasCustomPrompt="1"/>
          </p:nvPr>
        </p:nvSpPr>
        <p:spPr>
          <a:xfrm>
            <a:off x="3886199" y="2647387"/>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77" name="Text Placeholder 18">
            <a:extLst>
              <a:ext uri="{FF2B5EF4-FFF2-40B4-BE49-F238E27FC236}">
                <a16:creationId xmlns:a16="http://schemas.microsoft.com/office/drawing/2014/main" id="{9AE13EA4-09F8-9B25-4767-02536F728B70}"/>
              </a:ext>
            </a:extLst>
          </p:cNvPr>
          <p:cNvSpPr>
            <a:spLocks noGrp="1"/>
          </p:cNvSpPr>
          <p:nvPr>
            <p:ph type="body" sz="quarter" idx="38" hasCustomPrompt="1"/>
          </p:nvPr>
        </p:nvSpPr>
        <p:spPr>
          <a:xfrm>
            <a:off x="5980718" y="2853051"/>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78" name="Text Placeholder 18">
            <a:extLst>
              <a:ext uri="{FF2B5EF4-FFF2-40B4-BE49-F238E27FC236}">
                <a16:creationId xmlns:a16="http://schemas.microsoft.com/office/drawing/2014/main" id="{9AAFC010-70D0-8670-577F-855CC572D4CE}"/>
              </a:ext>
            </a:extLst>
          </p:cNvPr>
          <p:cNvSpPr>
            <a:spLocks noGrp="1"/>
          </p:cNvSpPr>
          <p:nvPr>
            <p:ph type="body" sz="quarter" idx="39" hasCustomPrompt="1"/>
          </p:nvPr>
        </p:nvSpPr>
        <p:spPr>
          <a:xfrm>
            <a:off x="5980718" y="2647388"/>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6" name="Rounded Rectangle 5">
            <a:extLst>
              <a:ext uri="{FF2B5EF4-FFF2-40B4-BE49-F238E27FC236}">
                <a16:creationId xmlns:a16="http://schemas.microsoft.com/office/drawing/2014/main" id="{A87D0398-D5F3-7D94-6880-CF1E37E65F82}"/>
              </a:ext>
            </a:extLst>
          </p:cNvPr>
          <p:cNvSpPr/>
          <p:nvPr userDrawn="1"/>
        </p:nvSpPr>
        <p:spPr>
          <a:xfrm rot="16200000">
            <a:off x="1770792" y="1877429"/>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7" name="Picture Placeholder 26">
            <a:extLst>
              <a:ext uri="{FF2B5EF4-FFF2-40B4-BE49-F238E27FC236}">
                <a16:creationId xmlns:a16="http://schemas.microsoft.com/office/drawing/2014/main" id="{D2E5D621-DF0A-0366-0BDE-940463A1375A}"/>
              </a:ext>
            </a:extLst>
          </p:cNvPr>
          <p:cNvSpPr>
            <a:spLocks noGrp="1"/>
          </p:cNvSpPr>
          <p:nvPr>
            <p:ph type="pic" sz="quarter" idx="25" hasCustomPrompt="1"/>
          </p:nvPr>
        </p:nvSpPr>
        <p:spPr>
          <a:xfrm>
            <a:off x="1806338" y="1967346"/>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8" name="Rounded Rectangle 7">
            <a:extLst>
              <a:ext uri="{FF2B5EF4-FFF2-40B4-BE49-F238E27FC236}">
                <a16:creationId xmlns:a16="http://schemas.microsoft.com/office/drawing/2014/main" id="{8801522D-9D4F-19F9-D114-F3BB7FEC85F5}"/>
              </a:ext>
            </a:extLst>
          </p:cNvPr>
          <p:cNvSpPr/>
          <p:nvPr userDrawn="1"/>
        </p:nvSpPr>
        <p:spPr>
          <a:xfrm rot="16200000">
            <a:off x="3913994" y="1877430"/>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 name="Picture Placeholder 26">
            <a:extLst>
              <a:ext uri="{FF2B5EF4-FFF2-40B4-BE49-F238E27FC236}">
                <a16:creationId xmlns:a16="http://schemas.microsoft.com/office/drawing/2014/main" id="{78E9B8E1-6447-3563-2CA3-676403B72CBF}"/>
              </a:ext>
            </a:extLst>
          </p:cNvPr>
          <p:cNvSpPr>
            <a:spLocks noGrp="1"/>
          </p:cNvSpPr>
          <p:nvPr>
            <p:ph type="pic" sz="quarter" idx="40" hasCustomPrompt="1"/>
          </p:nvPr>
        </p:nvSpPr>
        <p:spPr>
          <a:xfrm>
            <a:off x="3949540" y="1967347"/>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0" name="Rounded Rectangle 9">
            <a:extLst>
              <a:ext uri="{FF2B5EF4-FFF2-40B4-BE49-F238E27FC236}">
                <a16:creationId xmlns:a16="http://schemas.microsoft.com/office/drawing/2014/main" id="{4E6F45DF-6B27-D730-6598-5F5735554FD0}"/>
              </a:ext>
            </a:extLst>
          </p:cNvPr>
          <p:cNvSpPr/>
          <p:nvPr userDrawn="1"/>
        </p:nvSpPr>
        <p:spPr>
          <a:xfrm rot="16200000">
            <a:off x="5999969" y="1877430"/>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1" name="Picture Placeholder 26">
            <a:extLst>
              <a:ext uri="{FF2B5EF4-FFF2-40B4-BE49-F238E27FC236}">
                <a16:creationId xmlns:a16="http://schemas.microsoft.com/office/drawing/2014/main" id="{5C5C6E94-EC82-9636-83DC-E6BE20E3EF04}"/>
              </a:ext>
            </a:extLst>
          </p:cNvPr>
          <p:cNvSpPr>
            <a:spLocks noGrp="1"/>
          </p:cNvSpPr>
          <p:nvPr>
            <p:ph type="pic" sz="quarter" idx="41" hasCustomPrompt="1"/>
          </p:nvPr>
        </p:nvSpPr>
        <p:spPr>
          <a:xfrm>
            <a:off x="6035515" y="1967347"/>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grpSp>
        <p:nvGrpSpPr>
          <p:cNvPr id="15" name="Group 14">
            <a:extLst>
              <a:ext uri="{FF2B5EF4-FFF2-40B4-BE49-F238E27FC236}">
                <a16:creationId xmlns:a16="http://schemas.microsoft.com/office/drawing/2014/main" id="{7121E82F-0BF8-8714-5CFC-6A418290DF67}"/>
              </a:ext>
            </a:extLst>
          </p:cNvPr>
          <p:cNvGrpSpPr/>
          <p:nvPr userDrawn="1"/>
        </p:nvGrpSpPr>
        <p:grpSpPr>
          <a:xfrm>
            <a:off x="1746171" y="1276357"/>
            <a:ext cx="5594874" cy="307672"/>
            <a:chOff x="1746171" y="1276357"/>
            <a:chExt cx="5594874" cy="307672"/>
          </a:xfrm>
        </p:grpSpPr>
        <p:sp>
          <p:nvSpPr>
            <p:cNvPr id="12" name="Rounded Rectangle 11">
              <a:extLst>
                <a:ext uri="{FF2B5EF4-FFF2-40B4-BE49-F238E27FC236}">
                  <a16:creationId xmlns:a16="http://schemas.microsoft.com/office/drawing/2014/main" id="{909DF58B-C455-10D2-4B2E-25AE5C310737}"/>
                </a:ext>
              </a:extLst>
            </p:cNvPr>
            <p:cNvSpPr/>
            <p:nvPr userDrawn="1"/>
          </p:nvSpPr>
          <p:spPr>
            <a:xfrm>
              <a:off x="1746171" y="1278750"/>
              <a:ext cx="5594874" cy="305220"/>
            </a:xfrm>
            <a:prstGeom prst="roundRect">
              <a:avLst>
                <a:gd name="adj" fmla="val 3204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9" name="Round Same Side Corner Rectangle 98">
              <a:extLst>
                <a:ext uri="{FF2B5EF4-FFF2-40B4-BE49-F238E27FC236}">
                  <a16:creationId xmlns:a16="http://schemas.microsoft.com/office/drawing/2014/main" id="{BE98493A-8288-4DE0-BA8B-71C50772F209}"/>
                </a:ext>
              </a:extLst>
            </p:cNvPr>
            <p:cNvSpPr/>
            <p:nvPr userDrawn="1"/>
          </p:nvSpPr>
          <p:spPr>
            <a:xfrm rot="5400000">
              <a:off x="6330881" y="573815"/>
              <a:ext cx="305221" cy="1715106"/>
            </a:xfrm>
            <a:prstGeom prst="round2SameRect">
              <a:avLst>
                <a:gd name="adj1" fmla="val 33074"/>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9" name="Rounded Rectangle 18">
              <a:extLst>
                <a:ext uri="{FF2B5EF4-FFF2-40B4-BE49-F238E27FC236}">
                  <a16:creationId xmlns:a16="http://schemas.microsoft.com/office/drawing/2014/main" id="{FC9D24CD-564A-CC86-C5B3-6157AF897113}"/>
                </a:ext>
              </a:extLst>
            </p:cNvPr>
            <p:cNvSpPr/>
            <p:nvPr userDrawn="1"/>
          </p:nvSpPr>
          <p:spPr>
            <a:xfrm>
              <a:off x="3581400" y="1278751"/>
              <a:ext cx="2094519" cy="305220"/>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 name="Triangle 1">
              <a:extLst>
                <a:ext uri="{FF2B5EF4-FFF2-40B4-BE49-F238E27FC236}">
                  <a16:creationId xmlns:a16="http://schemas.microsoft.com/office/drawing/2014/main" id="{AAAE8B08-5A58-B635-FCA8-84093000A528}"/>
                </a:ext>
              </a:extLst>
            </p:cNvPr>
            <p:cNvSpPr/>
            <p:nvPr userDrawn="1"/>
          </p:nvSpPr>
          <p:spPr>
            <a:xfrm rot="5400000">
              <a:off x="3560613" y="1303400"/>
              <a:ext cx="301416" cy="259841"/>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riangle 2">
              <a:extLst>
                <a:ext uri="{FF2B5EF4-FFF2-40B4-BE49-F238E27FC236}">
                  <a16:creationId xmlns:a16="http://schemas.microsoft.com/office/drawing/2014/main" id="{E2F06CAF-8C75-7F5A-F655-296D011B2D55}"/>
                </a:ext>
              </a:extLst>
            </p:cNvPr>
            <p:cNvSpPr/>
            <p:nvPr userDrawn="1"/>
          </p:nvSpPr>
          <p:spPr>
            <a:xfrm rot="5400000">
              <a:off x="5655131" y="1297144"/>
              <a:ext cx="301416" cy="259841"/>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6714545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GES Master - Timeline Process Icon 4 Steps ALT">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2" name="Text Placeholder 18">
            <a:extLst>
              <a:ext uri="{FF2B5EF4-FFF2-40B4-BE49-F238E27FC236}">
                <a16:creationId xmlns:a16="http://schemas.microsoft.com/office/drawing/2014/main" id="{E116B947-2289-6BAC-53E7-5BD52CF5930E}"/>
              </a:ext>
            </a:extLst>
          </p:cNvPr>
          <p:cNvSpPr>
            <a:spLocks noGrp="1"/>
          </p:cNvSpPr>
          <p:nvPr>
            <p:ph type="body" sz="quarter" idx="32" hasCustomPrompt="1"/>
          </p:nvPr>
        </p:nvSpPr>
        <p:spPr>
          <a:xfrm>
            <a:off x="609601" y="2853048"/>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609601" y="2647385"/>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9" name="Text Placeholder 18">
            <a:extLst>
              <a:ext uri="{FF2B5EF4-FFF2-40B4-BE49-F238E27FC236}">
                <a16:creationId xmlns:a16="http://schemas.microsoft.com/office/drawing/2014/main" id="{75411D6B-DE70-1DF4-7186-AF5F1B114818}"/>
              </a:ext>
            </a:extLst>
          </p:cNvPr>
          <p:cNvSpPr>
            <a:spLocks noGrp="1"/>
          </p:cNvSpPr>
          <p:nvPr>
            <p:ph type="body" sz="quarter" idx="35" hasCustomPrompt="1"/>
          </p:nvPr>
        </p:nvSpPr>
        <p:spPr>
          <a:xfrm>
            <a:off x="2749629"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0" name="Text Placeholder 18">
            <a:extLst>
              <a:ext uri="{FF2B5EF4-FFF2-40B4-BE49-F238E27FC236}">
                <a16:creationId xmlns:a16="http://schemas.microsoft.com/office/drawing/2014/main" id="{C946C134-4E45-D3A5-5D94-487705C27459}"/>
              </a:ext>
            </a:extLst>
          </p:cNvPr>
          <p:cNvSpPr>
            <a:spLocks noGrp="1"/>
          </p:cNvSpPr>
          <p:nvPr>
            <p:ph type="body" sz="quarter" idx="36" hasCustomPrompt="1"/>
          </p:nvPr>
        </p:nvSpPr>
        <p:spPr>
          <a:xfrm>
            <a:off x="2749629"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77" name="Text Placeholder 18">
            <a:extLst>
              <a:ext uri="{FF2B5EF4-FFF2-40B4-BE49-F238E27FC236}">
                <a16:creationId xmlns:a16="http://schemas.microsoft.com/office/drawing/2014/main" id="{9AE13EA4-09F8-9B25-4767-02536F728B70}"/>
              </a:ext>
            </a:extLst>
          </p:cNvPr>
          <p:cNvSpPr>
            <a:spLocks noGrp="1"/>
          </p:cNvSpPr>
          <p:nvPr>
            <p:ph type="body" sz="quarter" idx="38" hasCustomPrompt="1"/>
          </p:nvPr>
        </p:nvSpPr>
        <p:spPr>
          <a:xfrm>
            <a:off x="4844148" y="2853050"/>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78" name="Text Placeholder 18">
            <a:extLst>
              <a:ext uri="{FF2B5EF4-FFF2-40B4-BE49-F238E27FC236}">
                <a16:creationId xmlns:a16="http://schemas.microsoft.com/office/drawing/2014/main" id="{9AAFC010-70D0-8670-577F-855CC572D4CE}"/>
              </a:ext>
            </a:extLst>
          </p:cNvPr>
          <p:cNvSpPr>
            <a:spLocks noGrp="1"/>
          </p:cNvSpPr>
          <p:nvPr>
            <p:ph type="body" sz="quarter" idx="39" hasCustomPrompt="1"/>
          </p:nvPr>
        </p:nvSpPr>
        <p:spPr>
          <a:xfrm>
            <a:off x="4844148" y="2647387"/>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87" name="Text Placeholder 18">
            <a:extLst>
              <a:ext uri="{FF2B5EF4-FFF2-40B4-BE49-F238E27FC236}">
                <a16:creationId xmlns:a16="http://schemas.microsoft.com/office/drawing/2014/main" id="{A75C61B3-1E6B-8843-209E-AA865866C82B}"/>
              </a:ext>
            </a:extLst>
          </p:cNvPr>
          <p:cNvSpPr>
            <a:spLocks noGrp="1"/>
          </p:cNvSpPr>
          <p:nvPr>
            <p:ph type="body" sz="quarter" idx="41" hasCustomPrompt="1"/>
          </p:nvPr>
        </p:nvSpPr>
        <p:spPr>
          <a:xfrm>
            <a:off x="6984178"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88" name="Text Placeholder 18">
            <a:extLst>
              <a:ext uri="{FF2B5EF4-FFF2-40B4-BE49-F238E27FC236}">
                <a16:creationId xmlns:a16="http://schemas.microsoft.com/office/drawing/2014/main" id="{ED8F34CA-49F4-DEBC-9951-004688C4094D}"/>
              </a:ext>
            </a:extLst>
          </p:cNvPr>
          <p:cNvSpPr>
            <a:spLocks noGrp="1"/>
          </p:cNvSpPr>
          <p:nvPr>
            <p:ph type="body" sz="quarter" idx="42" hasCustomPrompt="1"/>
          </p:nvPr>
        </p:nvSpPr>
        <p:spPr>
          <a:xfrm>
            <a:off x="6984178"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6" name="Rounded Rectangle 5">
            <a:extLst>
              <a:ext uri="{FF2B5EF4-FFF2-40B4-BE49-F238E27FC236}">
                <a16:creationId xmlns:a16="http://schemas.microsoft.com/office/drawing/2014/main" id="{EBD39841-2ED5-735B-8E32-46CD2552E17A}"/>
              </a:ext>
            </a:extLst>
          </p:cNvPr>
          <p:cNvSpPr/>
          <p:nvPr userDrawn="1"/>
        </p:nvSpPr>
        <p:spPr>
          <a:xfrm rot="16200000">
            <a:off x="634223" y="1877428"/>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7" name="Picture Placeholder 26">
            <a:extLst>
              <a:ext uri="{FF2B5EF4-FFF2-40B4-BE49-F238E27FC236}">
                <a16:creationId xmlns:a16="http://schemas.microsoft.com/office/drawing/2014/main" id="{E76B0AB2-6C13-49B1-24F2-B99946A05645}"/>
              </a:ext>
            </a:extLst>
          </p:cNvPr>
          <p:cNvSpPr>
            <a:spLocks noGrp="1"/>
          </p:cNvSpPr>
          <p:nvPr>
            <p:ph type="pic" sz="quarter" idx="25" hasCustomPrompt="1"/>
          </p:nvPr>
        </p:nvSpPr>
        <p:spPr>
          <a:xfrm>
            <a:off x="669769" y="1967345"/>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8" name="Rounded Rectangle 7">
            <a:extLst>
              <a:ext uri="{FF2B5EF4-FFF2-40B4-BE49-F238E27FC236}">
                <a16:creationId xmlns:a16="http://schemas.microsoft.com/office/drawing/2014/main" id="{1DAFCFD2-1D87-F388-9F63-AF6FC4EC63FA}"/>
              </a:ext>
            </a:extLst>
          </p:cNvPr>
          <p:cNvSpPr/>
          <p:nvPr userDrawn="1"/>
        </p:nvSpPr>
        <p:spPr>
          <a:xfrm rot="16200000">
            <a:off x="2774250" y="1877428"/>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 name="Picture Placeholder 26">
            <a:extLst>
              <a:ext uri="{FF2B5EF4-FFF2-40B4-BE49-F238E27FC236}">
                <a16:creationId xmlns:a16="http://schemas.microsoft.com/office/drawing/2014/main" id="{6042916E-895C-AC78-E8D3-7229358021B2}"/>
              </a:ext>
            </a:extLst>
          </p:cNvPr>
          <p:cNvSpPr>
            <a:spLocks noGrp="1"/>
          </p:cNvSpPr>
          <p:nvPr>
            <p:ph type="pic" sz="quarter" idx="43" hasCustomPrompt="1"/>
          </p:nvPr>
        </p:nvSpPr>
        <p:spPr>
          <a:xfrm>
            <a:off x="2809796" y="1967345"/>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0" name="Rounded Rectangle 9">
            <a:extLst>
              <a:ext uri="{FF2B5EF4-FFF2-40B4-BE49-F238E27FC236}">
                <a16:creationId xmlns:a16="http://schemas.microsoft.com/office/drawing/2014/main" id="{C8CE3604-8E8D-68D2-0232-AEBCF71F1ACD}"/>
              </a:ext>
            </a:extLst>
          </p:cNvPr>
          <p:cNvSpPr/>
          <p:nvPr userDrawn="1"/>
        </p:nvSpPr>
        <p:spPr>
          <a:xfrm rot="16200000">
            <a:off x="4868770" y="1877428"/>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1" name="Picture Placeholder 26">
            <a:extLst>
              <a:ext uri="{FF2B5EF4-FFF2-40B4-BE49-F238E27FC236}">
                <a16:creationId xmlns:a16="http://schemas.microsoft.com/office/drawing/2014/main" id="{E145D989-FEAD-947B-1607-AD47CC0A5DD1}"/>
              </a:ext>
            </a:extLst>
          </p:cNvPr>
          <p:cNvSpPr>
            <a:spLocks noGrp="1"/>
          </p:cNvSpPr>
          <p:nvPr>
            <p:ph type="pic" sz="quarter" idx="44" hasCustomPrompt="1"/>
          </p:nvPr>
        </p:nvSpPr>
        <p:spPr>
          <a:xfrm>
            <a:off x="4904316" y="1967345"/>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3" name="Rounded Rectangle 12">
            <a:extLst>
              <a:ext uri="{FF2B5EF4-FFF2-40B4-BE49-F238E27FC236}">
                <a16:creationId xmlns:a16="http://schemas.microsoft.com/office/drawing/2014/main" id="{73767D33-F096-97B7-64DB-ECC49419F510}"/>
              </a:ext>
            </a:extLst>
          </p:cNvPr>
          <p:cNvSpPr/>
          <p:nvPr userDrawn="1"/>
        </p:nvSpPr>
        <p:spPr>
          <a:xfrm rot="16200000">
            <a:off x="7008799" y="1877428"/>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4" name="Picture Placeholder 26">
            <a:extLst>
              <a:ext uri="{FF2B5EF4-FFF2-40B4-BE49-F238E27FC236}">
                <a16:creationId xmlns:a16="http://schemas.microsoft.com/office/drawing/2014/main" id="{5950A306-8445-9244-586B-F32956B37DAB}"/>
              </a:ext>
            </a:extLst>
          </p:cNvPr>
          <p:cNvSpPr>
            <a:spLocks noGrp="1"/>
          </p:cNvSpPr>
          <p:nvPr>
            <p:ph type="pic" sz="quarter" idx="45" hasCustomPrompt="1"/>
          </p:nvPr>
        </p:nvSpPr>
        <p:spPr>
          <a:xfrm>
            <a:off x="7044345" y="1967345"/>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grpSp>
        <p:nvGrpSpPr>
          <p:cNvPr id="17" name="Group 16">
            <a:extLst>
              <a:ext uri="{FF2B5EF4-FFF2-40B4-BE49-F238E27FC236}">
                <a16:creationId xmlns:a16="http://schemas.microsoft.com/office/drawing/2014/main" id="{05316CCD-7BC7-AF4C-6D05-A2349AA7730E}"/>
              </a:ext>
            </a:extLst>
          </p:cNvPr>
          <p:cNvGrpSpPr/>
          <p:nvPr userDrawn="1"/>
        </p:nvGrpSpPr>
        <p:grpSpPr>
          <a:xfrm>
            <a:off x="609601" y="1276353"/>
            <a:ext cx="7734905" cy="307623"/>
            <a:chOff x="609601" y="1276353"/>
            <a:chExt cx="7734905" cy="307623"/>
          </a:xfrm>
        </p:grpSpPr>
        <p:sp>
          <p:nvSpPr>
            <p:cNvPr id="12" name="Rounded Rectangle 11">
              <a:extLst>
                <a:ext uri="{FF2B5EF4-FFF2-40B4-BE49-F238E27FC236}">
                  <a16:creationId xmlns:a16="http://schemas.microsoft.com/office/drawing/2014/main" id="{909DF58B-C455-10D2-4B2E-25AE5C310737}"/>
                </a:ext>
              </a:extLst>
            </p:cNvPr>
            <p:cNvSpPr/>
            <p:nvPr userDrawn="1"/>
          </p:nvSpPr>
          <p:spPr>
            <a:xfrm>
              <a:off x="609601" y="1278750"/>
              <a:ext cx="7734905" cy="305220"/>
            </a:xfrm>
            <a:prstGeom prst="roundRect">
              <a:avLst>
                <a:gd name="adj" fmla="val 3308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9" name="Rounded Rectangle 18">
              <a:extLst>
                <a:ext uri="{FF2B5EF4-FFF2-40B4-BE49-F238E27FC236}">
                  <a16:creationId xmlns:a16="http://schemas.microsoft.com/office/drawing/2014/main" id="{FC9D24CD-564A-CC86-C5B3-6157AF897113}"/>
                </a:ext>
              </a:extLst>
            </p:cNvPr>
            <p:cNvSpPr/>
            <p:nvPr userDrawn="1"/>
          </p:nvSpPr>
          <p:spPr>
            <a:xfrm>
              <a:off x="2477481" y="1278750"/>
              <a:ext cx="2094519" cy="305220"/>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4" name="Rounded Rectangle 93">
              <a:extLst>
                <a:ext uri="{FF2B5EF4-FFF2-40B4-BE49-F238E27FC236}">
                  <a16:creationId xmlns:a16="http://schemas.microsoft.com/office/drawing/2014/main" id="{A402DF73-39A5-6708-54E8-ADD4805F09A6}"/>
                </a:ext>
              </a:extLst>
            </p:cNvPr>
            <p:cNvSpPr/>
            <p:nvPr userDrawn="1"/>
          </p:nvSpPr>
          <p:spPr>
            <a:xfrm>
              <a:off x="4572000" y="1278750"/>
              <a:ext cx="2140028" cy="30522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9" name="Round Same Side Corner Rectangle 98">
              <a:extLst>
                <a:ext uri="{FF2B5EF4-FFF2-40B4-BE49-F238E27FC236}">
                  <a16:creationId xmlns:a16="http://schemas.microsoft.com/office/drawing/2014/main" id="{BE98493A-8288-4DE0-BA8B-71C50772F209}"/>
                </a:ext>
              </a:extLst>
            </p:cNvPr>
            <p:cNvSpPr/>
            <p:nvPr userDrawn="1"/>
          </p:nvSpPr>
          <p:spPr>
            <a:xfrm rot="5400000">
              <a:off x="7334342" y="573813"/>
              <a:ext cx="305221" cy="1715106"/>
            </a:xfrm>
            <a:prstGeom prst="round2SameRect">
              <a:avLst>
                <a:gd name="adj1" fmla="val 33074"/>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 name="Triangle 1">
              <a:extLst>
                <a:ext uri="{FF2B5EF4-FFF2-40B4-BE49-F238E27FC236}">
                  <a16:creationId xmlns:a16="http://schemas.microsoft.com/office/drawing/2014/main" id="{F951121F-9736-66D0-3AB8-D961D1D574A8}"/>
                </a:ext>
              </a:extLst>
            </p:cNvPr>
            <p:cNvSpPr/>
            <p:nvPr userDrawn="1"/>
          </p:nvSpPr>
          <p:spPr>
            <a:xfrm rot="5400000">
              <a:off x="2456693" y="1297140"/>
              <a:ext cx="301416" cy="259841"/>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riangle 2">
              <a:extLst>
                <a:ext uri="{FF2B5EF4-FFF2-40B4-BE49-F238E27FC236}">
                  <a16:creationId xmlns:a16="http://schemas.microsoft.com/office/drawing/2014/main" id="{6A38A4A6-B956-D11D-ABAB-8CA76B3F7264}"/>
                </a:ext>
              </a:extLst>
            </p:cNvPr>
            <p:cNvSpPr/>
            <p:nvPr userDrawn="1"/>
          </p:nvSpPr>
          <p:spPr>
            <a:xfrm rot="5400000">
              <a:off x="4549526" y="1297142"/>
              <a:ext cx="301416" cy="259841"/>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riangle 14">
              <a:extLst>
                <a:ext uri="{FF2B5EF4-FFF2-40B4-BE49-F238E27FC236}">
                  <a16:creationId xmlns:a16="http://schemas.microsoft.com/office/drawing/2014/main" id="{C9DD037B-BF78-49CA-5AB4-1F60A70640B6}"/>
                </a:ext>
              </a:extLst>
            </p:cNvPr>
            <p:cNvSpPr/>
            <p:nvPr userDrawn="1"/>
          </p:nvSpPr>
          <p:spPr>
            <a:xfrm rot="5400000">
              <a:off x="6608611" y="1297145"/>
              <a:ext cx="301416" cy="259841"/>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2401720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GES Master - Timeline Process Icon 5 Steps ALT">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2" name="Rectangle 81">
            <a:extLst>
              <a:ext uri="{FF2B5EF4-FFF2-40B4-BE49-F238E27FC236}">
                <a16:creationId xmlns:a16="http://schemas.microsoft.com/office/drawing/2014/main" id="{F76B7FFF-4154-B4EB-0F4E-C94F03FFEDD5}"/>
              </a:ext>
            </a:extLst>
          </p:cNvPr>
          <p:cNvSpPr/>
          <p:nvPr userDrawn="1"/>
        </p:nvSpPr>
        <p:spPr>
          <a:xfrm>
            <a:off x="-48" y="4557935"/>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83" name="Picture 82" descr="A black background with a black square&#10;&#10;Description automatically generated with medium confidence">
            <a:extLst>
              <a:ext uri="{FF2B5EF4-FFF2-40B4-BE49-F238E27FC236}">
                <a16:creationId xmlns:a16="http://schemas.microsoft.com/office/drawing/2014/main" id="{CB53DE49-FA40-046C-8B7A-BB7DE9453C0C}"/>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84" name="Rectangle 83">
            <a:extLst>
              <a:ext uri="{FF2B5EF4-FFF2-40B4-BE49-F238E27FC236}">
                <a16:creationId xmlns:a16="http://schemas.microsoft.com/office/drawing/2014/main" id="{F23E2FD4-FDED-E261-3970-7548D5107701}"/>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85" name="TextBox 84">
            <a:extLst>
              <a:ext uri="{FF2B5EF4-FFF2-40B4-BE49-F238E27FC236}">
                <a16:creationId xmlns:a16="http://schemas.microsoft.com/office/drawing/2014/main" id="{F57D2791-F087-C04E-DCC6-FB51C9D7712E}"/>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86" name="TextBox 85">
            <a:extLst>
              <a:ext uri="{FF2B5EF4-FFF2-40B4-BE49-F238E27FC236}">
                <a16:creationId xmlns:a16="http://schemas.microsoft.com/office/drawing/2014/main" id="{1E2D12CD-33CF-901D-3962-30E587E2E2E0}"/>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0" name="Rounded Rectangle 19">
            <a:extLst>
              <a:ext uri="{FF2B5EF4-FFF2-40B4-BE49-F238E27FC236}">
                <a16:creationId xmlns:a16="http://schemas.microsoft.com/office/drawing/2014/main" id="{F8F7ED9A-9BA2-8F08-7655-F762F6A852CF}"/>
              </a:ext>
            </a:extLst>
          </p:cNvPr>
          <p:cNvSpPr/>
          <p:nvPr userDrawn="1"/>
        </p:nvSpPr>
        <p:spPr>
          <a:xfrm rot="16200000">
            <a:off x="634223" y="1877428"/>
            <a:ext cx="680691" cy="729932"/>
          </a:xfrm>
          <a:prstGeom prst="roundRect">
            <a:avLst>
              <a:gd name="adj" fmla="val 109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2" name="Text Placeholder 18">
            <a:extLst>
              <a:ext uri="{FF2B5EF4-FFF2-40B4-BE49-F238E27FC236}">
                <a16:creationId xmlns:a16="http://schemas.microsoft.com/office/drawing/2014/main" id="{E116B947-2289-6BAC-53E7-5BD52CF5930E}"/>
              </a:ext>
            </a:extLst>
          </p:cNvPr>
          <p:cNvSpPr>
            <a:spLocks noGrp="1"/>
          </p:cNvSpPr>
          <p:nvPr>
            <p:ph type="body" sz="quarter" idx="32" hasCustomPrompt="1"/>
          </p:nvPr>
        </p:nvSpPr>
        <p:spPr>
          <a:xfrm>
            <a:off x="609601" y="2853048"/>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23" name="Text Placeholder 18">
            <a:extLst>
              <a:ext uri="{FF2B5EF4-FFF2-40B4-BE49-F238E27FC236}">
                <a16:creationId xmlns:a16="http://schemas.microsoft.com/office/drawing/2014/main" id="{A747B8FA-5C00-D861-7F2F-5DD6B3EBD32B}"/>
              </a:ext>
            </a:extLst>
          </p:cNvPr>
          <p:cNvSpPr>
            <a:spLocks noGrp="1"/>
          </p:cNvSpPr>
          <p:nvPr>
            <p:ph type="body" sz="quarter" idx="33" hasCustomPrompt="1"/>
          </p:nvPr>
        </p:nvSpPr>
        <p:spPr>
          <a:xfrm>
            <a:off x="609601" y="2647385"/>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9" name="Text Placeholder 18">
            <a:extLst>
              <a:ext uri="{FF2B5EF4-FFF2-40B4-BE49-F238E27FC236}">
                <a16:creationId xmlns:a16="http://schemas.microsoft.com/office/drawing/2014/main" id="{75411D6B-DE70-1DF4-7186-AF5F1B114818}"/>
              </a:ext>
            </a:extLst>
          </p:cNvPr>
          <p:cNvSpPr>
            <a:spLocks noGrp="1"/>
          </p:cNvSpPr>
          <p:nvPr>
            <p:ph type="body" sz="quarter" idx="35" hasCustomPrompt="1"/>
          </p:nvPr>
        </p:nvSpPr>
        <p:spPr>
          <a:xfrm>
            <a:off x="2205535"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30" name="Text Placeholder 18">
            <a:extLst>
              <a:ext uri="{FF2B5EF4-FFF2-40B4-BE49-F238E27FC236}">
                <a16:creationId xmlns:a16="http://schemas.microsoft.com/office/drawing/2014/main" id="{C946C134-4E45-D3A5-5D94-487705C27459}"/>
              </a:ext>
            </a:extLst>
          </p:cNvPr>
          <p:cNvSpPr>
            <a:spLocks noGrp="1"/>
          </p:cNvSpPr>
          <p:nvPr>
            <p:ph type="body" sz="quarter" idx="36" hasCustomPrompt="1"/>
          </p:nvPr>
        </p:nvSpPr>
        <p:spPr>
          <a:xfrm>
            <a:off x="2205535"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77" name="Text Placeholder 18">
            <a:extLst>
              <a:ext uri="{FF2B5EF4-FFF2-40B4-BE49-F238E27FC236}">
                <a16:creationId xmlns:a16="http://schemas.microsoft.com/office/drawing/2014/main" id="{9AE13EA4-09F8-9B25-4767-02536F728B70}"/>
              </a:ext>
            </a:extLst>
          </p:cNvPr>
          <p:cNvSpPr>
            <a:spLocks noGrp="1"/>
          </p:cNvSpPr>
          <p:nvPr>
            <p:ph type="body" sz="quarter" idx="38" hasCustomPrompt="1"/>
          </p:nvPr>
        </p:nvSpPr>
        <p:spPr>
          <a:xfrm>
            <a:off x="3796694"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78" name="Text Placeholder 18">
            <a:extLst>
              <a:ext uri="{FF2B5EF4-FFF2-40B4-BE49-F238E27FC236}">
                <a16:creationId xmlns:a16="http://schemas.microsoft.com/office/drawing/2014/main" id="{9AAFC010-70D0-8670-577F-855CC572D4CE}"/>
              </a:ext>
            </a:extLst>
          </p:cNvPr>
          <p:cNvSpPr>
            <a:spLocks noGrp="1"/>
          </p:cNvSpPr>
          <p:nvPr>
            <p:ph type="body" sz="quarter" idx="39" hasCustomPrompt="1"/>
          </p:nvPr>
        </p:nvSpPr>
        <p:spPr>
          <a:xfrm>
            <a:off x="3796694"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87" name="Text Placeholder 18">
            <a:extLst>
              <a:ext uri="{FF2B5EF4-FFF2-40B4-BE49-F238E27FC236}">
                <a16:creationId xmlns:a16="http://schemas.microsoft.com/office/drawing/2014/main" id="{A75C61B3-1E6B-8843-209E-AA865866C82B}"/>
              </a:ext>
            </a:extLst>
          </p:cNvPr>
          <p:cNvSpPr>
            <a:spLocks noGrp="1"/>
          </p:cNvSpPr>
          <p:nvPr>
            <p:ph type="body" sz="quarter" idx="41" hasCustomPrompt="1"/>
          </p:nvPr>
        </p:nvSpPr>
        <p:spPr>
          <a:xfrm>
            <a:off x="5393020"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88" name="Text Placeholder 18">
            <a:extLst>
              <a:ext uri="{FF2B5EF4-FFF2-40B4-BE49-F238E27FC236}">
                <a16:creationId xmlns:a16="http://schemas.microsoft.com/office/drawing/2014/main" id="{ED8F34CA-49F4-DEBC-9951-004688C4094D}"/>
              </a:ext>
            </a:extLst>
          </p:cNvPr>
          <p:cNvSpPr>
            <a:spLocks noGrp="1"/>
          </p:cNvSpPr>
          <p:nvPr>
            <p:ph type="body" sz="quarter" idx="42" hasCustomPrompt="1"/>
          </p:nvPr>
        </p:nvSpPr>
        <p:spPr>
          <a:xfrm>
            <a:off x="5393020"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92" name="Text Placeholder 18">
            <a:extLst>
              <a:ext uri="{FF2B5EF4-FFF2-40B4-BE49-F238E27FC236}">
                <a16:creationId xmlns:a16="http://schemas.microsoft.com/office/drawing/2014/main" id="{94504DF0-BA10-8108-7980-0F3151F572EB}"/>
              </a:ext>
            </a:extLst>
          </p:cNvPr>
          <p:cNvSpPr>
            <a:spLocks noGrp="1"/>
          </p:cNvSpPr>
          <p:nvPr>
            <p:ph type="body" sz="quarter" idx="44" hasCustomPrompt="1"/>
          </p:nvPr>
        </p:nvSpPr>
        <p:spPr>
          <a:xfrm>
            <a:off x="6984179" y="2853049"/>
            <a:ext cx="1360328" cy="1209827"/>
          </a:xfrm>
          <a:prstGeom prst="rect">
            <a:avLst/>
          </a:prstGeom>
        </p:spPr>
        <p:txBody>
          <a:bodyPr lIns="0" tIns="0" rIns="0" bIns="0" anchor="t" anchorCtr="0"/>
          <a:lstStyle>
            <a:lvl1pPr marL="0" indent="0" algn="l">
              <a:buFont typeface="Arial" panose="020B0604020202020204" pitchFamily="34" charset="0"/>
              <a:buNone/>
              <a:defRPr sz="1000"/>
            </a:lvl1pPr>
            <a:lvl2pPr marL="457189" indent="0" algn="l">
              <a:buFont typeface="Arial" panose="020B0604020202020204" pitchFamily="34" charset="0"/>
              <a:buNone/>
              <a:defRPr sz="1000"/>
            </a:lvl2pPr>
            <a:lvl3pPr marL="914378" indent="0" algn="l">
              <a:buFont typeface="Arial" panose="020B0604020202020204" pitchFamily="34" charset="0"/>
              <a:buNone/>
              <a:defRPr sz="1000"/>
            </a:lvl3pPr>
            <a:lvl4pPr marL="1371566" indent="0" algn="l">
              <a:buNone/>
              <a:defRPr sz="1200"/>
            </a:lvl4pPr>
            <a:lvl5pPr marL="1828754" indent="0" algn="l">
              <a:buNone/>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a:t>
            </a:r>
          </a:p>
        </p:txBody>
      </p:sp>
      <p:sp>
        <p:nvSpPr>
          <p:cNvPr id="93" name="Text Placeholder 18">
            <a:extLst>
              <a:ext uri="{FF2B5EF4-FFF2-40B4-BE49-F238E27FC236}">
                <a16:creationId xmlns:a16="http://schemas.microsoft.com/office/drawing/2014/main" id="{8CAD8C47-D720-815B-8E22-909B33E0ACC4}"/>
              </a:ext>
            </a:extLst>
          </p:cNvPr>
          <p:cNvSpPr>
            <a:spLocks noGrp="1"/>
          </p:cNvSpPr>
          <p:nvPr>
            <p:ph type="body" sz="quarter" idx="45" hasCustomPrompt="1"/>
          </p:nvPr>
        </p:nvSpPr>
        <p:spPr>
          <a:xfrm>
            <a:off x="6984179" y="2647386"/>
            <a:ext cx="1360327" cy="166870"/>
          </a:xfrm>
          <a:prstGeom prst="rect">
            <a:avLst/>
          </a:prstGeom>
        </p:spPr>
        <p:txBody>
          <a:bodyPr lIns="0" tIns="0" rIns="0" bIns="0" anchor="t" anchorCtr="0"/>
          <a:lstStyle>
            <a:lvl1pPr marL="0" indent="0" algn="l">
              <a:buNone/>
              <a:defRPr sz="1200"/>
            </a:lvl1pPr>
            <a:lvl2pPr marL="457189" indent="0" algn="l">
              <a:buNone/>
              <a:defRPr sz="1200"/>
            </a:lvl2pPr>
            <a:lvl3pPr marL="914378" indent="0" algn="l">
              <a:buNone/>
              <a:defRPr sz="1200"/>
            </a:lvl3pPr>
            <a:lvl4pPr marL="1371566" indent="0" algn="l">
              <a:buNone/>
              <a:defRPr sz="1200"/>
            </a:lvl4pPr>
            <a:lvl5pPr marL="1828754" indent="0" algn="l">
              <a:buNone/>
              <a:defRPr sz="1200"/>
            </a:lvl5pPr>
          </a:lstStyle>
          <a:p>
            <a:pPr lvl="0"/>
            <a:r>
              <a:rPr lang="en-US" dirty="0"/>
              <a:t>Label</a:t>
            </a:r>
          </a:p>
        </p:txBody>
      </p:sp>
      <p:sp>
        <p:nvSpPr>
          <p:cNvPr id="2" name="Picture Placeholder 26">
            <a:extLst>
              <a:ext uri="{FF2B5EF4-FFF2-40B4-BE49-F238E27FC236}">
                <a16:creationId xmlns:a16="http://schemas.microsoft.com/office/drawing/2014/main" id="{BF50B976-A113-2924-E018-840090C1B796}"/>
              </a:ext>
            </a:extLst>
          </p:cNvPr>
          <p:cNvSpPr>
            <a:spLocks noGrp="1"/>
          </p:cNvSpPr>
          <p:nvPr>
            <p:ph type="pic" sz="quarter" idx="25" hasCustomPrompt="1"/>
          </p:nvPr>
        </p:nvSpPr>
        <p:spPr>
          <a:xfrm>
            <a:off x="669769" y="1967345"/>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3" name="Rounded Rectangle 2">
            <a:extLst>
              <a:ext uri="{FF2B5EF4-FFF2-40B4-BE49-F238E27FC236}">
                <a16:creationId xmlns:a16="http://schemas.microsoft.com/office/drawing/2014/main" id="{C6AA8F0D-A61C-AB86-1D2D-2962740FD48A}"/>
              </a:ext>
            </a:extLst>
          </p:cNvPr>
          <p:cNvSpPr/>
          <p:nvPr userDrawn="1"/>
        </p:nvSpPr>
        <p:spPr>
          <a:xfrm rot="16200000">
            <a:off x="2224991" y="1877428"/>
            <a:ext cx="680691" cy="729932"/>
          </a:xfrm>
          <a:prstGeom prst="roundRect">
            <a:avLst>
              <a:gd name="adj" fmla="val 109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6" name="Picture Placeholder 26">
            <a:extLst>
              <a:ext uri="{FF2B5EF4-FFF2-40B4-BE49-F238E27FC236}">
                <a16:creationId xmlns:a16="http://schemas.microsoft.com/office/drawing/2014/main" id="{58BC96F8-76C9-93EC-2B3E-E07D700D8C12}"/>
              </a:ext>
            </a:extLst>
          </p:cNvPr>
          <p:cNvSpPr>
            <a:spLocks noGrp="1"/>
          </p:cNvSpPr>
          <p:nvPr>
            <p:ph type="pic" sz="quarter" idx="46" hasCustomPrompt="1"/>
          </p:nvPr>
        </p:nvSpPr>
        <p:spPr>
          <a:xfrm>
            <a:off x="2260537" y="1967345"/>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9" name="Rounded Rectangle 8">
            <a:extLst>
              <a:ext uri="{FF2B5EF4-FFF2-40B4-BE49-F238E27FC236}">
                <a16:creationId xmlns:a16="http://schemas.microsoft.com/office/drawing/2014/main" id="{24E977BC-A501-AFF9-D41C-5A10894E6181}"/>
              </a:ext>
            </a:extLst>
          </p:cNvPr>
          <p:cNvSpPr/>
          <p:nvPr userDrawn="1"/>
        </p:nvSpPr>
        <p:spPr>
          <a:xfrm rot="16200000">
            <a:off x="3815759" y="1877429"/>
            <a:ext cx="680691" cy="729932"/>
          </a:xfrm>
          <a:prstGeom prst="roundRect">
            <a:avLst>
              <a:gd name="adj" fmla="val 109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0" name="Picture Placeholder 26">
            <a:extLst>
              <a:ext uri="{FF2B5EF4-FFF2-40B4-BE49-F238E27FC236}">
                <a16:creationId xmlns:a16="http://schemas.microsoft.com/office/drawing/2014/main" id="{369994D3-B9DF-1265-AF80-B94B4F1D9DFE}"/>
              </a:ext>
            </a:extLst>
          </p:cNvPr>
          <p:cNvSpPr>
            <a:spLocks noGrp="1"/>
          </p:cNvSpPr>
          <p:nvPr>
            <p:ph type="pic" sz="quarter" idx="47" hasCustomPrompt="1"/>
          </p:nvPr>
        </p:nvSpPr>
        <p:spPr>
          <a:xfrm>
            <a:off x="3851305" y="1967346"/>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1" name="Rounded Rectangle 10">
            <a:extLst>
              <a:ext uri="{FF2B5EF4-FFF2-40B4-BE49-F238E27FC236}">
                <a16:creationId xmlns:a16="http://schemas.microsoft.com/office/drawing/2014/main" id="{9862F855-1C95-7601-403E-D5155F291A87}"/>
              </a:ext>
            </a:extLst>
          </p:cNvPr>
          <p:cNvSpPr/>
          <p:nvPr userDrawn="1"/>
        </p:nvSpPr>
        <p:spPr>
          <a:xfrm rot="16200000">
            <a:off x="5415261" y="1877428"/>
            <a:ext cx="680691" cy="729932"/>
          </a:xfrm>
          <a:prstGeom prst="roundRect">
            <a:avLst>
              <a:gd name="adj" fmla="val 1095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3" name="Picture Placeholder 26">
            <a:extLst>
              <a:ext uri="{FF2B5EF4-FFF2-40B4-BE49-F238E27FC236}">
                <a16:creationId xmlns:a16="http://schemas.microsoft.com/office/drawing/2014/main" id="{054AF5F3-D995-A884-DF56-1CFD12C0A408}"/>
              </a:ext>
            </a:extLst>
          </p:cNvPr>
          <p:cNvSpPr>
            <a:spLocks noGrp="1"/>
          </p:cNvSpPr>
          <p:nvPr>
            <p:ph type="pic" sz="quarter" idx="48" hasCustomPrompt="1"/>
          </p:nvPr>
        </p:nvSpPr>
        <p:spPr>
          <a:xfrm>
            <a:off x="5440045" y="1967347"/>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14" name="Rounded Rectangle 13">
            <a:extLst>
              <a:ext uri="{FF2B5EF4-FFF2-40B4-BE49-F238E27FC236}">
                <a16:creationId xmlns:a16="http://schemas.microsoft.com/office/drawing/2014/main" id="{8F16F4D0-8835-A95D-AA90-3E5A58AD8B40}"/>
              </a:ext>
            </a:extLst>
          </p:cNvPr>
          <p:cNvSpPr/>
          <p:nvPr userDrawn="1"/>
        </p:nvSpPr>
        <p:spPr>
          <a:xfrm rot="16200000">
            <a:off x="7005237" y="1877430"/>
            <a:ext cx="680691" cy="729932"/>
          </a:xfrm>
          <a:prstGeom prst="roundRect">
            <a:avLst>
              <a:gd name="adj" fmla="val 109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5" name="Picture Placeholder 26">
            <a:extLst>
              <a:ext uri="{FF2B5EF4-FFF2-40B4-BE49-F238E27FC236}">
                <a16:creationId xmlns:a16="http://schemas.microsoft.com/office/drawing/2014/main" id="{20F17A37-93B6-4C74-21E2-6FF7DD4CC91E}"/>
              </a:ext>
            </a:extLst>
          </p:cNvPr>
          <p:cNvSpPr>
            <a:spLocks noGrp="1"/>
          </p:cNvSpPr>
          <p:nvPr>
            <p:ph type="pic" sz="quarter" idx="49" hasCustomPrompt="1"/>
          </p:nvPr>
        </p:nvSpPr>
        <p:spPr>
          <a:xfrm>
            <a:off x="7040783" y="1967347"/>
            <a:ext cx="609600" cy="550098"/>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grpSp>
        <p:nvGrpSpPr>
          <p:cNvPr id="18" name="Group 17">
            <a:extLst>
              <a:ext uri="{FF2B5EF4-FFF2-40B4-BE49-F238E27FC236}">
                <a16:creationId xmlns:a16="http://schemas.microsoft.com/office/drawing/2014/main" id="{47BA8AAC-511A-8101-45BC-A505383812BD}"/>
              </a:ext>
            </a:extLst>
          </p:cNvPr>
          <p:cNvGrpSpPr/>
          <p:nvPr userDrawn="1"/>
        </p:nvGrpSpPr>
        <p:grpSpPr>
          <a:xfrm>
            <a:off x="609601" y="1276352"/>
            <a:ext cx="7734905" cy="307622"/>
            <a:chOff x="609601" y="1276352"/>
            <a:chExt cx="7734905" cy="307622"/>
          </a:xfrm>
        </p:grpSpPr>
        <p:sp>
          <p:nvSpPr>
            <p:cNvPr id="12" name="Rounded Rectangle 11">
              <a:extLst>
                <a:ext uri="{FF2B5EF4-FFF2-40B4-BE49-F238E27FC236}">
                  <a16:creationId xmlns:a16="http://schemas.microsoft.com/office/drawing/2014/main" id="{909DF58B-C455-10D2-4B2E-25AE5C310737}"/>
                </a:ext>
              </a:extLst>
            </p:cNvPr>
            <p:cNvSpPr/>
            <p:nvPr userDrawn="1"/>
          </p:nvSpPr>
          <p:spPr>
            <a:xfrm>
              <a:off x="609601" y="1278750"/>
              <a:ext cx="7734905" cy="305220"/>
            </a:xfrm>
            <a:prstGeom prst="roundRect">
              <a:avLst>
                <a:gd name="adj" fmla="val 3308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9" name="Rounded Rectangle 18">
              <a:extLst>
                <a:ext uri="{FF2B5EF4-FFF2-40B4-BE49-F238E27FC236}">
                  <a16:creationId xmlns:a16="http://schemas.microsoft.com/office/drawing/2014/main" id="{FC9D24CD-564A-CC86-C5B3-6157AF897113}"/>
                </a:ext>
              </a:extLst>
            </p:cNvPr>
            <p:cNvSpPr/>
            <p:nvPr userDrawn="1"/>
          </p:nvSpPr>
          <p:spPr>
            <a:xfrm>
              <a:off x="2205535" y="1278750"/>
              <a:ext cx="1588027" cy="305220"/>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4" name="Rounded Rectangle 93">
              <a:extLst>
                <a:ext uri="{FF2B5EF4-FFF2-40B4-BE49-F238E27FC236}">
                  <a16:creationId xmlns:a16="http://schemas.microsoft.com/office/drawing/2014/main" id="{A402DF73-39A5-6708-54E8-ADD4805F09A6}"/>
                </a:ext>
              </a:extLst>
            </p:cNvPr>
            <p:cNvSpPr/>
            <p:nvPr userDrawn="1"/>
          </p:nvSpPr>
          <p:spPr>
            <a:xfrm>
              <a:off x="3770864" y="1278750"/>
              <a:ext cx="1588027" cy="30522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5" name="Rounded Rectangle 94">
              <a:extLst>
                <a:ext uri="{FF2B5EF4-FFF2-40B4-BE49-F238E27FC236}">
                  <a16:creationId xmlns:a16="http://schemas.microsoft.com/office/drawing/2014/main" id="{48DD3FA7-086B-7B7C-9114-289894354ABA}"/>
                </a:ext>
              </a:extLst>
            </p:cNvPr>
            <p:cNvSpPr/>
            <p:nvPr userDrawn="1"/>
          </p:nvSpPr>
          <p:spPr>
            <a:xfrm>
              <a:off x="5336193" y="1278750"/>
              <a:ext cx="1588027" cy="305220"/>
            </a:xfrm>
            <a:prstGeom prst="roundRect">
              <a:avLst>
                <a:gd name="adj"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99" name="Round Same Side Corner Rectangle 98">
              <a:extLst>
                <a:ext uri="{FF2B5EF4-FFF2-40B4-BE49-F238E27FC236}">
                  <a16:creationId xmlns:a16="http://schemas.microsoft.com/office/drawing/2014/main" id="{BE98493A-8288-4DE0-BA8B-71C50772F209}"/>
                </a:ext>
              </a:extLst>
            </p:cNvPr>
            <p:cNvSpPr/>
            <p:nvPr userDrawn="1"/>
          </p:nvSpPr>
          <p:spPr>
            <a:xfrm rot="5400000">
              <a:off x="7481752" y="721221"/>
              <a:ext cx="305221" cy="1420286"/>
            </a:xfrm>
            <a:prstGeom prst="round2SameRect">
              <a:avLst>
                <a:gd name="adj1" fmla="val 32033"/>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7" name="Triangle 6">
              <a:extLst>
                <a:ext uri="{FF2B5EF4-FFF2-40B4-BE49-F238E27FC236}">
                  <a16:creationId xmlns:a16="http://schemas.microsoft.com/office/drawing/2014/main" id="{F897B83E-1C15-7CEE-B662-EE797D6EDD41}"/>
                </a:ext>
              </a:extLst>
            </p:cNvPr>
            <p:cNvSpPr/>
            <p:nvPr userDrawn="1"/>
          </p:nvSpPr>
          <p:spPr>
            <a:xfrm rot="5400000">
              <a:off x="2185932" y="1297139"/>
              <a:ext cx="301416" cy="259841"/>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extLst>
                <a:ext uri="{FF2B5EF4-FFF2-40B4-BE49-F238E27FC236}">
                  <a16:creationId xmlns:a16="http://schemas.microsoft.com/office/drawing/2014/main" id="{A410AF5A-5F2C-6175-AC51-B88A90A27D0F}"/>
                </a:ext>
              </a:extLst>
            </p:cNvPr>
            <p:cNvSpPr/>
            <p:nvPr userDrawn="1"/>
          </p:nvSpPr>
          <p:spPr>
            <a:xfrm rot="5400000">
              <a:off x="3746900" y="1297141"/>
              <a:ext cx="301416" cy="259841"/>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riangle 15">
              <a:extLst>
                <a:ext uri="{FF2B5EF4-FFF2-40B4-BE49-F238E27FC236}">
                  <a16:creationId xmlns:a16="http://schemas.microsoft.com/office/drawing/2014/main" id="{E4423440-B047-F051-11FC-A688CE5FAB74}"/>
                </a:ext>
              </a:extLst>
            </p:cNvPr>
            <p:cNvSpPr/>
            <p:nvPr userDrawn="1"/>
          </p:nvSpPr>
          <p:spPr>
            <a:xfrm rot="5400000">
              <a:off x="5315405" y="1297143"/>
              <a:ext cx="301416" cy="259841"/>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a:extLst>
                <a:ext uri="{FF2B5EF4-FFF2-40B4-BE49-F238E27FC236}">
                  <a16:creationId xmlns:a16="http://schemas.microsoft.com/office/drawing/2014/main" id="{C1F8FFD4-0F88-174D-8806-FBA52C4CBEE3}"/>
                </a:ext>
              </a:extLst>
            </p:cNvPr>
            <p:cNvSpPr/>
            <p:nvPr userDrawn="1"/>
          </p:nvSpPr>
          <p:spPr>
            <a:xfrm rot="5400000">
              <a:off x="6899732" y="1297144"/>
              <a:ext cx="301416" cy="259841"/>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7663627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GES Master - 3 Columns Icon">
    <p:spTree>
      <p:nvGrpSpPr>
        <p:cNvPr id="1" name=""/>
        <p:cNvGrpSpPr/>
        <p:nvPr/>
      </p:nvGrpSpPr>
      <p:grpSpPr>
        <a:xfrm>
          <a:off x="0" y="0"/>
          <a:ext cx="0" cy="0"/>
          <a:chOff x="0" y="0"/>
          <a:chExt cx="0" cy="0"/>
        </a:xfrm>
      </p:grpSpPr>
      <p:sp>
        <p:nvSpPr>
          <p:cNvPr id="22" name="Rounded Rectangle 21">
            <a:extLst>
              <a:ext uri="{FF2B5EF4-FFF2-40B4-BE49-F238E27FC236}">
                <a16:creationId xmlns:a16="http://schemas.microsoft.com/office/drawing/2014/main" id="{12FA305A-7790-6324-3021-C140969676EE}"/>
              </a:ext>
            </a:extLst>
          </p:cNvPr>
          <p:cNvSpPr/>
          <p:nvPr userDrawn="1"/>
        </p:nvSpPr>
        <p:spPr>
          <a:xfrm>
            <a:off x="1532590" y="967803"/>
            <a:ext cx="1919570" cy="3581821"/>
          </a:xfrm>
          <a:prstGeom prst="roundRect">
            <a:avLst>
              <a:gd name="adj" fmla="val 5943"/>
            </a:avLst>
          </a:prstGeom>
          <a:solidFill>
            <a:srgbClr val="FFF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3" name="Round Same Side Corner Rectangle 22">
            <a:extLst>
              <a:ext uri="{FF2B5EF4-FFF2-40B4-BE49-F238E27FC236}">
                <a16:creationId xmlns:a16="http://schemas.microsoft.com/office/drawing/2014/main" id="{D59A1D30-1C1A-9EC8-D371-A11CAC82EAA7}"/>
              </a:ext>
            </a:extLst>
          </p:cNvPr>
          <p:cNvSpPr/>
          <p:nvPr userDrawn="1"/>
        </p:nvSpPr>
        <p:spPr>
          <a:xfrm>
            <a:off x="1532590" y="965420"/>
            <a:ext cx="1919570" cy="920530"/>
          </a:xfrm>
          <a:prstGeom prst="round2SameRect">
            <a:avLst>
              <a:gd name="adj1" fmla="val 1226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 name="Text Placeholder 25">
            <a:extLst>
              <a:ext uri="{FF2B5EF4-FFF2-40B4-BE49-F238E27FC236}">
                <a16:creationId xmlns:a16="http://schemas.microsoft.com/office/drawing/2014/main" id="{1C9B172B-CAD9-3985-DE06-8A3027E6D10A}"/>
              </a:ext>
            </a:extLst>
          </p:cNvPr>
          <p:cNvSpPr>
            <a:spLocks noGrp="1"/>
          </p:cNvSpPr>
          <p:nvPr userDrawn="1">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userDrawn="1">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66" name="Text Placeholder 8">
            <a:extLst>
              <a:ext uri="{FF2B5EF4-FFF2-40B4-BE49-F238E27FC236}">
                <a16:creationId xmlns:a16="http://schemas.microsoft.com/office/drawing/2014/main" id="{7872D8E3-4DFD-A02D-E7F6-87E75167182B}"/>
              </a:ext>
            </a:extLst>
          </p:cNvPr>
          <p:cNvSpPr>
            <a:spLocks noGrp="1"/>
          </p:cNvSpPr>
          <p:nvPr>
            <p:ph type="body" sz="quarter" idx="12" hasCustomPrompt="1"/>
          </p:nvPr>
        </p:nvSpPr>
        <p:spPr>
          <a:xfrm>
            <a:off x="1695135" y="2252947"/>
            <a:ext cx="1604625" cy="2147603"/>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67" name="Text Placeholder 25">
            <a:extLst>
              <a:ext uri="{FF2B5EF4-FFF2-40B4-BE49-F238E27FC236}">
                <a16:creationId xmlns:a16="http://schemas.microsoft.com/office/drawing/2014/main" id="{0C269FD0-02C4-5E48-3C23-8F5A2AC815F9}"/>
              </a:ext>
            </a:extLst>
          </p:cNvPr>
          <p:cNvSpPr>
            <a:spLocks noGrp="1"/>
          </p:cNvSpPr>
          <p:nvPr>
            <p:ph type="body" sz="quarter" idx="18" hasCustomPrompt="1"/>
          </p:nvPr>
        </p:nvSpPr>
        <p:spPr>
          <a:xfrm>
            <a:off x="1695135" y="1986845"/>
            <a:ext cx="1604625" cy="165206"/>
          </a:xfrm>
          <a:prstGeom prst="rect">
            <a:avLst/>
          </a:prstGeom>
        </p:spPr>
        <p:txBody>
          <a:bodyPr lIns="0" tIns="0" rIns="0" bIns="0"/>
          <a:lstStyle>
            <a:lvl1pPr algn="ctr">
              <a:buNone/>
              <a:defRPr sz="16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
        <p:nvSpPr>
          <p:cNvPr id="27" name="Picture Placeholder 26">
            <a:extLst>
              <a:ext uri="{FF2B5EF4-FFF2-40B4-BE49-F238E27FC236}">
                <a16:creationId xmlns:a16="http://schemas.microsoft.com/office/drawing/2014/main" id="{47431391-B7F2-2967-FE4D-1F6DA1A51DFD}"/>
              </a:ext>
            </a:extLst>
          </p:cNvPr>
          <p:cNvSpPr>
            <a:spLocks noGrp="1"/>
          </p:cNvSpPr>
          <p:nvPr>
            <p:ph type="pic" sz="quarter" idx="25" hasCustomPrompt="1"/>
          </p:nvPr>
        </p:nvSpPr>
        <p:spPr>
          <a:xfrm>
            <a:off x="2202329" y="1207856"/>
            <a:ext cx="575728" cy="435657"/>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36" name="Rounded Rectangle 35">
            <a:extLst>
              <a:ext uri="{FF2B5EF4-FFF2-40B4-BE49-F238E27FC236}">
                <a16:creationId xmlns:a16="http://schemas.microsoft.com/office/drawing/2014/main" id="{D4B26D87-978E-B241-CF24-57F471173120}"/>
              </a:ext>
            </a:extLst>
          </p:cNvPr>
          <p:cNvSpPr/>
          <p:nvPr userDrawn="1"/>
        </p:nvSpPr>
        <p:spPr>
          <a:xfrm>
            <a:off x="3612215" y="967803"/>
            <a:ext cx="1919570" cy="3581821"/>
          </a:xfrm>
          <a:prstGeom prst="roundRect">
            <a:avLst>
              <a:gd name="adj" fmla="val 5943"/>
            </a:avLst>
          </a:prstGeom>
          <a:solidFill>
            <a:srgbClr val="FF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7" name="Round Same Side Corner Rectangle 36">
            <a:extLst>
              <a:ext uri="{FF2B5EF4-FFF2-40B4-BE49-F238E27FC236}">
                <a16:creationId xmlns:a16="http://schemas.microsoft.com/office/drawing/2014/main" id="{F68AFC74-A5E7-2BDA-DBC0-0B62B144998F}"/>
              </a:ext>
            </a:extLst>
          </p:cNvPr>
          <p:cNvSpPr/>
          <p:nvPr userDrawn="1"/>
        </p:nvSpPr>
        <p:spPr>
          <a:xfrm>
            <a:off x="3612215" y="965420"/>
            <a:ext cx="1919570" cy="920530"/>
          </a:xfrm>
          <a:prstGeom prst="round2SameRect">
            <a:avLst>
              <a:gd name="adj1" fmla="val 1226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8" name="Text Placeholder 8">
            <a:extLst>
              <a:ext uri="{FF2B5EF4-FFF2-40B4-BE49-F238E27FC236}">
                <a16:creationId xmlns:a16="http://schemas.microsoft.com/office/drawing/2014/main" id="{84C56D51-A7D9-DB76-ABF5-DA2A699D3C6E}"/>
              </a:ext>
            </a:extLst>
          </p:cNvPr>
          <p:cNvSpPr>
            <a:spLocks noGrp="1"/>
          </p:cNvSpPr>
          <p:nvPr>
            <p:ph type="body" sz="quarter" idx="26" hasCustomPrompt="1"/>
          </p:nvPr>
        </p:nvSpPr>
        <p:spPr>
          <a:xfrm>
            <a:off x="3774760" y="2252947"/>
            <a:ext cx="1604625" cy="2147603"/>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39" name="Text Placeholder 25">
            <a:extLst>
              <a:ext uri="{FF2B5EF4-FFF2-40B4-BE49-F238E27FC236}">
                <a16:creationId xmlns:a16="http://schemas.microsoft.com/office/drawing/2014/main" id="{0EC40396-A13E-0DEC-4A2B-B09F8451544D}"/>
              </a:ext>
            </a:extLst>
          </p:cNvPr>
          <p:cNvSpPr>
            <a:spLocks noGrp="1"/>
          </p:cNvSpPr>
          <p:nvPr>
            <p:ph type="body" sz="quarter" idx="27" hasCustomPrompt="1"/>
          </p:nvPr>
        </p:nvSpPr>
        <p:spPr>
          <a:xfrm>
            <a:off x="3774760" y="1986845"/>
            <a:ext cx="1604625" cy="165206"/>
          </a:xfrm>
          <a:prstGeom prst="rect">
            <a:avLst/>
          </a:prstGeom>
        </p:spPr>
        <p:txBody>
          <a:bodyPr lIns="0" tIns="0" rIns="0" bIns="0"/>
          <a:lstStyle>
            <a:lvl1pPr algn="ctr">
              <a:buNone/>
              <a:defRPr sz="16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
        <p:nvSpPr>
          <p:cNvPr id="40" name="Picture Placeholder 26">
            <a:extLst>
              <a:ext uri="{FF2B5EF4-FFF2-40B4-BE49-F238E27FC236}">
                <a16:creationId xmlns:a16="http://schemas.microsoft.com/office/drawing/2014/main" id="{64D9B3BF-17F5-F3D8-FE4D-663586EE0D2C}"/>
              </a:ext>
            </a:extLst>
          </p:cNvPr>
          <p:cNvSpPr>
            <a:spLocks noGrp="1"/>
          </p:cNvSpPr>
          <p:nvPr>
            <p:ph type="pic" sz="quarter" idx="28" hasCustomPrompt="1"/>
          </p:nvPr>
        </p:nvSpPr>
        <p:spPr>
          <a:xfrm>
            <a:off x="4281954" y="1207856"/>
            <a:ext cx="575728" cy="435657"/>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41" name="Rounded Rectangle 40">
            <a:extLst>
              <a:ext uri="{FF2B5EF4-FFF2-40B4-BE49-F238E27FC236}">
                <a16:creationId xmlns:a16="http://schemas.microsoft.com/office/drawing/2014/main" id="{54E52CC6-94E6-D5D0-E0F5-22308B297106}"/>
              </a:ext>
            </a:extLst>
          </p:cNvPr>
          <p:cNvSpPr/>
          <p:nvPr userDrawn="1"/>
        </p:nvSpPr>
        <p:spPr>
          <a:xfrm>
            <a:off x="5695015" y="967803"/>
            <a:ext cx="1919570" cy="3581821"/>
          </a:xfrm>
          <a:prstGeom prst="roundRect">
            <a:avLst>
              <a:gd name="adj" fmla="val 5943"/>
            </a:avLst>
          </a:prstGeom>
          <a:solidFill>
            <a:srgbClr val="FFD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2" name="Round Same Side Corner Rectangle 41">
            <a:extLst>
              <a:ext uri="{FF2B5EF4-FFF2-40B4-BE49-F238E27FC236}">
                <a16:creationId xmlns:a16="http://schemas.microsoft.com/office/drawing/2014/main" id="{8CF115A1-0DBD-FA0B-9EA7-8D99542A4B8E}"/>
              </a:ext>
            </a:extLst>
          </p:cNvPr>
          <p:cNvSpPr/>
          <p:nvPr userDrawn="1"/>
        </p:nvSpPr>
        <p:spPr>
          <a:xfrm>
            <a:off x="5695015" y="965420"/>
            <a:ext cx="1919570" cy="920530"/>
          </a:xfrm>
          <a:prstGeom prst="round2SameRect">
            <a:avLst>
              <a:gd name="adj1" fmla="val 1226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3" name="Text Placeholder 8">
            <a:extLst>
              <a:ext uri="{FF2B5EF4-FFF2-40B4-BE49-F238E27FC236}">
                <a16:creationId xmlns:a16="http://schemas.microsoft.com/office/drawing/2014/main" id="{99208828-1C5B-F8CE-759B-7CB31519E876}"/>
              </a:ext>
            </a:extLst>
          </p:cNvPr>
          <p:cNvSpPr>
            <a:spLocks noGrp="1"/>
          </p:cNvSpPr>
          <p:nvPr>
            <p:ph type="body" sz="quarter" idx="29" hasCustomPrompt="1"/>
          </p:nvPr>
        </p:nvSpPr>
        <p:spPr>
          <a:xfrm>
            <a:off x="5857560" y="2252947"/>
            <a:ext cx="1604625" cy="2147603"/>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44" name="Text Placeholder 25">
            <a:extLst>
              <a:ext uri="{FF2B5EF4-FFF2-40B4-BE49-F238E27FC236}">
                <a16:creationId xmlns:a16="http://schemas.microsoft.com/office/drawing/2014/main" id="{65EAA28C-78B4-0C35-0493-3725EB708B9C}"/>
              </a:ext>
            </a:extLst>
          </p:cNvPr>
          <p:cNvSpPr>
            <a:spLocks noGrp="1"/>
          </p:cNvSpPr>
          <p:nvPr>
            <p:ph type="body" sz="quarter" idx="30" hasCustomPrompt="1"/>
          </p:nvPr>
        </p:nvSpPr>
        <p:spPr>
          <a:xfrm>
            <a:off x="5857560" y="1986845"/>
            <a:ext cx="1604625" cy="165206"/>
          </a:xfrm>
          <a:prstGeom prst="rect">
            <a:avLst/>
          </a:prstGeom>
        </p:spPr>
        <p:txBody>
          <a:bodyPr lIns="0" tIns="0" rIns="0" bIns="0"/>
          <a:lstStyle>
            <a:lvl1pPr algn="ctr">
              <a:buNone/>
              <a:defRPr sz="16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
        <p:nvSpPr>
          <p:cNvPr id="45" name="Picture Placeholder 26">
            <a:extLst>
              <a:ext uri="{FF2B5EF4-FFF2-40B4-BE49-F238E27FC236}">
                <a16:creationId xmlns:a16="http://schemas.microsoft.com/office/drawing/2014/main" id="{27179707-BB73-B0DF-9968-1C92B4F4EB2E}"/>
              </a:ext>
            </a:extLst>
          </p:cNvPr>
          <p:cNvSpPr>
            <a:spLocks noGrp="1"/>
          </p:cNvSpPr>
          <p:nvPr>
            <p:ph type="pic" sz="quarter" idx="31" hasCustomPrompt="1"/>
          </p:nvPr>
        </p:nvSpPr>
        <p:spPr>
          <a:xfrm>
            <a:off x="6364754" y="1207856"/>
            <a:ext cx="575728" cy="435657"/>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Tree>
    <p:extLst>
      <p:ext uri="{BB962C8B-B14F-4D97-AF65-F5344CB8AC3E}">
        <p14:creationId xmlns:p14="http://schemas.microsoft.com/office/powerpoint/2010/main" val="320317414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ES Master - 4 Columns Icon">
    <p:spTree>
      <p:nvGrpSpPr>
        <p:cNvPr id="1" name=""/>
        <p:cNvGrpSpPr/>
        <p:nvPr/>
      </p:nvGrpSpPr>
      <p:grpSpPr>
        <a:xfrm>
          <a:off x="0" y="0"/>
          <a:ext cx="0" cy="0"/>
          <a:chOff x="0" y="0"/>
          <a:chExt cx="0" cy="0"/>
        </a:xfrm>
      </p:grpSpPr>
      <p:sp>
        <p:nvSpPr>
          <p:cNvPr id="22" name="Rounded Rectangle 21">
            <a:extLst>
              <a:ext uri="{FF2B5EF4-FFF2-40B4-BE49-F238E27FC236}">
                <a16:creationId xmlns:a16="http://schemas.microsoft.com/office/drawing/2014/main" id="{12FA305A-7790-6324-3021-C140969676EE}"/>
              </a:ext>
            </a:extLst>
          </p:cNvPr>
          <p:cNvSpPr/>
          <p:nvPr userDrawn="1"/>
        </p:nvSpPr>
        <p:spPr>
          <a:xfrm>
            <a:off x="549461" y="967803"/>
            <a:ext cx="1919570" cy="3581821"/>
          </a:xfrm>
          <a:prstGeom prst="roundRect">
            <a:avLst>
              <a:gd name="adj" fmla="val 5943"/>
            </a:avLst>
          </a:prstGeom>
          <a:solidFill>
            <a:srgbClr val="FFF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3" name="Round Same Side Corner Rectangle 22">
            <a:extLst>
              <a:ext uri="{FF2B5EF4-FFF2-40B4-BE49-F238E27FC236}">
                <a16:creationId xmlns:a16="http://schemas.microsoft.com/office/drawing/2014/main" id="{D59A1D30-1C1A-9EC8-D371-A11CAC82EAA7}"/>
              </a:ext>
            </a:extLst>
          </p:cNvPr>
          <p:cNvSpPr/>
          <p:nvPr userDrawn="1"/>
        </p:nvSpPr>
        <p:spPr>
          <a:xfrm>
            <a:off x="549461" y="965420"/>
            <a:ext cx="1919570" cy="920530"/>
          </a:xfrm>
          <a:prstGeom prst="round2SameRect">
            <a:avLst>
              <a:gd name="adj1" fmla="val 1226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 name="Text Placeholder 25">
            <a:extLst>
              <a:ext uri="{FF2B5EF4-FFF2-40B4-BE49-F238E27FC236}">
                <a16:creationId xmlns:a16="http://schemas.microsoft.com/office/drawing/2014/main" id="{1C9B172B-CAD9-3985-DE06-8A3027E6D10A}"/>
              </a:ext>
            </a:extLst>
          </p:cNvPr>
          <p:cNvSpPr>
            <a:spLocks noGrp="1"/>
          </p:cNvSpPr>
          <p:nvPr userDrawn="1">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userDrawn="1">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66" name="Text Placeholder 8">
            <a:extLst>
              <a:ext uri="{FF2B5EF4-FFF2-40B4-BE49-F238E27FC236}">
                <a16:creationId xmlns:a16="http://schemas.microsoft.com/office/drawing/2014/main" id="{7872D8E3-4DFD-A02D-E7F6-87E75167182B}"/>
              </a:ext>
            </a:extLst>
          </p:cNvPr>
          <p:cNvSpPr>
            <a:spLocks noGrp="1"/>
          </p:cNvSpPr>
          <p:nvPr>
            <p:ph type="body" sz="quarter" idx="12" hasCustomPrompt="1"/>
          </p:nvPr>
        </p:nvSpPr>
        <p:spPr>
          <a:xfrm>
            <a:off x="712006" y="2252947"/>
            <a:ext cx="1604625" cy="2147603"/>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67" name="Text Placeholder 25">
            <a:extLst>
              <a:ext uri="{FF2B5EF4-FFF2-40B4-BE49-F238E27FC236}">
                <a16:creationId xmlns:a16="http://schemas.microsoft.com/office/drawing/2014/main" id="{0C269FD0-02C4-5E48-3C23-8F5A2AC815F9}"/>
              </a:ext>
            </a:extLst>
          </p:cNvPr>
          <p:cNvSpPr>
            <a:spLocks noGrp="1"/>
          </p:cNvSpPr>
          <p:nvPr>
            <p:ph type="body" sz="quarter" idx="18" hasCustomPrompt="1"/>
          </p:nvPr>
        </p:nvSpPr>
        <p:spPr>
          <a:xfrm>
            <a:off x="712006" y="1986845"/>
            <a:ext cx="1604625" cy="165206"/>
          </a:xfrm>
          <a:prstGeom prst="rect">
            <a:avLst/>
          </a:prstGeom>
        </p:spPr>
        <p:txBody>
          <a:bodyPr lIns="0" tIns="0" rIns="0" bIns="0"/>
          <a:lstStyle>
            <a:lvl1pPr algn="ctr">
              <a:buNone/>
              <a:defRPr sz="16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
        <p:nvSpPr>
          <p:cNvPr id="27" name="Picture Placeholder 26">
            <a:extLst>
              <a:ext uri="{FF2B5EF4-FFF2-40B4-BE49-F238E27FC236}">
                <a16:creationId xmlns:a16="http://schemas.microsoft.com/office/drawing/2014/main" id="{47431391-B7F2-2967-FE4D-1F6DA1A51DFD}"/>
              </a:ext>
            </a:extLst>
          </p:cNvPr>
          <p:cNvSpPr>
            <a:spLocks noGrp="1"/>
          </p:cNvSpPr>
          <p:nvPr>
            <p:ph type="pic" sz="quarter" idx="25" hasCustomPrompt="1"/>
          </p:nvPr>
        </p:nvSpPr>
        <p:spPr>
          <a:xfrm>
            <a:off x="1219200" y="1207856"/>
            <a:ext cx="575728" cy="435657"/>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36" name="Rounded Rectangle 35">
            <a:extLst>
              <a:ext uri="{FF2B5EF4-FFF2-40B4-BE49-F238E27FC236}">
                <a16:creationId xmlns:a16="http://schemas.microsoft.com/office/drawing/2014/main" id="{D4B26D87-978E-B241-CF24-57F471173120}"/>
              </a:ext>
            </a:extLst>
          </p:cNvPr>
          <p:cNvSpPr/>
          <p:nvPr userDrawn="1"/>
        </p:nvSpPr>
        <p:spPr>
          <a:xfrm>
            <a:off x="2629086" y="967803"/>
            <a:ext cx="1919570" cy="3581821"/>
          </a:xfrm>
          <a:prstGeom prst="roundRect">
            <a:avLst>
              <a:gd name="adj" fmla="val 5943"/>
            </a:avLst>
          </a:prstGeom>
          <a:solidFill>
            <a:srgbClr val="FF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7" name="Round Same Side Corner Rectangle 36">
            <a:extLst>
              <a:ext uri="{FF2B5EF4-FFF2-40B4-BE49-F238E27FC236}">
                <a16:creationId xmlns:a16="http://schemas.microsoft.com/office/drawing/2014/main" id="{F68AFC74-A5E7-2BDA-DBC0-0B62B144998F}"/>
              </a:ext>
            </a:extLst>
          </p:cNvPr>
          <p:cNvSpPr/>
          <p:nvPr userDrawn="1"/>
        </p:nvSpPr>
        <p:spPr>
          <a:xfrm>
            <a:off x="2629086" y="965420"/>
            <a:ext cx="1919570" cy="920530"/>
          </a:xfrm>
          <a:prstGeom prst="round2SameRect">
            <a:avLst>
              <a:gd name="adj1" fmla="val 1226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8" name="Text Placeholder 8">
            <a:extLst>
              <a:ext uri="{FF2B5EF4-FFF2-40B4-BE49-F238E27FC236}">
                <a16:creationId xmlns:a16="http://schemas.microsoft.com/office/drawing/2014/main" id="{84C56D51-A7D9-DB76-ABF5-DA2A699D3C6E}"/>
              </a:ext>
            </a:extLst>
          </p:cNvPr>
          <p:cNvSpPr>
            <a:spLocks noGrp="1"/>
          </p:cNvSpPr>
          <p:nvPr>
            <p:ph type="body" sz="quarter" idx="26" hasCustomPrompt="1"/>
          </p:nvPr>
        </p:nvSpPr>
        <p:spPr>
          <a:xfrm>
            <a:off x="2791631" y="2252947"/>
            <a:ext cx="1604625" cy="2147603"/>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39" name="Text Placeholder 25">
            <a:extLst>
              <a:ext uri="{FF2B5EF4-FFF2-40B4-BE49-F238E27FC236}">
                <a16:creationId xmlns:a16="http://schemas.microsoft.com/office/drawing/2014/main" id="{0EC40396-A13E-0DEC-4A2B-B09F8451544D}"/>
              </a:ext>
            </a:extLst>
          </p:cNvPr>
          <p:cNvSpPr>
            <a:spLocks noGrp="1"/>
          </p:cNvSpPr>
          <p:nvPr>
            <p:ph type="body" sz="quarter" idx="27" hasCustomPrompt="1"/>
          </p:nvPr>
        </p:nvSpPr>
        <p:spPr>
          <a:xfrm>
            <a:off x="2791631" y="1986845"/>
            <a:ext cx="1604625" cy="165206"/>
          </a:xfrm>
          <a:prstGeom prst="rect">
            <a:avLst/>
          </a:prstGeom>
        </p:spPr>
        <p:txBody>
          <a:bodyPr lIns="0" tIns="0" rIns="0" bIns="0"/>
          <a:lstStyle>
            <a:lvl1pPr algn="ctr">
              <a:buNone/>
              <a:defRPr sz="16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
        <p:nvSpPr>
          <p:cNvPr id="40" name="Picture Placeholder 26">
            <a:extLst>
              <a:ext uri="{FF2B5EF4-FFF2-40B4-BE49-F238E27FC236}">
                <a16:creationId xmlns:a16="http://schemas.microsoft.com/office/drawing/2014/main" id="{64D9B3BF-17F5-F3D8-FE4D-663586EE0D2C}"/>
              </a:ext>
            </a:extLst>
          </p:cNvPr>
          <p:cNvSpPr>
            <a:spLocks noGrp="1"/>
          </p:cNvSpPr>
          <p:nvPr>
            <p:ph type="pic" sz="quarter" idx="28" hasCustomPrompt="1"/>
          </p:nvPr>
        </p:nvSpPr>
        <p:spPr>
          <a:xfrm>
            <a:off x="3298825" y="1207856"/>
            <a:ext cx="575728" cy="435657"/>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41" name="Rounded Rectangle 40">
            <a:extLst>
              <a:ext uri="{FF2B5EF4-FFF2-40B4-BE49-F238E27FC236}">
                <a16:creationId xmlns:a16="http://schemas.microsoft.com/office/drawing/2014/main" id="{54E52CC6-94E6-D5D0-E0F5-22308B297106}"/>
              </a:ext>
            </a:extLst>
          </p:cNvPr>
          <p:cNvSpPr/>
          <p:nvPr userDrawn="1"/>
        </p:nvSpPr>
        <p:spPr>
          <a:xfrm>
            <a:off x="4711886" y="967803"/>
            <a:ext cx="1919570" cy="3581821"/>
          </a:xfrm>
          <a:prstGeom prst="roundRect">
            <a:avLst>
              <a:gd name="adj" fmla="val 5943"/>
            </a:avLst>
          </a:prstGeom>
          <a:solidFill>
            <a:srgbClr val="FFD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2" name="Round Same Side Corner Rectangle 41">
            <a:extLst>
              <a:ext uri="{FF2B5EF4-FFF2-40B4-BE49-F238E27FC236}">
                <a16:creationId xmlns:a16="http://schemas.microsoft.com/office/drawing/2014/main" id="{8CF115A1-0DBD-FA0B-9EA7-8D99542A4B8E}"/>
              </a:ext>
            </a:extLst>
          </p:cNvPr>
          <p:cNvSpPr/>
          <p:nvPr userDrawn="1"/>
        </p:nvSpPr>
        <p:spPr>
          <a:xfrm>
            <a:off x="4711886" y="965420"/>
            <a:ext cx="1919570" cy="920530"/>
          </a:xfrm>
          <a:prstGeom prst="round2SameRect">
            <a:avLst>
              <a:gd name="adj1" fmla="val 12268"/>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3" name="Text Placeholder 8">
            <a:extLst>
              <a:ext uri="{FF2B5EF4-FFF2-40B4-BE49-F238E27FC236}">
                <a16:creationId xmlns:a16="http://schemas.microsoft.com/office/drawing/2014/main" id="{99208828-1C5B-F8CE-759B-7CB31519E876}"/>
              </a:ext>
            </a:extLst>
          </p:cNvPr>
          <p:cNvSpPr>
            <a:spLocks noGrp="1"/>
          </p:cNvSpPr>
          <p:nvPr>
            <p:ph type="body" sz="quarter" idx="29" hasCustomPrompt="1"/>
          </p:nvPr>
        </p:nvSpPr>
        <p:spPr>
          <a:xfrm>
            <a:off x="4874431" y="2252947"/>
            <a:ext cx="1604625" cy="2147603"/>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44" name="Text Placeholder 25">
            <a:extLst>
              <a:ext uri="{FF2B5EF4-FFF2-40B4-BE49-F238E27FC236}">
                <a16:creationId xmlns:a16="http://schemas.microsoft.com/office/drawing/2014/main" id="{65EAA28C-78B4-0C35-0493-3725EB708B9C}"/>
              </a:ext>
            </a:extLst>
          </p:cNvPr>
          <p:cNvSpPr>
            <a:spLocks noGrp="1"/>
          </p:cNvSpPr>
          <p:nvPr>
            <p:ph type="body" sz="quarter" idx="30" hasCustomPrompt="1"/>
          </p:nvPr>
        </p:nvSpPr>
        <p:spPr>
          <a:xfrm>
            <a:off x="4874431" y="1986845"/>
            <a:ext cx="1604625" cy="165206"/>
          </a:xfrm>
          <a:prstGeom prst="rect">
            <a:avLst/>
          </a:prstGeom>
        </p:spPr>
        <p:txBody>
          <a:bodyPr lIns="0" tIns="0" rIns="0" bIns="0"/>
          <a:lstStyle>
            <a:lvl1pPr algn="ctr">
              <a:buNone/>
              <a:defRPr sz="16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
        <p:nvSpPr>
          <p:cNvPr id="45" name="Picture Placeholder 26">
            <a:extLst>
              <a:ext uri="{FF2B5EF4-FFF2-40B4-BE49-F238E27FC236}">
                <a16:creationId xmlns:a16="http://schemas.microsoft.com/office/drawing/2014/main" id="{27179707-BB73-B0DF-9968-1C92B4F4EB2E}"/>
              </a:ext>
            </a:extLst>
          </p:cNvPr>
          <p:cNvSpPr>
            <a:spLocks noGrp="1"/>
          </p:cNvSpPr>
          <p:nvPr>
            <p:ph type="pic" sz="quarter" idx="31" hasCustomPrompt="1"/>
          </p:nvPr>
        </p:nvSpPr>
        <p:spPr>
          <a:xfrm>
            <a:off x="5381625" y="1207856"/>
            <a:ext cx="575728" cy="435657"/>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
        <p:nvSpPr>
          <p:cNvPr id="46" name="Rounded Rectangle 45">
            <a:extLst>
              <a:ext uri="{FF2B5EF4-FFF2-40B4-BE49-F238E27FC236}">
                <a16:creationId xmlns:a16="http://schemas.microsoft.com/office/drawing/2014/main" id="{1B89F82C-9419-74A6-FD15-56B4A8F0A58C}"/>
              </a:ext>
            </a:extLst>
          </p:cNvPr>
          <p:cNvSpPr/>
          <p:nvPr userDrawn="1"/>
        </p:nvSpPr>
        <p:spPr>
          <a:xfrm>
            <a:off x="6785161" y="967803"/>
            <a:ext cx="1919570" cy="3581821"/>
          </a:xfrm>
          <a:prstGeom prst="roundRect">
            <a:avLst>
              <a:gd name="adj" fmla="val 5943"/>
            </a:avLst>
          </a:prstGeom>
          <a:solidFill>
            <a:srgbClr val="ABFB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7" name="Round Same Side Corner Rectangle 46">
            <a:extLst>
              <a:ext uri="{FF2B5EF4-FFF2-40B4-BE49-F238E27FC236}">
                <a16:creationId xmlns:a16="http://schemas.microsoft.com/office/drawing/2014/main" id="{01ED9113-52D2-31F1-B0CF-74DFA0C27DAA}"/>
              </a:ext>
            </a:extLst>
          </p:cNvPr>
          <p:cNvSpPr/>
          <p:nvPr userDrawn="1"/>
        </p:nvSpPr>
        <p:spPr>
          <a:xfrm>
            <a:off x="6785161" y="965420"/>
            <a:ext cx="1919570" cy="920530"/>
          </a:xfrm>
          <a:prstGeom prst="round2SameRect">
            <a:avLst>
              <a:gd name="adj1" fmla="val 12268"/>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8" name="Text Placeholder 8">
            <a:extLst>
              <a:ext uri="{FF2B5EF4-FFF2-40B4-BE49-F238E27FC236}">
                <a16:creationId xmlns:a16="http://schemas.microsoft.com/office/drawing/2014/main" id="{BDE8161B-EFF9-2138-EB11-0805FD12C476}"/>
              </a:ext>
            </a:extLst>
          </p:cNvPr>
          <p:cNvSpPr>
            <a:spLocks noGrp="1"/>
          </p:cNvSpPr>
          <p:nvPr>
            <p:ph type="body" sz="quarter" idx="32" hasCustomPrompt="1"/>
          </p:nvPr>
        </p:nvSpPr>
        <p:spPr>
          <a:xfrm>
            <a:off x="6947706" y="2252947"/>
            <a:ext cx="1604625" cy="2147603"/>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49" name="Text Placeholder 25">
            <a:extLst>
              <a:ext uri="{FF2B5EF4-FFF2-40B4-BE49-F238E27FC236}">
                <a16:creationId xmlns:a16="http://schemas.microsoft.com/office/drawing/2014/main" id="{6AE81678-18DA-B910-7BF7-FD22FBB6BBB1}"/>
              </a:ext>
            </a:extLst>
          </p:cNvPr>
          <p:cNvSpPr>
            <a:spLocks noGrp="1"/>
          </p:cNvSpPr>
          <p:nvPr>
            <p:ph type="body" sz="quarter" idx="33" hasCustomPrompt="1"/>
          </p:nvPr>
        </p:nvSpPr>
        <p:spPr>
          <a:xfrm>
            <a:off x="6947706" y="1986845"/>
            <a:ext cx="1604625" cy="165206"/>
          </a:xfrm>
          <a:prstGeom prst="rect">
            <a:avLst/>
          </a:prstGeom>
        </p:spPr>
        <p:txBody>
          <a:bodyPr lIns="0" tIns="0" rIns="0" bIns="0"/>
          <a:lstStyle>
            <a:lvl1pPr algn="ctr">
              <a:buNone/>
              <a:defRPr sz="16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
        <p:nvSpPr>
          <p:cNvPr id="50" name="Picture Placeholder 26">
            <a:extLst>
              <a:ext uri="{FF2B5EF4-FFF2-40B4-BE49-F238E27FC236}">
                <a16:creationId xmlns:a16="http://schemas.microsoft.com/office/drawing/2014/main" id="{CE0E3ECE-E804-A4E9-855C-90BA04096332}"/>
              </a:ext>
            </a:extLst>
          </p:cNvPr>
          <p:cNvSpPr>
            <a:spLocks noGrp="1"/>
          </p:cNvSpPr>
          <p:nvPr>
            <p:ph type="pic" sz="quarter" idx="34" hasCustomPrompt="1"/>
          </p:nvPr>
        </p:nvSpPr>
        <p:spPr>
          <a:xfrm>
            <a:off x="7454900" y="1207856"/>
            <a:ext cx="575728" cy="435657"/>
          </a:xfrm>
          <a:prstGeom prst="rect">
            <a:avLst/>
          </a:prstGeom>
          <a:pattFill prst="wdDnDiag">
            <a:fgClr>
              <a:schemeClr val="bg2"/>
            </a:fgClr>
            <a:bgClr>
              <a:schemeClr val="bg1"/>
            </a:bgClr>
          </a:pattFill>
        </p:spPr>
        <p:txBody>
          <a:bodyPr lIns="0" tIns="0" rIns="0" bIns="0" anchor="ctr" anchorCtr="0"/>
          <a:lstStyle>
            <a:lvl1pPr marL="0" indent="0" algn="ctr">
              <a:buNone/>
              <a:defRPr sz="600">
                <a:solidFill>
                  <a:schemeClr val="accent2"/>
                </a:solidFill>
              </a:defRPr>
            </a:lvl1pPr>
          </a:lstStyle>
          <a:p>
            <a:r>
              <a:rPr lang="en-US" dirty="0"/>
              <a:t>INSERT</a:t>
            </a:r>
            <a:br>
              <a:rPr lang="en-US" dirty="0"/>
            </a:br>
            <a:r>
              <a:rPr lang="en-US" dirty="0"/>
              <a:t>ICON</a:t>
            </a:r>
          </a:p>
        </p:txBody>
      </p:sp>
    </p:spTree>
    <p:extLst>
      <p:ext uri="{BB962C8B-B14F-4D97-AF65-F5344CB8AC3E}">
        <p14:creationId xmlns:p14="http://schemas.microsoft.com/office/powerpoint/2010/main" val="99625012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GES Master - 3 Column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userDrawn="1">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userDrawn="1">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65" name="Rounded Rectangle 64">
            <a:extLst>
              <a:ext uri="{FF2B5EF4-FFF2-40B4-BE49-F238E27FC236}">
                <a16:creationId xmlns:a16="http://schemas.microsoft.com/office/drawing/2014/main" id="{4FF24A4E-E377-8918-B964-2E978B0FE868}"/>
              </a:ext>
            </a:extLst>
          </p:cNvPr>
          <p:cNvSpPr/>
          <p:nvPr userDrawn="1"/>
        </p:nvSpPr>
        <p:spPr>
          <a:xfrm>
            <a:off x="1529999" y="971129"/>
            <a:ext cx="1919571" cy="441879"/>
          </a:xfrm>
          <a:prstGeom prst="roundRect">
            <a:avLst>
              <a:gd name="adj" fmla="val 218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66" name="Text Placeholder 8">
            <a:extLst>
              <a:ext uri="{FF2B5EF4-FFF2-40B4-BE49-F238E27FC236}">
                <a16:creationId xmlns:a16="http://schemas.microsoft.com/office/drawing/2014/main" id="{7872D8E3-4DFD-A02D-E7F6-87E75167182B}"/>
              </a:ext>
            </a:extLst>
          </p:cNvPr>
          <p:cNvSpPr>
            <a:spLocks noGrp="1"/>
          </p:cNvSpPr>
          <p:nvPr>
            <p:ph type="body" sz="quarter" idx="12" hasCustomPrompt="1"/>
          </p:nvPr>
        </p:nvSpPr>
        <p:spPr>
          <a:xfrm>
            <a:off x="1692545" y="1554470"/>
            <a:ext cx="1604625" cy="2772945"/>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67" name="Text Placeholder 25">
            <a:extLst>
              <a:ext uri="{FF2B5EF4-FFF2-40B4-BE49-F238E27FC236}">
                <a16:creationId xmlns:a16="http://schemas.microsoft.com/office/drawing/2014/main" id="{0C269FD0-02C4-5E48-3C23-8F5A2AC815F9}"/>
              </a:ext>
            </a:extLst>
          </p:cNvPr>
          <p:cNvSpPr>
            <a:spLocks noGrp="1"/>
          </p:cNvSpPr>
          <p:nvPr>
            <p:ph type="body" sz="quarter" idx="18" hasCustomPrompt="1"/>
          </p:nvPr>
        </p:nvSpPr>
        <p:spPr>
          <a:xfrm>
            <a:off x="1692545" y="1112591"/>
            <a:ext cx="1604625" cy="165206"/>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
        <p:nvSpPr>
          <p:cNvPr id="3" name="Rounded Rectangle 2">
            <a:extLst>
              <a:ext uri="{FF2B5EF4-FFF2-40B4-BE49-F238E27FC236}">
                <a16:creationId xmlns:a16="http://schemas.microsoft.com/office/drawing/2014/main" id="{46A8D676-56CF-C986-0756-C957C74EB398}"/>
              </a:ext>
            </a:extLst>
          </p:cNvPr>
          <p:cNvSpPr/>
          <p:nvPr userDrawn="1"/>
        </p:nvSpPr>
        <p:spPr>
          <a:xfrm>
            <a:off x="3612214" y="971129"/>
            <a:ext cx="1919571" cy="441879"/>
          </a:xfrm>
          <a:prstGeom prst="roundRect">
            <a:avLst>
              <a:gd name="adj" fmla="val 218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6" name="Text Placeholder 8">
            <a:extLst>
              <a:ext uri="{FF2B5EF4-FFF2-40B4-BE49-F238E27FC236}">
                <a16:creationId xmlns:a16="http://schemas.microsoft.com/office/drawing/2014/main" id="{D42E23A0-FBF7-033D-5F81-FCFEFBD24677}"/>
              </a:ext>
            </a:extLst>
          </p:cNvPr>
          <p:cNvSpPr>
            <a:spLocks noGrp="1"/>
          </p:cNvSpPr>
          <p:nvPr>
            <p:ph type="body" sz="quarter" idx="19" hasCustomPrompt="1"/>
          </p:nvPr>
        </p:nvSpPr>
        <p:spPr>
          <a:xfrm>
            <a:off x="3774760" y="1554470"/>
            <a:ext cx="1604625" cy="2772945"/>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7" name="Text Placeholder 25">
            <a:extLst>
              <a:ext uri="{FF2B5EF4-FFF2-40B4-BE49-F238E27FC236}">
                <a16:creationId xmlns:a16="http://schemas.microsoft.com/office/drawing/2014/main" id="{D3DED848-577A-0C1F-F198-D653C8483AD3}"/>
              </a:ext>
            </a:extLst>
          </p:cNvPr>
          <p:cNvSpPr>
            <a:spLocks noGrp="1"/>
          </p:cNvSpPr>
          <p:nvPr>
            <p:ph type="body" sz="quarter" idx="20" hasCustomPrompt="1"/>
          </p:nvPr>
        </p:nvSpPr>
        <p:spPr>
          <a:xfrm>
            <a:off x="3774760" y="1112591"/>
            <a:ext cx="1604625" cy="165206"/>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
        <p:nvSpPr>
          <p:cNvPr id="9" name="Rounded Rectangle 8">
            <a:extLst>
              <a:ext uri="{FF2B5EF4-FFF2-40B4-BE49-F238E27FC236}">
                <a16:creationId xmlns:a16="http://schemas.microsoft.com/office/drawing/2014/main" id="{15CA203B-4B26-18E8-C19C-406B20C3609A}"/>
              </a:ext>
            </a:extLst>
          </p:cNvPr>
          <p:cNvSpPr/>
          <p:nvPr userDrawn="1"/>
        </p:nvSpPr>
        <p:spPr>
          <a:xfrm>
            <a:off x="5692460" y="971129"/>
            <a:ext cx="1919571" cy="441879"/>
          </a:xfrm>
          <a:prstGeom prst="roundRect">
            <a:avLst>
              <a:gd name="adj" fmla="val 218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1" name="Text Placeholder 8">
            <a:extLst>
              <a:ext uri="{FF2B5EF4-FFF2-40B4-BE49-F238E27FC236}">
                <a16:creationId xmlns:a16="http://schemas.microsoft.com/office/drawing/2014/main" id="{CA80E2CA-532C-5BEC-7764-E1F1F175D39D}"/>
              </a:ext>
            </a:extLst>
          </p:cNvPr>
          <p:cNvSpPr>
            <a:spLocks noGrp="1"/>
          </p:cNvSpPr>
          <p:nvPr>
            <p:ph type="body" sz="quarter" idx="21" hasCustomPrompt="1"/>
          </p:nvPr>
        </p:nvSpPr>
        <p:spPr>
          <a:xfrm>
            <a:off x="5855006" y="1554470"/>
            <a:ext cx="1604625" cy="2772945"/>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15" name="Text Placeholder 25">
            <a:extLst>
              <a:ext uri="{FF2B5EF4-FFF2-40B4-BE49-F238E27FC236}">
                <a16:creationId xmlns:a16="http://schemas.microsoft.com/office/drawing/2014/main" id="{233F9227-56FC-05D7-440A-5FA0C5561F1F}"/>
              </a:ext>
            </a:extLst>
          </p:cNvPr>
          <p:cNvSpPr>
            <a:spLocks noGrp="1"/>
          </p:cNvSpPr>
          <p:nvPr>
            <p:ph type="body" sz="quarter" idx="22" hasCustomPrompt="1"/>
          </p:nvPr>
        </p:nvSpPr>
        <p:spPr>
          <a:xfrm>
            <a:off x="5855006" y="1112591"/>
            <a:ext cx="1604625" cy="165206"/>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Tree>
    <p:extLst>
      <p:ext uri="{BB962C8B-B14F-4D97-AF65-F5344CB8AC3E}">
        <p14:creationId xmlns:p14="http://schemas.microsoft.com/office/powerpoint/2010/main" val="185267390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GES Master - 4 Column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userDrawn="1">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userDrawn="1">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65" name="Rounded Rectangle 64">
            <a:extLst>
              <a:ext uri="{FF2B5EF4-FFF2-40B4-BE49-F238E27FC236}">
                <a16:creationId xmlns:a16="http://schemas.microsoft.com/office/drawing/2014/main" id="{4FF24A4E-E377-8918-B964-2E978B0FE868}"/>
              </a:ext>
            </a:extLst>
          </p:cNvPr>
          <p:cNvSpPr/>
          <p:nvPr userDrawn="1"/>
        </p:nvSpPr>
        <p:spPr>
          <a:xfrm>
            <a:off x="549460" y="971129"/>
            <a:ext cx="1919571" cy="441879"/>
          </a:xfrm>
          <a:prstGeom prst="roundRect">
            <a:avLst>
              <a:gd name="adj" fmla="val 218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66" name="Text Placeholder 8">
            <a:extLst>
              <a:ext uri="{FF2B5EF4-FFF2-40B4-BE49-F238E27FC236}">
                <a16:creationId xmlns:a16="http://schemas.microsoft.com/office/drawing/2014/main" id="{7872D8E3-4DFD-A02D-E7F6-87E75167182B}"/>
              </a:ext>
            </a:extLst>
          </p:cNvPr>
          <p:cNvSpPr>
            <a:spLocks noGrp="1"/>
          </p:cNvSpPr>
          <p:nvPr>
            <p:ph type="body" sz="quarter" idx="12" hasCustomPrompt="1"/>
          </p:nvPr>
        </p:nvSpPr>
        <p:spPr>
          <a:xfrm>
            <a:off x="712006" y="1554470"/>
            <a:ext cx="1604625" cy="2772945"/>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67" name="Text Placeholder 25">
            <a:extLst>
              <a:ext uri="{FF2B5EF4-FFF2-40B4-BE49-F238E27FC236}">
                <a16:creationId xmlns:a16="http://schemas.microsoft.com/office/drawing/2014/main" id="{0C269FD0-02C4-5E48-3C23-8F5A2AC815F9}"/>
              </a:ext>
            </a:extLst>
          </p:cNvPr>
          <p:cNvSpPr>
            <a:spLocks noGrp="1"/>
          </p:cNvSpPr>
          <p:nvPr>
            <p:ph type="body" sz="quarter" idx="18" hasCustomPrompt="1"/>
          </p:nvPr>
        </p:nvSpPr>
        <p:spPr>
          <a:xfrm>
            <a:off x="712006" y="1112591"/>
            <a:ext cx="1604625" cy="165206"/>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
        <p:nvSpPr>
          <p:cNvPr id="3" name="Rounded Rectangle 2">
            <a:extLst>
              <a:ext uri="{FF2B5EF4-FFF2-40B4-BE49-F238E27FC236}">
                <a16:creationId xmlns:a16="http://schemas.microsoft.com/office/drawing/2014/main" id="{46A8D676-56CF-C986-0756-C957C74EB398}"/>
              </a:ext>
            </a:extLst>
          </p:cNvPr>
          <p:cNvSpPr/>
          <p:nvPr userDrawn="1"/>
        </p:nvSpPr>
        <p:spPr>
          <a:xfrm>
            <a:off x="2631675" y="971129"/>
            <a:ext cx="1919571" cy="441879"/>
          </a:xfrm>
          <a:prstGeom prst="roundRect">
            <a:avLst>
              <a:gd name="adj" fmla="val 218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6" name="Text Placeholder 8">
            <a:extLst>
              <a:ext uri="{FF2B5EF4-FFF2-40B4-BE49-F238E27FC236}">
                <a16:creationId xmlns:a16="http://schemas.microsoft.com/office/drawing/2014/main" id="{D42E23A0-FBF7-033D-5F81-FCFEFBD24677}"/>
              </a:ext>
            </a:extLst>
          </p:cNvPr>
          <p:cNvSpPr>
            <a:spLocks noGrp="1"/>
          </p:cNvSpPr>
          <p:nvPr>
            <p:ph type="body" sz="quarter" idx="19" hasCustomPrompt="1"/>
          </p:nvPr>
        </p:nvSpPr>
        <p:spPr>
          <a:xfrm>
            <a:off x="2794221" y="1554470"/>
            <a:ext cx="1604625" cy="2772945"/>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7" name="Text Placeholder 25">
            <a:extLst>
              <a:ext uri="{FF2B5EF4-FFF2-40B4-BE49-F238E27FC236}">
                <a16:creationId xmlns:a16="http://schemas.microsoft.com/office/drawing/2014/main" id="{D3DED848-577A-0C1F-F198-D653C8483AD3}"/>
              </a:ext>
            </a:extLst>
          </p:cNvPr>
          <p:cNvSpPr>
            <a:spLocks noGrp="1"/>
          </p:cNvSpPr>
          <p:nvPr>
            <p:ph type="body" sz="quarter" idx="20" hasCustomPrompt="1"/>
          </p:nvPr>
        </p:nvSpPr>
        <p:spPr>
          <a:xfrm>
            <a:off x="2794221" y="1112591"/>
            <a:ext cx="1604625" cy="165206"/>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
        <p:nvSpPr>
          <p:cNvPr id="9" name="Rounded Rectangle 8">
            <a:extLst>
              <a:ext uri="{FF2B5EF4-FFF2-40B4-BE49-F238E27FC236}">
                <a16:creationId xmlns:a16="http://schemas.microsoft.com/office/drawing/2014/main" id="{15CA203B-4B26-18E8-C19C-406B20C3609A}"/>
              </a:ext>
            </a:extLst>
          </p:cNvPr>
          <p:cNvSpPr/>
          <p:nvPr userDrawn="1"/>
        </p:nvSpPr>
        <p:spPr>
          <a:xfrm>
            <a:off x="4711921" y="971129"/>
            <a:ext cx="1919571" cy="441879"/>
          </a:xfrm>
          <a:prstGeom prst="roundRect">
            <a:avLst>
              <a:gd name="adj" fmla="val 218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1" name="Text Placeholder 8">
            <a:extLst>
              <a:ext uri="{FF2B5EF4-FFF2-40B4-BE49-F238E27FC236}">
                <a16:creationId xmlns:a16="http://schemas.microsoft.com/office/drawing/2014/main" id="{CA80E2CA-532C-5BEC-7764-E1F1F175D39D}"/>
              </a:ext>
            </a:extLst>
          </p:cNvPr>
          <p:cNvSpPr>
            <a:spLocks noGrp="1"/>
          </p:cNvSpPr>
          <p:nvPr>
            <p:ph type="body" sz="quarter" idx="21" hasCustomPrompt="1"/>
          </p:nvPr>
        </p:nvSpPr>
        <p:spPr>
          <a:xfrm>
            <a:off x="4874467" y="1554470"/>
            <a:ext cx="1604625" cy="2772945"/>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15" name="Text Placeholder 25">
            <a:extLst>
              <a:ext uri="{FF2B5EF4-FFF2-40B4-BE49-F238E27FC236}">
                <a16:creationId xmlns:a16="http://schemas.microsoft.com/office/drawing/2014/main" id="{233F9227-56FC-05D7-440A-5FA0C5561F1F}"/>
              </a:ext>
            </a:extLst>
          </p:cNvPr>
          <p:cNvSpPr>
            <a:spLocks noGrp="1"/>
          </p:cNvSpPr>
          <p:nvPr>
            <p:ph type="body" sz="quarter" idx="22" hasCustomPrompt="1"/>
          </p:nvPr>
        </p:nvSpPr>
        <p:spPr>
          <a:xfrm>
            <a:off x="4874467" y="1112591"/>
            <a:ext cx="1604625" cy="165206"/>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
        <p:nvSpPr>
          <p:cNvPr id="16" name="Rounded Rectangle 15">
            <a:extLst>
              <a:ext uri="{FF2B5EF4-FFF2-40B4-BE49-F238E27FC236}">
                <a16:creationId xmlns:a16="http://schemas.microsoft.com/office/drawing/2014/main" id="{7C3A81DD-E199-A011-44CC-B93E58D3C1BA}"/>
              </a:ext>
            </a:extLst>
          </p:cNvPr>
          <p:cNvSpPr/>
          <p:nvPr userDrawn="1"/>
        </p:nvSpPr>
        <p:spPr>
          <a:xfrm>
            <a:off x="6786014" y="971129"/>
            <a:ext cx="1919571" cy="441879"/>
          </a:xfrm>
          <a:prstGeom prst="roundRect">
            <a:avLst>
              <a:gd name="adj" fmla="val 2188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7" name="Text Placeholder 8">
            <a:extLst>
              <a:ext uri="{FF2B5EF4-FFF2-40B4-BE49-F238E27FC236}">
                <a16:creationId xmlns:a16="http://schemas.microsoft.com/office/drawing/2014/main" id="{AD994A3C-A917-D0F2-03AF-961F66C39351}"/>
              </a:ext>
            </a:extLst>
          </p:cNvPr>
          <p:cNvSpPr>
            <a:spLocks noGrp="1"/>
          </p:cNvSpPr>
          <p:nvPr>
            <p:ph type="body" sz="quarter" idx="23" hasCustomPrompt="1"/>
          </p:nvPr>
        </p:nvSpPr>
        <p:spPr>
          <a:xfrm>
            <a:off x="6948560" y="1554470"/>
            <a:ext cx="1604625" cy="2772945"/>
          </a:xfrm>
          <a:prstGeom prst="rect">
            <a:avLst/>
          </a:prstGeom>
        </p:spPr>
        <p:txBody>
          <a:bodyPr lIns="0" tIns="0" rIns="0" bIns="0"/>
          <a:lstStyle>
            <a:lvl1pPr marL="0" indent="0">
              <a:buSzPct val="110000"/>
              <a:buFontTx/>
              <a:buNone/>
              <a:defRPr sz="1200"/>
            </a:lvl1pPr>
            <a:lvl2pPr marL="685783" indent="-228594">
              <a:buSzPct val="110000"/>
              <a:buFontTx/>
              <a:buBlip>
                <a:blip>
                  <a:extLst>
                    <a:ext uri="{96DAC541-7B7A-43D3-8B79-37D633B846F1}">
                      <asvg:svgBlip xmlns:asvg="http://schemas.microsoft.com/office/drawing/2016/SVG/main" r:embed="rId3"/>
                    </a:ext>
                  </a:extLst>
                </a:blip>
              </a:buBlip>
              <a:defRPr sz="1200"/>
            </a:lvl2pPr>
            <a:lvl3pPr marL="1142972" indent="-228594">
              <a:buSzPct val="110000"/>
              <a:buFontTx/>
              <a:buBlip>
                <a:blip>
                  <a:extLst>
                    <a:ext uri="{96DAC541-7B7A-43D3-8B79-37D633B846F1}">
                      <asvg:svgBlip xmlns:asvg="http://schemas.microsoft.com/office/drawing/2016/SVG/main" r:embed="rId3"/>
                    </a:ext>
                  </a:extLst>
                </a:blip>
              </a:buBlip>
              <a:defRPr sz="1200"/>
            </a:lvl3pPr>
            <a:lvl4pPr marL="1600160" indent="-228594">
              <a:buSzPct val="110000"/>
              <a:buFontTx/>
              <a:buBlip>
                <a:blip>
                  <a:extLst>
                    <a:ext uri="{96DAC541-7B7A-43D3-8B79-37D633B846F1}">
                      <asvg:svgBlip xmlns:asvg="http://schemas.microsoft.com/office/drawing/2016/SVG/main" r:embed="rId3"/>
                    </a:ext>
                  </a:extLst>
                </a:blip>
              </a:buBlip>
              <a:defRPr sz="1200"/>
            </a:lvl4pPr>
            <a:lvl5pPr marL="2057348" indent="-228594">
              <a:buSzPct val="110000"/>
              <a:buFontTx/>
              <a:buBlip>
                <a:blip>
                  <a:extLst>
                    <a:ext uri="{96DAC541-7B7A-43D3-8B79-37D633B846F1}">
                      <asvg:svgBlip xmlns:asvg="http://schemas.microsoft.com/office/drawing/2016/SVG/main" r:embed="rId3"/>
                    </a:ext>
                  </a:extLst>
                </a:blip>
              </a:buBlip>
              <a:defRPr sz="1200"/>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eros </a:t>
            </a:r>
            <a:r>
              <a:rPr lang="en-US" dirty="0" err="1"/>
              <a:t>quis</a:t>
            </a:r>
            <a:r>
              <a:rPr lang="en-US" dirty="0"/>
              <a:t> </a:t>
            </a:r>
            <a:r>
              <a:rPr lang="en-US" dirty="0" err="1"/>
              <a:t>urna</a:t>
            </a:r>
            <a:r>
              <a:rPr lang="en-US" dirty="0"/>
              <a:t>.</a:t>
            </a:r>
          </a:p>
        </p:txBody>
      </p:sp>
      <p:sp>
        <p:nvSpPr>
          <p:cNvPr id="18" name="Text Placeholder 25">
            <a:extLst>
              <a:ext uri="{FF2B5EF4-FFF2-40B4-BE49-F238E27FC236}">
                <a16:creationId xmlns:a16="http://schemas.microsoft.com/office/drawing/2014/main" id="{7B33466B-2C7B-55A8-9770-DF01A0CB74F6}"/>
              </a:ext>
            </a:extLst>
          </p:cNvPr>
          <p:cNvSpPr>
            <a:spLocks noGrp="1"/>
          </p:cNvSpPr>
          <p:nvPr>
            <p:ph type="body" sz="quarter" idx="24" hasCustomPrompt="1"/>
          </p:nvPr>
        </p:nvSpPr>
        <p:spPr>
          <a:xfrm>
            <a:off x="6948560" y="1112591"/>
            <a:ext cx="1604625" cy="165206"/>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Label</a:t>
            </a:r>
          </a:p>
        </p:txBody>
      </p:sp>
    </p:spTree>
    <p:extLst>
      <p:ext uri="{BB962C8B-B14F-4D97-AF65-F5344CB8AC3E}">
        <p14:creationId xmlns:p14="http://schemas.microsoft.com/office/powerpoint/2010/main" val="199482847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GES Master - 2 Columns">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userDrawn="1">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userDrawn="1">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66" name="Text Placeholder 8">
            <a:extLst>
              <a:ext uri="{FF2B5EF4-FFF2-40B4-BE49-F238E27FC236}">
                <a16:creationId xmlns:a16="http://schemas.microsoft.com/office/drawing/2014/main" id="{7872D8E3-4DFD-A02D-E7F6-87E75167182B}"/>
              </a:ext>
            </a:extLst>
          </p:cNvPr>
          <p:cNvSpPr>
            <a:spLocks noGrp="1"/>
          </p:cNvSpPr>
          <p:nvPr>
            <p:ph type="body" sz="quarter" idx="12"/>
          </p:nvPr>
        </p:nvSpPr>
        <p:spPr>
          <a:xfrm>
            <a:off x="776591" y="1554470"/>
            <a:ext cx="3482948" cy="2718944"/>
          </a:xfrm>
          <a:prstGeom prst="rect">
            <a:avLst/>
          </a:prstGeom>
        </p:spPr>
        <p:txBody>
          <a:bodyPr lIns="0" tIns="0" rIns="0" bIns="0"/>
          <a:lstStyle>
            <a:lvl1pPr marL="228594" indent="-137154">
              <a:buSzPct val="120000"/>
              <a:buFont typeface="Arial" panose="020B0604020202020204" pitchFamily="34" charset="0"/>
              <a:buChar char="•"/>
              <a:defRPr sz="1200"/>
            </a:lvl1pPr>
            <a:lvl2pPr marL="685783" indent="-137154">
              <a:buSzPct val="100000"/>
              <a:buFont typeface="Wingdings" pitchFamily="2" charset="2"/>
              <a:buChar char="§"/>
              <a:defRPr sz="1200"/>
            </a:lvl2pPr>
            <a:lvl3pPr marL="1142972" indent="-137154">
              <a:buSzPct val="80000"/>
              <a:buFont typeface="Courier New" panose="02070309020205020404" pitchFamily="49" charset="0"/>
              <a:buChar char="o"/>
              <a:defRPr sz="1200"/>
            </a:lvl3pPr>
            <a:lvl4pPr marL="1600160" indent="-137154">
              <a:buSzPct val="100000"/>
              <a:buFont typeface="Arial" panose="020B0604020202020204" pitchFamily="34" charset="0"/>
              <a:buChar char="•"/>
              <a:defRPr sz="1200"/>
            </a:lvl4pPr>
            <a:lvl5pPr marL="2057348" indent="-137154">
              <a:buSzPct val="80000"/>
              <a:buFont typeface="Courier New" panose="02070309020205020404" pitchFamily="49" charset="0"/>
              <a:buChar char="o"/>
              <a:defRPr sz="12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ounded Rectangle 1">
            <a:extLst>
              <a:ext uri="{FF2B5EF4-FFF2-40B4-BE49-F238E27FC236}">
                <a16:creationId xmlns:a16="http://schemas.microsoft.com/office/drawing/2014/main" id="{13058C4E-78FC-F42B-1404-74E441C591E3}"/>
              </a:ext>
            </a:extLst>
          </p:cNvPr>
          <p:cNvSpPr/>
          <p:nvPr userDrawn="1"/>
        </p:nvSpPr>
        <p:spPr>
          <a:xfrm>
            <a:off x="609600" y="971129"/>
            <a:ext cx="3810000" cy="441879"/>
          </a:xfrm>
          <a:prstGeom prst="roundRect">
            <a:avLst>
              <a:gd name="adj" fmla="val 2116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 name="Text Placeholder 25">
            <a:extLst>
              <a:ext uri="{FF2B5EF4-FFF2-40B4-BE49-F238E27FC236}">
                <a16:creationId xmlns:a16="http://schemas.microsoft.com/office/drawing/2014/main" id="{BCD69DD1-A8FC-E684-991C-7A169CCDD3F4}"/>
              </a:ext>
            </a:extLst>
          </p:cNvPr>
          <p:cNvSpPr>
            <a:spLocks noGrp="1"/>
          </p:cNvSpPr>
          <p:nvPr>
            <p:ph type="body" sz="quarter" idx="18" hasCustomPrompt="1"/>
          </p:nvPr>
        </p:nvSpPr>
        <p:spPr>
          <a:xfrm>
            <a:off x="772146" y="1112591"/>
            <a:ext cx="3482948" cy="165206"/>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edit Master styles</a:t>
            </a:r>
          </a:p>
        </p:txBody>
      </p:sp>
      <p:sp>
        <p:nvSpPr>
          <p:cNvPr id="9" name="Rounded Rectangle 8">
            <a:extLst>
              <a:ext uri="{FF2B5EF4-FFF2-40B4-BE49-F238E27FC236}">
                <a16:creationId xmlns:a16="http://schemas.microsoft.com/office/drawing/2014/main" id="{7C9C4AF5-903B-2C05-4B60-EDD5EE47C839}"/>
              </a:ext>
            </a:extLst>
          </p:cNvPr>
          <p:cNvSpPr/>
          <p:nvPr userDrawn="1"/>
        </p:nvSpPr>
        <p:spPr>
          <a:xfrm>
            <a:off x="4736275" y="971129"/>
            <a:ext cx="3810000" cy="441879"/>
          </a:xfrm>
          <a:prstGeom prst="roundRect">
            <a:avLst>
              <a:gd name="adj" fmla="val 2116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1" name="Text Placeholder 25">
            <a:extLst>
              <a:ext uri="{FF2B5EF4-FFF2-40B4-BE49-F238E27FC236}">
                <a16:creationId xmlns:a16="http://schemas.microsoft.com/office/drawing/2014/main" id="{F89CEF5B-32B9-EAA2-2C70-747FF213812E}"/>
              </a:ext>
            </a:extLst>
          </p:cNvPr>
          <p:cNvSpPr>
            <a:spLocks noGrp="1"/>
          </p:cNvSpPr>
          <p:nvPr>
            <p:ph type="body" sz="quarter" idx="21" hasCustomPrompt="1"/>
          </p:nvPr>
        </p:nvSpPr>
        <p:spPr>
          <a:xfrm>
            <a:off x="4898821" y="1112591"/>
            <a:ext cx="3482948" cy="165206"/>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edit Master styles</a:t>
            </a:r>
          </a:p>
        </p:txBody>
      </p:sp>
      <p:sp>
        <p:nvSpPr>
          <p:cNvPr id="15" name="Text Placeholder 8">
            <a:extLst>
              <a:ext uri="{FF2B5EF4-FFF2-40B4-BE49-F238E27FC236}">
                <a16:creationId xmlns:a16="http://schemas.microsoft.com/office/drawing/2014/main" id="{CA4EEBCF-27DB-492C-F166-CF5B851E2C88}"/>
              </a:ext>
            </a:extLst>
          </p:cNvPr>
          <p:cNvSpPr>
            <a:spLocks noGrp="1"/>
          </p:cNvSpPr>
          <p:nvPr>
            <p:ph type="body" sz="quarter" idx="22"/>
          </p:nvPr>
        </p:nvSpPr>
        <p:spPr>
          <a:xfrm>
            <a:off x="4902636" y="1554470"/>
            <a:ext cx="3482948" cy="2718944"/>
          </a:xfrm>
          <a:prstGeom prst="rect">
            <a:avLst/>
          </a:prstGeom>
        </p:spPr>
        <p:txBody>
          <a:bodyPr lIns="0" tIns="0" rIns="0" bIns="0"/>
          <a:lstStyle>
            <a:lvl1pPr marL="228594" indent="-137154">
              <a:buSzPct val="120000"/>
              <a:buFont typeface="Arial" panose="020B0604020202020204" pitchFamily="34" charset="0"/>
              <a:buChar char="•"/>
              <a:defRPr sz="1200"/>
            </a:lvl1pPr>
            <a:lvl2pPr marL="685783" indent="-137154">
              <a:buSzPct val="100000"/>
              <a:buFont typeface="Wingdings" pitchFamily="2" charset="2"/>
              <a:buChar char="§"/>
              <a:defRPr sz="1200"/>
            </a:lvl2pPr>
            <a:lvl3pPr marL="1142972" indent="-137154">
              <a:buSzPct val="80000"/>
              <a:buFont typeface="Courier New" panose="02070309020205020404" pitchFamily="49" charset="0"/>
              <a:buChar char="o"/>
              <a:defRPr sz="1200"/>
            </a:lvl3pPr>
            <a:lvl4pPr marL="1600160" indent="-137154">
              <a:buSzPct val="100000"/>
              <a:buFont typeface="Arial" panose="020B0604020202020204" pitchFamily="34" charset="0"/>
              <a:buChar char="•"/>
              <a:defRPr sz="1200"/>
            </a:lvl4pPr>
            <a:lvl5pPr marL="2057348" indent="-137154">
              <a:buSzPct val="80000"/>
              <a:buFont typeface="Courier New" panose="02070309020205020404" pitchFamily="49" charset="0"/>
              <a:buChar char="o"/>
              <a:defRPr sz="12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EE44EE85-A325-CCAA-7CB0-2A85A6810380}"/>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2 Columns</a:t>
            </a:r>
          </a:p>
          <a:p>
            <a:pPr algn="l">
              <a:spcBef>
                <a:spcPts val="0"/>
              </a:spcBef>
            </a:pPr>
            <a:r>
              <a:rPr lang="en-US" sz="600" dirty="0">
                <a:solidFill>
                  <a:srgbClr val="FF0000"/>
                </a:solidFill>
              </a:rPr>
              <a:t>Color combinations can be changed in the Master slides.</a:t>
            </a:r>
          </a:p>
        </p:txBody>
      </p:sp>
    </p:spTree>
    <p:extLst>
      <p:ext uri="{BB962C8B-B14F-4D97-AF65-F5344CB8AC3E}">
        <p14:creationId xmlns:p14="http://schemas.microsoft.com/office/powerpoint/2010/main" val="283135393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GES Master - 2 Columns ALT">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userDrawn="1">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userDrawn="1">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6" name="Text Placeholder 8">
            <a:extLst>
              <a:ext uri="{FF2B5EF4-FFF2-40B4-BE49-F238E27FC236}">
                <a16:creationId xmlns:a16="http://schemas.microsoft.com/office/drawing/2014/main" id="{07C863B0-48A6-7116-3494-617A5476F42F}"/>
              </a:ext>
            </a:extLst>
          </p:cNvPr>
          <p:cNvSpPr>
            <a:spLocks noGrp="1"/>
          </p:cNvSpPr>
          <p:nvPr>
            <p:ph type="body" sz="quarter" idx="20"/>
          </p:nvPr>
        </p:nvSpPr>
        <p:spPr>
          <a:xfrm>
            <a:off x="776591" y="1112592"/>
            <a:ext cx="3482948" cy="2718944"/>
          </a:xfrm>
          <a:prstGeom prst="rect">
            <a:avLst/>
          </a:prstGeom>
        </p:spPr>
        <p:txBody>
          <a:bodyPr lIns="0" tIns="0" rIns="0" bIns="0"/>
          <a:lstStyle>
            <a:lvl1pPr marL="228594" indent="-137154">
              <a:buSzPct val="120000"/>
              <a:buFont typeface="Arial" panose="020B0604020202020204" pitchFamily="34" charset="0"/>
              <a:buChar char="•"/>
              <a:defRPr sz="1200"/>
            </a:lvl1pPr>
            <a:lvl2pPr marL="685783" indent="-137154">
              <a:buSzPct val="100000"/>
              <a:buFont typeface="Wingdings" pitchFamily="2" charset="2"/>
              <a:buChar char="§"/>
              <a:defRPr sz="1200"/>
            </a:lvl2pPr>
            <a:lvl3pPr marL="1142972" indent="-137154">
              <a:buSzPct val="80000"/>
              <a:buFont typeface="Courier New" panose="02070309020205020404" pitchFamily="49" charset="0"/>
              <a:buChar char="o"/>
              <a:defRPr sz="1200"/>
            </a:lvl3pPr>
            <a:lvl4pPr marL="1600160" indent="-137154">
              <a:buSzPct val="100000"/>
              <a:buFont typeface="Arial" panose="020B0604020202020204" pitchFamily="34" charset="0"/>
              <a:buChar char="•"/>
              <a:defRPr sz="1200"/>
            </a:lvl4pPr>
            <a:lvl5pPr marL="2057348" indent="-137154">
              <a:buSzPct val="80000"/>
              <a:buFont typeface="Courier New" panose="02070309020205020404" pitchFamily="49" charset="0"/>
              <a:buChar char="o"/>
              <a:defRPr sz="12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8">
            <a:extLst>
              <a:ext uri="{FF2B5EF4-FFF2-40B4-BE49-F238E27FC236}">
                <a16:creationId xmlns:a16="http://schemas.microsoft.com/office/drawing/2014/main" id="{274AB240-9527-434E-94B7-A5FE5352215B}"/>
              </a:ext>
            </a:extLst>
          </p:cNvPr>
          <p:cNvSpPr>
            <a:spLocks noGrp="1"/>
          </p:cNvSpPr>
          <p:nvPr>
            <p:ph type="body" sz="quarter" idx="22"/>
          </p:nvPr>
        </p:nvSpPr>
        <p:spPr>
          <a:xfrm>
            <a:off x="4902636" y="1112592"/>
            <a:ext cx="3482948" cy="2718944"/>
          </a:xfrm>
          <a:prstGeom prst="rect">
            <a:avLst/>
          </a:prstGeom>
        </p:spPr>
        <p:txBody>
          <a:bodyPr lIns="0" tIns="0" rIns="0" bIns="0"/>
          <a:lstStyle>
            <a:lvl1pPr marL="228594" indent="-137154">
              <a:buSzPct val="120000"/>
              <a:buFont typeface="Arial" panose="020B0604020202020204" pitchFamily="34" charset="0"/>
              <a:buChar char="•"/>
              <a:defRPr sz="1200"/>
            </a:lvl1pPr>
            <a:lvl2pPr marL="685783" indent="-137154">
              <a:buSzPct val="100000"/>
              <a:buFont typeface="Wingdings" pitchFamily="2" charset="2"/>
              <a:buChar char="§"/>
              <a:defRPr sz="1200"/>
            </a:lvl2pPr>
            <a:lvl3pPr marL="1142972" indent="-137154">
              <a:buSzPct val="80000"/>
              <a:buFont typeface="Courier New" panose="02070309020205020404" pitchFamily="49" charset="0"/>
              <a:buChar char="o"/>
              <a:defRPr sz="1200"/>
            </a:lvl3pPr>
            <a:lvl4pPr marL="1600160" indent="-137154">
              <a:buSzPct val="100000"/>
              <a:buFont typeface="Arial" panose="020B0604020202020204" pitchFamily="34" charset="0"/>
              <a:buChar char="•"/>
              <a:defRPr sz="1200"/>
            </a:lvl4pPr>
            <a:lvl5pPr marL="2057348" indent="-137154">
              <a:buSzPct val="80000"/>
              <a:buFont typeface="Courier New" panose="02070309020205020404" pitchFamily="49" charset="0"/>
              <a:buChar char="o"/>
              <a:defRPr sz="12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199007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GES Master - Question 3 Answers">
    <p:spTree>
      <p:nvGrpSpPr>
        <p:cNvPr id="1" name=""/>
        <p:cNvGrpSpPr/>
        <p:nvPr/>
      </p:nvGrpSpPr>
      <p:grpSpPr>
        <a:xfrm>
          <a:off x="0" y="0"/>
          <a:ext cx="0" cy="0"/>
          <a:chOff x="0" y="0"/>
          <a:chExt cx="0" cy="0"/>
        </a:xfrm>
      </p:grpSpPr>
      <p:sp>
        <p:nvSpPr>
          <p:cNvPr id="47" name="Rounded Rectangle 46">
            <a:extLst>
              <a:ext uri="{FF2B5EF4-FFF2-40B4-BE49-F238E27FC236}">
                <a16:creationId xmlns:a16="http://schemas.microsoft.com/office/drawing/2014/main" id="{55B208B7-D596-592F-B2EF-309529D54EC4}"/>
              </a:ext>
            </a:extLst>
          </p:cNvPr>
          <p:cNvSpPr/>
          <p:nvPr userDrawn="1"/>
        </p:nvSpPr>
        <p:spPr>
          <a:xfrm rot="16200000">
            <a:off x="2705048" y="-1483697"/>
            <a:ext cx="3740814" cy="7921476"/>
          </a:xfrm>
          <a:prstGeom prst="roundRect">
            <a:avLst>
              <a:gd name="adj" fmla="val 1884"/>
            </a:avLst>
          </a:prstGeom>
          <a:solidFill>
            <a:srgbClr val="FFF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8" name="Round Same Side Corner Rectangle 47">
            <a:extLst>
              <a:ext uri="{FF2B5EF4-FFF2-40B4-BE49-F238E27FC236}">
                <a16:creationId xmlns:a16="http://schemas.microsoft.com/office/drawing/2014/main" id="{148313E6-D2A1-F62B-C1A4-46FCCAB0C952}"/>
              </a:ext>
            </a:extLst>
          </p:cNvPr>
          <p:cNvSpPr/>
          <p:nvPr userDrawn="1"/>
        </p:nvSpPr>
        <p:spPr>
          <a:xfrm rot="16200000">
            <a:off x="567099" y="647348"/>
            <a:ext cx="3740814" cy="3659392"/>
          </a:xfrm>
          <a:prstGeom prst="round2SameRect">
            <a:avLst>
              <a:gd name="adj1" fmla="val 2235"/>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dirty="0">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52" name="Text Placeholder 8">
            <a:extLst>
              <a:ext uri="{FF2B5EF4-FFF2-40B4-BE49-F238E27FC236}">
                <a16:creationId xmlns:a16="http://schemas.microsoft.com/office/drawing/2014/main" id="{854052B0-30F2-E86C-605D-284C75903608}"/>
              </a:ext>
            </a:extLst>
          </p:cNvPr>
          <p:cNvSpPr>
            <a:spLocks noGrp="1"/>
          </p:cNvSpPr>
          <p:nvPr>
            <p:ph type="body" sz="quarter" idx="13" hasCustomPrompt="1"/>
          </p:nvPr>
        </p:nvSpPr>
        <p:spPr>
          <a:xfrm>
            <a:off x="5029200" y="1276350"/>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3" name="Oval 52">
            <a:extLst>
              <a:ext uri="{FF2B5EF4-FFF2-40B4-BE49-F238E27FC236}">
                <a16:creationId xmlns:a16="http://schemas.microsoft.com/office/drawing/2014/main" id="{2D48089A-44D4-B037-EE10-95774CA0238B}"/>
              </a:ext>
            </a:extLst>
          </p:cNvPr>
          <p:cNvSpPr/>
          <p:nvPr userDrawn="1"/>
        </p:nvSpPr>
        <p:spPr>
          <a:xfrm>
            <a:off x="4575571" y="1450296"/>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A</a:t>
            </a:r>
          </a:p>
        </p:txBody>
      </p:sp>
      <p:sp>
        <p:nvSpPr>
          <p:cNvPr id="54" name="Text Placeholder 8">
            <a:extLst>
              <a:ext uri="{FF2B5EF4-FFF2-40B4-BE49-F238E27FC236}">
                <a16:creationId xmlns:a16="http://schemas.microsoft.com/office/drawing/2014/main" id="{8497DDB3-BBD1-D6B6-C077-4A112DECD4B0}"/>
              </a:ext>
            </a:extLst>
          </p:cNvPr>
          <p:cNvSpPr>
            <a:spLocks noGrp="1"/>
          </p:cNvSpPr>
          <p:nvPr>
            <p:ph type="body" sz="quarter" idx="14" hasCustomPrompt="1"/>
          </p:nvPr>
        </p:nvSpPr>
        <p:spPr>
          <a:xfrm>
            <a:off x="5029200" y="2222214"/>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5" name="Oval 54">
            <a:extLst>
              <a:ext uri="{FF2B5EF4-FFF2-40B4-BE49-F238E27FC236}">
                <a16:creationId xmlns:a16="http://schemas.microsoft.com/office/drawing/2014/main" id="{665065C5-34DE-1587-601E-441448042B11}"/>
              </a:ext>
            </a:extLst>
          </p:cNvPr>
          <p:cNvSpPr/>
          <p:nvPr userDrawn="1"/>
        </p:nvSpPr>
        <p:spPr>
          <a:xfrm>
            <a:off x="4575571" y="2396160"/>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B</a:t>
            </a:r>
          </a:p>
        </p:txBody>
      </p:sp>
      <p:sp>
        <p:nvSpPr>
          <p:cNvPr id="56" name="Text Placeholder 8">
            <a:extLst>
              <a:ext uri="{FF2B5EF4-FFF2-40B4-BE49-F238E27FC236}">
                <a16:creationId xmlns:a16="http://schemas.microsoft.com/office/drawing/2014/main" id="{D8B3646F-B9FB-B4F7-5085-C919834469B0}"/>
              </a:ext>
            </a:extLst>
          </p:cNvPr>
          <p:cNvSpPr>
            <a:spLocks noGrp="1"/>
          </p:cNvSpPr>
          <p:nvPr>
            <p:ph type="body" sz="quarter" idx="15" hasCustomPrompt="1"/>
          </p:nvPr>
        </p:nvSpPr>
        <p:spPr>
          <a:xfrm>
            <a:off x="5029200" y="3168078"/>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7" name="Oval 56">
            <a:extLst>
              <a:ext uri="{FF2B5EF4-FFF2-40B4-BE49-F238E27FC236}">
                <a16:creationId xmlns:a16="http://schemas.microsoft.com/office/drawing/2014/main" id="{500A90CB-6C7B-F450-840E-F8EEEFEA071E}"/>
              </a:ext>
            </a:extLst>
          </p:cNvPr>
          <p:cNvSpPr/>
          <p:nvPr userDrawn="1"/>
        </p:nvSpPr>
        <p:spPr>
          <a:xfrm>
            <a:off x="4575571" y="3342024"/>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C</a:t>
            </a:r>
          </a:p>
        </p:txBody>
      </p:sp>
      <p:sp>
        <p:nvSpPr>
          <p:cNvPr id="2" name="TextBox 1">
            <a:extLst>
              <a:ext uri="{FF2B5EF4-FFF2-40B4-BE49-F238E27FC236}">
                <a16:creationId xmlns:a16="http://schemas.microsoft.com/office/drawing/2014/main" id="{5DBDDF07-5354-C397-BE6D-4367FD6E7541}"/>
              </a:ext>
            </a:extLst>
          </p:cNvPr>
          <p:cNvSpPr txBox="1"/>
          <p:nvPr userDrawn="1"/>
        </p:nvSpPr>
        <p:spPr>
          <a:xfrm>
            <a:off x="762001" y="1826051"/>
            <a:ext cx="3352799" cy="165207"/>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90000"/>
              </a:lnSpc>
              <a:spcBef>
                <a:spcPts val="600"/>
              </a:spcBef>
              <a:spcAft>
                <a:spcPts val="0"/>
              </a:spcAft>
              <a:buClrTx/>
              <a:buSzPct val="110000"/>
              <a:buFont typeface="Arial" panose="020B0604020202020204" pitchFamily="34" charset="0"/>
              <a:buNone/>
              <a:tabLst/>
              <a:defRPr/>
            </a:pPr>
            <a:r>
              <a:rPr lang="en-US" sz="1200" dirty="0">
                <a:latin typeface="OneStream Fono" panose="020B0504030300000000" pitchFamily="34" charset="0"/>
              </a:rPr>
              <a:t>QUESTION</a:t>
            </a:r>
          </a:p>
        </p:txBody>
      </p:sp>
      <p:sp>
        <p:nvSpPr>
          <p:cNvPr id="3" name="Text Placeholder 8">
            <a:extLst>
              <a:ext uri="{FF2B5EF4-FFF2-40B4-BE49-F238E27FC236}">
                <a16:creationId xmlns:a16="http://schemas.microsoft.com/office/drawing/2014/main" id="{13358138-4805-5BEA-7D5C-CD79E4278F50}"/>
              </a:ext>
            </a:extLst>
          </p:cNvPr>
          <p:cNvSpPr>
            <a:spLocks noGrp="1"/>
          </p:cNvSpPr>
          <p:nvPr>
            <p:ph type="body" sz="quarter" idx="18" hasCustomPrompt="1"/>
          </p:nvPr>
        </p:nvSpPr>
        <p:spPr>
          <a:xfrm>
            <a:off x="758952" y="2074738"/>
            <a:ext cx="3355848" cy="728893"/>
          </a:xfrm>
          <a:prstGeom prst="rect">
            <a:avLst/>
          </a:prstGeom>
        </p:spPr>
        <p:txBody>
          <a:bodyPr wrap="square" lIns="0" tIns="0" rIns="0" bIns="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a:t>
            </a:r>
          </a:p>
        </p:txBody>
      </p:sp>
      <p:sp>
        <p:nvSpPr>
          <p:cNvPr id="4" name="Rectangle 3">
            <a:extLst>
              <a:ext uri="{FF2B5EF4-FFF2-40B4-BE49-F238E27FC236}">
                <a16:creationId xmlns:a16="http://schemas.microsoft.com/office/drawing/2014/main" id="{EC8E96BC-AB2D-2B9D-1E13-FBDBB0DDF339}"/>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Question Master</a:t>
            </a:r>
          </a:p>
          <a:p>
            <a:pPr algn="l">
              <a:spcBef>
                <a:spcPts val="0"/>
              </a:spcBef>
            </a:pPr>
            <a:r>
              <a:rPr lang="en-US" sz="600" dirty="0">
                <a:solidFill>
                  <a:srgbClr val="FF0000"/>
                </a:solidFill>
              </a:rPr>
              <a:t>Color combinations can be changed in the Master slides.</a:t>
            </a:r>
          </a:p>
        </p:txBody>
      </p:sp>
    </p:spTree>
    <p:extLst>
      <p:ext uri="{BB962C8B-B14F-4D97-AF65-F5344CB8AC3E}">
        <p14:creationId xmlns:p14="http://schemas.microsoft.com/office/powerpoint/2010/main" val="302781929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GES Master - Question 3 Answers + Image">
    <p:spTree>
      <p:nvGrpSpPr>
        <p:cNvPr id="1" name=""/>
        <p:cNvGrpSpPr/>
        <p:nvPr/>
      </p:nvGrpSpPr>
      <p:grpSpPr>
        <a:xfrm>
          <a:off x="0" y="0"/>
          <a:ext cx="0" cy="0"/>
          <a:chOff x="0" y="0"/>
          <a:chExt cx="0" cy="0"/>
        </a:xfrm>
      </p:grpSpPr>
      <p:sp>
        <p:nvSpPr>
          <p:cNvPr id="47" name="Rounded Rectangle 46">
            <a:extLst>
              <a:ext uri="{FF2B5EF4-FFF2-40B4-BE49-F238E27FC236}">
                <a16:creationId xmlns:a16="http://schemas.microsoft.com/office/drawing/2014/main" id="{55B208B7-D596-592F-B2EF-309529D54EC4}"/>
              </a:ext>
            </a:extLst>
          </p:cNvPr>
          <p:cNvSpPr/>
          <p:nvPr userDrawn="1"/>
        </p:nvSpPr>
        <p:spPr>
          <a:xfrm rot="16200000">
            <a:off x="2705048" y="-1483697"/>
            <a:ext cx="3740814" cy="7921476"/>
          </a:xfrm>
          <a:prstGeom prst="roundRect">
            <a:avLst>
              <a:gd name="adj" fmla="val 1884"/>
            </a:avLst>
          </a:prstGeom>
          <a:solidFill>
            <a:srgbClr val="FFF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8" name="Round Same Side Corner Rectangle 47">
            <a:extLst>
              <a:ext uri="{FF2B5EF4-FFF2-40B4-BE49-F238E27FC236}">
                <a16:creationId xmlns:a16="http://schemas.microsoft.com/office/drawing/2014/main" id="{148313E6-D2A1-F62B-C1A4-46FCCAB0C952}"/>
              </a:ext>
            </a:extLst>
          </p:cNvPr>
          <p:cNvSpPr/>
          <p:nvPr userDrawn="1"/>
        </p:nvSpPr>
        <p:spPr>
          <a:xfrm rot="16200000">
            <a:off x="567099" y="647348"/>
            <a:ext cx="3740814" cy="3659392"/>
          </a:xfrm>
          <a:prstGeom prst="round2SameRect">
            <a:avLst>
              <a:gd name="adj1" fmla="val 2235"/>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dirty="0">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8" name="TextBox 27">
            <a:extLst>
              <a:ext uri="{FF2B5EF4-FFF2-40B4-BE49-F238E27FC236}">
                <a16:creationId xmlns:a16="http://schemas.microsoft.com/office/drawing/2014/main" id="{4AC86251-21B2-11EC-27E3-C67FF1A34C64}"/>
              </a:ext>
            </a:extLst>
          </p:cNvPr>
          <p:cNvSpPr txBox="1"/>
          <p:nvPr userDrawn="1"/>
        </p:nvSpPr>
        <p:spPr>
          <a:xfrm>
            <a:off x="762001" y="755970"/>
            <a:ext cx="3352799" cy="165207"/>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90000"/>
              </a:lnSpc>
              <a:spcBef>
                <a:spcPts val="600"/>
              </a:spcBef>
              <a:spcAft>
                <a:spcPts val="0"/>
              </a:spcAft>
              <a:buClrTx/>
              <a:buSzPct val="110000"/>
              <a:buFont typeface="Arial" panose="020B0604020202020204" pitchFamily="34" charset="0"/>
              <a:buNone/>
              <a:tabLst/>
              <a:defRPr/>
            </a:pPr>
            <a:r>
              <a:rPr lang="en-US" sz="1200" dirty="0">
                <a:latin typeface="OneStream Fono" panose="020B0504030300000000" pitchFamily="34" charset="0"/>
              </a:rPr>
              <a:t>QUESTION</a:t>
            </a:r>
          </a:p>
        </p:txBody>
      </p:sp>
      <p:sp>
        <p:nvSpPr>
          <p:cNvPr id="6" name="Text Placeholder 8">
            <a:extLst>
              <a:ext uri="{FF2B5EF4-FFF2-40B4-BE49-F238E27FC236}">
                <a16:creationId xmlns:a16="http://schemas.microsoft.com/office/drawing/2014/main" id="{BD0DF834-10D8-9AA5-F783-AAE8A11CE1E8}"/>
              </a:ext>
            </a:extLst>
          </p:cNvPr>
          <p:cNvSpPr>
            <a:spLocks noGrp="1"/>
          </p:cNvSpPr>
          <p:nvPr userDrawn="1">
            <p:ph type="body" sz="quarter" idx="12" hasCustomPrompt="1"/>
          </p:nvPr>
        </p:nvSpPr>
        <p:spPr>
          <a:xfrm>
            <a:off x="758952" y="1004657"/>
            <a:ext cx="3355848" cy="1243785"/>
          </a:xfrm>
          <a:prstGeom prst="rect">
            <a:avLst/>
          </a:prstGeom>
        </p:spPr>
        <p:txBody>
          <a:bodyPr lIns="0" tIns="0" rIns="0" bIns="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a:t>
            </a:r>
          </a:p>
        </p:txBody>
      </p:sp>
      <p:sp>
        <p:nvSpPr>
          <p:cNvPr id="52" name="Text Placeholder 8">
            <a:extLst>
              <a:ext uri="{FF2B5EF4-FFF2-40B4-BE49-F238E27FC236}">
                <a16:creationId xmlns:a16="http://schemas.microsoft.com/office/drawing/2014/main" id="{854052B0-30F2-E86C-605D-284C75903608}"/>
              </a:ext>
            </a:extLst>
          </p:cNvPr>
          <p:cNvSpPr>
            <a:spLocks noGrp="1"/>
          </p:cNvSpPr>
          <p:nvPr>
            <p:ph type="body" sz="quarter" idx="13" hasCustomPrompt="1"/>
          </p:nvPr>
        </p:nvSpPr>
        <p:spPr>
          <a:xfrm>
            <a:off x="5029200" y="1276350"/>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3" name="Oval 52">
            <a:extLst>
              <a:ext uri="{FF2B5EF4-FFF2-40B4-BE49-F238E27FC236}">
                <a16:creationId xmlns:a16="http://schemas.microsoft.com/office/drawing/2014/main" id="{2D48089A-44D4-B037-EE10-95774CA0238B}"/>
              </a:ext>
            </a:extLst>
          </p:cNvPr>
          <p:cNvSpPr/>
          <p:nvPr userDrawn="1"/>
        </p:nvSpPr>
        <p:spPr>
          <a:xfrm>
            <a:off x="4575571" y="1450296"/>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A</a:t>
            </a:r>
          </a:p>
        </p:txBody>
      </p:sp>
      <p:sp>
        <p:nvSpPr>
          <p:cNvPr id="54" name="Text Placeholder 8">
            <a:extLst>
              <a:ext uri="{FF2B5EF4-FFF2-40B4-BE49-F238E27FC236}">
                <a16:creationId xmlns:a16="http://schemas.microsoft.com/office/drawing/2014/main" id="{8497DDB3-BBD1-D6B6-C077-4A112DECD4B0}"/>
              </a:ext>
            </a:extLst>
          </p:cNvPr>
          <p:cNvSpPr>
            <a:spLocks noGrp="1"/>
          </p:cNvSpPr>
          <p:nvPr>
            <p:ph type="body" sz="quarter" idx="14" hasCustomPrompt="1"/>
          </p:nvPr>
        </p:nvSpPr>
        <p:spPr>
          <a:xfrm>
            <a:off x="5029200" y="2222214"/>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5" name="Oval 54">
            <a:extLst>
              <a:ext uri="{FF2B5EF4-FFF2-40B4-BE49-F238E27FC236}">
                <a16:creationId xmlns:a16="http://schemas.microsoft.com/office/drawing/2014/main" id="{665065C5-34DE-1587-601E-441448042B11}"/>
              </a:ext>
            </a:extLst>
          </p:cNvPr>
          <p:cNvSpPr/>
          <p:nvPr userDrawn="1"/>
        </p:nvSpPr>
        <p:spPr>
          <a:xfrm>
            <a:off x="4575571" y="2396160"/>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B</a:t>
            </a:r>
          </a:p>
        </p:txBody>
      </p:sp>
      <p:sp>
        <p:nvSpPr>
          <p:cNvPr id="56" name="Text Placeholder 8">
            <a:extLst>
              <a:ext uri="{FF2B5EF4-FFF2-40B4-BE49-F238E27FC236}">
                <a16:creationId xmlns:a16="http://schemas.microsoft.com/office/drawing/2014/main" id="{D8B3646F-B9FB-B4F7-5085-C919834469B0}"/>
              </a:ext>
            </a:extLst>
          </p:cNvPr>
          <p:cNvSpPr>
            <a:spLocks noGrp="1"/>
          </p:cNvSpPr>
          <p:nvPr>
            <p:ph type="body" sz="quarter" idx="15" hasCustomPrompt="1"/>
          </p:nvPr>
        </p:nvSpPr>
        <p:spPr>
          <a:xfrm>
            <a:off x="5029200" y="3168078"/>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7" name="Oval 56">
            <a:extLst>
              <a:ext uri="{FF2B5EF4-FFF2-40B4-BE49-F238E27FC236}">
                <a16:creationId xmlns:a16="http://schemas.microsoft.com/office/drawing/2014/main" id="{500A90CB-6C7B-F450-840E-F8EEEFEA071E}"/>
              </a:ext>
            </a:extLst>
          </p:cNvPr>
          <p:cNvSpPr/>
          <p:nvPr userDrawn="1"/>
        </p:nvSpPr>
        <p:spPr>
          <a:xfrm>
            <a:off x="4575571" y="3342024"/>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C</a:t>
            </a:r>
          </a:p>
        </p:txBody>
      </p:sp>
      <p:sp>
        <p:nvSpPr>
          <p:cNvPr id="64" name="Picture Placeholder 63">
            <a:extLst>
              <a:ext uri="{FF2B5EF4-FFF2-40B4-BE49-F238E27FC236}">
                <a16:creationId xmlns:a16="http://schemas.microsoft.com/office/drawing/2014/main" id="{8DF83469-030F-ACCE-4886-CC14DC06D5C9}"/>
              </a:ext>
            </a:extLst>
          </p:cNvPr>
          <p:cNvSpPr>
            <a:spLocks noGrp="1"/>
          </p:cNvSpPr>
          <p:nvPr>
            <p:ph type="pic" sz="quarter" idx="17" hasCustomPrompt="1"/>
          </p:nvPr>
        </p:nvSpPr>
        <p:spPr>
          <a:xfrm>
            <a:off x="2055336" y="2565856"/>
            <a:ext cx="762000" cy="601663"/>
          </a:xfrm>
          <a:prstGeom prst="rect">
            <a:avLst/>
          </a:prstGeom>
          <a:pattFill prst="wdDnDiag">
            <a:fgClr>
              <a:schemeClr val="bg2"/>
            </a:fgClr>
            <a:bgClr>
              <a:schemeClr val="bg1"/>
            </a:bgClr>
          </a:pattFill>
        </p:spPr>
        <p:txBody>
          <a:bodyPr anchor="ctr" anchorCtr="0"/>
          <a:lstStyle>
            <a:lvl1pPr marL="0" indent="0" algn="ctr">
              <a:buNone/>
              <a:defRPr sz="600">
                <a:solidFill>
                  <a:schemeClr val="accent2"/>
                </a:solidFill>
              </a:defRPr>
            </a:lvl1pPr>
          </a:lstStyle>
          <a:p>
            <a:r>
              <a:rPr lang="en-US" dirty="0"/>
              <a:t>INSERT SCREENSHOT OVER THIS SHAPE</a:t>
            </a:r>
          </a:p>
        </p:txBody>
      </p:sp>
      <p:sp>
        <p:nvSpPr>
          <p:cNvPr id="2" name="Rectangle 1">
            <a:extLst>
              <a:ext uri="{FF2B5EF4-FFF2-40B4-BE49-F238E27FC236}">
                <a16:creationId xmlns:a16="http://schemas.microsoft.com/office/drawing/2014/main" id="{FA233E9D-3392-E728-1407-6FEB6140C018}"/>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Question Master</a:t>
            </a:r>
          </a:p>
          <a:p>
            <a:pPr algn="l">
              <a:spcBef>
                <a:spcPts val="0"/>
              </a:spcBef>
            </a:pPr>
            <a:r>
              <a:rPr lang="en-US" sz="600" dirty="0">
                <a:solidFill>
                  <a:srgbClr val="FF0000"/>
                </a:solidFill>
              </a:rPr>
              <a:t>Color combinations can be changed in the Master slides.</a:t>
            </a:r>
          </a:p>
        </p:txBody>
      </p:sp>
    </p:spTree>
    <p:extLst>
      <p:ext uri="{BB962C8B-B14F-4D97-AF65-F5344CB8AC3E}">
        <p14:creationId xmlns:p14="http://schemas.microsoft.com/office/powerpoint/2010/main" val="305754255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GES Master - Question 4 Answers">
    <p:spTree>
      <p:nvGrpSpPr>
        <p:cNvPr id="1" name=""/>
        <p:cNvGrpSpPr/>
        <p:nvPr/>
      </p:nvGrpSpPr>
      <p:grpSpPr>
        <a:xfrm>
          <a:off x="0" y="0"/>
          <a:ext cx="0" cy="0"/>
          <a:chOff x="0" y="0"/>
          <a:chExt cx="0" cy="0"/>
        </a:xfrm>
      </p:grpSpPr>
      <p:sp>
        <p:nvSpPr>
          <p:cNvPr id="47" name="Rounded Rectangle 46">
            <a:extLst>
              <a:ext uri="{FF2B5EF4-FFF2-40B4-BE49-F238E27FC236}">
                <a16:creationId xmlns:a16="http://schemas.microsoft.com/office/drawing/2014/main" id="{55B208B7-D596-592F-B2EF-309529D54EC4}"/>
              </a:ext>
            </a:extLst>
          </p:cNvPr>
          <p:cNvSpPr/>
          <p:nvPr userDrawn="1"/>
        </p:nvSpPr>
        <p:spPr>
          <a:xfrm rot="16200000">
            <a:off x="2705048" y="-1483697"/>
            <a:ext cx="3740814" cy="7921476"/>
          </a:xfrm>
          <a:prstGeom prst="roundRect">
            <a:avLst>
              <a:gd name="adj" fmla="val 1884"/>
            </a:avLst>
          </a:prstGeom>
          <a:solidFill>
            <a:srgbClr val="FFF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8" name="Round Same Side Corner Rectangle 47">
            <a:extLst>
              <a:ext uri="{FF2B5EF4-FFF2-40B4-BE49-F238E27FC236}">
                <a16:creationId xmlns:a16="http://schemas.microsoft.com/office/drawing/2014/main" id="{148313E6-D2A1-F62B-C1A4-46FCCAB0C952}"/>
              </a:ext>
            </a:extLst>
          </p:cNvPr>
          <p:cNvSpPr/>
          <p:nvPr userDrawn="1"/>
        </p:nvSpPr>
        <p:spPr>
          <a:xfrm rot="16200000">
            <a:off x="567099" y="647348"/>
            <a:ext cx="3740814" cy="3659392"/>
          </a:xfrm>
          <a:prstGeom prst="round2SameRect">
            <a:avLst>
              <a:gd name="adj1" fmla="val 2235"/>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dirty="0">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8" name="TextBox 27">
            <a:extLst>
              <a:ext uri="{FF2B5EF4-FFF2-40B4-BE49-F238E27FC236}">
                <a16:creationId xmlns:a16="http://schemas.microsoft.com/office/drawing/2014/main" id="{4AC86251-21B2-11EC-27E3-C67FF1A34C64}"/>
              </a:ext>
            </a:extLst>
          </p:cNvPr>
          <p:cNvSpPr txBox="1"/>
          <p:nvPr userDrawn="1"/>
        </p:nvSpPr>
        <p:spPr>
          <a:xfrm>
            <a:off x="762001" y="1826051"/>
            <a:ext cx="3352799" cy="165207"/>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90000"/>
              </a:lnSpc>
              <a:spcBef>
                <a:spcPts val="600"/>
              </a:spcBef>
              <a:spcAft>
                <a:spcPts val="0"/>
              </a:spcAft>
              <a:buClrTx/>
              <a:buSzPct val="110000"/>
              <a:buFont typeface="Arial" panose="020B0604020202020204" pitchFamily="34" charset="0"/>
              <a:buNone/>
              <a:tabLst/>
              <a:defRPr/>
            </a:pPr>
            <a:r>
              <a:rPr lang="en-US" sz="1200" dirty="0">
                <a:latin typeface="OneStream Fono" panose="020B0504030300000000" pitchFamily="34" charset="0"/>
              </a:rPr>
              <a:t>QUESTION</a:t>
            </a:r>
          </a:p>
        </p:txBody>
      </p:sp>
      <p:sp>
        <p:nvSpPr>
          <p:cNvPr id="6" name="Text Placeholder 8">
            <a:extLst>
              <a:ext uri="{FF2B5EF4-FFF2-40B4-BE49-F238E27FC236}">
                <a16:creationId xmlns:a16="http://schemas.microsoft.com/office/drawing/2014/main" id="{BD0DF834-10D8-9AA5-F783-AAE8A11CE1E8}"/>
              </a:ext>
            </a:extLst>
          </p:cNvPr>
          <p:cNvSpPr>
            <a:spLocks noGrp="1"/>
          </p:cNvSpPr>
          <p:nvPr userDrawn="1">
            <p:ph type="body" sz="quarter" idx="12" hasCustomPrompt="1"/>
          </p:nvPr>
        </p:nvSpPr>
        <p:spPr>
          <a:xfrm>
            <a:off x="758952" y="2074738"/>
            <a:ext cx="3355848" cy="728893"/>
          </a:xfrm>
          <a:prstGeom prst="rect">
            <a:avLst/>
          </a:prstGeom>
        </p:spPr>
        <p:txBody>
          <a:bodyPr wrap="square" lIns="0" tIns="0" rIns="0" bIns="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a:t>
            </a:r>
          </a:p>
        </p:txBody>
      </p:sp>
      <p:sp>
        <p:nvSpPr>
          <p:cNvPr id="52" name="Text Placeholder 8">
            <a:extLst>
              <a:ext uri="{FF2B5EF4-FFF2-40B4-BE49-F238E27FC236}">
                <a16:creationId xmlns:a16="http://schemas.microsoft.com/office/drawing/2014/main" id="{854052B0-30F2-E86C-605D-284C75903608}"/>
              </a:ext>
            </a:extLst>
          </p:cNvPr>
          <p:cNvSpPr>
            <a:spLocks noGrp="1"/>
          </p:cNvSpPr>
          <p:nvPr>
            <p:ph type="body" sz="quarter" idx="13" hasCustomPrompt="1"/>
          </p:nvPr>
        </p:nvSpPr>
        <p:spPr>
          <a:xfrm>
            <a:off x="5029200" y="1004657"/>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3" name="Oval 52">
            <a:extLst>
              <a:ext uri="{FF2B5EF4-FFF2-40B4-BE49-F238E27FC236}">
                <a16:creationId xmlns:a16="http://schemas.microsoft.com/office/drawing/2014/main" id="{2D48089A-44D4-B037-EE10-95774CA0238B}"/>
              </a:ext>
            </a:extLst>
          </p:cNvPr>
          <p:cNvSpPr/>
          <p:nvPr userDrawn="1"/>
        </p:nvSpPr>
        <p:spPr>
          <a:xfrm>
            <a:off x="4575571" y="1178603"/>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A</a:t>
            </a:r>
          </a:p>
        </p:txBody>
      </p:sp>
      <p:sp>
        <p:nvSpPr>
          <p:cNvPr id="54" name="Text Placeholder 8">
            <a:extLst>
              <a:ext uri="{FF2B5EF4-FFF2-40B4-BE49-F238E27FC236}">
                <a16:creationId xmlns:a16="http://schemas.microsoft.com/office/drawing/2014/main" id="{8497DDB3-BBD1-D6B6-C077-4A112DECD4B0}"/>
              </a:ext>
            </a:extLst>
          </p:cNvPr>
          <p:cNvSpPr>
            <a:spLocks noGrp="1"/>
          </p:cNvSpPr>
          <p:nvPr>
            <p:ph type="body" sz="quarter" idx="14" hasCustomPrompt="1"/>
          </p:nvPr>
        </p:nvSpPr>
        <p:spPr>
          <a:xfrm>
            <a:off x="5029200" y="1826051"/>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5" name="Oval 54">
            <a:extLst>
              <a:ext uri="{FF2B5EF4-FFF2-40B4-BE49-F238E27FC236}">
                <a16:creationId xmlns:a16="http://schemas.microsoft.com/office/drawing/2014/main" id="{665065C5-34DE-1587-601E-441448042B11}"/>
              </a:ext>
            </a:extLst>
          </p:cNvPr>
          <p:cNvSpPr/>
          <p:nvPr userDrawn="1"/>
        </p:nvSpPr>
        <p:spPr>
          <a:xfrm>
            <a:off x="4575571" y="1999997"/>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B</a:t>
            </a:r>
          </a:p>
        </p:txBody>
      </p:sp>
      <p:sp>
        <p:nvSpPr>
          <p:cNvPr id="56" name="Text Placeholder 8">
            <a:extLst>
              <a:ext uri="{FF2B5EF4-FFF2-40B4-BE49-F238E27FC236}">
                <a16:creationId xmlns:a16="http://schemas.microsoft.com/office/drawing/2014/main" id="{D8B3646F-B9FB-B4F7-5085-C919834469B0}"/>
              </a:ext>
            </a:extLst>
          </p:cNvPr>
          <p:cNvSpPr>
            <a:spLocks noGrp="1"/>
          </p:cNvSpPr>
          <p:nvPr>
            <p:ph type="body" sz="quarter" idx="15" hasCustomPrompt="1"/>
          </p:nvPr>
        </p:nvSpPr>
        <p:spPr>
          <a:xfrm>
            <a:off x="5029200" y="2642521"/>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7" name="Oval 56">
            <a:extLst>
              <a:ext uri="{FF2B5EF4-FFF2-40B4-BE49-F238E27FC236}">
                <a16:creationId xmlns:a16="http://schemas.microsoft.com/office/drawing/2014/main" id="{500A90CB-6C7B-F450-840E-F8EEEFEA071E}"/>
              </a:ext>
            </a:extLst>
          </p:cNvPr>
          <p:cNvSpPr/>
          <p:nvPr userDrawn="1"/>
        </p:nvSpPr>
        <p:spPr>
          <a:xfrm>
            <a:off x="4575571" y="2816467"/>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C</a:t>
            </a:r>
          </a:p>
        </p:txBody>
      </p:sp>
      <p:sp>
        <p:nvSpPr>
          <p:cNvPr id="58" name="Text Placeholder 8">
            <a:extLst>
              <a:ext uri="{FF2B5EF4-FFF2-40B4-BE49-F238E27FC236}">
                <a16:creationId xmlns:a16="http://schemas.microsoft.com/office/drawing/2014/main" id="{AB68D7C0-697E-A00E-1484-5EA1F6229FA8}"/>
              </a:ext>
            </a:extLst>
          </p:cNvPr>
          <p:cNvSpPr>
            <a:spLocks noGrp="1"/>
          </p:cNvSpPr>
          <p:nvPr>
            <p:ph type="body" sz="quarter" idx="16" hasCustomPrompt="1"/>
          </p:nvPr>
        </p:nvSpPr>
        <p:spPr>
          <a:xfrm>
            <a:off x="5029200" y="3454080"/>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9" name="Oval 58">
            <a:extLst>
              <a:ext uri="{FF2B5EF4-FFF2-40B4-BE49-F238E27FC236}">
                <a16:creationId xmlns:a16="http://schemas.microsoft.com/office/drawing/2014/main" id="{D2C44BD2-4420-10B7-71EC-9628C5B55670}"/>
              </a:ext>
            </a:extLst>
          </p:cNvPr>
          <p:cNvSpPr/>
          <p:nvPr userDrawn="1"/>
        </p:nvSpPr>
        <p:spPr>
          <a:xfrm>
            <a:off x="4575571" y="3628026"/>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D</a:t>
            </a:r>
          </a:p>
        </p:txBody>
      </p:sp>
      <p:sp>
        <p:nvSpPr>
          <p:cNvPr id="2" name="Rectangle 1">
            <a:extLst>
              <a:ext uri="{FF2B5EF4-FFF2-40B4-BE49-F238E27FC236}">
                <a16:creationId xmlns:a16="http://schemas.microsoft.com/office/drawing/2014/main" id="{19048856-1C15-BB28-4EC2-67B6F07D80AE}"/>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Question Master</a:t>
            </a:r>
          </a:p>
          <a:p>
            <a:pPr algn="l">
              <a:spcBef>
                <a:spcPts val="0"/>
              </a:spcBef>
            </a:pPr>
            <a:r>
              <a:rPr lang="en-US" sz="600" dirty="0">
                <a:solidFill>
                  <a:srgbClr val="FF0000"/>
                </a:solidFill>
              </a:rPr>
              <a:t>Color combinations can be changed in the Master slides.</a:t>
            </a:r>
          </a:p>
        </p:txBody>
      </p:sp>
    </p:spTree>
    <p:extLst>
      <p:ext uri="{BB962C8B-B14F-4D97-AF65-F5344CB8AC3E}">
        <p14:creationId xmlns:p14="http://schemas.microsoft.com/office/powerpoint/2010/main" val="125728048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GES Master - Question 4 Answers + Image">
    <p:spTree>
      <p:nvGrpSpPr>
        <p:cNvPr id="1" name=""/>
        <p:cNvGrpSpPr/>
        <p:nvPr/>
      </p:nvGrpSpPr>
      <p:grpSpPr>
        <a:xfrm>
          <a:off x="0" y="0"/>
          <a:ext cx="0" cy="0"/>
          <a:chOff x="0" y="0"/>
          <a:chExt cx="0" cy="0"/>
        </a:xfrm>
      </p:grpSpPr>
      <p:sp>
        <p:nvSpPr>
          <p:cNvPr id="47" name="Rounded Rectangle 46">
            <a:extLst>
              <a:ext uri="{FF2B5EF4-FFF2-40B4-BE49-F238E27FC236}">
                <a16:creationId xmlns:a16="http://schemas.microsoft.com/office/drawing/2014/main" id="{55B208B7-D596-592F-B2EF-309529D54EC4}"/>
              </a:ext>
            </a:extLst>
          </p:cNvPr>
          <p:cNvSpPr/>
          <p:nvPr userDrawn="1"/>
        </p:nvSpPr>
        <p:spPr>
          <a:xfrm rot="16200000">
            <a:off x="2705048" y="-1483697"/>
            <a:ext cx="3740814" cy="7921476"/>
          </a:xfrm>
          <a:prstGeom prst="roundRect">
            <a:avLst>
              <a:gd name="adj" fmla="val 1884"/>
            </a:avLst>
          </a:prstGeom>
          <a:solidFill>
            <a:srgbClr val="FFF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8" name="Round Same Side Corner Rectangle 47">
            <a:extLst>
              <a:ext uri="{FF2B5EF4-FFF2-40B4-BE49-F238E27FC236}">
                <a16:creationId xmlns:a16="http://schemas.microsoft.com/office/drawing/2014/main" id="{148313E6-D2A1-F62B-C1A4-46FCCAB0C952}"/>
              </a:ext>
            </a:extLst>
          </p:cNvPr>
          <p:cNvSpPr/>
          <p:nvPr userDrawn="1"/>
        </p:nvSpPr>
        <p:spPr>
          <a:xfrm rot="16200000">
            <a:off x="567099" y="647348"/>
            <a:ext cx="3740814" cy="3659392"/>
          </a:xfrm>
          <a:prstGeom prst="round2SameRect">
            <a:avLst>
              <a:gd name="adj1" fmla="val 2235"/>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dirty="0">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8" name="TextBox 27">
            <a:extLst>
              <a:ext uri="{FF2B5EF4-FFF2-40B4-BE49-F238E27FC236}">
                <a16:creationId xmlns:a16="http://schemas.microsoft.com/office/drawing/2014/main" id="{4AC86251-21B2-11EC-27E3-C67FF1A34C64}"/>
              </a:ext>
            </a:extLst>
          </p:cNvPr>
          <p:cNvSpPr txBox="1"/>
          <p:nvPr userDrawn="1"/>
        </p:nvSpPr>
        <p:spPr>
          <a:xfrm>
            <a:off x="762001" y="755970"/>
            <a:ext cx="3352799" cy="165207"/>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90000"/>
              </a:lnSpc>
              <a:spcBef>
                <a:spcPts val="600"/>
              </a:spcBef>
              <a:spcAft>
                <a:spcPts val="0"/>
              </a:spcAft>
              <a:buClrTx/>
              <a:buSzPct val="110000"/>
              <a:buFont typeface="Arial" panose="020B0604020202020204" pitchFamily="34" charset="0"/>
              <a:buNone/>
              <a:tabLst/>
              <a:defRPr/>
            </a:pPr>
            <a:r>
              <a:rPr lang="en-US" sz="1200" dirty="0">
                <a:latin typeface="OneStream Fono" panose="020B0504030300000000" pitchFamily="34" charset="0"/>
              </a:rPr>
              <a:t>QUESTION</a:t>
            </a:r>
          </a:p>
        </p:txBody>
      </p:sp>
      <p:sp>
        <p:nvSpPr>
          <p:cNvPr id="6" name="Text Placeholder 8">
            <a:extLst>
              <a:ext uri="{FF2B5EF4-FFF2-40B4-BE49-F238E27FC236}">
                <a16:creationId xmlns:a16="http://schemas.microsoft.com/office/drawing/2014/main" id="{BD0DF834-10D8-9AA5-F783-AAE8A11CE1E8}"/>
              </a:ext>
            </a:extLst>
          </p:cNvPr>
          <p:cNvSpPr>
            <a:spLocks noGrp="1"/>
          </p:cNvSpPr>
          <p:nvPr userDrawn="1">
            <p:ph type="body" sz="quarter" idx="12" hasCustomPrompt="1"/>
          </p:nvPr>
        </p:nvSpPr>
        <p:spPr>
          <a:xfrm>
            <a:off x="758952" y="1004657"/>
            <a:ext cx="3355848" cy="1243785"/>
          </a:xfrm>
          <a:prstGeom prst="rect">
            <a:avLst/>
          </a:prstGeom>
        </p:spPr>
        <p:txBody>
          <a:bodyPr lIns="0" tIns="0" rIns="0" bIns="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a:t>
            </a:r>
          </a:p>
        </p:txBody>
      </p:sp>
      <p:sp>
        <p:nvSpPr>
          <p:cNvPr id="52" name="Text Placeholder 8">
            <a:extLst>
              <a:ext uri="{FF2B5EF4-FFF2-40B4-BE49-F238E27FC236}">
                <a16:creationId xmlns:a16="http://schemas.microsoft.com/office/drawing/2014/main" id="{854052B0-30F2-E86C-605D-284C75903608}"/>
              </a:ext>
            </a:extLst>
          </p:cNvPr>
          <p:cNvSpPr>
            <a:spLocks noGrp="1"/>
          </p:cNvSpPr>
          <p:nvPr>
            <p:ph type="body" sz="quarter" idx="13" hasCustomPrompt="1"/>
          </p:nvPr>
        </p:nvSpPr>
        <p:spPr>
          <a:xfrm>
            <a:off x="5029200" y="1004657"/>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3" name="Oval 52">
            <a:extLst>
              <a:ext uri="{FF2B5EF4-FFF2-40B4-BE49-F238E27FC236}">
                <a16:creationId xmlns:a16="http://schemas.microsoft.com/office/drawing/2014/main" id="{2D48089A-44D4-B037-EE10-95774CA0238B}"/>
              </a:ext>
            </a:extLst>
          </p:cNvPr>
          <p:cNvSpPr/>
          <p:nvPr userDrawn="1"/>
        </p:nvSpPr>
        <p:spPr>
          <a:xfrm>
            <a:off x="4575571" y="1178603"/>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A</a:t>
            </a:r>
          </a:p>
        </p:txBody>
      </p:sp>
      <p:sp>
        <p:nvSpPr>
          <p:cNvPr id="54" name="Text Placeholder 8">
            <a:extLst>
              <a:ext uri="{FF2B5EF4-FFF2-40B4-BE49-F238E27FC236}">
                <a16:creationId xmlns:a16="http://schemas.microsoft.com/office/drawing/2014/main" id="{8497DDB3-BBD1-D6B6-C077-4A112DECD4B0}"/>
              </a:ext>
            </a:extLst>
          </p:cNvPr>
          <p:cNvSpPr>
            <a:spLocks noGrp="1"/>
          </p:cNvSpPr>
          <p:nvPr>
            <p:ph type="body" sz="quarter" idx="14" hasCustomPrompt="1"/>
          </p:nvPr>
        </p:nvSpPr>
        <p:spPr>
          <a:xfrm>
            <a:off x="5029200" y="1826051"/>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5" name="Oval 54">
            <a:extLst>
              <a:ext uri="{FF2B5EF4-FFF2-40B4-BE49-F238E27FC236}">
                <a16:creationId xmlns:a16="http://schemas.microsoft.com/office/drawing/2014/main" id="{665065C5-34DE-1587-601E-441448042B11}"/>
              </a:ext>
            </a:extLst>
          </p:cNvPr>
          <p:cNvSpPr/>
          <p:nvPr userDrawn="1"/>
        </p:nvSpPr>
        <p:spPr>
          <a:xfrm>
            <a:off x="4575571" y="1999997"/>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B</a:t>
            </a:r>
          </a:p>
        </p:txBody>
      </p:sp>
      <p:sp>
        <p:nvSpPr>
          <p:cNvPr id="56" name="Text Placeholder 8">
            <a:extLst>
              <a:ext uri="{FF2B5EF4-FFF2-40B4-BE49-F238E27FC236}">
                <a16:creationId xmlns:a16="http://schemas.microsoft.com/office/drawing/2014/main" id="{D8B3646F-B9FB-B4F7-5085-C919834469B0}"/>
              </a:ext>
            </a:extLst>
          </p:cNvPr>
          <p:cNvSpPr>
            <a:spLocks noGrp="1"/>
          </p:cNvSpPr>
          <p:nvPr>
            <p:ph type="body" sz="quarter" idx="15" hasCustomPrompt="1"/>
          </p:nvPr>
        </p:nvSpPr>
        <p:spPr>
          <a:xfrm>
            <a:off x="5029200" y="2642521"/>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7" name="Oval 56">
            <a:extLst>
              <a:ext uri="{FF2B5EF4-FFF2-40B4-BE49-F238E27FC236}">
                <a16:creationId xmlns:a16="http://schemas.microsoft.com/office/drawing/2014/main" id="{500A90CB-6C7B-F450-840E-F8EEEFEA071E}"/>
              </a:ext>
            </a:extLst>
          </p:cNvPr>
          <p:cNvSpPr/>
          <p:nvPr userDrawn="1"/>
        </p:nvSpPr>
        <p:spPr>
          <a:xfrm>
            <a:off x="4575571" y="2816467"/>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C</a:t>
            </a:r>
          </a:p>
        </p:txBody>
      </p:sp>
      <p:sp>
        <p:nvSpPr>
          <p:cNvPr id="58" name="Text Placeholder 8">
            <a:extLst>
              <a:ext uri="{FF2B5EF4-FFF2-40B4-BE49-F238E27FC236}">
                <a16:creationId xmlns:a16="http://schemas.microsoft.com/office/drawing/2014/main" id="{AB68D7C0-697E-A00E-1484-5EA1F6229FA8}"/>
              </a:ext>
            </a:extLst>
          </p:cNvPr>
          <p:cNvSpPr>
            <a:spLocks noGrp="1"/>
          </p:cNvSpPr>
          <p:nvPr>
            <p:ph type="body" sz="quarter" idx="16" hasCustomPrompt="1"/>
          </p:nvPr>
        </p:nvSpPr>
        <p:spPr>
          <a:xfrm>
            <a:off x="5029200" y="3454080"/>
            <a:ext cx="2853511" cy="652693"/>
          </a:xfrm>
          <a:prstGeom prst="rect">
            <a:avLst/>
          </a:prstGeom>
        </p:spPr>
        <p:txBody>
          <a:bodyPr lIns="0" tIns="0" rIns="0" bIns="0" anchor="ctr" anchorCtr="0">
            <a:noAutofit/>
          </a:bodyPr>
          <a:lstStyle>
            <a:lvl1pPr marL="0" indent="0">
              <a:buSzPct val="110000"/>
              <a:buFont typeface="Arial" panose="020B0604020202020204" pitchFamily="34" charset="0"/>
              <a:buNone/>
              <a:defRPr sz="1200"/>
            </a:lvl1pPr>
            <a:lvl2pPr marL="457189" indent="0">
              <a:buSzPct val="110000"/>
              <a:buFont typeface="Arial" panose="020B0604020202020204" pitchFamily="34" charset="0"/>
              <a:buNone/>
              <a:defRPr sz="1200"/>
            </a:lvl2pPr>
            <a:lvl3pPr marL="914378" indent="0">
              <a:buSzPct val="110000"/>
              <a:buFont typeface="Arial" panose="020B0604020202020204" pitchFamily="34" charset="0"/>
              <a:buNone/>
              <a:defRPr sz="1200"/>
            </a:lvl3pPr>
            <a:lvl4pPr marL="1371566" indent="0">
              <a:buSzPct val="110000"/>
              <a:buFont typeface="Arial" panose="020B0604020202020204" pitchFamily="34" charset="0"/>
              <a:buNone/>
              <a:defRPr sz="1200"/>
            </a:lvl4pPr>
            <a:lvl5pPr marL="1828754" indent="0">
              <a:buSzPct val="110000"/>
              <a:buFont typeface="Arial" panose="020B0604020202020204" pitchFamily="34" charset="0"/>
              <a:buNone/>
              <a:defRPr sz="1200"/>
            </a:lvl5pPr>
          </a:lstStyle>
          <a:p>
            <a:pPr marL="0" marR="0" lvl="0" indent="0" algn="l" defTabSz="914378" rtl="0" eaLnBrk="1" fontAlgn="auto" latinLnBrk="0" hangingPunct="1">
              <a:lnSpc>
                <a:spcPct val="90000"/>
              </a:lnSpc>
              <a:spcBef>
                <a:spcPts val="1000"/>
              </a:spcBef>
              <a:spcAft>
                <a:spcPts val="0"/>
              </a:spcAft>
              <a:buClrTx/>
              <a:buSzPct val="110000"/>
              <a:buFont typeface="Arial" panose="020B0604020202020204" pitchFamily="34" charset="0"/>
              <a:buNone/>
              <a:tabLst/>
              <a:defRPr/>
            </a:pPr>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a:t>
            </a:r>
          </a:p>
        </p:txBody>
      </p:sp>
      <p:sp>
        <p:nvSpPr>
          <p:cNvPr id="59" name="Oval 58">
            <a:extLst>
              <a:ext uri="{FF2B5EF4-FFF2-40B4-BE49-F238E27FC236}">
                <a16:creationId xmlns:a16="http://schemas.microsoft.com/office/drawing/2014/main" id="{D2C44BD2-4420-10B7-71EC-9628C5B55670}"/>
              </a:ext>
            </a:extLst>
          </p:cNvPr>
          <p:cNvSpPr/>
          <p:nvPr userDrawn="1"/>
        </p:nvSpPr>
        <p:spPr>
          <a:xfrm>
            <a:off x="4575571" y="3628026"/>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solidFill>
              </a:rPr>
              <a:t>D</a:t>
            </a:r>
          </a:p>
        </p:txBody>
      </p:sp>
      <p:sp>
        <p:nvSpPr>
          <p:cNvPr id="64" name="Picture Placeholder 63">
            <a:extLst>
              <a:ext uri="{FF2B5EF4-FFF2-40B4-BE49-F238E27FC236}">
                <a16:creationId xmlns:a16="http://schemas.microsoft.com/office/drawing/2014/main" id="{8DF83469-030F-ACCE-4886-CC14DC06D5C9}"/>
              </a:ext>
            </a:extLst>
          </p:cNvPr>
          <p:cNvSpPr>
            <a:spLocks noGrp="1"/>
          </p:cNvSpPr>
          <p:nvPr>
            <p:ph type="pic" sz="quarter" idx="17" hasCustomPrompt="1"/>
          </p:nvPr>
        </p:nvSpPr>
        <p:spPr>
          <a:xfrm>
            <a:off x="2055336" y="2565856"/>
            <a:ext cx="762000" cy="601663"/>
          </a:xfrm>
          <a:prstGeom prst="rect">
            <a:avLst/>
          </a:prstGeom>
          <a:pattFill prst="wdDnDiag">
            <a:fgClr>
              <a:schemeClr val="bg2"/>
            </a:fgClr>
            <a:bgClr>
              <a:schemeClr val="bg1"/>
            </a:bgClr>
          </a:pattFill>
        </p:spPr>
        <p:txBody>
          <a:bodyPr anchor="ctr" anchorCtr="0"/>
          <a:lstStyle>
            <a:lvl1pPr marL="0" indent="0" algn="ctr">
              <a:buNone/>
              <a:defRPr sz="600">
                <a:solidFill>
                  <a:schemeClr val="accent2"/>
                </a:solidFill>
              </a:defRPr>
            </a:lvl1pPr>
          </a:lstStyle>
          <a:p>
            <a:r>
              <a:rPr lang="en-US" dirty="0"/>
              <a:t>INSERT SCREENSHOT OVER THIS SHAPE</a:t>
            </a:r>
          </a:p>
        </p:txBody>
      </p:sp>
      <p:sp>
        <p:nvSpPr>
          <p:cNvPr id="2" name="Rectangle 1">
            <a:extLst>
              <a:ext uri="{FF2B5EF4-FFF2-40B4-BE49-F238E27FC236}">
                <a16:creationId xmlns:a16="http://schemas.microsoft.com/office/drawing/2014/main" id="{020344D0-7495-52A1-5ED1-58539BE6BD2C}"/>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Question Master</a:t>
            </a:r>
          </a:p>
          <a:p>
            <a:pPr algn="l">
              <a:spcBef>
                <a:spcPts val="0"/>
              </a:spcBef>
            </a:pPr>
            <a:r>
              <a:rPr lang="en-US" sz="600" dirty="0">
                <a:solidFill>
                  <a:srgbClr val="FF0000"/>
                </a:solidFill>
              </a:rPr>
              <a:t>Color combinations can be changed in the Master slides.</a:t>
            </a:r>
          </a:p>
        </p:txBody>
      </p:sp>
    </p:spTree>
    <p:extLst>
      <p:ext uri="{BB962C8B-B14F-4D97-AF65-F5344CB8AC3E}">
        <p14:creationId xmlns:p14="http://schemas.microsoft.com/office/powerpoint/2010/main" val="65735214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GES Master - Breakout">
    <p:spTree>
      <p:nvGrpSpPr>
        <p:cNvPr id="1" name=""/>
        <p:cNvGrpSpPr/>
        <p:nvPr/>
      </p:nvGrpSpPr>
      <p:grpSpPr>
        <a:xfrm>
          <a:off x="0" y="0"/>
          <a:ext cx="0" cy="0"/>
          <a:chOff x="0" y="0"/>
          <a:chExt cx="0" cy="0"/>
        </a:xfrm>
      </p:grpSpPr>
      <p:sp>
        <p:nvSpPr>
          <p:cNvPr id="37" name="Rounded Rectangle 36">
            <a:extLst>
              <a:ext uri="{FF2B5EF4-FFF2-40B4-BE49-F238E27FC236}">
                <a16:creationId xmlns:a16="http://schemas.microsoft.com/office/drawing/2014/main" id="{38DEFAD0-5C5C-A2E2-3A1A-4FE17B032F95}"/>
              </a:ext>
            </a:extLst>
          </p:cNvPr>
          <p:cNvSpPr/>
          <p:nvPr userDrawn="1"/>
        </p:nvSpPr>
        <p:spPr>
          <a:xfrm>
            <a:off x="544330" y="1681391"/>
            <a:ext cx="8088697" cy="2617081"/>
          </a:xfrm>
          <a:prstGeom prst="roundRect">
            <a:avLst>
              <a:gd name="adj" fmla="val 333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 name="Text Placeholder 25">
            <a:extLst>
              <a:ext uri="{FF2B5EF4-FFF2-40B4-BE49-F238E27FC236}">
                <a16:creationId xmlns:a16="http://schemas.microsoft.com/office/drawing/2014/main" id="{1C9B172B-CAD9-3985-DE06-8A3027E6D10A}"/>
              </a:ext>
            </a:extLst>
          </p:cNvPr>
          <p:cNvSpPr>
            <a:spLocks noGrp="1"/>
          </p:cNvSpPr>
          <p:nvPr userDrawn="1">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userDrawn="1">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3" name="Oval 2">
            <a:extLst>
              <a:ext uri="{FF2B5EF4-FFF2-40B4-BE49-F238E27FC236}">
                <a16:creationId xmlns:a16="http://schemas.microsoft.com/office/drawing/2014/main" id="{E1F3CB3F-F84A-0CEB-93F0-D843F3F6C5D2}"/>
              </a:ext>
            </a:extLst>
          </p:cNvPr>
          <p:cNvSpPr/>
          <p:nvPr userDrawn="1"/>
        </p:nvSpPr>
        <p:spPr>
          <a:xfrm>
            <a:off x="544330" y="1002386"/>
            <a:ext cx="507822" cy="5078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sp>
        <p:nvSpPr>
          <p:cNvPr id="7" name="Text Placeholder 40">
            <a:extLst>
              <a:ext uri="{FF2B5EF4-FFF2-40B4-BE49-F238E27FC236}">
                <a16:creationId xmlns:a16="http://schemas.microsoft.com/office/drawing/2014/main" id="{098E53D4-DFE6-5A96-900C-50AD0481F6E8}"/>
              </a:ext>
            </a:extLst>
          </p:cNvPr>
          <p:cNvSpPr>
            <a:spLocks noGrp="1"/>
          </p:cNvSpPr>
          <p:nvPr userDrawn="1">
            <p:ph type="body" sz="quarter" idx="15" hasCustomPrompt="1"/>
          </p:nvPr>
        </p:nvSpPr>
        <p:spPr>
          <a:xfrm>
            <a:off x="2666745" y="1108531"/>
            <a:ext cx="392185" cy="307975"/>
          </a:xfrm>
          <a:prstGeom prst="rect">
            <a:avLst/>
          </a:prstGeom>
        </p:spPr>
        <p:txBody>
          <a:bodyPr wrap="none" lIns="0" tIns="0" rIns="0" bIns="0" anchor="ctr" anchorCtr="0"/>
          <a:lstStyle>
            <a:lvl1pPr marL="0" indent="0" algn="l">
              <a:buNone/>
              <a:defRPr sz="1400" b="1"/>
            </a:lvl1pPr>
            <a:lvl2pPr marL="457189" indent="0">
              <a:buNone/>
              <a:defRPr sz="1000"/>
            </a:lvl2pPr>
            <a:lvl3pPr marL="914378" indent="0">
              <a:buNone/>
              <a:defRPr sz="1000"/>
            </a:lvl3pPr>
            <a:lvl4pPr marL="1371566" indent="0">
              <a:buNone/>
              <a:defRPr sz="1000"/>
            </a:lvl4pPr>
            <a:lvl5pPr marL="1828754" indent="0">
              <a:buNone/>
              <a:defRPr sz="1000"/>
            </a:lvl5pPr>
          </a:lstStyle>
          <a:p>
            <a:pPr lvl="0"/>
            <a:r>
              <a:rPr lang="en-US" dirty="0"/>
              <a:t>##</a:t>
            </a:r>
          </a:p>
        </p:txBody>
      </p:sp>
      <p:sp>
        <p:nvSpPr>
          <p:cNvPr id="9" name="TextBox 8">
            <a:extLst>
              <a:ext uri="{FF2B5EF4-FFF2-40B4-BE49-F238E27FC236}">
                <a16:creationId xmlns:a16="http://schemas.microsoft.com/office/drawing/2014/main" id="{83F6B208-5CED-F10D-2728-148A1F59F14B}"/>
              </a:ext>
            </a:extLst>
          </p:cNvPr>
          <p:cNvSpPr txBox="1"/>
          <p:nvPr userDrawn="1"/>
        </p:nvSpPr>
        <p:spPr>
          <a:xfrm>
            <a:off x="1091693" y="1111596"/>
            <a:ext cx="1492753" cy="304800"/>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i="0" dirty="0">
                <a:latin typeface="OneStream Fono" panose="020B0504030300000000" pitchFamily="34" charset="0"/>
              </a:rPr>
              <a:t>TIME TO COMPLETE:</a:t>
            </a:r>
          </a:p>
        </p:txBody>
      </p:sp>
      <p:sp>
        <p:nvSpPr>
          <p:cNvPr id="43" name="Oval 42">
            <a:extLst>
              <a:ext uri="{FF2B5EF4-FFF2-40B4-BE49-F238E27FC236}">
                <a16:creationId xmlns:a16="http://schemas.microsoft.com/office/drawing/2014/main" id="{F7DD776C-3C8D-2DAC-8502-9249B3672972}"/>
              </a:ext>
            </a:extLst>
          </p:cNvPr>
          <p:cNvSpPr/>
          <p:nvPr userDrawn="1"/>
        </p:nvSpPr>
        <p:spPr>
          <a:xfrm>
            <a:off x="3508869" y="1002386"/>
            <a:ext cx="507822" cy="5078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sp>
        <p:nvSpPr>
          <p:cNvPr id="45" name="Text Placeholder 40">
            <a:extLst>
              <a:ext uri="{FF2B5EF4-FFF2-40B4-BE49-F238E27FC236}">
                <a16:creationId xmlns:a16="http://schemas.microsoft.com/office/drawing/2014/main" id="{81A660EB-7D3D-DD0D-49DF-CC1B824E6587}"/>
              </a:ext>
            </a:extLst>
          </p:cNvPr>
          <p:cNvSpPr>
            <a:spLocks noGrp="1"/>
          </p:cNvSpPr>
          <p:nvPr>
            <p:ph type="body" sz="quarter" idx="16" hasCustomPrompt="1"/>
          </p:nvPr>
        </p:nvSpPr>
        <p:spPr>
          <a:xfrm>
            <a:off x="5523662" y="1108531"/>
            <a:ext cx="392185" cy="307975"/>
          </a:xfrm>
          <a:prstGeom prst="rect">
            <a:avLst/>
          </a:prstGeom>
        </p:spPr>
        <p:txBody>
          <a:bodyPr wrap="none" lIns="0" tIns="0" rIns="0" bIns="0" anchor="ctr" anchorCtr="0"/>
          <a:lstStyle>
            <a:lvl1pPr marL="0" indent="0" algn="l">
              <a:buNone/>
              <a:defRPr sz="1400" b="1"/>
            </a:lvl1pPr>
            <a:lvl2pPr marL="457189" indent="0">
              <a:buNone/>
              <a:defRPr sz="1000"/>
            </a:lvl2pPr>
            <a:lvl3pPr marL="914378" indent="0">
              <a:buNone/>
              <a:defRPr sz="1000"/>
            </a:lvl3pPr>
            <a:lvl4pPr marL="1371566" indent="0">
              <a:buNone/>
              <a:defRPr sz="1000"/>
            </a:lvl4pPr>
            <a:lvl5pPr marL="1828754" indent="0">
              <a:buNone/>
              <a:defRPr sz="1000"/>
            </a:lvl5pPr>
          </a:lstStyle>
          <a:p>
            <a:pPr lvl="0"/>
            <a:r>
              <a:rPr lang="en-US" dirty="0"/>
              <a:t>##</a:t>
            </a:r>
          </a:p>
        </p:txBody>
      </p:sp>
      <p:sp>
        <p:nvSpPr>
          <p:cNvPr id="46" name="TextBox 45">
            <a:extLst>
              <a:ext uri="{FF2B5EF4-FFF2-40B4-BE49-F238E27FC236}">
                <a16:creationId xmlns:a16="http://schemas.microsoft.com/office/drawing/2014/main" id="{43363BFA-01F4-BA3F-1727-9C353C0D6A6E}"/>
              </a:ext>
            </a:extLst>
          </p:cNvPr>
          <p:cNvSpPr txBox="1"/>
          <p:nvPr userDrawn="1"/>
        </p:nvSpPr>
        <p:spPr>
          <a:xfrm>
            <a:off x="4055625" y="1111596"/>
            <a:ext cx="1385738" cy="304800"/>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i="0" dirty="0">
                <a:latin typeface="OneStream Fono" panose="020B0504030300000000" pitchFamily="34" charset="0"/>
              </a:rPr>
              <a:t>TIME TO DEBRIEF:</a:t>
            </a:r>
          </a:p>
        </p:txBody>
      </p:sp>
      <p:sp>
        <p:nvSpPr>
          <p:cNvPr id="49" name="Oval 48">
            <a:extLst>
              <a:ext uri="{FF2B5EF4-FFF2-40B4-BE49-F238E27FC236}">
                <a16:creationId xmlns:a16="http://schemas.microsoft.com/office/drawing/2014/main" id="{83A3346D-D0F6-9BAD-8B81-5C2E2CC735CC}"/>
              </a:ext>
            </a:extLst>
          </p:cNvPr>
          <p:cNvSpPr/>
          <p:nvPr userDrawn="1"/>
        </p:nvSpPr>
        <p:spPr>
          <a:xfrm>
            <a:off x="6378449" y="1002386"/>
            <a:ext cx="507822" cy="5078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sp>
        <p:nvSpPr>
          <p:cNvPr id="51" name="Text Placeholder 40">
            <a:extLst>
              <a:ext uri="{FF2B5EF4-FFF2-40B4-BE49-F238E27FC236}">
                <a16:creationId xmlns:a16="http://schemas.microsoft.com/office/drawing/2014/main" id="{822CA62D-7FE5-3E45-66B8-426A86264630}"/>
              </a:ext>
            </a:extLst>
          </p:cNvPr>
          <p:cNvSpPr>
            <a:spLocks noGrp="1"/>
          </p:cNvSpPr>
          <p:nvPr>
            <p:ph type="body" sz="quarter" idx="17" hasCustomPrompt="1"/>
          </p:nvPr>
        </p:nvSpPr>
        <p:spPr>
          <a:xfrm>
            <a:off x="8142215" y="1108531"/>
            <a:ext cx="392185" cy="307975"/>
          </a:xfrm>
          <a:prstGeom prst="rect">
            <a:avLst/>
          </a:prstGeom>
        </p:spPr>
        <p:txBody>
          <a:bodyPr wrap="none" lIns="0" tIns="0" rIns="0" bIns="0" anchor="ctr" anchorCtr="0"/>
          <a:lstStyle>
            <a:lvl1pPr marL="0" indent="0" algn="l">
              <a:buNone/>
              <a:defRPr sz="1400" b="1"/>
            </a:lvl1pPr>
            <a:lvl2pPr marL="457189" indent="0">
              <a:buNone/>
              <a:defRPr sz="1000"/>
            </a:lvl2pPr>
            <a:lvl3pPr marL="914378" indent="0">
              <a:buNone/>
              <a:defRPr sz="1000"/>
            </a:lvl3pPr>
            <a:lvl4pPr marL="1371566" indent="0">
              <a:buNone/>
              <a:defRPr sz="1000"/>
            </a:lvl4pPr>
            <a:lvl5pPr marL="1828754" indent="0">
              <a:buNone/>
              <a:defRPr sz="1000"/>
            </a:lvl5pPr>
          </a:lstStyle>
          <a:p>
            <a:pPr lvl="0"/>
            <a:r>
              <a:rPr lang="en-US" dirty="0"/>
              <a:t>##</a:t>
            </a:r>
          </a:p>
        </p:txBody>
      </p:sp>
      <p:sp>
        <p:nvSpPr>
          <p:cNvPr id="52" name="TextBox 51">
            <a:extLst>
              <a:ext uri="{FF2B5EF4-FFF2-40B4-BE49-F238E27FC236}">
                <a16:creationId xmlns:a16="http://schemas.microsoft.com/office/drawing/2014/main" id="{9C35CE2B-0DD7-B405-AB60-B990A6F3D4A2}"/>
              </a:ext>
            </a:extLst>
          </p:cNvPr>
          <p:cNvSpPr txBox="1"/>
          <p:nvPr userDrawn="1"/>
        </p:nvSpPr>
        <p:spPr>
          <a:xfrm>
            <a:off x="6911772" y="1111596"/>
            <a:ext cx="1148143" cy="304800"/>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i="0" dirty="0">
                <a:latin typeface="OneStream Fono" panose="020B0504030300000000" pitchFamily="34" charset="0"/>
              </a:rPr>
              <a:t>IN GROUPS OF:</a:t>
            </a:r>
          </a:p>
        </p:txBody>
      </p:sp>
      <p:pic>
        <p:nvPicPr>
          <p:cNvPr id="54" name="Picture 53">
            <a:extLst>
              <a:ext uri="{FF2B5EF4-FFF2-40B4-BE49-F238E27FC236}">
                <a16:creationId xmlns:a16="http://schemas.microsoft.com/office/drawing/2014/main" id="{378B9009-89AD-3D12-C3E0-671A2E98A913}"/>
              </a:ext>
            </a:extLst>
          </p:cNvPr>
          <p:cNvPicPr>
            <a:picLocks noChangeAspect="1"/>
          </p:cNvPicPr>
          <p:nvPr userDrawn="1"/>
        </p:nvPicPr>
        <p:blipFill>
          <a:blip r:embed="rId3"/>
          <a:stretch>
            <a:fillRect/>
          </a:stretch>
        </p:blipFill>
        <p:spPr>
          <a:xfrm>
            <a:off x="625600" y="1083656"/>
            <a:ext cx="345283" cy="345283"/>
          </a:xfrm>
          <a:prstGeom prst="rect">
            <a:avLst/>
          </a:prstGeom>
        </p:spPr>
      </p:pic>
      <p:pic>
        <p:nvPicPr>
          <p:cNvPr id="57" name="Picture 56">
            <a:extLst>
              <a:ext uri="{FF2B5EF4-FFF2-40B4-BE49-F238E27FC236}">
                <a16:creationId xmlns:a16="http://schemas.microsoft.com/office/drawing/2014/main" id="{729C4C72-D329-11AD-E607-C3322B91B13D}"/>
              </a:ext>
            </a:extLst>
          </p:cNvPr>
          <p:cNvPicPr>
            <a:picLocks noChangeAspect="1"/>
          </p:cNvPicPr>
          <p:nvPr userDrawn="1"/>
        </p:nvPicPr>
        <p:blipFill>
          <a:blip r:embed="rId4"/>
          <a:stretch>
            <a:fillRect/>
          </a:stretch>
        </p:blipFill>
        <p:spPr>
          <a:xfrm>
            <a:off x="3588991" y="1082508"/>
            <a:ext cx="347577" cy="347577"/>
          </a:xfrm>
          <a:prstGeom prst="rect">
            <a:avLst/>
          </a:prstGeom>
        </p:spPr>
      </p:pic>
      <p:pic>
        <p:nvPicPr>
          <p:cNvPr id="58" name="Picture 57">
            <a:extLst>
              <a:ext uri="{FF2B5EF4-FFF2-40B4-BE49-F238E27FC236}">
                <a16:creationId xmlns:a16="http://schemas.microsoft.com/office/drawing/2014/main" id="{58E9F6AB-BD6B-2D41-A822-D918EC9CB4A8}"/>
              </a:ext>
            </a:extLst>
          </p:cNvPr>
          <p:cNvPicPr>
            <a:picLocks noChangeAspect="1"/>
          </p:cNvPicPr>
          <p:nvPr userDrawn="1"/>
        </p:nvPicPr>
        <p:blipFill>
          <a:blip r:embed="rId5"/>
          <a:stretch>
            <a:fillRect/>
          </a:stretch>
        </p:blipFill>
        <p:spPr>
          <a:xfrm>
            <a:off x="6468433" y="1092370"/>
            <a:ext cx="327854" cy="327854"/>
          </a:xfrm>
          <a:prstGeom prst="rect">
            <a:avLst/>
          </a:prstGeom>
        </p:spPr>
      </p:pic>
      <p:sp>
        <p:nvSpPr>
          <p:cNvPr id="2" name="TextBox 1">
            <a:extLst>
              <a:ext uri="{FF2B5EF4-FFF2-40B4-BE49-F238E27FC236}">
                <a16:creationId xmlns:a16="http://schemas.microsoft.com/office/drawing/2014/main" id="{BE4FCAE0-4764-66B2-866D-157850BD503F}"/>
              </a:ext>
            </a:extLst>
          </p:cNvPr>
          <p:cNvSpPr txBox="1"/>
          <p:nvPr userDrawn="1"/>
        </p:nvSpPr>
        <p:spPr>
          <a:xfrm>
            <a:off x="2662818" y="1326267"/>
            <a:ext cx="270661" cy="149335"/>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i="0" dirty="0">
                <a:latin typeface="+mn-lt"/>
              </a:rPr>
              <a:t>MINS</a:t>
            </a:r>
          </a:p>
        </p:txBody>
      </p:sp>
      <p:sp>
        <p:nvSpPr>
          <p:cNvPr id="6" name="TextBox 5">
            <a:extLst>
              <a:ext uri="{FF2B5EF4-FFF2-40B4-BE49-F238E27FC236}">
                <a16:creationId xmlns:a16="http://schemas.microsoft.com/office/drawing/2014/main" id="{A11F1490-F996-1E2C-8F97-2A4048EDAF90}"/>
              </a:ext>
            </a:extLst>
          </p:cNvPr>
          <p:cNvSpPr txBox="1"/>
          <p:nvPr userDrawn="1"/>
        </p:nvSpPr>
        <p:spPr>
          <a:xfrm>
            <a:off x="5520684" y="1326267"/>
            <a:ext cx="270661" cy="149335"/>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i="0" dirty="0">
                <a:latin typeface="+mn-lt"/>
              </a:rPr>
              <a:t>MINS</a:t>
            </a:r>
          </a:p>
        </p:txBody>
      </p:sp>
      <p:sp>
        <p:nvSpPr>
          <p:cNvPr id="17" name="Text Placeholder 8">
            <a:extLst>
              <a:ext uri="{FF2B5EF4-FFF2-40B4-BE49-F238E27FC236}">
                <a16:creationId xmlns:a16="http://schemas.microsoft.com/office/drawing/2014/main" id="{21689FBD-B620-9F8B-0CF1-828ED8B4D5E3}"/>
              </a:ext>
            </a:extLst>
          </p:cNvPr>
          <p:cNvSpPr>
            <a:spLocks noGrp="1"/>
          </p:cNvSpPr>
          <p:nvPr>
            <p:ph type="body" sz="quarter" idx="20"/>
          </p:nvPr>
        </p:nvSpPr>
        <p:spPr>
          <a:xfrm>
            <a:off x="685800" y="1878854"/>
            <a:ext cx="7771182" cy="2262260"/>
          </a:xfrm>
          <a:prstGeom prst="rect">
            <a:avLst/>
          </a:prstGeom>
        </p:spPr>
        <p:txBody>
          <a:bodyPr lIns="0" tIns="0" rIns="0" bIns="0"/>
          <a:lstStyle>
            <a:lvl1pPr marL="228594" indent="-137154">
              <a:buSzPct val="120000"/>
              <a:buFont typeface="Arial" panose="020B0604020202020204" pitchFamily="34" charset="0"/>
              <a:buChar char="•"/>
              <a:defRPr sz="1200"/>
            </a:lvl1pPr>
            <a:lvl2pPr marL="685783" indent="-137154">
              <a:buSzPct val="100000"/>
              <a:buFont typeface="Wingdings" pitchFamily="2" charset="2"/>
              <a:buChar char="§"/>
              <a:defRPr sz="1200"/>
            </a:lvl2pPr>
            <a:lvl3pPr marL="1142972" indent="-137154">
              <a:buSzPct val="80000"/>
              <a:buFont typeface="Courier New" panose="02070309020205020404" pitchFamily="49" charset="0"/>
              <a:buChar char="o"/>
              <a:defRPr sz="1200"/>
            </a:lvl3pPr>
            <a:lvl4pPr marL="1600160" indent="-137154">
              <a:buSzPct val="100000"/>
              <a:buFont typeface="Arial" panose="020B0604020202020204" pitchFamily="34" charset="0"/>
              <a:buChar char="•"/>
              <a:defRPr sz="1200"/>
            </a:lvl4pPr>
            <a:lvl5pPr marL="2057348" indent="-137154">
              <a:buSzPct val="80000"/>
              <a:buFont typeface="Courier New" panose="02070309020205020404" pitchFamily="49" charset="0"/>
              <a:buChar char="o"/>
              <a:defRPr sz="12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7300107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GES Master - Breakout ALT">
    <p:spTree>
      <p:nvGrpSpPr>
        <p:cNvPr id="1" name=""/>
        <p:cNvGrpSpPr/>
        <p:nvPr/>
      </p:nvGrpSpPr>
      <p:grpSpPr>
        <a:xfrm>
          <a:off x="0" y="0"/>
          <a:ext cx="0" cy="0"/>
          <a:chOff x="0" y="0"/>
          <a:chExt cx="0" cy="0"/>
        </a:xfrm>
      </p:grpSpPr>
      <p:sp>
        <p:nvSpPr>
          <p:cNvPr id="37" name="Rounded Rectangle 36">
            <a:extLst>
              <a:ext uri="{FF2B5EF4-FFF2-40B4-BE49-F238E27FC236}">
                <a16:creationId xmlns:a16="http://schemas.microsoft.com/office/drawing/2014/main" id="{38DEFAD0-5C5C-A2E2-3A1A-4FE17B032F95}"/>
              </a:ext>
            </a:extLst>
          </p:cNvPr>
          <p:cNvSpPr/>
          <p:nvPr userDrawn="1"/>
        </p:nvSpPr>
        <p:spPr>
          <a:xfrm>
            <a:off x="3411646" y="1330519"/>
            <a:ext cx="5199079" cy="2617081"/>
          </a:xfrm>
          <a:prstGeom prst="roundRect">
            <a:avLst>
              <a:gd name="adj" fmla="val 3971"/>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 name="Text Placeholder 25">
            <a:extLst>
              <a:ext uri="{FF2B5EF4-FFF2-40B4-BE49-F238E27FC236}">
                <a16:creationId xmlns:a16="http://schemas.microsoft.com/office/drawing/2014/main" id="{1C9B172B-CAD9-3985-DE06-8A3027E6D10A}"/>
              </a:ext>
            </a:extLst>
          </p:cNvPr>
          <p:cNvSpPr>
            <a:spLocks noGrp="1"/>
          </p:cNvSpPr>
          <p:nvPr userDrawn="1">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marL="228594" marR="0" lvl="0" indent="-228594" algn="l" defTabSz="914378"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userDrawn="1">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Click to add title</a:t>
            </a: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3" name="Oval 2">
            <a:extLst>
              <a:ext uri="{FF2B5EF4-FFF2-40B4-BE49-F238E27FC236}">
                <a16:creationId xmlns:a16="http://schemas.microsoft.com/office/drawing/2014/main" id="{E1F3CB3F-F84A-0CEB-93F0-D843F3F6C5D2}"/>
              </a:ext>
            </a:extLst>
          </p:cNvPr>
          <p:cNvSpPr/>
          <p:nvPr userDrawn="1"/>
        </p:nvSpPr>
        <p:spPr>
          <a:xfrm>
            <a:off x="544330" y="1521697"/>
            <a:ext cx="507822" cy="5078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sp>
        <p:nvSpPr>
          <p:cNvPr id="7" name="Text Placeholder 40">
            <a:extLst>
              <a:ext uri="{FF2B5EF4-FFF2-40B4-BE49-F238E27FC236}">
                <a16:creationId xmlns:a16="http://schemas.microsoft.com/office/drawing/2014/main" id="{098E53D4-DFE6-5A96-900C-50AD0481F6E8}"/>
              </a:ext>
            </a:extLst>
          </p:cNvPr>
          <p:cNvSpPr>
            <a:spLocks noGrp="1"/>
          </p:cNvSpPr>
          <p:nvPr userDrawn="1">
            <p:ph type="body" sz="quarter" idx="15" hasCustomPrompt="1"/>
          </p:nvPr>
        </p:nvSpPr>
        <p:spPr>
          <a:xfrm>
            <a:off x="2666745" y="1627842"/>
            <a:ext cx="392185" cy="307975"/>
          </a:xfrm>
          <a:prstGeom prst="rect">
            <a:avLst/>
          </a:prstGeom>
        </p:spPr>
        <p:txBody>
          <a:bodyPr wrap="none" lIns="0" tIns="0" rIns="0" bIns="0" anchor="ctr" anchorCtr="0"/>
          <a:lstStyle>
            <a:lvl1pPr marL="0" indent="0" algn="l">
              <a:buNone/>
              <a:defRPr sz="1400" b="1"/>
            </a:lvl1pPr>
            <a:lvl2pPr marL="457189" indent="0">
              <a:buNone/>
              <a:defRPr sz="1000"/>
            </a:lvl2pPr>
            <a:lvl3pPr marL="914378" indent="0">
              <a:buNone/>
              <a:defRPr sz="1000"/>
            </a:lvl3pPr>
            <a:lvl4pPr marL="1371566" indent="0">
              <a:buNone/>
              <a:defRPr sz="1000"/>
            </a:lvl4pPr>
            <a:lvl5pPr marL="1828754" indent="0">
              <a:buNone/>
              <a:defRPr sz="1000"/>
            </a:lvl5pPr>
          </a:lstStyle>
          <a:p>
            <a:pPr lvl="0"/>
            <a:r>
              <a:rPr lang="en-US" dirty="0"/>
              <a:t>##</a:t>
            </a:r>
          </a:p>
        </p:txBody>
      </p:sp>
      <p:sp>
        <p:nvSpPr>
          <p:cNvPr id="9" name="TextBox 8">
            <a:extLst>
              <a:ext uri="{FF2B5EF4-FFF2-40B4-BE49-F238E27FC236}">
                <a16:creationId xmlns:a16="http://schemas.microsoft.com/office/drawing/2014/main" id="{83F6B208-5CED-F10D-2728-148A1F59F14B}"/>
              </a:ext>
            </a:extLst>
          </p:cNvPr>
          <p:cNvSpPr txBox="1"/>
          <p:nvPr userDrawn="1"/>
        </p:nvSpPr>
        <p:spPr>
          <a:xfrm>
            <a:off x="1091693" y="1630907"/>
            <a:ext cx="1492753" cy="304800"/>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i="0" dirty="0">
                <a:latin typeface="OneStream Fono" panose="020B0504030300000000" pitchFamily="34" charset="0"/>
              </a:rPr>
              <a:t>TIME TO COMPLETE:</a:t>
            </a:r>
          </a:p>
        </p:txBody>
      </p:sp>
      <p:sp>
        <p:nvSpPr>
          <p:cNvPr id="43" name="Oval 42">
            <a:extLst>
              <a:ext uri="{FF2B5EF4-FFF2-40B4-BE49-F238E27FC236}">
                <a16:creationId xmlns:a16="http://schemas.microsoft.com/office/drawing/2014/main" id="{F7DD776C-3C8D-2DAC-8502-9249B3672972}"/>
              </a:ext>
            </a:extLst>
          </p:cNvPr>
          <p:cNvSpPr/>
          <p:nvPr userDrawn="1"/>
        </p:nvSpPr>
        <p:spPr>
          <a:xfrm>
            <a:off x="542552" y="2335166"/>
            <a:ext cx="507822" cy="5078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sp>
        <p:nvSpPr>
          <p:cNvPr id="45" name="Text Placeholder 40">
            <a:extLst>
              <a:ext uri="{FF2B5EF4-FFF2-40B4-BE49-F238E27FC236}">
                <a16:creationId xmlns:a16="http://schemas.microsoft.com/office/drawing/2014/main" id="{81A660EB-7D3D-DD0D-49DF-CC1B824E6587}"/>
              </a:ext>
            </a:extLst>
          </p:cNvPr>
          <p:cNvSpPr>
            <a:spLocks noGrp="1"/>
          </p:cNvSpPr>
          <p:nvPr>
            <p:ph type="body" sz="quarter" idx="16" hasCustomPrompt="1"/>
          </p:nvPr>
        </p:nvSpPr>
        <p:spPr>
          <a:xfrm>
            <a:off x="2557345" y="2441311"/>
            <a:ext cx="392185" cy="307975"/>
          </a:xfrm>
          <a:prstGeom prst="rect">
            <a:avLst/>
          </a:prstGeom>
        </p:spPr>
        <p:txBody>
          <a:bodyPr wrap="none" lIns="0" tIns="0" rIns="0" bIns="0" anchor="ctr" anchorCtr="0"/>
          <a:lstStyle>
            <a:lvl1pPr marL="0" indent="0" algn="l">
              <a:buNone/>
              <a:defRPr sz="1400" b="1"/>
            </a:lvl1pPr>
            <a:lvl2pPr marL="457189" indent="0">
              <a:buNone/>
              <a:defRPr sz="1000"/>
            </a:lvl2pPr>
            <a:lvl3pPr marL="914378" indent="0">
              <a:buNone/>
              <a:defRPr sz="1000"/>
            </a:lvl3pPr>
            <a:lvl4pPr marL="1371566" indent="0">
              <a:buNone/>
              <a:defRPr sz="1000"/>
            </a:lvl4pPr>
            <a:lvl5pPr marL="1828754" indent="0">
              <a:buNone/>
              <a:defRPr sz="1000"/>
            </a:lvl5pPr>
          </a:lstStyle>
          <a:p>
            <a:pPr lvl="0"/>
            <a:r>
              <a:rPr lang="en-US" dirty="0"/>
              <a:t>##</a:t>
            </a:r>
          </a:p>
        </p:txBody>
      </p:sp>
      <p:sp>
        <p:nvSpPr>
          <p:cNvPr id="46" name="TextBox 45">
            <a:extLst>
              <a:ext uri="{FF2B5EF4-FFF2-40B4-BE49-F238E27FC236}">
                <a16:creationId xmlns:a16="http://schemas.microsoft.com/office/drawing/2014/main" id="{43363BFA-01F4-BA3F-1727-9C353C0D6A6E}"/>
              </a:ext>
            </a:extLst>
          </p:cNvPr>
          <p:cNvSpPr txBox="1"/>
          <p:nvPr userDrawn="1"/>
        </p:nvSpPr>
        <p:spPr>
          <a:xfrm>
            <a:off x="1089308" y="2444376"/>
            <a:ext cx="1385738" cy="304800"/>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i="0" dirty="0">
                <a:latin typeface="OneStream Fono" panose="020B0504030300000000" pitchFamily="34" charset="0"/>
              </a:rPr>
              <a:t>TIME TO DEBRIEF:</a:t>
            </a:r>
          </a:p>
        </p:txBody>
      </p:sp>
      <p:sp>
        <p:nvSpPr>
          <p:cNvPr id="49" name="Oval 48">
            <a:extLst>
              <a:ext uri="{FF2B5EF4-FFF2-40B4-BE49-F238E27FC236}">
                <a16:creationId xmlns:a16="http://schemas.microsoft.com/office/drawing/2014/main" id="{83A3346D-D0F6-9BAD-8B81-5C2E2CC735CC}"/>
              </a:ext>
            </a:extLst>
          </p:cNvPr>
          <p:cNvSpPr/>
          <p:nvPr userDrawn="1"/>
        </p:nvSpPr>
        <p:spPr>
          <a:xfrm>
            <a:off x="549976" y="3145052"/>
            <a:ext cx="507822" cy="5078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600" b="1" dirty="0"/>
          </a:p>
        </p:txBody>
      </p:sp>
      <p:sp>
        <p:nvSpPr>
          <p:cNvPr id="51" name="Text Placeholder 40">
            <a:extLst>
              <a:ext uri="{FF2B5EF4-FFF2-40B4-BE49-F238E27FC236}">
                <a16:creationId xmlns:a16="http://schemas.microsoft.com/office/drawing/2014/main" id="{822CA62D-7FE5-3E45-66B8-426A86264630}"/>
              </a:ext>
            </a:extLst>
          </p:cNvPr>
          <p:cNvSpPr>
            <a:spLocks noGrp="1"/>
          </p:cNvSpPr>
          <p:nvPr>
            <p:ph type="body" sz="quarter" idx="17" hasCustomPrompt="1"/>
          </p:nvPr>
        </p:nvSpPr>
        <p:spPr>
          <a:xfrm>
            <a:off x="2313742" y="3251197"/>
            <a:ext cx="392185" cy="307975"/>
          </a:xfrm>
          <a:prstGeom prst="rect">
            <a:avLst/>
          </a:prstGeom>
        </p:spPr>
        <p:txBody>
          <a:bodyPr wrap="none" lIns="0" tIns="0" rIns="0" bIns="0" anchor="ctr" anchorCtr="0"/>
          <a:lstStyle>
            <a:lvl1pPr marL="0" indent="0" algn="l">
              <a:buNone/>
              <a:defRPr sz="1400" b="1"/>
            </a:lvl1pPr>
            <a:lvl2pPr marL="457189" indent="0">
              <a:buNone/>
              <a:defRPr sz="1000"/>
            </a:lvl2pPr>
            <a:lvl3pPr marL="914378" indent="0">
              <a:buNone/>
              <a:defRPr sz="1000"/>
            </a:lvl3pPr>
            <a:lvl4pPr marL="1371566" indent="0">
              <a:buNone/>
              <a:defRPr sz="1000"/>
            </a:lvl4pPr>
            <a:lvl5pPr marL="1828754" indent="0">
              <a:buNone/>
              <a:defRPr sz="1000"/>
            </a:lvl5pPr>
          </a:lstStyle>
          <a:p>
            <a:pPr lvl="0"/>
            <a:r>
              <a:rPr lang="en-US" dirty="0"/>
              <a:t>##</a:t>
            </a:r>
          </a:p>
        </p:txBody>
      </p:sp>
      <p:sp>
        <p:nvSpPr>
          <p:cNvPr id="52" name="TextBox 51">
            <a:extLst>
              <a:ext uri="{FF2B5EF4-FFF2-40B4-BE49-F238E27FC236}">
                <a16:creationId xmlns:a16="http://schemas.microsoft.com/office/drawing/2014/main" id="{9C35CE2B-0DD7-B405-AB60-B990A6F3D4A2}"/>
              </a:ext>
            </a:extLst>
          </p:cNvPr>
          <p:cNvSpPr txBox="1"/>
          <p:nvPr userDrawn="1"/>
        </p:nvSpPr>
        <p:spPr>
          <a:xfrm>
            <a:off x="1083299" y="3254262"/>
            <a:ext cx="1148143" cy="304800"/>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i="0" dirty="0">
                <a:latin typeface="OneStream Fono" panose="020B0504030300000000" pitchFamily="34" charset="0"/>
              </a:rPr>
              <a:t>IN GROUPS OF:</a:t>
            </a:r>
          </a:p>
        </p:txBody>
      </p:sp>
      <p:pic>
        <p:nvPicPr>
          <p:cNvPr id="54" name="Picture 53">
            <a:extLst>
              <a:ext uri="{FF2B5EF4-FFF2-40B4-BE49-F238E27FC236}">
                <a16:creationId xmlns:a16="http://schemas.microsoft.com/office/drawing/2014/main" id="{378B9009-89AD-3D12-C3E0-671A2E98A913}"/>
              </a:ext>
            </a:extLst>
          </p:cNvPr>
          <p:cNvPicPr>
            <a:picLocks noChangeAspect="1"/>
          </p:cNvPicPr>
          <p:nvPr userDrawn="1"/>
        </p:nvPicPr>
        <p:blipFill>
          <a:blip r:embed="rId3"/>
          <a:stretch>
            <a:fillRect/>
          </a:stretch>
        </p:blipFill>
        <p:spPr>
          <a:xfrm>
            <a:off x="625600" y="1602967"/>
            <a:ext cx="345283" cy="345283"/>
          </a:xfrm>
          <a:prstGeom prst="rect">
            <a:avLst/>
          </a:prstGeom>
        </p:spPr>
      </p:pic>
      <p:pic>
        <p:nvPicPr>
          <p:cNvPr id="57" name="Picture 56">
            <a:extLst>
              <a:ext uri="{FF2B5EF4-FFF2-40B4-BE49-F238E27FC236}">
                <a16:creationId xmlns:a16="http://schemas.microsoft.com/office/drawing/2014/main" id="{729C4C72-D329-11AD-E607-C3322B91B13D}"/>
              </a:ext>
            </a:extLst>
          </p:cNvPr>
          <p:cNvPicPr>
            <a:picLocks noChangeAspect="1"/>
          </p:cNvPicPr>
          <p:nvPr userDrawn="1"/>
        </p:nvPicPr>
        <p:blipFill>
          <a:blip r:embed="rId4"/>
          <a:stretch>
            <a:fillRect/>
          </a:stretch>
        </p:blipFill>
        <p:spPr>
          <a:xfrm>
            <a:off x="622674" y="2415288"/>
            <a:ext cx="347577" cy="347577"/>
          </a:xfrm>
          <a:prstGeom prst="rect">
            <a:avLst/>
          </a:prstGeom>
        </p:spPr>
      </p:pic>
      <p:pic>
        <p:nvPicPr>
          <p:cNvPr id="58" name="Picture 57">
            <a:extLst>
              <a:ext uri="{FF2B5EF4-FFF2-40B4-BE49-F238E27FC236}">
                <a16:creationId xmlns:a16="http://schemas.microsoft.com/office/drawing/2014/main" id="{58E9F6AB-BD6B-2D41-A822-D918EC9CB4A8}"/>
              </a:ext>
            </a:extLst>
          </p:cNvPr>
          <p:cNvPicPr>
            <a:picLocks noChangeAspect="1"/>
          </p:cNvPicPr>
          <p:nvPr userDrawn="1"/>
        </p:nvPicPr>
        <p:blipFill>
          <a:blip r:embed="rId5"/>
          <a:stretch>
            <a:fillRect/>
          </a:stretch>
        </p:blipFill>
        <p:spPr>
          <a:xfrm>
            <a:off x="639960" y="3235036"/>
            <a:ext cx="327854" cy="327854"/>
          </a:xfrm>
          <a:prstGeom prst="rect">
            <a:avLst/>
          </a:prstGeom>
        </p:spPr>
      </p:pic>
      <p:sp>
        <p:nvSpPr>
          <p:cNvPr id="2" name="TextBox 1">
            <a:extLst>
              <a:ext uri="{FF2B5EF4-FFF2-40B4-BE49-F238E27FC236}">
                <a16:creationId xmlns:a16="http://schemas.microsoft.com/office/drawing/2014/main" id="{BE4FCAE0-4764-66B2-866D-157850BD503F}"/>
              </a:ext>
            </a:extLst>
          </p:cNvPr>
          <p:cNvSpPr txBox="1"/>
          <p:nvPr userDrawn="1"/>
        </p:nvSpPr>
        <p:spPr>
          <a:xfrm>
            <a:off x="2662818" y="1845578"/>
            <a:ext cx="270661" cy="149335"/>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i="0" dirty="0">
                <a:latin typeface="+mn-lt"/>
              </a:rPr>
              <a:t>MINS</a:t>
            </a:r>
          </a:p>
        </p:txBody>
      </p:sp>
      <p:sp>
        <p:nvSpPr>
          <p:cNvPr id="6" name="TextBox 5">
            <a:extLst>
              <a:ext uri="{FF2B5EF4-FFF2-40B4-BE49-F238E27FC236}">
                <a16:creationId xmlns:a16="http://schemas.microsoft.com/office/drawing/2014/main" id="{A11F1490-F996-1E2C-8F97-2A4048EDAF90}"/>
              </a:ext>
            </a:extLst>
          </p:cNvPr>
          <p:cNvSpPr txBox="1"/>
          <p:nvPr userDrawn="1"/>
        </p:nvSpPr>
        <p:spPr>
          <a:xfrm>
            <a:off x="2554367" y="2659047"/>
            <a:ext cx="270661" cy="149335"/>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i="0" dirty="0">
                <a:latin typeface="+mn-lt"/>
              </a:rPr>
              <a:t>MINS</a:t>
            </a:r>
          </a:p>
        </p:txBody>
      </p:sp>
      <p:sp>
        <p:nvSpPr>
          <p:cNvPr id="17" name="Text Placeholder 8">
            <a:extLst>
              <a:ext uri="{FF2B5EF4-FFF2-40B4-BE49-F238E27FC236}">
                <a16:creationId xmlns:a16="http://schemas.microsoft.com/office/drawing/2014/main" id="{21689FBD-B620-9F8B-0CF1-828ED8B4D5E3}"/>
              </a:ext>
            </a:extLst>
          </p:cNvPr>
          <p:cNvSpPr>
            <a:spLocks noGrp="1"/>
          </p:cNvSpPr>
          <p:nvPr>
            <p:ph type="body" sz="quarter" idx="20"/>
          </p:nvPr>
        </p:nvSpPr>
        <p:spPr>
          <a:xfrm>
            <a:off x="3553116" y="1527982"/>
            <a:ext cx="4905084" cy="2262260"/>
          </a:xfrm>
          <a:prstGeom prst="rect">
            <a:avLst/>
          </a:prstGeom>
        </p:spPr>
        <p:txBody>
          <a:bodyPr lIns="0" tIns="0" rIns="0" bIns="0"/>
          <a:lstStyle>
            <a:lvl1pPr marL="228594" indent="-137154">
              <a:buSzPct val="120000"/>
              <a:buFont typeface="Arial" panose="020B0604020202020204" pitchFamily="34" charset="0"/>
              <a:buChar char="•"/>
              <a:defRPr sz="1200"/>
            </a:lvl1pPr>
            <a:lvl2pPr marL="685783" indent="-137154">
              <a:buSzPct val="100000"/>
              <a:buFont typeface="Wingdings" pitchFamily="2" charset="2"/>
              <a:buChar char="§"/>
              <a:defRPr sz="1200"/>
            </a:lvl2pPr>
            <a:lvl3pPr marL="1142972" indent="-137154">
              <a:buSzPct val="80000"/>
              <a:buFont typeface="Courier New" panose="02070309020205020404" pitchFamily="49" charset="0"/>
              <a:buChar char="o"/>
              <a:defRPr sz="1200"/>
            </a:lvl3pPr>
            <a:lvl4pPr marL="1600160" indent="-137154">
              <a:buSzPct val="100000"/>
              <a:buFont typeface="Arial" panose="020B0604020202020204" pitchFamily="34" charset="0"/>
              <a:buChar char="•"/>
              <a:defRPr sz="1200"/>
            </a:lvl4pPr>
            <a:lvl5pPr marL="2057348" indent="-137154">
              <a:buSzPct val="80000"/>
              <a:buFont typeface="Courier New" panose="02070309020205020404" pitchFamily="49" charset="0"/>
              <a:buChar char="o"/>
              <a:defRPr sz="12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3565009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GES Master - Lab">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0BFAD601-A65B-35DE-DAD0-86914E3BF92D}"/>
              </a:ext>
            </a:extLst>
          </p:cNvPr>
          <p:cNvGrpSpPr/>
          <p:nvPr userDrawn="1"/>
        </p:nvGrpSpPr>
        <p:grpSpPr>
          <a:xfrm>
            <a:off x="613271" y="1010779"/>
            <a:ext cx="3791189" cy="3316636"/>
            <a:chOff x="4743210" y="1010779"/>
            <a:chExt cx="3791189" cy="3316636"/>
          </a:xfrm>
        </p:grpSpPr>
        <p:sp>
          <p:nvSpPr>
            <p:cNvPr id="37" name="Rounded Rectangle 36">
              <a:extLst>
                <a:ext uri="{FF2B5EF4-FFF2-40B4-BE49-F238E27FC236}">
                  <a16:creationId xmlns:a16="http://schemas.microsoft.com/office/drawing/2014/main" id="{38DEFAD0-5C5C-A2E2-3A1A-4FE17B032F95}"/>
                </a:ext>
              </a:extLst>
            </p:cNvPr>
            <p:cNvSpPr/>
            <p:nvPr userDrawn="1"/>
          </p:nvSpPr>
          <p:spPr>
            <a:xfrm>
              <a:off x="4743210" y="1013163"/>
              <a:ext cx="3791189" cy="3314252"/>
            </a:xfrm>
            <a:prstGeom prst="roundRect">
              <a:avLst>
                <a:gd name="adj" fmla="val 2484"/>
              </a:avLst>
            </a:prstGeom>
            <a:solidFill>
              <a:srgbClr val="FFD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8" name="Round Same Side Corner Rectangle 37">
              <a:extLst>
                <a:ext uri="{FF2B5EF4-FFF2-40B4-BE49-F238E27FC236}">
                  <a16:creationId xmlns:a16="http://schemas.microsoft.com/office/drawing/2014/main" id="{6D031CDF-C1C6-C618-7CD5-3A8AD545B58A}"/>
                </a:ext>
              </a:extLst>
            </p:cNvPr>
            <p:cNvSpPr/>
            <p:nvPr userDrawn="1"/>
          </p:nvSpPr>
          <p:spPr>
            <a:xfrm>
              <a:off x="4743211" y="1010779"/>
              <a:ext cx="3791188" cy="444263"/>
            </a:xfrm>
            <a:prstGeom prst="round2SameRect">
              <a:avLst>
                <a:gd name="adj1" fmla="val 18917"/>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Lab: Add title of the lab</a:t>
            </a: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8" name="TextBox 27">
            <a:extLst>
              <a:ext uri="{FF2B5EF4-FFF2-40B4-BE49-F238E27FC236}">
                <a16:creationId xmlns:a16="http://schemas.microsoft.com/office/drawing/2014/main" id="{4AC86251-21B2-11EC-27E3-C67FF1A34C64}"/>
              </a:ext>
            </a:extLst>
          </p:cNvPr>
          <p:cNvSpPr txBox="1"/>
          <p:nvPr userDrawn="1"/>
        </p:nvSpPr>
        <p:spPr>
          <a:xfrm>
            <a:off x="762001" y="1160678"/>
            <a:ext cx="3502807" cy="165207"/>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90000"/>
              </a:lnSpc>
              <a:spcBef>
                <a:spcPts val="600"/>
              </a:spcBef>
              <a:spcAft>
                <a:spcPts val="0"/>
              </a:spcAft>
              <a:buClrTx/>
              <a:buSzPct val="110000"/>
              <a:buFont typeface="Arial" panose="020B0604020202020204" pitchFamily="34" charset="0"/>
              <a:buNone/>
              <a:tabLst/>
              <a:defRPr/>
            </a:pPr>
            <a:r>
              <a:rPr lang="en-US" sz="1200" dirty="0">
                <a:latin typeface="OneStream Fono" panose="020B0504030300000000" pitchFamily="34" charset="0"/>
              </a:rPr>
              <a:t>CONTEXT</a:t>
            </a:r>
          </a:p>
        </p:txBody>
      </p:sp>
      <p:grpSp>
        <p:nvGrpSpPr>
          <p:cNvPr id="17" name="Group 16">
            <a:extLst>
              <a:ext uri="{FF2B5EF4-FFF2-40B4-BE49-F238E27FC236}">
                <a16:creationId xmlns:a16="http://schemas.microsoft.com/office/drawing/2014/main" id="{9FAD8E77-92DA-8A1E-3200-050CC1116B9B}"/>
              </a:ext>
            </a:extLst>
          </p:cNvPr>
          <p:cNvGrpSpPr/>
          <p:nvPr userDrawn="1"/>
        </p:nvGrpSpPr>
        <p:grpSpPr>
          <a:xfrm>
            <a:off x="4745004" y="1010779"/>
            <a:ext cx="3791189" cy="2399171"/>
            <a:chOff x="4743210" y="1010779"/>
            <a:chExt cx="3791189" cy="2399171"/>
          </a:xfrm>
        </p:grpSpPr>
        <p:sp>
          <p:nvSpPr>
            <p:cNvPr id="18" name="Rounded Rectangle 17">
              <a:extLst>
                <a:ext uri="{FF2B5EF4-FFF2-40B4-BE49-F238E27FC236}">
                  <a16:creationId xmlns:a16="http://schemas.microsoft.com/office/drawing/2014/main" id="{C401F4D5-BCEC-0D5F-5AB3-1136DC7330BE}"/>
                </a:ext>
              </a:extLst>
            </p:cNvPr>
            <p:cNvSpPr/>
            <p:nvPr userDrawn="1"/>
          </p:nvSpPr>
          <p:spPr>
            <a:xfrm>
              <a:off x="4743210" y="1013163"/>
              <a:ext cx="3791189" cy="2396787"/>
            </a:xfrm>
            <a:prstGeom prst="roundRect">
              <a:avLst>
                <a:gd name="adj" fmla="val 3279"/>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9" name="Round Same Side Corner Rectangle 18">
              <a:extLst>
                <a:ext uri="{FF2B5EF4-FFF2-40B4-BE49-F238E27FC236}">
                  <a16:creationId xmlns:a16="http://schemas.microsoft.com/office/drawing/2014/main" id="{4E16981B-34F4-48A1-9C8E-DB002E1E88CD}"/>
                </a:ext>
              </a:extLst>
            </p:cNvPr>
            <p:cNvSpPr/>
            <p:nvPr userDrawn="1"/>
          </p:nvSpPr>
          <p:spPr>
            <a:xfrm>
              <a:off x="4743211" y="1010779"/>
              <a:ext cx="3791188" cy="444263"/>
            </a:xfrm>
            <a:prstGeom prst="round2SameRect">
              <a:avLst>
                <a:gd name="adj1" fmla="val 18917"/>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20" name="TextBox 19">
            <a:extLst>
              <a:ext uri="{FF2B5EF4-FFF2-40B4-BE49-F238E27FC236}">
                <a16:creationId xmlns:a16="http://schemas.microsoft.com/office/drawing/2014/main" id="{09B9B51C-83C6-A5E7-7E04-E522CDC78C93}"/>
              </a:ext>
            </a:extLst>
          </p:cNvPr>
          <p:cNvSpPr txBox="1"/>
          <p:nvPr userDrawn="1"/>
        </p:nvSpPr>
        <p:spPr>
          <a:xfrm>
            <a:off x="4893734" y="1160678"/>
            <a:ext cx="3502807" cy="165207"/>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90000"/>
              </a:lnSpc>
              <a:spcBef>
                <a:spcPts val="600"/>
              </a:spcBef>
              <a:spcAft>
                <a:spcPts val="0"/>
              </a:spcAft>
              <a:buClrTx/>
              <a:buSzPct val="110000"/>
              <a:buFont typeface="Arial" panose="020B0604020202020204" pitchFamily="34" charset="0"/>
              <a:buNone/>
              <a:tabLst/>
              <a:defRPr/>
            </a:pPr>
            <a:r>
              <a:rPr lang="en-US" sz="1200" dirty="0">
                <a:latin typeface="OneStream Fono" panose="020B0504030300000000" pitchFamily="34" charset="0"/>
              </a:rPr>
              <a:t>WHAT WILL YOU DO</a:t>
            </a:r>
          </a:p>
        </p:txBody>
      </p:sp>
      <p:sp>
        <p:nvSpPr>
          <p:cNvPr id="44" name="Text Placeholder 40">
            <a:extLst>
              <a:ext uri="{FF2B5EF4-FFF2-40B4-BE49-F238E27FC236}">
                <a16:creationId xmlns:a16="http://schemas.microsoft.com/office/drawing/2014/main" id="{8BCE770D-47E0-60CA-3C3D-FFC002160EE1}"/>
              </a:ext>
            </a:extLst>
          </p:cNvPr>
          <p:cNvSpPr>
            <a:spLocks noGrp="1"/>
          </p:cNvSpPr>
          <p:nvPr>
            <p:ph type="body" sz="quarter" idx="15" hasCustomPrompt="1"/>
          </p:nvPr>
        </p:nvSpPr>
        <p:spPr>
          <a:xfrm>
            <a:off x="5659628" y="3621893"/>
            <a:ext cx="344267" cy="307975"/>
          </a:xfrm>
          <a:prstGeom prst="rect">
            <a:avLst/>
          </a:prstGeom>
        </p:spPr>
        <p:txBody>
          <a:bodyPr wrap="none" lIns="0" tIns="0" rIns="0" bIns="0" anchor="ctr" anchorCtr="0"/>
          <a:lstStyle>
            <a:lvl1pPr marL="0" indent="0" algn="ctr">
              <a:buNone/>
              <a:defRPr sz="1400" b="1"/>
            </a:lvl1pPr>
            <a:lvl2pPr marL="457189" indent="0">
              <a:buNone/>
              <a:defRPr sz="1000"/>
            </a:lvl2pPr>
            <a:lvl3pPr marL="914378" indent="0">
              <a:buNone/>
              <a:defRPr sz="1000"/>
            </a:lvl3pPr>
            <a:lvl4pPr marL="1371566" indent="0">
              <a:buNone/>
              <a:defRPr sz="1000"/>
            </a:lvl4pPr>
            <a:lvl5pPr marL="1828754" indent="0">
              <a:buNone/>
              <a:defRPr sz="1000"/>
            </a:lvl5pPr>
          </a:lstStyle>
          <a:p>
            <a:pPr lvl="0"/>
            <a:r>
              <a:rPr lang="en-US" dirty="0"/>
              <a:t>##</a:t>
            </a:r>
          </a:p>
        </p:txBody>
      </p:sp>
      <p:sp>
        <p:nvSpPr>
          <p:cNvPr id="45" name="TextBox 44">
            <a:extLst>
              <a:ext uri="{FF2B5EF4-FFF2-40B4-BE49-F238E27FC236}">
                <a16:creationId xmlns:a16="http://schemas.microsoft.com/office/drawing/2014/main" id="{785E020D-9C9D-1933-9310-53780DD88A2C}"/>
              </a:ext>
            </a:extLst>
          </p:cNvPr>
          <p:cNvSpPr txBox="1"/>
          <p:nvPr userDrawn="1"/>
        </p:nvSpPr>
        <p:spPr>
          <a:xfrm>
            <a:off x="4887090" y="3624958"/>
            <a:ext cx="828675" cy="304800"/>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latin typeface="OneStream Fono" panose="020B0504030300000000" pitchFamily="34" charset="0"/>
              </a:rPr>
              <a:t>DURATION</a:t>
            </a:r>
          </a:p>
        </p:txBody>
      </p:sp>
      <p:sp>
        <p:nvSpPr>
          <p:cNvPr id="46" name="TextBox 45">
            <a:extLst>
              <a:ext uri="{FF2B5EF4-FFF2-40B4-BE49-F238E27FC236}">
                <a16:creationId xmlns:a16="http://schemas.microsoft.com/office/drawing/2014/main" id="{2BBB9FCD-0D38-80AB-132D-147C13DE8690}"/>
              </a:ext>
            </a:extLst>
          </p:cNvPr>
          <p:cNvSpPr txBox="1"/>
          <p:nvPr userDrawn="1"/>
        </p:nvSpPr>
        <p:spPr>
          <a:xfrm>
            <a:off x="6003895" y="3624958"/>
            <a:ext cx="828675" cy="304800"/>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latin typeface="OneStream Fono" panose="020B0504030300000000" pitchFamily="34" charset="0"/>
              </a:rPr>
              <a:t>MINUTES</a:t>
            </a:r>
          </a:p>
        </p:txBody>
      </p:sp>
      <p:sp>
        <p:nvSpPr>
          <p:cNvPr id="2" name="Text Placeholder 8">
            <a:extLst>
              <a:ext uri="{FF2B5EF4-FFF2-40B4-BE49-F238E27FC236}">
                <a16:creationId xmlns:a16="http://schemas.microsoft.com/office/drawing/2014/main" id="{28E88345-36B6-2326-8859-D20EFF37A70E}"/>
              </a:ext>
            </a:extLst>
          </p:cNvPr>
          <p:cNvSpPr>
            <a:spLocks noGrp="1"/>
          </p:cNvSpPr>
          <p:nvPr>
            <p:ph type="body" sz="quarter" idx="20"/>
          </p:nvPr>
        </p:nvSpPr>
        <p:spPr>
          <a:xfrm>
            <a:off x="753502" y="1647415"/>
            <a:ext cx="3511306" cy="2482921"/>
          </a:xfrm>
          <a:prstGeom prst="rect">
            <a:avLst/>
          </a:prstGeom>
        </p:spPr>
        <p:txBody>
          <a:bodyPr lIns="0" tIns="0" rIns="0" bIns="0"/>
          <a:lstStyle>
            <a:lvl1pPr marL="228594" indent="-137154">
              <a:buSzPct val="120000"/>
              <a:buFont typeface="Arial" panose="020B0604020202020204" pitchFamily="34" charset="0"/>
              <a:buChar char="•"/>
              <a:defRPr sz="1200"/>
            </a:lvl1pPr>
            <a:lvl2pPr marL="685783" indent="-137154">
              <a:buSzPct val="100000"/>
              <a:buFont typeface="Wingdings" pitchFamily="2" charset="2"/>
              <a:buChar char="§"/>
              <a:defRPr sz="1200"/>
            </a:lvl2pPr>
            <a:lvl3pPr marL="1142972" indent="-137154">
              <a:buSzPct val="80000"/>
              <a:buFont typeface="Courier New" panose="02070309020205020404" pitchFamily="49" charset="0"/>
              <a:buChar char="o"/>
              <a:defRPr sz="1200"/>
            </a:lvl3pPr>
            <a:lvl4pPr marL="1600160" indent="-137154">
              <a:buSzPct val="100000"/>
              <a:buFont typeface="Arial" panose="020B0604020202020204" pitchFamily="34" charset="0"/>
              <a:buChar char="•"/>
              <a:defRPr sz="1200"/>
            </a:lvl4pPr>
            <a:lvl5pPr marL="2057348" indent="-137154">
              <a:buSzPct val="80000"/>
              <a:buFont typeface="Courier New" panose="02070309020205020404" pitchFamily="49" charset="0"/>
              <a:buChar char="o"/>
              <a:defRPr sz="12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8">
            <a:extLst>
              <a:ext uri="{FF2B5EF4-FFF2-40B4-BE49-F238E27FC236}">
                <a16:creationId xmlns:a16="http://schemas.microsoft.com/office/drawing/2014/main" id="{4623F6BE-F2AD-39D7-1B15-D1DC2DC6B8AC}"/>
              </a:ext>
            </a:extLst>
          </p:cNvPr>
          <p:cNvSpPr>
            <a:spLocks noGrp="1"/>
          </p:cNvSpPr>
          <p:nvPr>
            <p:ph type="body" sz="quarter" idx="21"/>
          </p:nvPr>
        </p:nvSpPr>
        <p:spPr>
          <a:xfrm>
            <a:off x="4889323" y="1647415"/>
            <a:ext cx="3511306" cy="1610135"/>
          </a:xfrm>
          <a:prstGeom prst="rect">
            <a:avLst/>
          </a:prstGeom>
        </p:spPr>
        <p:txBody>
          <a:bodyPr lIns="0" tIns="0" rIns="0" bIns="0"/>
          <a:lstStyle>
            <a:lvl1pPr marL="228594" indent="-137154">
              <a:buSzPct val="120000"/>
              <a:buFont typeface="Arial" panose="020B0604020202020204" pitchFamily="34" charset="0"/>
              <a:buChar char="•"/>
              <a:defRPr sz="1200"/>
            </a:lvl1pPr>
            <a:lvl2pPr marL="685783" indent="-137154">
              <a:buSzPct val="100000"/>
              <a:buFont typeface="Wingdings" pitchFamily="2" charset="2"/>
              <a:buChar char="§"/>
              <a:defRPr sz="1200"/>
            </a:lvl2pPr>
            <a:lvl3pPr marL="1142972" indent="-137154">
              <a:buSzPct val="80000"/>
              <a:buFont typeface="Courier New" panose="02070309020205020404" pitchFamily="49" charset="0"/>
              <a:buChar char="o"/>
              <a:defRPr sz="1200"/>
            </a:lvl3pPr>
            <a:lvl4pPr marL="1600160" indent="-137154">
              <a:buSzPct val="100000"/>
              <a:buFont typeface="Arial" panose="020B0604020202020204" pitchFamily="34" charset="0"/>
              <a:buChar char="•"/>
              <a:defRPr sz="1200"/>
            </a:lvl4pPr>
            <a:lvl5pPr marL="2057348" indent="-137154">
              <a:buSzPct val="80000"/>
              <a:buFont typeface="Courier New" panose="02070309020205020404" pitchFamily="49" charset="0"/>
              <a:buChar char="o"/>
              <a:defRPr sz="1200"/>
            </a:lvl5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D5C1C2CD-FCB6-D2B6-8150-FF73DB397A42}"/>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Lab Master</a:t>
            </a:r>
          </a:p>
          <a:p>
            <a:pPr algn="l">
              <a:spcBef>
                <a:spcPts val="0"/>
              </a:spcBef>
            </a:pPr>
            <a:r>
              <a:rPr lang="en-US" sz="600" dirty="0">
                <a:solidFill>
                  <a:srgbClr val="FF0000"/>
                </a:solidFill>
              </a:rPr>
              <a:t>Color combinations can be changed in the Master slides.</a:t>
            </a:r>
          </a:p>
        </p:txBody>
      </p:sp>
    </p:spTree>
    <p:extLst>
      <p:ext uri="{BB962C8B-B14F-4D97-AF65-F5344CB8AC3E}">
        <p14:creationId xmlns:p14="http://schemas.microsoft.com/office/powerpoint/2010/main" val="223025676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GES Master - Micro-Credential Final Assessment">
    <p:spTree>
      <p:nvGrpSpPr>
        <p:cNvPr id="1" name=""/>
        <p:cNvGrpSpPr/>
        <p:nvPr/>
      </p:nvGrpSpPr>
      <p:grpSpPr>
        <a:xfrm>
          <a:off x="0" y="0"/>
          <a:ext cx="0" cy="0"/>
          <a:chOff x="0" y="0"/>
          <a:chExt cx="0" cy="0"/>
        </a:xfrm>
      </p:grpSpPr>
      <p:grpSp>
        <p:nvGrpSpPr>
          <p:cNvPr id="36" name="Group 35">
            <a:extLst>
              <a:ext uri="{FF2B5EF4-FFF2-40B4-BE49-F238E27FC236}">
                <a16:creationId xmlns:a16="http://schemas.microsoft.com/office/drawing/2014/main" id="{0BFAD601-A65B-35DE-DAD0-86914E3BF92D}"/>
              </a:ext>
            </a:extLst>
          </p:cNvPr>
          <p:cNvGrpSpPr/>
          <p:nvPr userDrawn="1"/>
        </p:nvGrpSpPr>
        <p:grpSpPr>
          <a:xfrm>
            <a:off x="613271" y="1010779"/>
            <a:ext cx="3791189" cy="3316636"/>
            <a:chOff x="4743210" y="1010779"/>
            <a:chExt cx="3791189" cy="3316636"/>
          </a:xfrm>
        </p:grpSpPr>
        <p:sp>
          <p:nvSpPr>
            <p:cNvPr id="37" name="Rounded Rectangle 36">
              <a:extLst>
                <a:ext uri="{FF2B5EF4-FFF2-40B4-BE49-F238E27FC236}">
                  <a16:creationId xmlns:a16="http://schemas.microsoft.com/office/drawing/2014/main" id="{38DEFAD0-5C5C-A2E2-3A1A-4FE17B032F95}"/>
                </a:ext>
              </a:extLst>
            </p:cNvPr>
            <p:cNvSpPr/>
            <p:nvPr userDrawn="1"/>
          </p:nvSpPr>
          <p:spPr>
            <a:xfrm>
              <a:off x="4743210" y="1013163"/>
              <a:ext cx="3791189" cy="3314252"/>
            </a:xfrm>
            <a:prstGeom prst="roundRect">
              <a:avLst>
                <a:gd name="adj" fmla="val 2484"/>
              </a:avLst>
            </a:prstGeom>
            <a:solidFill>
              <a:srgbClr val="B6B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8" name="Round Same Side Corner Rectangle 37">
              <a:extLst>
                <a:ext uri="{FF2B5EF4-FFF2-40B4-BE49-F238E27FC236}">
                  <a16:creationId xmlns:a16="http://schemas.microsoft.com/office/drawing/2014/main" id="{6D031CDF-C1C6-C618-7CD5-3A8AD545B58A}"/>
                </a:ext>
              </a:extLst>
            </p:cNvPr>
            <p:cNvSpPr/>
            <p:nvPr userDrawn="1"/>
          </p:nvSpPr>
          <p:spPr>
            <a:xfrm>
              <a:off x="4743211" y="1010779"/>
              <a:ext cx="3791188" cy="444263"/>
            </a:xfrm>
            <a:prstGeom prst="round2SameRect">
              <a:avLst>
                <a:gd name="adj1" fmla="val 18917"/>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Micro-Credential and Final Assessment</a:t>
            </a: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grpSp>
        <p:nvGrpSpPr>
          <p:cNvPr id="35" name="Group 34">
            <a:extLst>
              <a:ext uri="{FF2B5EF4-FFF2-40B4-BE49-F238E27FC236}">
                <a16:creationId xmlns:a16="http://schemas.microsoft.com/office/drawing/2014/main" id="{AEF0A785-9BF3-6AA7-9F05-581368544A4A}"/>
              </a:ext>
            </a:extLst>
          </p:cNvPr>
          <p:cNvGrpSpPr/>
          <p:nvPr userDrawn="1"/>
        </p:nvGrpSpPr>
        <p:grpSpPr>
          <a:xfrm>
            <a:off x="4743210" y="1010779"/>
            <a:ext cx="3791189" cy="3316636"/>
            <a:chOff x="4743210" y="1010779"/>
            <a:chExt cx="3791189" cy="3316636"/>
          </a:xfrm>
        </p:grpSpPr>
        <p:sp>
          <p:nvSpPr>
            <p:cNvPr id="21" name="Rounded Rectangle 20">
              <a:extLst>
                <a:ext uri="{FF2B5EF4-FFF2-40B4-BE49-F238E27FC236}">
                  <a16:creationId xmlns:a16="http://schemas.microsoft.com/office/drawing/2014/main" id="{710B8DE2-6578-B67F-978B-F076BCB52836}"/>
                </a:ext>
              </a:extLst>
            </p:cNvPr>
            <p:cNvSpPr/>
            <p:nvPr userDrawn="1"/>
          </p:nvSpPr>
          <p:spPr>
            <a:xfrm>
              <a:off x="4743210" y="1013163"/>
              <a:ext cx="3791189" cy="3314252"/>
            </a:xfrm>
            <a:prstGeom prst="roundRect">
              <a:avLst>
                <a:gd name="adj" fmla="val 2484"/>
              </a:avLst>
            </a:prstGeom>
            <a:noFill/>
            <a:ln>
              <a:solidFill>
                <a:srgbClr val="B6BD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2" name="Round Same Side Corner Rectangle 21">
              <a:extLst>
                <a:ext uri="{FF2B5EF4-FFF2-40B4-BE49-F238E27FC236}">
                  <a16:creationId xmlns:a16="http://schemas.microsoft.com/office/drawing/2014/main" id="{9C593C8B-6B33-EED8-0B3E-1BCFB6EF6B9F}"/>
                </a:ext>
              </a:extLst>
            </p:cNvPr>
            <p:cNvSpPr/>
            <p:nvPr userDrawn="1"/>
          </p:nvSpPr>
          <p:spPr>
            <a:xfrm>
              <a:off x="4743211" y="1010779"/>
              <a:ext cx="3791188" cy="444263"/>
            </a:xfrm>
            <a:prstGeom prst="round2SameRect">
              <a:avLst>
                <a:gd name="adj1" fmla="val 20346"/>
                <a:gd name="adj2" fmla="val 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24" name="TextBox 23">
            <a:extLst>
              <a:ext uri="{FF2B5EF4-FFF2-40B4-BE49-F238E27FC236}">
                <a16:creationId xmlns:a16="http://schemas.microsoft.com/office/drawing/2014/main" id="{767DBBCF-70F3-43EB-AC53-0FB4723CE3A7}"/>
              </a:ext>
            </a:extLst>
          </p:cNvPr>
          <p:cNvSpPr txBox="1"/>
          <p:nvPr userDrawn="1"/>
        </p:nvSpPr>
        <p:spPr>
          <a:xfrm>
            <a:off x="5303519" y="1160678"/>
            <a:ext cx="3078479" cy="165207"/>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90000"/>
              </a:lnSpc>
              <a:spcBef>
                <a:spcPts val="600"/>
              </a:spcBef>
              <a:spcAft>
                <a:spcPts val="0"/>
              </a:spcAft>
              <a:buClrTx/>
              <a:buSzPct val="110000"/>
              <a:buFont typeface="Arial" panose="020B0604020202020204" pitchFamily="34" charset="0"/>
              <a:buNone/>
              <a:tabLst/>
              <a:defRPr/>
            </a:pPr>
            <a:r>
              <a:rPr lang="en-US" sz="1200" dirty="0">
                <a:latin typeface="OneStream Fono" panose="020B0504030300000000" pitchFamily="34" charset="0"/>
              </a:rPr>
              <a:t>ASSESSMENT</a:t>
            </a:r>
          </a:p>
        </p:txBody>
      </p:sp>
      <p:sp>
        <p:nvSpPr>
          <p:cNvPr id="27" name="TextBox 26">
            <a:extLst>
              <a:ext uri="{FF2B5EF4-FFF2-40B4-BE49-F238E27FC236}">
                <a16:creationId xmlns:a16="http://schemas.microsoft.com/office/drawing/2014/main" id="{A2BAE117-99AC-1A21-3FEC-34F4BA50BF1A}"/>
              </a:ext>
            </a:extLst>
          </p:cNvPr>
          <p:cNvSpPr txBox="1"/>
          <p:nvPr userDrawn="1"/>
        </p:nvSpPr>
        <p:spPr>
          <a:xfrm>
            <a:off x="762001" y="1683189"/>
            <a:ext cx="3502807" cy="952953"/>
          </a:xfrm>
          <a:prstGeom prst="rect">
            <a:avLst/>
          </a:prstGeom>
          <a:noFill/>
        </p:spPr>
        <p:txBody>
          <a:bodyPr wrap="square" lIns="0" tIns="0" rIns="0" bIns="0" rtlCol="0" anchor="t" anchorCtr="0">
            <a:noAutofit/>
          </a:bodyPr>
          <a:lstStyle/>
          <a:p>
            <a:pPr marL="137160" marR="0" lvl="0" indent="-137160" algn="l" defTabSz="914400" rtl="0" eaLnBrk="1" fontAlgn="auto" latinLnBrk="0" hangingPunct="1">
              <a:lnSpc>
                <a:spcPct val="90000"/>
              </a:lnSpc>
              <a:spcBef>
                <a:spcPts val="600"/>
              </a:spcBef>
              <a:spcAft>
                <a:spcPts val="0"/>
              </a:spcAft>
              <a:buClrTx/>
              <a:buSzPct val="120000"/>
              <a:buFont typeface="Arial" panose="020B0604020202020204" pitchFamily="34" charset="0"/>
              <a:buChar char="•"/>
              <a:tabLst/>
              <a:defRPr/>
            </a:pPr>
            <a:r>
              <a:rPr lang="en-US" sz="1200" dirty="0">
                <a:latin typeface="OneStream Sans" panose="020B0503030300000000" pitchFamily="34" charset="0"/>
              </a:rPr>
              <a:t>Congratulations on finishing the course! Now, go see if you have retained what you have learned.</a:t>
            </a:r>
          </a:p>
          <a:p>
            <a:pPr marL="137160" marR="0" lvl="0" indent="-137160" algn="l" defTabSz="914400" rtl="0" eaLnBrk="1" fontAlgn="auto" latinLnBrk="0" hangingPunct="1">
              <a:lnSpc>
                <a:spcPct val="90000"/>
              </a:lnSpc>
              <a:spcBef>
                <a:spcPts val="600"/>
              </a:spcBef>
              <a:spcAft>
                <a:spcPts val="0"/>
              </a:spcAft>
              <a:buClrTx/>
              <a:buSzPct val="120000"/>
              <a:buFont typeface="Arial" panose="020B0604020202020204" pitchFamily="34" charset="0"/>
              <a:buChar char="•"/>
              <a:tabLst/>
              <a:defRPr/>
            </a:pPr>
            <a:r>
              <a:rPr lang="en-US" sz="1200" dirty="0">
                <a:latin typeface="OneStream Sans" panose="020B0503030300000000" pitchFamily="34" charset="0"/>
              </a:rPr>
              <a:t>Pass the assessment to receive your micro-credential.</a:t>
            </a:r>
          </a:p>
        </p:txBody>
      </p:sp>
      <p:sp>
        <p:nvSpPr>
          <p:cNvPr id="28" name="TextBox 27">
            <a:extLst>
              <a:ext uri="{FF2B5EF4-FFF2-40B4-BE49-F238E27FC236}">
                <a16:creationId xmlns:a16="http://schemas.microsoft.com/office/drawing/2014/main" id="{4AC86251-21B2-11EC-27E3-C67FF1A34C64}"/>
              </a:ext>
            </a:extLst>
          </p:cNvPr>
          <p:cNvSpPr txBox="1"/>
          <p:nvPr userDrawn="1"/>
        </p:nvSpPr>
        <p:spPr>
          <a:xfrm>
            <a:off x="1188720" y="1160678"/>
            <a:ext cx="3076088" cy="165207"/>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90000"/>
              </a:lnSpc>
              <a:spcBef>
                <a:spcPts val="600"/>
              </a:spcBef>
              <a:spcAft>
                <a:spcPts val="0"/>
              </a:spcAft>
              <a:buClrTx/>
              <a:buSzPct val="110000"/>
              <a:buFont typeface="Arial" panose="020B0604020202020204" pitchFamily="34" charset="0"/>
              <a:buNone/>
              <a:tabLst/>
              <a:defRPr/>
            </a:pPr>
            <a:r>
              <a:rPr lang="en-US" sz="1200" dirty="0">
                <a:latin typeface="OneStream Fono" panose="020B0504030300000000" pitchFamily="34" charset="0"/>
              </a:rPr>
              <a:t>MICRO-CREDENTIAL</a:t>
            </a:r>
          </a:p>
        </p:txBody>
      </p:sp>
      <p:sp>
        <p:nvSpPr>
          <p:cNvPr id="29" name="Oval 28">
            <a:extLst>
              <a:ext uri="{FF2B5EF4-FFF2-40B4-BE49-F238E27FC236}">
                <a16:creationId xmlns:a16="http://schemas.microsoft.com/office/drawing/2014/main" id="{50012ACC-C1D8-8DC1-91B4-6674543E5B42}"/>
              </a:ext>
            </a:extLst>
          </p:cNvPr>
          <p:cNvSpPr/>
          <p:nvPr userDrawn="1"/>
        </p:nvSpPr>
        <p:spPr>
          <a:xfrm>
            <a:off x="4880371" y="1075690"/>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sp>
        <p:nvSpPr>
          <p:cNvPr id="30" name="Oval 29">
            <a:extLst>
              <a:ext uri="{FF2B5EF4-FFF2-40B4-BE49-F238E27FC236}">
                <a16:creationId xmlns:a16="http://schemas.microsoft.com/office/drawing/2014/main" id="{5099337D-13DE-F60E-BB9C-D230B8C757B4}"/>
              </a:ext>
            </a:extLst>
          </p:cNvPr>
          <p:cNvSpPr/>
          <p:nvPr userDrawn="1"/>
        </p:nvSpPr>
        <p:spPr>
          <a:xfrm>
            <a:off x="757871" y="1090881"/>
            <a:ext cx="304800" cy="304800"/>
          </a:xfrm>
          <a:prstGeom prst="ellipse">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sp>
        <p:nvSpPr>
          <p:cNvPr id="31" name="Picture Placeholder 23">
            <a:extLst>
              <a:ext uri="{FF2B5EF4-FFF2-40B4-BE49-F238E27FC236}">
                <a16:creationId xmlns:a16="http://schemas.microsoft.com/office/drawing/2014/main" id="{A757B187-FFCE-E6F0-7225-DBC0F4040272}"/>
              </a:ext>
            </a:extLst>
          </p:cNvPr>
          <p:cNvSpPr>
            <a:spLocks noGrp="1" noChangeAspect="1"/>
          </p:cNvSpPr>
          <p:nvPr>
            <p:ph type="pic" sz="quarter" idx="11" hasCustomPrompt="1"/>
          </p:nvPr>
        </p:nvSpPr>
        <p:spPr>
          <a:xfrm>
            <a:off x="2128404" y="2952750"/>
            <a:ext cx="760922" cy="760740"/>
          </a:xfrm>
          <a:prstGeom prst="ellipse">
            <a:avLst/>
          </a:prstGeom>
          <a:pattFill prst="wdDnDiag">
            <a:fgClr>
              <a:schemeClr val="bg2"/>
            </a:fgClr>
            <a:bgClr>
              <a:schemeClr val="bg1"/>
            </a:bgClr>
          </a:pattFill>
          <a:ln w="38100">
            <a:noFill/>
          </a:ln>
        </p:spPr>
        <p:txBody>
          <a:bodyPr wrap="none" lIns="0" tIns="0" rIns="0" bIns="0" anchor="ctr" anchorCtr="0"/>
          <a:lstStyle>
            <a:lvl1pPr marL="0" indent="0" algn="ctr">
              <a:spcBef>
                <a:spcPts val="600"/>
              </a:spcBef>
              <a:buFontTx/>
              <a:buNone/>
              <a:defRPr sz="600">
                <a:solidFill>
                  <a:schemeClr val="accent2"/>
                </a:solidFill>
              </a:defRPr>
            </a:lvl1pPr>
          </a:lstStyle>
          <a:p>
            <a:r>
              <a:rPr lang="en-US" dirty="0" err="1"/>
              <a:t>COPY+PASTE</a:t>
            </a:r>
            <a:br>
              <a:rPr lang="en-US" dirty="0"/>
            </a:br>
            <a:r>
              <a:rPr lang="en-US" dirty="0"/>
              <a:t>MICRO-</a:t>
            </a:r>
            <a:br>
              <a:rPr lang="en-US" dirty="0"/>
            </a:br>
            <a:r>
              <a:rPr lang="en-US" dirty="0"/>
              <a:t>CREDENTIAL</a:t>
            </a:r>
            <a:br>
              <a:rPr lang="en-US" dirty="0"/>
            </a:br>
            <a:r>
              <a:rPr lang="en-US" dirty="0"/>
              <a:t>IMAGE OVER</a:t>
            </a:r>
            <a:br>
              <a:rPr lang="en-US" dirty="0"/>
            </a:br>
            <a:r>
              <a:rPr lang="en-US" dirty="0"/>
              <a:t>THIS SHAPE</a:t>
            </a:r>
          </a:p>
        </p:txBody>
      </p:sp>
      <p:grpSp>
        <p:nvGrpSpPr>
          <p:cNvPr id="32" name="Group 31">
            <a:extLst>
              <a:ext uri="{FF2B5EF4-FFF2-40B4-BE49-F238E27FC236}">
                <a16:creationId xmlns:a16="http://schemas.microsoft.com/office/drawing/2014/main" id="{2313C72A-28FC-95CC-C528-10D8F58A8339}"/>
              </a:ext>
            </a:extLst>
          </p:cNvPr>
          <p:cNvGrpSpPr/>
          <p:nvPr userDrawn="1"/>
        </p:nvGrpSpPr>
        <p:grpSpPr>
          <a:xfrm>
            <a:off x="5762409" y="2135910"/>
            <a:ext cx="1737549" cy="2043007"/>
            <a:chOff x="1678180" y="2775791"/>
            <a:chExt cx="1298520" cy="1526798"/>
          </a:xfrm>
        </p:grpSpPr>
        <p:pic>
          <p:nvPicPr>
            <p:cNvPr id="33" name="Picture 32">
              <a:extLst>
                <a:ext uri="{FF2B5EF4-FFF2-40B4-BE49-F238E27FC236}">
                  <a16:creationId xmlns:a16="http://schemas.microsoft.com/office/drawing/2014/main" id="{7B70F54E-B63C-4FB5-5661-7365D9C36F18}"/>
                </a:ext>
              </a:extLst>
            </p:cNvPr>
            <p:cNvPicPr>
              <a:picLocks noChangeAspect="1"/>
            </p:cNvPicPr>
            <p:nvPr/>
          </p:nvPicPr>
          <p:blipFill>
            <a:blip r:embed="rId3"/>
            <a:stretch>
              <a:fillRect/>
            </a:stretch>
          </p:blipFill>
          <p:spPr>
            <a:xfrm>
              <a:off x="1678180" y="2775791"/>
              <a:ext cx="1298520" cy="1526798"/>
            </a:xfrm>
            <a:prstGeom prst="rect">
              <a:avLst/>
            </a:prstGeom>
            <a:solidFill>
              <a:schemeClr val="bg1">
                <a:lumMod val="65000"/>
              </a:schemeClr>
            </a:solidFill>
            <a:ln>
              <a:solidFill>
                <a:schemeClr val="bg1">
                  <a:lumMod val="75000"/>
                </a:schemeClr>
              </a:solidFill>
            </a:ln>
          </p:spPr>
        </p:pic>
        <p:sp>
          <p:nvSpPr>
            <p:cNvPr id="34" name="Rectangle 33">
              <a:extLst>
                <a:ext uri="{FF2B5EF4-FFF2-40B4-BE49-F238E27FC236}">
                  <a16:creationId xmlns:a16="http://schemas.microsoft.com/office/drawing/2014/main" id="{DE2ED6EF-A5E5-030C-EE89-9547377CA392}"/>
                </a:ext>
              </a:extLst>
            </p:cNvPr>
            <p:cNvSpPr/>
            <p:nvPr/>
          </p:nvSpPr>
          <p:spPr>
            <a:xfrm>
              <a:off x="1797050" y="3644900"/>
              <a:ext cx="996950" cy="247650"/>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1D779595-4122-C06B-D08A-EF1DEFBADAC1}"/>
              </a:ext>
            </a:extLst>
          </p:cNvPr>
          <p:cNvSpPr txBox="1"/>
          <p:nvPr userDrawn="1"/>
        </p:nvSpPr>
        <p:spPr>
          <a:xfrm>
            <a:off x="4876801" y="1683189"/>
            <a:ext cx="3502807" cy="431361"/>
          </a:xfrm>
          <a:prstGeom prst="rect">
            <a:avLst/>
          </a:prstGeom>
          <a:noFill/>
        </p:spPr>
        <p:txBody>
          <a:bodyPr wrap="square" lIns="0" tIns="0" rIns="0" bIns="0" rtlCol="0" anchor="t" anchorCtr="0">
            <a:noAutofit/>
          </a:bodyPr>
          <a:lstStyle/>
          <a:p>
            <a:pPr marL="137160" marR="0" lvl="0" indent="-137160" algn="l" defTabSz="914400" rtl="0" eaLnBrk="1" fontAlgn="auto" latinLnBrk="0" hangingPunct="1">
              <a:lnSpc>
                <a:spcPct val="90000"/>
              </a:lnSpc>
              <a:spcBef>
                <a:spcPts val="600"/>
              </a:spcBef>
              <a:spcAft>
                <a:spcPts val="0"/>
              </a:spcAft>
              <a:buClrTx/>
              <a:buSzPct val="120000"/>
              <a:buFont typeface="Arial" panose="020B0604020202020204" pitchFamily="34" charset="0"/>
              <a:buChar char="•"/>
              <a:tabLst/>
              <a:defRPr/>
            </a:pPr>
            <a:r>
              <a:rPr lang="en-US" sz="1200" dirty="0">
                <a:latin typeface="OneStream Sans" panose="020B0503030300000000" pitchFamily="34" charset="0"/>
              </a:rPr>
              <a:t>Log into Navigator and complete the final assessment.</a:t>
            </a:r>
          </a:p>
        </p:txBody>
      </p:sp>
      <p:sp>
        <p:nvSpPr>
          <p:cNvPr id="2" name="Rectangle 1">
            <a:extLst>
              <a:ext uri="{FF2B5EF4-FFF2-40B4-BE49-F238E27FC236}">
                <a16:creationId xmlns:a16="http://schemas.microsoft.com/office/drawing/2014/main" id="{07E26E6D-4C85-2A56-F9B6-79D3C9812C0F}"/>
              </a:ext>
            </a:extLst>
          </p:cNvPr>
          <p:cNvSpPr/>
          <p:nvPr userDrawn="1"/>
        </p:nvSpPr>
        <p:spPr>
          <a:xfrm>
            <a:off x="0" y="-396340"/>
            <a:ext cx="177092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Final Assessment Master</a:t>
            </a:r>
          </a:p>
          <a:p>
            <a:pPr algn="l">
              <a:spcBef>
                <a:spcPts val="0"/>
              </a:spcBef>
            </a:pPr>
            <a:r>
              <a:rPr lang="en-US" sz="600" dirty="0">
                <a:solidFill>
                  <a:srgbClr val="FF0000"/>
                </a:solidFill>
              </a:rPr>
              <a:t>Color combinations can be changed in the Master slides.</a:t>
            </a:r>
          </a:p>
        </p:txBody>
      </p:sp>
    </p:spTree>
    <p:extLst>
      <p:ext uri="{BB962C8B-B14F-4D97-AF65-F5344CB8AC3E}">
        <p14:creationId xmlns:p14="http://schemas.microsoft.com/office/powerpoint/2010/main" val="350453435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GES Master - Feedback">
    <p:spTree>
      <p:nvGrpSpPr>
        <p:cNvPr id="1" name=""/>
        <p:cNvGrpSpPr/>
        <p:nvPr/>
      </p:nvGrpSpPr>
      <p:grpSpPr>
        <a:xfrm>
          <a:off x="0" y="0"/>
          <a:ext cx="0" cy="0"/>
          <a:chOff x="0" y="0"/>
          <a:chExt cx="0" cy="0"/>
        </a:xfrm>
      </p:grpSpPr>
      <p:sp>
        <p:nvSpPr>
          <p:cNvPr id="4" name="Text Placeholder 25">
            <a:extLst>
              <a:ext uri="{FF2B5EF4-FFF2-40B4-BE49-F238E27FC236}">
                <a16:creationId xmlns:a16="http://schemas.microsoft.com/office/drawing/2014/main" id="{1C9B172B-CAD9-3985-DE06-8A3027E6D10A}"/>
              </a:ext>
            </a:extLst>
          </p:cNvPr>
          <p:cNvSpPr>
            <a:spLocks noGrp="1"/>
          </p:cNvSpPr>
          <p:nvPr>
            <p:ph type="body" sz="quarter" idx="10" hasCustomPrompt="1"/>
          </p:nvPr>
        </p:nvSpPr>
        <p:spPr>
          <a:xfrm>
            <a:off x="241738" y="590550"/>
            <a:ext cx="8673662" cy="149335"/>
          </a:xfrm>
          <a:prstGeom prst="rect">
            <a:avLst/>
          </a:prstGeom>
        </p:spPr>
        <p:txBody>
          <a:bodyPr lIns="0" tIns="0" rIns="0" bIns="0"/>
          <a:lstStyle>
            <a:lvl1pPr>
              <a:buNone/>
              <a:defRPr sz="1400" b="0" i="0">
                <a:solidFill>
                  <a:schemeClr val="tx1"/>
                </a:solidFill>
                <a:latin typeface="+mn-lt"/>
              </a:defRPr>
            </a:lvl1pPr>
            <a:lvl2pPr>
              <a:buNone/>
              <a:defRPr sz="1200"/>
            </a:lvl2pPr>
            <a:lvl3pPr>
              <a:buNone/>
              <a:defRPr sz="1200"/>
            </a:lvl3pPr>
            <a:lvl4pPr>
              <a:buNone/>
              <a:defRPr sz="1200"/>
            </a:lvl4pPr>
            <a:lvl5pPr>
              <a:buNone/>
              <a:defRPr sz="1200"/>
            </a:lvl5pPr>
          </a:lstStyle>
          <a:p>
            <a:pPr lvl="0"/>
            <a:r>
              <a:rPr lang="en-US" dirty="0"/>
              <a:t>Click to add subtitle</a:t>
            </a:r>
          </a:p>
        </p:txBody>
      </p:sp>
      <p:sp>
        <p:nvSpPr>
          <p:cNvPr id="5" name="Title 1">
            <a:extLst>
              <a:ext uri="{FF2B5EF4-FFF2-40B4-BE49-F238E27FC236}">
                <a16:creationId xmlns:a16="http://schemas.microsoft.com/office/drawing/2014/main" id="{F1C53432-1D60-D51D-1737-3CED61AB9CB1}"/>
              </a:ext>
            </a:extLst>
          </p:cNvPr>
          <p:cNvSpPr>
            <a:spLocks noGrp="1"/>
          </p:cNvSpPr>
          <p:nvPr>
            <p:ph type="title" hasCustomPrompt="1"/>
          </p:nvPr>
        </p:nvSpPr>
        <p:spPr>
          <a:xfrm>
            <a:off x="241738" y="209550"/>
            <a:ext cx="8673662" cy="304800"/>
          </a:xfrm>
          <a:prstGeom prst="rect">
            <a:avLst/>
          </a:prstGeom>
        </p:spPr>
        <p:txBody>
          <a:bodyPr lIns="0" tIns="0" rIns="0" bIns="0"/>
          <a:lstStyle>
            <a:lvl1pPr>
              <a:defRPr sz="2400" b="0" i="0">
                <a:solidFill>
                  <a:schemeClr val="tx1"/>
                </a:solidFill>
                <a:latin typeface="+mj-lt"/>
              </a:defRPr>
            </a:lvl1pPr>
          </a:lstStyle>
          <a:p>
            <a:r>
              <a:rPr lang="en-US" dirty="0"/>
              <a:t>Your feedback is appreciated</a:t>
            </a:r>
          </a:p>
        </p:txBody>
      </p:sp>
      <p:sp>
        <p:nvSpPr>
          <p:cNvPr id="8" name="Rectangle 7">
            <a:extLst>
              <a:ext uri="{FF2B5EF4-FFF2-40B4-BE49-F238E27FC236}">
                <a16:creationId xmlns:a16="http://schemas.microsoft.com/office/drawing/2014/main" id="{373CFE46-FF8C-8630-59B3-C1275DEA1941}"/>
              </a:ext>
            </a:extLst>
          </p:cNvPr>
          <p:cNvSpPr/>
          <p:nvPr userDrawn="1"/>
        </p:nvSpPr>
        <p:spPr>
          <a:xfrm>
            <a:off x="-48" y="4552950"/>
            <a:ext cx="9144095" cy="59055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028FD586-DF2D-2E65-3C71-9F886C643387}"/>
              </a:ext>
            </a:extLst>
          </p:cNvPr>
          <p:cNvPicPr>
            <a:picLocks noChangeAspect="1"/>
          </p:cNvPicPr>
          <p:nvPr userDrawn="1"/>
        </p:nvPicPr>
        <p:blipFill rotWithShape="1">
          <a:blip r:embed="rId2"/>
          <a:srcRect r="85077"/>
          <a:stretch/>
        </p:blipFill>
        <p:spPr>
          <a:xfrm>
            <a:off x="228600" y="4721352"/>
            <a:ext cx="216831" cy="212598"/>
          </a:xfrm>
          <a:prstGeom prst="rect">
            <a:avLst/>
          </a:prstGeom>
        </p:spPr>
      </p:pic>
      <p:sp>
        <p:nvSpPr>
          <p:cNvPr id="12" name="Rectangle 11">
            <a:extLst>
              <a:ext uri="{FF2B5EF4-FFF2-40B4-BE49-F238E27FC236}">
                <a16:creationId xmlns:a16="http://schemas.microsoft.com/office/drawing/2014/main" id="{470202E1-9F3A-348E-BB95-D3B28EE15330}"/>
              </a:ext>
            </a:extLst>
          </p:cNvPr>
          <p:cNvSpPr/>
          <p:nvPr userDrawn="1"/>
        </p:nvSpPr>
        <p:spPr>
          <a:xfrm>
            <a:off x="-48" y="5102352"/>
            <a:ext cx="9144095" cy="41148"/>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ctr">
              <a:spcBef>
                <a:spcPts val="300"/>
              </a:spcBef>
            </a:pPr>
            <a:endParaRPr lang="en-US" sz="600" err="1">
              <a:solidFill>
                <a:schemeClr val="tx1"/>
              </a:solidFill>
              <a:latin typeface="Trebuchet MS" panose="020B0603020202020204" pitchFamily="34" charset="0"/>
            </a:endParaRPr>
          </a:p>
        </p:txBody>
      </p:sp>
      <p:sp>
        <p:nvSpPr>
          <p:cNvPr id="13" name="TextBox 12">
            <a:extLst>
              <a:ext uri="{FF2B5EF4-FFF2-40B4-BE49-F238E27FC236}">
                <a16:creationId xmlns:a16="http://schemas.microsoft.com/office/drawing/2014/main" id="{F6530022-AED6-40C6-7280-531BA8070A5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4" name="TextBox 13">
            <a:extLst>
              <a:ext uri="{FF2B5EF4-FFF2-40B4-BE49-F238E27FC236}">
                <a16:creationId xmlns:a16="http://schemas.microsoft.com/office/drawing/2014/main" id="{00E8003E-C146-3FD9-2B43-FF099DFC9B92}"/>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sp>
        <p:nvSpPr>
          <p:cNvPr id="2" name="Rounded Rectangle 1">
            <a:extLst>
              <a:ext uri="{FF2B5EF4-FFF2-40B4-BE49-F238E27FC236}">
                <a16:creationId xmlns:a16="http://schemas.microsoft.com/office/drawing/2014/main" id="{F3E94983-51DF-A3C9-4D28-847B1F816037}"/>
              </a:ext>
            </a:extLst>
          </p:cNvPr>
          <p:cNvSpPr/>
          <p:nvPr userDrawn="1"/>
        </p:nvSpPr>
        <p:spPr>
          <a:xfrm>
            <a:off x="4743211" y="1357157"/>
            <a:ext cx="3276600" cy="2423079"/>
          </a:xfrm>
          <a:prstGeom prst="roundRect">
            <a:avLst>
              <a:gd name="adj" fmla="val 3442"/>
            </a:avLst>
          </a:prstGeom>
          <a:solidFill>
            <a:srgbClr val="FFF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 name="Round Same Side Corner Rectangle 2">
            <a:extLst>
              <a:ext uri="{FF2B5EF4-FFF2-40B4-BE49-F238E27FC236}">
                <a16:creationId xmlns:a16="http://schemas.microsoft.com/office/drawing/2014/main" id="{C9DD46D1-4924-7BB4-0947-325A0179B3F2}"/>
              </a:ext>
            </a:extLst>
          </p:cNvPr>
          <p:cNvSpPr/>
          <p:nvPr userDrawn="1"/>
        </p:nvSpPr>
        <p:spPr>
          <a:xfrm>
            <a:off x="4743211" y="1354773"/>
            <a:ext cx="3276600" cy="444263"/>
          </a:xfrm>
          <a:prstGeom prst="round2SameRect">
            <a:avLst>
              <a:gd name="adj1" fmla="val 18917"/>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7" name="TextBox 6">
            <a:extLst>
              <a:ext uri="{FF2B5EF4-FFF2-40B4-BE49-F238E27FC236}">
                <a16:creationId xmlns:a16="http://schemas.microsoft.com/office/drawing/2014/main" id="{9E64E8B9-0DAE-0732-A17B-B2A453D2883E}"/>
              </a:ext>
            </a:extLst>
          </p:cNvPr>
          <p:cNvSpPr txBox="1"/>
          <p:nvPr userDrawn="1"/>
        </p:nvSpPr>
        <p:spPr>
          <a:xfrm>
            <a:off x="4880371" y="1504672"/>
            <a:ext cx="3002280" cy="165207"/>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90000"/>
              </a:lnSpc>
              <a:spcBef>
                <a:spcPts val="600"/>
              </a:spcBef>
              <a:spcAft>
                <a:spcPts val="0"/>
              </a:spcAft>
              <a:buClrTx/>
              <a:buSzPct val="110000"/>
              <a:buFont typeface="Arial" panose="020B0604020202020204" pitchFamily="34" charset="0"/>
              <a:buNone/>
              <a:tabLst/>
              <a:defRPr/>
            </a:pPr>
            <a:r>
              <a:rPr lang="en-US" sz="1200" dirty="0">
                <a:latin typeface="OneStream Fono" panose="020B0504030300000000" pitchFamily="34" charset="0"/>
              </a:rPr>
              <a:t>COURSE SURVEY</a:t>
            </a:r>
          </a:p>
        </p:txBody>
      </p:sp>
      <p:pic>
        <p:nvPicPr>
          <p:cNvPr id="9" name="Picture 23">
            <a:extLst>
              <a:ext uri="{FF2B5EF4-FFF2-40B4-BE49-F238E27FC236}">
                <a16:creationId xmlns:a16="http://schemas.microsoft.com/office/drawing/2014/main" id="{FFF24FB7-1615-AA5C-E400-C581DBA12B95}"/>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5646" t="10285" r="5570" b="9980"/>
          <a:stretch/>
        </p:blipFill>
        <p:spPr bwMode="auto">
          <a:xfrm>
            <a:off x="510701" y="1724937"/>
            <a:ext cx="3890090" cy="1693627"/>
          </a:xfrm>
          <a:prstGeom prst="rect">
            <a:avLst/>
          </a:prstGeom>
          <a:noFill/>
          <a:ln w="12700">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359DCB2C-87FF-DE8E-E392-927DB50E8716}"/>
              </a:ext>
            </a:extLst>
          </p:cNvPr>
          <p:cNvSpPr txBox="1"/>
          <p:nvPr userDrawn="1"/>
        </p:nvSpPr>
        <p:spPr>
          <a:xfrm>
            <a:off x="4880372" y="2027182"/>
            <a:ext cx="3002280" cy="952953"/>
          </a:xfrm>
          <a:prstGeom prst="rect">
            <a:avLst/>
          </a:prstGeom>
          <a:noFill/>
        </p:spPr>
        <p:txBody>
          <a:bodyPr wrap="square" lIns="0" tIns="0" rIns="0" bIns="0" rtlCol="0" anchor="t" anchorCtr="0">
            <a:noAutofit/>
          </a:bodyPr>
          <a:lstStyle/>
          <a:p>
            <a:pPr marL="137160" marR="0" lvl="0" indent="-137160" algn="l" defTabSz="914400" rtl="0" eaLnBrk="1" fontAlgn="auto" latinLnBrk="0" hangingPunct="1">
              <a:lnSpc>
                <a:spcPct val="90000"/>
              </a:lnSpc>
              <a:spcBef>
                <a:spcPts val="600"/>
              </a:spcBef>
              <a:spcAft>
                <a:spcPts val="0"/>
              </a:spcAft>
              <a:buClrTx/>
              <a:buSzPct val="120000"/>
              <a:buFont typeface="Arial" panose="020B0604020202020204" pitchFamily="34" charset="0"/>
              <a:buChar char="•"/>
              <a:tabLst/>
              <a:defRPr/>
            </a:pPr>
            <a:r>
              <a:rPr lang="en-US" sz="1200" dirty="0">
                <a:latin typeface="OneStream Sans" panose="020B0503030300000000" pitchFamily="34" charset="0"/>
              </a:rPr>
              <a:t>Complete the survey and provide valuable feedback.</a:t>
            </a:r>
          </a:p>
          <a:p>
            <a:pPr marL="137160" marR="0" lvl="0" indent="-137160" algn="l" defTabSz="914400" rtl="0" eaLnBrk="1" fontAlgn="auto" latinLnBrk="0" hangingPunct="1">
              <a:lnSpc>
                <a:spcPct val="90000"/>
              </a:lnSpc>
              <a:spcBef>
                <a:spcPts val="600"/>
              </a:spcBef>
              <a:spcAft>
                <a:spcPts val="0"/>
              </a:spcAft>
              <a:buClrTx/>
              <a:buSzPct val="120000"/>
              <a:buFont typeface="Arial" panose="020B0604020202020204" pitchFamily="34" charset="0"/>
              <a:buChar char="•"/>
              <a:tabLst/>
              <a:defRPr/>
            </a:pPr>
            <a:r>
              <a:rPr lang="en-US" sz="1200" dirty="0">
                <a:latin typeface="OneStream Sans" panose="020B0503030300000000" pitchFamily="34" charset="0"/>
              </a:rPr>
              <a:t>All feedback is reviewed and considered so we can continually improve the learning experience.</a:t>
            </a:r>
          </a:p>
        </p:txBody>
      </p:sp>
    </p:spTree>
    <p:extLst>
      <p:ext uri="{BB962C8B-B14F-4D97-AF65-F5344CB8AC3E}">
        <p14:creationId xmlns:p14="http://schemas.microsoft.com/office/powerpoint/2010/main" val="76926566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GES Master - Lunch Slide Light">
    <p:spTree>
      <p:nvGrpSpPr>
        <p:cNvPr id="1" name=""/>
        <p:cNvGrpSpPr/>
        <p:nvPr/>
      </p:nvGrpSpPr>
      <p:grpSpPr>
        <a:xfrm>
          <a:off x="0" y="0"/>
          <a:ext cx="0" cy="0"/>
          <a:chOff x="0" y="0"/>
          <a:chExt cx="0" cy="0"/>
        </a:xfrm>
      </p:grpSpPr>
      <p:pic>
        <p:nvPicPr>
          <p:cNvPr id="7" name="Picture 6" descr="A green background with white lines&#10;&#10;Description automatically generated">
            <a:extLst>
              <a:ext uri="{FF2B5EF4-FFF2-40B4-BE49-F238E27FC236}">
                <a16:creationId xmlns:a16="http://schemas.microsoft.com/office/drawing/2014/main" id="{095D2EDF-AE1D-23F4-D635-57CF7A7635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Picture 7" descr="A blue background with white lines&#10;&#10;Description automatically generated">
            <a:extLst>
              <a:ext uri="{FF2B5EF4-FFF2-40B4-BE49-F238E27FC236}">
                <a16:creationId xmlns:a16="http://schemas.microsoft.com/office/drawing/2014/main" id="{B00EE26E-D601-09AE-86B3-5B2348D256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 name="Picture 8" descr="A black background with white lines&#10;&#10;Description automatically generated">
            <a:extLst>
              <a:ext uri="{FF2B5EF4-FFF2-40B4-BE49-F238E27FC236}">
                <a16:creationId xmlns:a16="http://schemas.microsoft.com/office/drawing/2014/main" id="{642781C4-F33C-5638-3BE0-9206F39B53D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Picture 9" descr="A yellow background with lines&#10;&#10;Description automatically generated">
            <a:extLst>
              <a:ext uri="{FF2B5EF4-FFF2-40B4-BE49-F238E27FC236}">
                <a16:creationId xmlns:a16="http://schemas.microsoft.com/office/drawing/2014/main" id="{E1C8E459-6890-938A-4D48-E4AFA5CF8E6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1" name="Picture 10" descr="A purple background with white lines&#10;&#10;Description automatically generated">
            <a:extLst>
              <a:ext uri="{FF2B5EF4-FFF2-40B4-BE49-F238E27FC236}">
                <a16:creationId xmlns:a16="http://schemas.microsoft.com/office/drawing/2014/main" id="{90715D53-29E5-56AD-EDD8-94E6D2CF3A7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descr="A pink background with white lines&#10;&#10;Description automatically generated">
            <a:extLst>
              <a:ext uri="{FF2B5EF4-FFF2-40B4-BE49-F238E27FC236}">
                <a16:creationId xmlns:a16="http://schemas.microsoft.com/office/drawing/2014/main" id="{1E1AE693-448D-2CE5-3BF9-B7A2A4A6F6D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3" name="Picture 12" descr="A orange background with white lines&#10;&#10;Description automatically generated">
            <a:extLst>
              <a:ext uri="{FF2B5EF4-FFF2-40B4-BE49-F238E27FC236}">
                <a16:creationId xmlns:a16="http://schemas.microsoft.com/office/drawing/2014/main" id="{B8BB2250-A278-FA0A-8583-C866F8CBE45B}"/>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Rectangle 13">
            <a:extLst>
              <a:ext uri="{FF2B5EF4-FFF2-40B4-BE49-F238E27FC236}">
                <a16:creationId xmlns:a16="http://schemas.microsoft.com/office/drawing/2014/main" id="{94CEAAE5-CC7C-53D4-2F9B-CFA795C17276}"/>
              </a:ext>
            </a:extLst>
          </p:cNvPr>
          <p:cNvSpPr/>
          <p:nvPr userDrawn="1"/>
        </p:nvSpPr>
        <p:spPr>
          <a:xfrm>
            <a:off x="0" y="-400050"/>
            <a:ext cx="198120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Lunch Break (Light)</a:t>
            </a:r>
          </a:p>
          <a:p>
            <a:pPr algn="l">
              <a:spcBef>
                <a:spcPts val="0"/>
              </a:spcBef>
            </a:pPr>
            <a:r>
              <a:rPr lang="en-US" sz="600" dirty="0">
                <a:solidFill>
                  <a:srgbClr val="FF0000"/>
                </a:solidFill>
              </a:rPr>
              <a:t>Multi-color backgrounds, select background and “send to back” to reveal other color options.</a:t>
            </a:r>
          </a:p>
        </p:txBody>
      </p:sp>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467708"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tx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Lunch Break</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467706" y="129754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time</a:t>
            </a:r>
          </a:p>
        </p:txBody>
      </p:sp>
    </p:spTree>
    <p:extLst>
      <p:ext uri="{BB962C8B-B14F-4D97-AF65-F5344CB8AC3E}">
        <p14:creationId xmlns:p14="http://schemas.microsoft.com/office/powerpoint/2010/main" val="342145737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GES Master - Lunch Slide Dark">
    <p:spTree>
      <p:nvGrpSpPr>
        <p:cNvPr id="1" name=""/>
        <p:cNvGrpSpPr/>
        <p:nvPr/>
      </p:nvGrpSpPr>
      <p:grpSpPr>
        <a:xfrm>
          <a:off x="0" y="0"/>
          <a:ext cx="0" cy="0"/>
          <a:chOff x="0" y="0"/>
          <a:chExt cx="0" cy="0"/>
        </a:xfrm>
      </p:grpSpPr>
      <p:pic>
        <p:nvPicPr>
          <p:cNvPr id="2" name="Picture 1" descr="A black background with white lines&#10;&#10;Description automatically generated">
            <a:extLst>
              <a:ext uri="{FF2B5EF4-FFF2-40B4-BE49-F238E27FC236}">
                <a16:creationId xmlns:a16="http://schemas.microsoft.com/office/drawing/2014/main" id="{3E3829BC-9C7F-583D-0D9C-C288EB24D5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Picture 2" descr="A purple background with white lines&#10;&#10;Description automatically generated">
            <a:extLst>
              <a:ext uri="{FF2B5EF4-FFF2-40B4-BE49-F238E27FC236}">
                <a16:creationId xmlns:a16="http://schemas.microsoft.com/office/drawing/2014/main" id="{CCAFE967-782B-A1B8-34B8-5CB1CD5588E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7074"/>
            <a:ext cx="9144000" cy="5143500"/>
          </a:xfrm>
          <a:prstGeom prst="rect">
            <a:avLst/>
          </a:prstGeom>
        </p:spPr>
      </p:pic>
      <p:pic>
        <p:nvPicPr>
          <p:cNvPr id="4" name="Picture 3" descr="A blue background with white lines&#10;&#10;Description automatically generated">
            <a:extLst>
              <a:ext uri="{FF2B5EF4-FFF2-40B4-BE49-F238E27FC236}">
                <a16:creationId xmlns:a16="http://schemas.microsoft.com/office/drawing/2014/main" id="{A12515AD-16FE-E6EE-74A1-E50D5DB5587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467708"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bg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Lunch Break</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467706" y="129754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time</a:t>
            </a:r>
          </a:p>
        </p:txBody>
      </p:sp>
      <p:sp>
        <p:nvSpPr>
          <p:cNvPr id="8" name="Rectangle 7">
            <a:extLst>
              <a:ext uri="{FF2B5EF4-FFF2-40B4-BE49-F238E27FC236}">
                <a16:creationId xmlns:a16="http://schemas.microsoft.com/office/drawing/2014/main" id="{6270F396-EB19-83AE-9E43-6976A0394C2C}"/>
              </a:ext>
            </a:extLst>
          </p:cNvPr>
          <p:cNvSpPr/>
          <p:nvPr userDrawn="1"/>
        </p:nvSpPr>
        <p:spPr>
          <a:xfrm>
            <a:off x="0" y="-400050"/>
            <a:ext cx="198120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Lunch Break (Dark)</a:t>
            </a:r>
          </a:p>
          <a:p>
            <a:pPr algn="l">
              <a:spcBef>
                <a:spcPts val="0"/>
              </a:spcBef>
            </a:pPr>
            <a:r>
              <a:rPr lang="en-US" sz="600" dirty="0">
                <a:solidFill>
                  <a:srgbClr val="FF0000"/>
                </a:solidFill>
              </a:rPr>
              <a:t>Multi-color backgrounds, select background and “send to back” to reveal other color options.</a:t>
            </a:r>
          </a:p>
        </p:txBody>
      </p:sp>
    </p:spTree>
    <p:extLst>
      <p:ext uri="{BB962C8B-B14F-4D97-AF65-F5344CB8AC3E}">
        <p14:creationId xmlns:p14="http://schemas.microsoft.com/office/powerpoint/2010/main" val="297806814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GES Master - Break Slide Light">
    <p:spTree>
      <p:nvGrpSpPr>
        <p:cNvPr id="1" name=""/>
        <p:cNvGrpSpPr/>
        <p:nvPr/>
      </p:nvGrpSpPr>
      <p:grpSpPr>
        <a:xfrm>
          <a:off x="0" y="0"/>
          <a:ext cx="0" cy="0"/>
          <a:chOff x="0" y="0"/>
          <a:chExt cx="0" cy="0"/>
        </a:xfrm>
      </p:grpSpPr>
      <p:pic>
        <p:nvPicPr>
          <p:cNvPr id="8" name="Picture 7" descr="A green background with white lines&#10;&#10;Description automatically generated">
            <a:extLst>
              <a:ext uri="{FF2B5EF4-FFF2-40B4-BE49-F238E27FC236}">
                <a16:creationId xmlns:a16="http://schemas.microsoft.com/office/drawing/2014/main" id="{2B327C2D-E4FE-8046-E38D-53E0777033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 name="Picture 8" descr="A blue background with white lines&#10;&#10;Description automatically generated">
            <a:extLst>
              <a:ext uri="{FF2B5EF4-FFF2-40B4-BE49-F238E27FC236}">
                <a16:creationId xmlns:a16="http://schemas.microsoft.com/office/drawing/2014/main" id="{A777CCE4-8C83-6904-DAFA-A30C3BD62E6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Picture 9" descr="A black background with white lines&#10;&#10;Description automatically generated">
            <a:extLst>
              <a:ext uri="{FF2B5EF4-FFF2-40B4-BE49-F238E27FC236}">
                <a16:creationId xmlns:a16="http://schemas.microsoft.com/office/drawing/2014/main" id="{31C9A502-1E02-5AF6-6E28-3D427C1888F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1" name="Picture 10" descr="A yellow background with lines&#10;&#10;Description automatically generated">
            <a:extLst>
              <a:ext uri="{FF2B5EF4-FFF2-40B4-BE49-F238E27FC236}">
                <a16:creationId xmlns:a16="http://schemas.microsoft.com/office/drawing/2014/main" id="{1EF9C6FC-DD16-EE0D-1888-23D67E833CA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descr="A purple background with white lines&#10;&#10;Description automatically generated">
            <a:extLst>
              <a:ext uri="{FF2B5EF4-FFF2-40B4-BE49-F238E27FC236}">
                <a16:creationId xmlns:a16="http://schemas.microsoft.com/office/drawing/2014/main" id="{3C291A59-FE55-A5E0-D0E5-5F73CC2929A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3" name="Picture 12" descr="A pink background with white lines&#10;&#10;Description automatically generated">
            <a:extLst>
              <a:ext uri="{FF2B5EF4-FFF2-40B4-BE49-F238E27FC236}">
                <a16:creationId xmlns:a16="http://schemas.microsoft.com/office/drawing/2014/main" id="{CEB42C15-6F5D-05D8-D546-478263D280F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4" name="Picture 13" descr="A orange background with white lines&#10;&#10;Description automatically generated">
            <a:extLst>
              <a:ext uri="{FF2B5EF4-FFF2-40B4-BE49-F238E27FC236}">
                <a16:creationId xmlns:a16="http://schemas.microsoft.com/office/drawing/2014/main" id="{44222D46-55C3-221E-4E44-7CEAA2B49069}"/>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467708"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tx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Short Break</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467706" y="129754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tx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time</a:t>
            </a:r>
          </a:p>
        </p:txBody>
      </p:sp>
      <p:sp>
        <p:nvSpPr>
          <p:cNvPr id="15" name="Rectangle 14">
            <a:extLst>
              <a:ext uri="{FF2B5EF4-FFF2-40B4-BE49-F238E27FC236}">
                <a16:creationId xmlns:a16="http://schemas.microsoft.com/office/drawing/2014/main" id="{3589ABD0-7015-E5C6-39BB-19BDF66622DD}"/>
              </a:ext>
            </a:extLst>
          </p:cNvPr>
          <p:cNvSpPr/>
          <p:nvPr userDrawn="1"/>
        </p:nvSpPr>
        <p:spPr>
          <a:xfrm>
            <a:off x="0" y="-396340"/>
            <a:ext cx="198120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Short Break (Light)</a:t>
            </a:r>
          </a:p>
          <a:p>
            <a:pPr algn="l">
              <a:spcBef>
                <a:spcPts val="0"/>
              </a:spcBef>
            </a:pPr>
            <a:r>
              <a:rPr lang="en-US" sz="600" dirty="0">
                <a:solidFill>
                  <a:srgbClr val="FF0000"/>
                </a:solidFill>
              </a:rPr>
              <a:t>Multi-color backgrounds, select background and “send to back” to reveal other color options.</a:t>
            </a:r>
          </a:p>
        </p:txBody>
      </p:sp>
    </p:spTree>
    <p:extLst>
      <p:ext uri="{BB962C8B-B14F-4D97-AF65-F5344CB8AC3E}">
        <p14:creationId xmlns:p14="http://schemas.microsoft.com/office/powerpoint/2010/main" val="125899146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GES Master - Break Slide Dark">
    <p:spTree>
      <p:nvGrpSpPr>
        <p:cNvPr id="1" name=""/>
        <p:cNvGrpSpPr/>
        <p:nvPr/>
      </p:nvGrpSpPr>
      <p:grpSpPr>
        <a:xfrm>
          <a:off x="0" y="0"/>
          <a:ext cx="0" cy="0"/>
          <a:chOff x="0" y="0"/>
          <a:chExt cx="0" cy="0"/>
        </a:xfrm>
      </p:grpSpPr>
      <p:pic>
        <p:nvPicPr>
          <p:cNvPr id="4" name="Picture 3" descr="A blue background with white lines&#10;&#10;Description automatically generated">
            <a:extLst>
              <a:ext uri="{FF2B5EF4-FFF2-40B4-BE49-F238E27FC236}">
                <a16:creationId xmlns:a16="http://schemas.microsoft.com/office/drawing/2014/main" id="{A5FAB3E8-91CB-34B9-CA06-F3E64B537A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2" name="Picture 1" descr="A black background with white lines&#10;&#10;Description automatically generated">
            <a:extLst>
              <a:ext uri="{FF2B5EF4-FFF2-40B4-BE49-F238E27FC236}">
                <a16:creationId xmlns:a16="http://schemas.microsoft.com/office/drawing/2014/main" id="{BC217A21-6711-0C4C-C5F1-15D924A5B2B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3" name="Picture 2" descr="A purple background with white lines&#10;&#10;Description automatically generated">
            <a:extLst>
              <a:ext uri="{FF2B5EF4-FFF2-40B4-BE49-F238E27FC236}">
                <a16:creationId xmlns:a16="http://schemas.microsoft.com/office/drawing/2014/main" id="{C33C1A83-214C-5995-72FC-EEFCB73B973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7074"/>
            <a:ext cx="9144000" cy="5143500"/>
          </a:xfrm>
          <a:prstGeom prst="rect">
            <a:avLst/>
          </a:prstGeom>
        </p:spPr>
      </p:pic>
      <p:sp>
        <p:nvSpPr>
          <p:cNvPr id="5" name="Presentation - Title">
            <a:extLst>
              <a:ext uri="{FF2B5EF4-FFF2-40B4-BE49-F238E27FC236}">
                <a16:creationId xmlns:a16="http://schemas.microsoft.com/office/drawing/2014/main" id="{3CD929F8-7B0F-ACB3-BB63-8ED4992A1BE2}"/>
              </a:ext>
            </a:extLst>
          </p:cNvPr>
          <p:cNvSpPr>
            <a:spLocks noGrp="1"/>
          </p:cNvSpPr>
          <p:nvPr>
            <p:ph type="title" hasCustomPrompt="1"/>
          </p:nvPr>
        </p:nvSpPr>
        <p:spPr>
          <a:xfrm>
            <a:off x="467708" y="730948"/>
            <a:ext cx="5552092" cy="534524"/>
          </a:xfrm>
          <a:prstGeom prst="rect">
            <a:avLst/>
          </a:prstGeom>
        </p:spPr>
        <p:txBody>
          <a:bodyPr vert="horz" lIns="0" tIns="0" rIns="0" bIns="0" rtlCol="0" anchor="b">
            <a:noAutofit/>
          </a:bodyPr>
          <a:lstStyle>
            <a:lvl1pPr>
              <a:defRPr kumimoji="0" lang="en-US" sz="3300" i="0" u="none" strike="noStrike" cap="none" spc="0" normalizeH="0" baseline="0" dirty="0">
                <a:ln>
                  <a:noFill/>
                </a:ln>
                <a:solidFill>
                  <a:schemeClr val="bg1"/>
                </a:solidFill>
                <a:effectLst/>
                <a:uLnTx/>
                <a:uFillTx/>
                <a:latin typeface="+mj-lt"/>
                <a:ea typeface="+mn-ea"/>
              </a:defRPr>
            </a:lvl1pPr>
          </a:lstStyle>
          <a:p>
            <a:pPr marL="0" marR="0" lvl="0" indent="0" defTabSz="629252" fontAlgn="auto">
              <a:lnSpc>
                <a:spcPct val="100000"/>
              </a:lnSpc>
              <a:spcAft>
                <a:spcPts val="0"/>
              </a:spcAft>
              <a:buClrTx/>
              <a:buSzTx/>
              <a:buFontTx/>
              <a:tabLst/>
            </a:pPr>
            <a:r>
              <a:rPr lang="en-US" dirty="0"/>
              <a:t>Short Break</a:t>
            </a:r>
          </a:p>
        </p:txBody>
      </p:sp>
      <p:sp>
        <p:nvSpPr>
          <p:cNvPr id="6" name="Presentation - Sub-Title">
            <a:extLst>
              <a:ext uri="{FF2B5EF4-FFF2-40B4-BE49-F238E27FC236}">
                <a16:creationId xmlns:a16="http://schemas.microsoft.com/office/drawing/2014/main" id="{9E39929F-2D24-E828-3F78-2AA5B77B471B}"/>
              </a:ext>
            </a:extLst>
          </p:cNvPr>
          <p:cNvSpPr>
            <a:spLocks noGrp="1"/>
          </p:cNvSpPr>
          <p:nvPr>
            <p:ph type="body" sz="quarter" idx="11" hasCustomPrompt="1"/>
          </p:nvPr>
        </p:nvSpPr>
        <p:spPr>
          <a:xfrm>
            <a:off x="467706" y="1297548"/>
            <a:ext cx="5552093" cy="214647"/>
          </a:xfrm>
          <a:prstGeom prst="rect">
            <a:avLst/>
          </a:prstGeom>
        </p:spPr>
        <p:txBody>
          <a:bodyPr lIns="0" tIns="0" rIns="0" bIns="0" anchor="t">
            <a:noAutofit/>
          </a:bodyPr>
          <a:lstStyle>
            <a:lvl1pPr marL="0" indent="0" algn="l" defTabSz="564625" rtl="0" eaLnBrk="1" latinLnBrk="0" hangingPunct="1">
              <a:spcBef>
                <a:spcPts val="0"/>
              </a:spcBef>
              <a:spcAft>
                <a:spcPts val="247"/>
              </a:spcAft>
              <a:buFont typeface="Arial" panose="020B0604020202020204" pitchFamily="34" charset="0"/>
              <a:buNone/>
              <a:defRPr lang="en-US" sz="1400" b="0" kern="1200" baseline="0" dirty="0">
                <a:solidFill>
                  <a:schemeClr val="bg1"/>
                </a:solidFill>
                <a:latin typeface="+mj-lt"/>
                <a:ea typeface="Yu Gothic UI" panose="020B0500000000000000" pitchFamily="34" charset="-128"/>
                <a:cs typeface="Arial" panose="020B0604020202020204" pitchFamily="34" charset="0"/>
              </a:defRPr>
            </a:lvl1pPr>
          </a:lstStyle>
          <a:p>
            <a:pPr marL="0" lvl="0" indent="0" algn="l" defTabSz="564625" rtl="0" eaLnBrk="1" latinLnBrk="0" hangingPunct="1">
              <a:spcBef>
                <a:spcPts val="0"/>
              </a:spcBef>
              <a:spcAft>
                <a:spcPts val="247"/>
              </a:spcAft>
              <a:buFont typeface="Arial" panose="020B0604020202020204" pitchFamily="34" charset="0"/>
              <a:buNone/>
            </a:pPr>
            <a:r>
              <a:rPr lang="en-US" dirty="0"/>
              <a:t>Click to add time</a:t>
            </a:r>
          </a:p>
        </p:txBody>
      </p:sp>
      <p:sp>
        <p:nvSpPr>
          <p:cNvPr id="7" name="Rectangle 6">
            <a:extLst>
              <a:ext uri="{FF2B5EF4-FFF2-40B4-BE49-F238E27FC236}">
                <a16:creationId xmlns:a16="http://schemas.microsoft.com/office/drawing/2014/main" id="{6CD42520-929D-BB09-4453-9EFB13A83910}"/>
              </a:ext>
            </a:extLst>
          </p:cNvPr>
          <p:cNvSpPr/>
          <p:nvPr userDrawn="1"/>
        </p:nvSpPr>
        <p:spPr>
          <a:xfrm>
            <a:off x="0" y="-396340"/>
            <a:ext cx="1981200" cy="333747"/>
          </a:xfrm>
          <a:prstGeom prst="rect">
            <a:avLst/>
          </a:prstGeom>
          <a:solidFill>
            <a:srgbClr val="FFF2AB"/>
          </a:solidFill>
          <a:ln w="19050">
            <a:solidFill>
              <a:srgbClr val="FFF2AB"/>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5100" tIns="34290" rIns="35100" bIns="34290" numCol="1" spcCol="0" rtlCol="0" fromWordArt="0" anchor="ctr" anchorCtr="0" forceAA="0" compatLnSpc="1">
            <a:prstTxWarp prst="textNoShape">
              <a:avLst/>
            </a:prstTxWarp>
            <a:noAutofit/>
          </a:bodyPr>
          <a:lstStyle/>
          <a:p>
            <a:pPr algn="l">
              <a:spcBef>
                <a:spcPts val="0"/>
              </a:spcBef>
            </a:pPr>
            <a:r>
              <a:rPr lang="en-US" sz="600" b="1" dirty="0">
                <a:solidFill>
                  <a:srgbClr val="FF0000"/>
                </a:solidFill>
              </a:rPr>
              <a:t>Short Break (Dark)</a:t>
            </a:r>
          </a:p>
          <a:p>
            <a:pPr algn="l">
              <a:spcBef>
                <a:spcPts val="0"/>
              </a:spcBef>
            </a:pPr>
            <a:r>
              <a:rPr lang="en-US" sz="600" dirty="0">
                <a:solidFill>
                  <a:srgbClr val="FF0000"/>
                </a:solidFill>
              </a:rPr>
              <a:t>Multi-color backgrounds, select background and “send to back” to reveal other color options.</a:t>
            </a:r>
          </a:p>
        </p:txBody>
      </p:sp>
    </p:spTree>
    <p:extLst>
      <p:ext uri="{BB962C8B-B14F-4D97-AF65-F5344CB8AC3E}">
        <p14:creationId xmlns:p14="http://schemas.microsoft.com/office/powerpoint/2010/main" val="383437083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GES Master - Thank You Dark">
    <p:spTree>
      <p:nvGrpSpPr>
        <p:cNvPr id="1" name=""/>
        <p:cNvGrpSpPr/>
        <p:nvPr/>
      </p:nvGrpSpPr>
      <p:grpSpPr>
        <a:xfrm>
          <a:off x="0" y="0"/>
          <a:ext cx="0" cy="0"/>
          <a:chOff x="0" y="0"/>
          <a:chExt cx="0" cy="0"/>
        </a:xfrm>
      </p:grpSpPr>
      <p:sp>
        <p:nvSpPr>
          <p:cNvPr id="2" name="Rectangle 1"/>
          <p:cNvSpPr/>
          <p:nvPr userDrawn="1"/>
        </p:nvSpPr>
        <p:spPr>
          <a:xfrm>
            <a:off x="-1" y="0"/>
            <a:ext cx="9144001"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OneStream Sans" panose="020B0503030300000000" pitchFamily="34" charset="0"/>
            </a:endParaRPr>
          </a:p>
        </p:txBody>
      </p:sp>
      <p:sp>
        <p:nvSpPr>
          <p:cNvPr id="23" name="TextBox 22">
            <a:extLst>
              <a:ext uri="{FF2B5EF4-FFF2-40B4-BE49-F238E27FC236}">
                <a16:creationId xmlns:a16="http://schemas.microsoft.com/office/drawing/2014/main" id="{52B289C8-F70D-124E-9CE9-30876A14331A}"/>
              </a:ext>
            </a:extLst>
          </p:cNvPr>
          <p:cNvSpPr txBox="1"/>
          <p:nvPr userDrawn="1"/>
        </p:nvSpPr>
        <p:spPr>
          <a:xfrm>
            <a:off x="625616" y="3967387"/>
            <a:ext cx="1646553" cy="123111"/>
          </a:xfrm>
          <a:prstGeom prst="rect">
            <a:avLst/>
          </a:prstGeom>
          <a:noFill/>
        </p:spPr>
        <p:txBody>
          <a:bodyPr wrap="square" lIns="0" tIns="0" rIns="0" bIns="0" rtlCol="0">
            <a:spAutoFit/>
          </a:bodyPr>
          <a:lstStyle/>
          <a:p>
            <a:r>
              <a:rPr lang="en-US" sz="800" b="0" i="0" dirty="0" err="1">
                <a:solidFill>
                  <a:schemeClr val="bg1"/>
                </a:solidFill>
                <a:latin typeface="+mn-lt"/>
                <a:ea typeface="Roboto" panose="02000000000000000000" pitchFamily="2" charset="0"/>
                <a:cs typeface="Arial" panose="020B0604020202020204" pitchFamily="34" charset="0"/>
              </a:rPr>
              <a:t>onestream</a:t>
            </a:r>
            <a:r>
              <a:rPr lang="en-US" sz="800" b="0" i="0" dirty="0">
                <a:solidFill>
                  <a:schemeClr val="bg1"/>
                </a:solidFill>
                <a:latin typeface="+mn-lt"/>
                <a:ea typeface="Roboto" panose="02000000000000000000" pitchFamily="2" charset="0"/>
                <a:cs typeface="Arial" panose="020B0604020202020204" pitchFamily="34" charset="0"/>
              </a:rPr>
              <a:t>-software</a:t>
            </a:r>
          </a:p>
        </p:txBody>
      </p:sp>
      <p:sp>
        <p:nvSpPr>
          <p:cNvPr id="22" name="TextBox 21">
            <a:extLst>
              <a:ext uri="{FF2B5EF4-FFF2-40B4-BE49-F238E27FC236}">
                <a16:creationId xmlns:a16="http://schemas.microsoft.com/office/drawing/2014/main" id="{ED424719-E801-0843-BB6E-1309C2B55944}"/>
              </a:ext>
            </a:extLst>
          </p:cNvPr>
          <p:cNvSpPr txBox="1"/>
          <p:nvPr userDrawn="1"/>
        </p:nvSpPr>
        <p:spPr>
          <a:xfrm>
            <a:off x="625616" y="3738787"/>
            <a:ext cx="1646553" cy="123111"/>
          </a:xfrm>
          <a:prstGeom prst="rect">
            <a:avLst/>
          </a:prstGeom>
          <a:noFill/>
        </p:spPr>
        <p:txBody>
          <a:bodyPr wrap="square" lIns="0" tIns="0" rIns="0" bIns="0" rtlCol="0">
            <a:spAutoFit/>
          </a:bodyPr>
          <a:lstStyle/>
          <a:p>
            <a:r>
              <a:rPr lang="en-US" sz="800" b="0" i="0" dirty="0">
                <a:solidFill>
                  <a:schemeClr val="bg1"/>
                </a:solidFill>
                <a:latin typeface="+mn-lt"/>
                <a:ea typeface="Roboto" panose="02000000000000000000" pitchFamily="2" charset="0"/>
                <a:cs typeface="Arial" panose="020B0604020202020204" pitchFamily="34" charset="0"/>
              </a:rPr>
              <a:t>@</a:t>
            </a:r>
            <a:r>
              <a:rPr lang="en-US" sz="800" b="0" i="0" dirty="0" err="1">
                <a:solidFill>
                  <a:schemeClr val="bg1"/>
                </a:solidFill>
                <a:latin typeface="+mn-lt"/>
                <a:ea typeface="Roboto" panose="02000000000000000000" pitchFamily="2" charset="0"/>
                <a:cs typeface="Arial" panose="020B0604020202020204" pitchFamily="34" charset="0"/>
              </a:rPr>
              <a:t>onestream_soft</a:t>
            </a:r>
            <a:endParaRPr lang="en-US" sz="800" b="0" i="0" dirty="0">
              <a:solidFill>
                <a:schemeClr val="bg1"/>
              </a:solidFill>
              <a:latin typeface="+mn-lt"/>
              <a:ea typeface="Roboto" panose="02000000000000000000" pitchFamily="2" charset="0"/>
              <a:cs typeface="Arial" panose="020B0604020202020204" pitchFamily="34" charset="0"/>
            </a:endParaRPr>
          </a:p>
        </p:txBody>
      </p:sp>
      <p:sp>
        <p:nvSpPr>
          <p:cNvPr id="21" name="TextBox 20">
            <a:extLst>
              <a:ext uri="{FF2B5EF4-FFF2-40B4-BE49-F238E27FC236}">
                <a16:creationId xmlns:a16="http://schemas.microsoft.com/office/drawing/2014/main" id="{737FDE6E-E6E5-774B-B675-41C7E64E0A43}"/>
              </a:ext>
            </a:extLst>
          </p:cNvPr>
          <p:cNvSpPr txBox="1"/>
          <p:nvPr userDrawn="1"/>
        </p:nvSpPr>
        <p:spPr>
          <a:xfrm>
            <a:off x="625616" y="3527992"/>
            <a:ext cx="1646553" cy="123111"/>
          </a:xfrm>
          <a:prstGeom prst="rect">
            <a:avLst/>
          </a:prstGeom>
          <a:noFill/>
        </p:spPr>
        <p:txBody>
          <a:bodyPr wrap="square" lIns="0" tIns="0" rIns="0" bIns="0" rtlCol="0">
            <a:spAutoFit/>
          </a:bodyPr>
          <a:lstStyle/>
          <a:p>
            <a:r>
              <a:rPr lang="en-US" sz="800" b="0" i="0" dirty="0" err="1">
                <a:solidFill>
                  <a:schemeClr val="bg1"/>
                </a:solidFill>
                <a:latin typeface="+mn-lt"/>
                <a:ea typeface="Roboto" panose="02000000000000000000" pitchFamily="2" charset="0"/>
                <a:cs typeface="Arial" panose="020B0604020202020204" pitchFamily="34" charset="0"/>
              </a:rPr>
              <a:t>facebook.com</a:t>
            </a:r>
            <a:r>
              <a:rPr lang="en-US" sz="800" b="0" i="0" dirty="0">
                <a:solidFill>
                  <a:schemeClr val="bg1"/>
                </a:solidFill>
                <a:latin typeface="+mn-lt"/>
                <a:ea typeface="Roboto" panose="02000000000000000000" pitchFamily="2" charset="0"/>
                <a:cs typeface="Arial" panose="020B0604020202020204" pitchFamily="34" charset="0"/>
              </a:rPr>
              <a:t>/</a:t>
            </a:r>
            <a:r>
              <a:rPr lang="en-US" sz="800" b="0" i="0" dirty="0" err="1">
                <a:solidFill>
                  <a:schemeClr val="bg1"/>
                </a:solidFill>
                <a:latin typeface="+mn-lt"/>
                <a:ea typeface="Roboto" panose="02000000000000000000" pitchFamily="2" charset="0"/>
                <a:cs typeface="Arial" panose="020B0604020202020204" pitchFamily="34" charset="0"/>
              </a:rPr>
              <a:t>OneStreamSoftware</a:t>
            </a:r>
            <a:endParaRPr lang="en-US" sz="800" b="0" i="0" dirty="0">
              <a:solidFill>
                <a:schemeClr val="bg1"/>
              </a:solidFill>
              <a:latin typeface="+mn-lt"/>
              <a:ea typeface="Roboto" panose="02000000000000000000" pitchFamily="2" charset="0"/>
              <a:cs typeface="Arial" panose="020B0604020202020204" pitchFamily="34" charset="0"/>
            </a:endParaRPr>
          </a:p>
        </p:txBody>
      </p:sp>
      <p:sp>
        <p:nvSpPr>
          <p:cNvPr id="13" name="TextBox 12">
            <a:extLst>
              <a:ext uri="{FF2B5EF4-FFF2-40B4-BE49-F238E27FC236}">
                <a16:creationId xmlns:a16="http://schemas.microsoft.com/office/drawing/2014/main" id="{1AA881AC-1C92-0048-AF5E-3114DF234C4B}"/>
              </a:ext>
            </a:extLst>
          </p:cNvPr>
          <p:cNvSpPr txBox="1"/>
          <p:nvPr userDrawn="1"/>
        </p:nvSpPr>
        <p:spPr>
          <a:xfrm>
            <a:off x="625616" y="2701276"/>
            <a:ext cx="1478607" cy="123111"/>
          </a:xfrm>
          <a:prstGeom prst="rect">
            <a:avLst/>
          </a:prstGeom>
          <a:noFill/>
        </p:spPr>
        <p:txBody>
          <a:bodyPr wrap="square" lIns="0" tIns="0" rIns="0" bIns="0" rtlCol="0">
            <a:spAutoFit/>
          </a:bodyPr>
          <a:lstStyle/>
          <a:p>
            <a:r>
              <a:rPr lang="en-US" sz="800" b="0" i="0" dirty="0" err="1">
                <a:solidFill>
                  <a:schemeClr val="bg1"/>
                </a:solidFill>
                <a:latin typeface="+mn-lt"/>
                <a:ea typeface="Roboto" panose="02000000000000000000" pitchFamily="2" charset="0"/>
                <a:cs typeface="Arial" panose="020B0604020202020204" pitchFamily="34" charset="0"/>
              </a:rPr>
              <a:t>sales@onestreamsoftware.com</a:t>
            </a:r>
            <a:endParaRPr lang="en-US" sz="800" b="0" i="0" dirty="0">
              <a:solidFill>
                <a:schemeClr val="bg1"/>
              </a:solidFill>
              <a:latin typeface="+mn-lt"/>
              <a:ea typeface="Roboto" panose="02000000000000000000" pitchFamily="2" charset="0"/>
              <a:cs typeface="Arial" panose="020B0604020202020204" pitchFamily="34" charset="0"/>
            </a:endParaRPr>
          </a:p>
        </p:txBody>
      </p:sp>
      <p:sp>
        <p:nvSpPr>
          <p:cNvPr id="12" name="TextBox 11">
            <a:extLst>
              <a:ext uri="{FF2B5EF4-FFF2-40B4-BE49-F238E27FC236}">
                <a16:creationId xmlns:a16="http://schemas.microsoft.com/office/drawing/2014/main" id="{7C6D59FC-AF8C-8E43-9176-73001593C70A}"/>
              </a:ext>
            </a:extLst>
          </p:cNvPr>
          <p:cNvSpPr txBox="1"/>
          <p:nvPr userDrawn="1"/>
        </p:nvSpPr>
        <p:spPr>
          <a:xfrm>
            <a:off x="625616" y="2504241"/>
            <a:ext cx="1276227" cy="123111"/>
          </a:xfrm>
          <a:prstGeom prst="rect">
            <a:avLst/>
          </a:prstGeom>
          <a:noFill/>
        </p:spPr>
        <p:txBody>
          <a:bodyPr wrap="square" lIns="0" tIns="0" rIns="0" bIns="0" rtlCol="0">
            <a:spAutoFit/>
          </a:bodyPr>
          <a:lstStyle/>
          <a:p>
            <a:r>
              <a:rPr lang="en-US" sz="800" b="0" i="0" dirty="0" err="1">
                <a:solidFill>
                  <a:schemeClr val="bg1"/>
                </a:solidFill>
                <a:latin typeface="+mn-lt"/>
                <a:ea typeface="Roboto" panose="02000000000000000000" pitchFamily="2" charset="0"/>
                <a:cs typeface="Arial" panose="020B0604020202020204" pitchFamily="34" charset="0"/>
              </a:rPr>
              <a:t>OneStream.com</a:t>
            </a:r>
            <a:endParaRPr lang="en-US" sz="800" b="0" i="0" dirty="0">
              <a:solidFill>
                <a:schemeClr val="bg1"/>
              </a:solidFill>
              <a:latin typeface="+mn-lt"/>
              <a:ea typeface="Roboto" panose="02000000000000000000" pitchFamily="2" charset="0"/>
              <a:cs typeface="Arial" panose="020B0604020202020204" pitchFamily="34" charset="0"/>
            </a:endParaRPr>
          </a:p>
        </p:txBody>
      </p:sp>
      <p:sp>
        <p:nvSpPr>
          <p:cNvPr id="5" name="Please reach out">
            <a:extLst>
              <a:ext uri="{FF2B5EF4-FFF2-40B4-BE49-F238E27FC236}">
                <a16:creationId xmlns:a16="http://schemas.microsoft.com/office/drawing/2014/main" id="{38F5917E-DAE6-A249-A9B1-FC22D30B42C5}"/>
              </a:ext>
            </a:extLst>
          </p:cNvPr>
          <p:cNvSpPr txBox="1"/>
          <p:nvPr userDrawn="1"/>
        </p:nvSpPr>
        <p:spPr>
          <a:xfrm>
            <a:off x="625034" y="1641908"/>
            <a:ext cx="2598108" cy="369332"/>
          </a:xfrm>
          <a:prstGeom prst="rect">
            <a:avLst/>
          </a:prstGeom>
          <a:noFill/>
        </p:spPr>
        <p:txBody>
          <a:bodyPr wrap="square" lIns="0" tIns="0" rIns="0" bIns="0" rtlCol="0">
            <a:spAutoFit/>
          </a:bodyPr>
          <a:lstStyle/>
          <a:p>
            <a:r>
              <a:rPr lang="en-US" sz="1200" b="0" i="0" dirty="0">
                <a:solidFill>
                  <a:schemeClr val="bg1"/>
                </a:solidFill>
                <a:latin typeface="OneStream Sans" panose="020B0503030300000000" pitchFamily="34" charset="0"/>
                <a:cs typeface="Arial" panose="020B0604020202020204" pitchFamily="34" charset="0"/>
              </a:rPr>
              <a:t>Please reach </a:t>
            </a:r>
            <a:r>
              <a:rPr lang="en-US" sz="1200" b="0" i="0" dirty="0">
                <a:solidFill>
                  <a:schemeClr val="bg1"/>
                </a:solidFill>
                <a:latin typeface="+mn-lt"/>
                <a:cs typeface="Arial" panose="020B0604020202020204" pitchFamily="34" charset="0"/>
              </a:rPr>
              <a:t>out</a:t>
            </a:r>
            <a:r>
              <a:rPr lang="en-US" sz="1200" b="0" i="0" dirty="0">
                <a:solidFill>
                  <a:schemeClr val="bg1"/>
                </a:solidFill>
                <a:latin typeface="OneStream Sans" panose="020B0503030300000000" pitchFamily="34" charset="0"/>
                <a:cs typeface="Arial" panose="020B0604020202020204" pitchFamily="34" charset="0"/>
              </a:rPr>
              <a:t> to us with any questions or for more information.</a:t>
            </a:r>
          </a:p>
        </p:txBody>
      </p:sp>
      <p:sp>
        <p:nvSpPr>
          <p:cNvPr id="14" name="Contact Us:">
            <a:extLst>
              <a:ext uri="{FF2B5EF4-FFF2-40B4-BE49-F238E27FC236}">
                <a16:creationId xmlns:a16="http://schemas.microsoft.com/office/drawing/2014/main" id="{5B3A1C74-EE39-EA44-922A-1BCA0A6CC0D5}"/>
              </a:ext>
            </a:extLst>
          </p:cNvPr>
          <p:cNvSpPr txBox="1"/>
          <p:nvPr userDrawn="1"/>
        </p:nvSpPr>
        <p:spPr>
          <a:xfrm>
            <a:off x="625034" y="2215691"/>
            <a:ext cx="1903728" cy="153888"/>
          </a:xfrm>
          <a:prstGeom prst="rect">
            <a:avLst/>
          </a:prstGeom>
          <a:noFill/>
        </p:spPr>
        <p:txBody>
          <a:bodyPr wrap="square" lIns="0" tIns="0" rIns="0" bIns="0" rtlCol="0">
            <a:spAutoFit/>
          </a:bodyPr>
          <a:lstStyle/>
          <a:p>
            <a:r>
              <a:rPr lang="en-US" sz="1000" b="0" i="0" dirty="0">
                <a:solidFill>
                  <a:schemeClr val="bg1"/>
                </a:solidFill>
                <a:latin typeface="+mn-lt"/>
                <a:ea typeface="Roboto" panose="02000000000000000000" pitchFamily="2" charset="0"/>
                <a:cs typeface="Arial" panose="020B0604020202020204" pitchFamily="34" charset="0"/>
              </a:rPr>
              <a:t>Contact us:</a:t>
            </a:r>
          </a:p>
        </p:txBody>
      </p:sp>
      <p:sp>
        <p:nvSpPr>
          <p:cNvPr id="24" name="Follow Us:">
            <a:extLst>
              <a:ext uri="{FF2B5EF4-FFF2-40B4-BE49-F238E27FC236}">
                <a16:creationId xmlns:a16="http://schemas.microsoft.com/office/drawing/2014/main" id="{C1526037-4648-DC46-B631-358F7C920253}"/>
              </a:ext>
            </a:extLst>
          </p:cNvPr>
          <p:cNvSpPr txBox="1"/>
          <p:nvPr userDrawn="1"/>
        </p:nvSpPr>
        <p:spPr>
          <a:xfrm>
            <a:off x="612211" y="3249398"/>
            <a:ext cx="1903728" cy="153888"/>
          </a:xfrm>
          <a:prstGeom prst="rect">
            <a:avLst/>
          </a:prstGeom>
          <a:noFill/>
        </p:spPr>
        <p:txBody>
          <a:bodyPr wrap="square" lIns="0" tIns="0" rIns="0" bIns="0" rtlCol="0">
            <a:spAutoFit/>
          </a:bodyPr>
          <a:lstStyle/>
          <a:p>
            <a:r>
              <a:rPr lang="en-US" sz="1000" b="0" i="0" dirty="0">
                <a:solidFill>
                  <a:schemeClr val="bg1"/>
                </a:solidFill>
                <a:latin typeface="+mn-lt"/>
                <a:ea typeface="Roboto" panose="02000000000000000000" pitchFamily="2" charset="0"/>
                <a:cs typeface="Arial" panose="020B0604020202020204" pitchFamily="34" charset="0"/>
              </a:rPr>
              <a:t>Follow us on:</a:t>
            </a:r>
          </a:p>
        </p:txBody>
      </p:sp>
      <p:cxnSp>
        <p:nvCxnSpPr>
          <p:cNvPr id="7" name="Straight Connector 6">
            <a:extLst>
              <a:ext uri="{FF2B5EF4-FFF2-40B4-BE49-F238E27FC236}">
                <a16:creationId xmlns:a16="http://schemas.microsoft.com/office/drawing/2014/main" id="{95B137F5-B556-E742-85C0-E444D912BD1D}"/>
              </a:ext>
            </a:extLst>
          </p:cNvPr>
          <p:cNvCxnSpPr>
            <a:cxnSpLocks/>
          </p:cNvCxnSpPr>
          <p:nvPr userDrawn="1"/>
        </p:nvCxnSpPr>
        <p:spPr>
          <a:xfrm>
            <a:off x="3429000" y="895350"/>
            <a:ext cx="0" cy="3721024"/>
          </a:xfrm>
          <a:prstGeom prst="line">
            <a:avLst/>
          </a:prstGeom>
          <a:ln cap="rnd">
            <a:solidFill>
              <a:schemeClr val="bg1"/>
            </a:solidFill>
            <a:round/>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867FAA28-A8E5-644A-BC64-58500396F6ED}"/>
              </a:ext>
            </a:extLst>
          </p:cNvPr>
          <p:cNvGrpSpPr/>
          <p:nvPr userDrawn="1"/>
        </p:nvGrpSpPr>
        <p:grpSpPr>
          <a:xfrm>
            <a:off x="3952243" y="895351"/>
            <a:ext cx="4747924" cy="343252"/>
            <a:chOff x="3952243" y="1283017"/>
            <a:chExt cx="4747924" cy="312047"/>
          </a:xfrm>
        </p:grpSpPr>
        <p:sp>
          <p:nvSpPr>
            <p:cNvPr id="10" name="TextBox 9">
              <a:extLst>
                <a:ext uri="{FF2B5EF4-FFF2-40B4-BE49-F238E27FC236}">
                  <a16:creationId xmlns:a16="http://schemas.microsoft.com/office/drawing/2014/main" id="{C4A0B5F0-47EE-E344-BF4A-E69DE1900CF4}"/>
                </a:ext>
              </a:extLst>
            </p:cNvPr>
            <p:cNvSpPr txBox="1"/>
            <p:nvPr userDrawn="1"/>
          </p:nvSpPr>
          <p:spPr>
            <a:xfrm>
              <a:off x="3952243" y="1335201"/>
              <a:ext cx="795684" cy="207680"/>
            </a:xfrm>
            <a:prstGeom prst="rect">
              <a:avLst/>
            </a:prstGeom>
            <a:noFill/>
          </p:spPr>
          <p:txBody>
            <a:bodyPr wrap="square" lIns="0" tIns="0" rIns="0" bIns="0" rtlCol="0">
              <a:noAutofit/>
            </a:bodyPr>
            <a:lstStyle/>
            <a:p>
              <a:pPr algn="ctr"/>
              <a:r>
                <a:rPr lang="en-US" sz="1200" b="0" i="0" dirty="0">
                  <a:solidFill>
                    <a:schemeClr val="bg1"/>
                  </a:solidFill>
                  <a:latin typeface="OneStream Sans" panose="020B0503030300000000" pitchFamily="34" charset="0"/>
                </a:rPr>
                <a:t>gracias</a:t>
              </a:r>
            </a:p>
          </p:txBody>
        </p:sp>
        <p:sp>
          <p:nvSpPr>
            <p:cNvPr id="29" name="TextBox 28">
              <a:extLst>
                <a:ext uri="{FF2B5EF4-FFF2-40B4-BE49-F238E27FC236}">
                  <a16:creationId xmlns:a16="http://schemas.microsoft.com/office/drawing/2014/main" id="{A2B6A955-C7BD-A440-A375-5E68D7BBF231}"/>
                </a:ext>
              </a:extLst>
            </p:cNvPr>
            <p:cNvSpPr txBox="1"/>
            <p:nvPr userDrawn="1"/>
          </p:nvSpPr>
          <p:spPr>
            <a:xfrm>
              <a:off x="4940303" y="1335201"/>
              <a:ext cx="795684" cy="20768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obrigada</a:t>
              </a:r>
              <a:endParaRPr lang="en-US" sz="1200" b="0" i="0" dirty="0">
                <a:solidFill>
                  <a:schemeClr val="bg1"/>
                </a:solidFill>
                <a:latin typeface="OneStream Sans" panose="020B0503030300000000" pitchFamily="34" charset="0"/>
              </a:endParaRPr>
            </a:p>
          </p:txBody>
        </p:sp>
        <p:sp>
          <p:nvSpPr>
            <p:cNvPr id="30" name="TextBox 29">
              <a:extLst>
                <a:ext uri="{FF2B5EF4-FFF2-40B4-BE49-F238E27FC236}">
                  <a16:creationId xmlns:a16="http://schemas.microsoft.com/office/drawing/2014/main" id="{B6E747E2-3384-9B49-B7A7-90E4DED4FC7A}"/>
                </a:ext>
              </a:extLst>
            </p:cNvPr>
            <p:cNvSpPr txBox="1"/>
            <p:nvPr userDrawn="1"/>
          </p:nvSpPr>
          <p:spPr>
            <a:xfrm>
              <a:off x="5928363" y="1335201"/>
              <a:ext cx="795684" cy="207680"/>
            </a:xfrm>
            <a:prstGeom prst="rect">
              <a:avLst/>
            </a:prstGeom>
            <a:noFill/>
          </p:spPr>
          <p:txBody>
            <a:bodyPr wrap="square" lIns="0" tIns="0" rIns="0" bIns="0" rtlCol="0">
              <a:noAutofit/>
            </a:bodyPr>
            <a:lstStyle/>
            <a:p>
              <a:pPr algn="ctr"/>
              <a:r>
                <a:rPr lang="ar-AE" sz="1200" b="0" i="0" dirty="0">
                  <a:solidFill>
                    <a:schemeClr val="bg1"/>
                  </a:solidFill>
                  <a:latin typeface="OneStream Sans" panose="020B0503030300000000" pitchFamily="34" charset="0"/>
                </a:rPr>
                <a:t>اشكرك</a:t>
              </a:r>
              <a:endParaRPr lang="en-US" sz="1200" b="0" i="0" dirty="0">
                <a:solidFill>
                  <a:schemeClr val="bg1"/>
                </a:solidFill>
                <a:latin typeface="OneStream Sans" panose="020B0503030300000000" pitchFamily="34" charset="0"/>
              </a:endParaRPr>
            </a:p>
          </p:txBody>
        </p:sp>
        <p:sp>
          <p:nvSpPr>
            <p:cNvPr id="31" name="TextBox 30">
              <a:extLst>
                <a:ext uri="{FF2B5EF4-FFF2-40B4-BE49-F238E27FC236}">
                  <a16:creationId xmlns:a16="http://schemas.microsoft.com/office/drawing/2014/main" id="{E0668918-B774-5F4E-B2DC-C6B82166D43E}"/>
                </a:ext>
              </a:extLst>
            </p:cNvPr>
            <p:cNvSpPr txBox="1"/>
            <p:nvPr userDrawn="1"/>
          </p:nvSpPr>
          <p:spPr>
            <a:xfrm>
              <a:off x="6916423" y="1335201"/>
              <a:ext cx="795684" cy="20768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faleminderit</a:t>
              </a:r>
              <a:endParaRPr lang="en-US" sz="1200" b="0" i="0" dirty="0">
                <a:solidFill>
                  <a:schemeClr val="bg1"/>
                </a:solidFill>
                <a:latin typeface="OneStream Sans" panose="020B0503030300000000" pitchFamily="34" charset="0"/>
              </a:endParaRPr>
            </a:p>
          </p:txBody>
        </p:sp>
        <p:sp>
          <p:nvSpPr>
            <p:cNvPr id="33" name="TextBox 32">
              <a:extLst>
                <a:ext uri="{FF2B5EF4-FFF2-40B4-BE49-F238E27FC236}">
                  <a16:creationId xmlns:a16="http://schemas.microsoft.com/office/drawing/2014/main" id="{D024EEC0-C9B9-3E42-930B-57BB0D18A630}"/>
                </a:ext>
              </a:extLst>
            </p:cNvPr>
            <p:cNvSpPr txBox="1"/>
            <p:nvPr userDrawn="1"/>
          </p:nvSpPr>
          <p:spPr>
            <a:xfrm>
              <a:off x="7904483" y="1283017"/>
              <a:ext cx="795684" cy="312047"/>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danke</a:t>
              </a:r>
              <a:r>
                <a:rPr lang="en-US" sz="1200" b="0" i="0" dirty="0">
                  <a:solidFill>
                    <a:schemeClr val="bg1"/>
                  </a:solidFill>
                  <a:latin typeface="OneStream Sans" panose="020B0503030300000000" pitchFamily="34" charset="0"/>
                </a:rPr>
                <a:t> </a:t>
              </a:r>
              <a:r>
                <a:rPr lang="en-US" sz="1200" b="0" i="0" dirty="0" err="1">
                  <a:solidFill>
                    <a:schemeClr val="bg1"/>
                  </a:solidFill>
                  <a:latin typeface="OneStream Sans" panose="020B0503030300000000" pitchFamily="34" charset="0"/>
                </a:rPr>
                <a:t>schön</a:t>
              </a:r>
              <a:endParaRPr lang="en-US" sz="1200" b="0" i="0" dirty="0">
                <a:solidFill>
                  <a:schemeClr val="bg1"/>
                </a:solidFill>
                <a:latin typeface="OneStream Sans" panose="020B0503030300000000" pitchFamily="34" charset="0"/>
              </a:endParaRPr>
            </a:p>
          </p:txBody>
        </p:sp>
      </p:grpSp>
      <p:grpSp>
        <p:nvGrpSpPr>
          <p:cNvPr id="34" name="Group 33">
            <a:extLst>
              <a:ext uri="{FF2B5EF4-FFF2-40B4-BE49-F238E27FC236}">
                <a16:creationId xmlns:a16="http://schemas.microsoft.com/office/drawing/2014/main" id="{A28CCD7D-4642-FE46-A78B-329099B799D4}"/>
              </a:ext>
            </a:extLst>
          </p:cNvPr>
          <p:cNvGrpSpPr/>
          <p:nvPr userDrawn="1"/>
        </p:nvGrpSpPr>
        <p:grpSpPr>
          <a:xfrm>
            <a:off x="3952243" y="1467697"/>
            <a:ext cx="4747924" cy="363132"/>
            <a:chOff x="3952243" y="1283017"/>
            <a:chExt cx="4747924" cy="330120"/>
          </a:xfrm>
        </p:grpSpPr>
        <p:sp>
          <p:nvSpPr>
            <p:cNvPr id="35" name="TextBox 34">
              <a:extLst>
                <a:ext uri="{FF2B5EF4-FFF2-40B4-BE49-F238E27FC236}">
                  <a16:creationId xmlns:a16="http://schemas.microsoft.com/office/drawing/2014/main" id="{62B1267D-9372-1944-A844-3F7E9BD0320E}"/>
                </a:ext>
              </a:extLst>
            </p:cNvPr>
            <p:cNvSpPr txBox="1"/>
            <p:nvPr userDrawn="1"/>
          </p:nvSpPr>
          <p:spPr>
            <a:xfrm>
              <a:off x="3952243" y="1344237"/>
              <a:ext cx="795684" cy="20768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shukran</a:t>
              </a:r>
              <a:endParaRPr lang="en-US" sz="1200" b="0" i="0" dirty="0">
                <a:solidFill>
                  <a:schemeClr val="bg1"/>
                </a:solidFill>
                <a:latin typeface="OneStream Sans" panose="020B0503030300000000" pitchFamily="34" charset="0"/>
              </a:endParaRPr>
            </a:p>
          </p:txBody>
        </p:sp>
        <p:sp>
          <p:nvSpPr>
            <p:cNvPr id="36" name="TextBox 35">
              <a:extLst>
                <a:ext uri="{FF2B5EF4-FFF2-40B4-BE49-F238E27FC236}">
                  <a16:creationId xmlns:a16="http://schemas.microsoft.com/office/drawing/2014/main" id="{4AA66250-EC89-F14C-B4BC-B0BA694C19AA}"/>
                </a:ext>
              </a:extLst>
            </p:cNvPr>
            <p:cNvSpPr txBox="1"/>
            <p:nvPr userDrawn="1"/>
          </p:nvSpPr>
          <p:spPr>
            <a:xfrm>
              <a:off x="4940303" y="1344237"/>
              <a:ext cx="795684" cy="20768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dankie</a:t>
              </a:r>
              <a:endParaRPr lang="en-US" sz="1200" b="0" i="0" dirty="0">
                <a:solidFill>
                  <a:schemeClr val="bg1"/>
                </a:solidFill>
                <a:latin typeface="OneStream Sans" panose="020B0503030300000000" pitchFamily="34" charset="0"/>
              </a:endParaRPr>
            </a:p>
          </p:txBody>
        </p:sp>
        <p:sp>
          <p:nvSpPr>
            <p:cNvPr id="37" name="TextBox 36">
              <a:extLst>
                <a:ext uri="{FF2B5EF4-FFF2-40B4-BE49-F238E27FC236}">
                  <a16:creationId xmlns:a16="http://schemas.microsoft.com/office/drawing/2014/main" id="{54106FC0-CFE6-C34D-87E9-6C6C7781BA45}"/>
                </a:ext>
              </a:extLst>
            </p:cNvPr>
            <p:cNvSpPr txBox="1"/>
            <p:nvPr userDrawn="1"/>
          </p:nvSpPr>
          <p:spPr>
            <a:xfrm>
              <a:off x="5928363" y="1344237"/>
              <a:ext cx="795684" cy="207680"/>
            </a:xfrm>
            <a:prstGeom prst="rect">
              <a:avLst/>
            </a:prstGeom>
            <a:noFill/>
          </p:spPr>
          <p:txBody>
            <a:bodyPr wrap="square" lIns="0" tIns="0" rIns="0" bIns="0" rtlCol="0">
              <a:noAutofit/>
            </a:bodyPr>
            <a:lstStyle/>
            <a:p>
              <a:pPr algn="ctr"/>
              <a:r>
                <a:rPr lang="en-US" sz="1200" b="0" i="0" dirty="0">
                  <a:solidFill>
                    <a:schemeClr val="bg1"/>
                  </a:solidFill>
                  <a:latin typeface="OneStream Sans" panose="020B0503030300000000" pitchFamily="34" charset="0"/>
                </a:rPr>
                <a:t>Merci</a:t>
              </a:r>
            </a:p>
          </p:txBody>
        </p:sp>
        <p:sp>
          <p:nvSpPr>
            <p:cNvPr id="38" name="TextBox 37">
              <a:extLst>
                <a:ext uri="{FF2B5EF4-FFF2-40B4-BE49-F238E27FC236}">
                  <a16:creationId xmlns:a16="http://schemas.microsoft.com/office/drawing/2014/main" id="{6CE507CA-9EBC-BC4D-AE43-AAC9AE8293B0}"/>
                </a:ext>
              </a:extLst>
            </p:cNvPr>
            <p:cNvSpPr txBox="1"/>
            <p:nvPr userDrawn="1"/>
          </p:nvSpPr>
          <p:spPr>
            <a:xfrm>
              <a:off x="6916423" y="1283017"/>
              <a:ext cx="795684" cy="33012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Þakka</a:t>
              </a:r>
              <a:r>
                <a:rPr lang="en-US" sz="1200" b="0" i="0" dirty="0">
                  <a:solidFill>
                    <a:schemeClr val="bg1"/>
                  </a:solidFill>
                  <a:latin typeface="OneStream Sans" panose="020B0503030300000000" pitchFamily="34" charset="0"/>
                </a:rPr>
                <a:t> </a:t>
              </a:r>
              <a:r>
                <a:rPr lang="en-US" sz="1200" b="0" i="0" dirty="0" err="1">
                  <a:solidFill>
                    <a:schemeClr val="bg1"/>
                  </a:solidFill>
                  <a:latin typeface="OneStream Sans" panose="020B0503030300000000" pitchFamily="34" charset="0"/>
                </a:rPr>
                <a:t>þér</a:t>
              </a:r>
              <a:r>
                <a:rPr lang="en-US" sz="1200" b="0" i="0" dirty="0">
                  <a:solidFill>
                    <a:schemeClr val="bg1"/>
                  </a:solidFill>
                  <a:latin typeface="OneStream Sans" panose="020B0503030300000000" pitchFamily="34" charset="0"/>
                </a:rPr>
                <a:t> </a:t>
              </a:r>
              <a:r>
                <a:rPr lang="en-US" sz="1200" b="0" i="0" dirty="0" err="1">
                  <a:solidFill>
                    <a:schemeClr val="bg1"/>
                  </a:solidFill>
                  <a:latin typeface="OneStream Sans" panose="020B0503030300000000" pitchFamily="34" charset="0"/>
                </a:rPr>
                <a:t>fyrir</a:t>
              </a:r>
              <a:endParaRPr lang="en-US" sz="1200" b="0" i="0" dirty="0">
                <a:solidFill>
                  <a:schemeClr val="bg1"/>
                </a:solidFill>
                <a:latin typeface="OneStream Sans" panose="020B0503030300000000" pitchFamily="34" charset="0"/>
              </a:endParaRPr>
            </a:p>
          </p:txBody>
        </p:sp>
        <p:sp>
          <p:nvSpPr>
            <p:cNvPr id="39" name="TextBox 38">
              <a:extLst>
                <a:ext uri="{FF2B5EF4-FFF2-40B4-BE49-F238E27FC236}">
                  <a16:creationId xmlns:a16="http://schemas.microsoft.com/office/drawing/2014/main" id="{90106EF9-E465-6D4B-B1B4-324C31030C77}"/>
                </a:ext>
              </a:extLst>
            </p:cNvPr>
            <p:cNvSpPr txBox="1"/>
            <p:nvPr userDrawn="1"/>
          </p:nvSpPr>
          <p:spPr>
            <a:xfrm>
              <a:off x="7904483" y="1344237"/>
              <a:ext cx="795684" cy="20768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mulțumesc</a:t>
              </a:r>
              <a:endParaRPr lang="en-US" sz="1200" b="0" i="0" dirty="0">
                <a:solidFill>
                  <a:schemeClr val="bg1"/>
                </a:solidFill>
                <a:latin typeface="OneStream Sans" panose="020B0503030300000000" pitchFamily="34" charset="0"/>
              </a:endParaRPr>
            </a:p>
          </p:txBody>
        </p:sp>
      </p:grpSp>
      <p:grpSp>
        <p:nvGrpSpPr>
          <p:cNvPr id="40" name="Group 39">
            <a:extLst>
              <a:ext uri="{FF2B5EF4-FFF2-40B4-BE49-F238E27FC236}">
                <a16:creationId xmlns:a16="http://schemas.microsoft.com/office/drawing/2014/main" id="{7CA6A1AB-001A-7A41-9DE0-47BBD3801D32}"/>
              </a:ext>
            </a:extLst>
          </p:cNvPr>
          <p:cNvGrpSpPr/>
          <p:nvPr userDrawn="1"/>
        </p:nvGrpSpPr>
        <p:grpSpPr>
          <a:xfrm>
            <a:off x="3952243" y="2040045"/>
            <a:ext cx="4747924" cy="343252"/>
            <a:chOff x="3952243" y="1283017"/>
            <a:chExt cx="4747924" cy="312047"/>
          </a:xfrm>
        </p:grpSpPr>
        <p:sp>
          <p:nvSpPr>
            <p:cNvPr id="41" name="TextBox 40">
              <a:extLst>
                <a:ext uri="{FF2B5EF4-FFF2-40B4-BE49-F238E27FC236}">
                  <a16:creationId xmlns:a16="http://schemas.microsoft.com/office/drawing/2014/main" id="{42B767FD-468F-264F-9C8A-AE25E5C6078D}"/>
                </a:ext>
              </a:extLst>
            </p:cNvPr>
            <p:cNvSpPr txBox="1"/>
            <p:nvPr userDrawn="1"/>
          </p:nvSpPr>
          <p:spPr>
            <a:xfrm>
              <a:off x="3952243" y="1283017"/>
              <a:ext cx="795684" cy="312047"/>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tak</a:t>
              </a:r>
              <a:r>
                <a:rPr lang="en-US" sz="1200" b="0" i="0" dirty="0">
                  <a:solidFill>
                    <a:schemeClr val="bg1"/>
                  </a:solidFill>
                  <a:latin typeface="OneStream Sans" panose="020B0503030300000000" pitchFamily="34" charset="0"/>
                </a:rPr>
                <a:t> </a:t>
              </a:r>
              <a:r>
                <a:rPr lang="en-US" sz="1200" b="0" i="0" dirty="0" err="1">
                  <a:solidFill>
                    <a:schemeClr val="bg1"/>
                  </a:solidFill>
                  <a:latin typeface="OneStream Sans" panose="020B0503030300000000" pitchFamily="34" charset="0"/>
                </a:rPr>
                <a:t>skal</a:t>
              </a:r>
              <a:r>
                <a:rPr lang="en-US" sz="1200" b="0" i="0" dirty="0">
                  <a:solidFill>
                    <a:schemeClr val="bg1"/>
                  </a:solidFill>
                  <a:latin typeface="OneStream Sans" panose="020B0503030300000000" pitchFamily="34" charset="0"/>
                </a:rPr>
                <a:t> du have</a:t>
              </a:r>
            </a:p>
          </p:txBody>
        </p:sp>
        <p:sp>
          <p:nvSpPr>
            <p:cNvPr id="42" name="TextBox 41">
              <a:extLst>
                <a:ext uri="{FF2B5EF4-FFF2-40B4-BE49-F238E27FC236}">
                  <a16:creationId xmlns:a16="http://schemas.microsoft.com/office/drawing/2014/main" id="{F8AAB0C9-FCD5-7E44-AA3A-39F3A73C77C9}"/>
                </a:ext>
              </a:extLst>
            </p:cNvPr>
            <p:cNvSpPr txBox="1"/>
            <p:nvPr userDrawn="1"/>
          </p:nvSpPr>
          <p:spPr>
            <a:xfrm>
              <a:off x="4940303" y="1335201"/>
              <a:ext cx="795684" cy="20768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grazie</a:t>
              </a:r>
              <a:endParaRPr lang="en-US" sz="1200" b="0" i="0" dirty="0">
                <a:solidFill>
                  <a:schemeClr val="bg1"/>
                </a:solidFill>
                <a:latin typeface="OneStream Sans" panose="020B0503030300000000" pitchFamily="34" charset="0"/>
              </a:endParaRPr>
            </a:p>
          </p:txBody>
        </p:sp>
        <p:sp>
          <p:nvSpPr>
            <p:cNvPr id="43" name="TextBox 42">
              <a:extLst>
                <a:ext uri="{FF2B5EF4-FFF2-40B4-BE49-F238E27FC236}">
                  <a16:creationId xmlns:a16="http://schemas.microsoft.com/office/drawing/2014/main" id="{6E48B424-CBB9-3841-B18E-F78E2DED26D0}"/>
                </a:ext>
              </a:extLst>
            </p:cNvPr>
            <p:cNvSpPr txBox="1"/>
            <p:nvPr userDrawn="1"/>
          </p:nvSpPr>
          <p:spPr>
            <a:xfrm>
              <a:off x="5928363" y="1335201"/>
              <a:ext cx="795684" cy="207680"/>
            </a:xfrm>
            <a:prstGeom prst="rect">
              <a:avLst/>
            </a:prstGeom>
            <a:noFill/>
          </p:spPr>
          <p:txBody>
            <a:bodyPr wrap="square" lIns="0" tIns="0" rIns="0" bIns="0" rtlCol="0">
              <a:noAutofit/>
            </a:bodyPr>
            <a:lstStyle/>
            <a:p>
              <a:pPr algn="ctr"/>
              <a:r>
                <a:rPr lang="ta-IN" sz="1200" b="0" i="0" dirty="0">
                  <a:solidFill>
                    <a:schemeClr val="bg1"/>
                  </a:solidFill>
                  <a:latin typeface="OneStream Sans" panose="020B0503030300000000" pitchFamily="34" charset="0"/>
                </a:rPr>
                <a:t>நன்றி</a:t>
              </a:r>
              <a:endParaRPr lang="en-US" sz="1200" b="0" i="0" dirty="0">
                <a:solidFill>
                  <a:schemeClr val="bg1"/>
                </a:solidFill>
                <a:latin typeface="OneStream Sans" panose="020B0503030300000000" pitchFamily="34" charset="0"/>
              </a:endParaRPr>
            </a:p>
          </p:txBody>
        </p:sp>
        <p:sp>
          <p:nvSpPr>
            <p:cNvPr id="44" name="TextBox 43">
              <a:extLst>
                <a:ext uri="{FF2B5EF4-FFF2-40B4-BE49-F238E27FC236}">
                  <a16:creationId xmlns:a16="http://schemas.microsoft.com/office/drawing/2014/main" id="{747CA36B-6D25-2D40-A018-CD4E8D5DAD90}"/>
                </a:ext>
              </a:extLst>
            </p:cNvPr>
            <p:cNvSpPr txBox="1"/>
            <p:nvPr userDrawn="1"/>
          </p:nvSpPr>
          <p:spPr>
            <a:xfrm>
              <a:off x="6916423" y="1335201"/>
              <a:ext cx="795684" cy="207680"/>
            </a:xfrm>
            <a:prstGeom prst="rect">
              <a:avLst/>
            </a:prstGeom>
            <a:noFill/>
          </p:spPr>
          <p:txBody>
            <a:bodyPr wrap="square" lIns="0" tIns="0" rIns="0" bIns="0" rtlCol="0">
              <a:noAutofit/>
            </a:bodyPr>
            <a:lstStyle/>
            <a:p>
              <a:pPr algn="ctr"/>
              <a:r>
                <a:rPr lang="en-US" sz="1200" b="0" i="0" dirty="0">
                  <a:solidFill>
                    <a:schemeClr val="bg1"/>
                  </a:solidFill>
                  <a:latin typeface="OneStream Sans" panose="020B0503030300000000" pitchFamily="34" charset="0"/>
                </a:rPr>
                <a:t>c</a:t>
              </a:r>
              <a:r>
                <a:rPr lang="az-Cyrl-AZ" sz="1200" b="0" i="0" dirty="0">
                  <a:solidFill>
                    <a:schemeClr val="bg1"/>
                  </a:solidFill>
                </a:rPr>
                <a:t>пасибо</a:t>
              </a:r>
              <a:endParaRPr lang="en-US" sz="1200" b="0" i="0" dirty="0">
                <a:solidFill>
                  <a:schemeClr val="bg1"/>
                </a:solidFill>
                <a:latin typeface="OneStream Sans" panose="020B0503030300000000" pitchFamily="34" charset="0"/>
              </a:endParaRPr>
            </a:p>
          </p:txBody>
        </p:sp>
        <p:sp>
          <p:nvSpPr>
            <p:cNvPr id="45" name="TextBox 44">
              <a:extLst>
                <a:ext uri="{FF2B5EF4-FFF2-40B4-BE49-F238E27FC236}">
                  <a16:creationId xmlns:a16="http://schemas.microsoft.com/office/drawing/2014/main" id="{D47E4CDA-1FFC-1041-8B57-FD9D03FE06E1}"/>
                </a:ext>
              </a:extLst>
            </p:cNvPr>
            <p:cNvSpPr txBox="1"/>
            <p:nvPr userDrawn="1"/>
          </p:nvSpPr>
          <p:spPr>
            <a:xfrm>
              <a:off x="7904483" y="1335201"/>
              <a:ext cx="795684" cy="20768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faʻafetai</a:t>
              </a:r>
              <a:endParaRPr lang="en-US" sz="1200" b="0" i="0" dirty="0">
                <a:solidFill>
                  <a:schemeClr val="bg1"/>
                </a:solidFill>
                <a:latin typeface="OneStream Sans" panose="020B0503030300000000" pitchFamily="34" charset="0"/>
              </a:endParaRPr>
            </a:p>
          </p:txBody>
        </p:sp>
      </p:grpSp>
      <p:grpSp>
        <p:nvGrpSpPr>
          <p:cNvPr id="46" name="Group 45">
            <a:extLst>
              <a:ext uri="{FF2B5EF4-FFF2-40B4-BE49-F238E27FC236}">
                <a16:creationId xmlns:a16="http://schemas.microsoft.com/office/drawing/2014/main" id="{B7DB6B48-49D8-504A-8BE6-0F1FDE5F9A27}"/>
              </a:ext>
            </a:extLst>
          </p:cNvPr>
          <p:cNvGrpSpPr/>
          <p:nvPr userDrawn="1"/>
        </p:nvGrpSpPr>
        <p:grpSpPr>
          <a:xfrm>
            <a:off x="3952243" y="2612390"/>
            <a:ext cx="4747924" cy="343252"/>
            <a:chOff x="3952243" y="1283015"/>
            <a:chExt cx="4747924" cy="312047"/>
          </a:xfrm>
        </p:grpSpPr>
        <p:sp>
          <p:nvSpPr>
            <p:cNvPr id="48" name="TextBox 47">
              <a:extLst>
                <a:ext uri="{FF2B5EF4-FFF2-40B4-BE49-F238E27FC236}">
                  <a16:creationId xmlns:a16="http://schemas.microsoft.com/office/drawing/2014/main" id="{2CE6E8D4-CE11-594A-88E9-E1EEA5D9AD00}"/>
                </a:ext>
              </a:extLst>
            </p:cNvPr>
            <p:cNvSpPr txBox="1"/>
            <p:nvPr userDrawn="1"/>
          </p:nvSpPr>
          <p:spPr>
            <a:xfrm>
              <a:off x="3952243" y="1335200"/>
              <a:ext cx="795684" cy="20768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tapadh</a:t>
              </a:r>
              <a:r>
                <a:rPr lang="en-US" sz="1200" b="0" i="0" dirty="0">
                  <a:solidFill>
                    <a:schemeClr val="bg1"/>
                  </a:solidFill>
                  <a:latin typeface="OneStream Sans" panose="020B0503030300000000" pitchFamily="34" charset="0"/>
                </a:rPr>
                <a:t> </a:t>
              </a:r>
              <a:r>
                <a:rPr lang="en-US" sz="1200" b="0" i="0" dirty="0" err="1">
                  <a:solidFill>
                    <a:schemeClr val="bg1"/>
                  </a:solidFill>
                  <a:latin typeface="OneStream Sans" panose="020B0503030300000000" pitchFamily="34" charset="0"/>
                </a:rPr>
                <a:t>leat</a:t>
              </a:r>
              <a:endParaRPr lang="en-US" sz="1200" b="0" i="0" dirty="0">
                <a:solidFill>
                  <a:schemeClr val="bg1"/>
                </a:solidFill>
                <a:latin typeface="OneStream Sans" panose="020B0503030300000000" pitchFamily="34" charset="0"/>
              </a:endParaRPr>
            </a:p>
          </p:txBody>
        </p:sp>
        <p:sp>
          <p:nvSpPr>
            <p:cNvPr id="50" name="TextBox 49">
              <a:extLst>
                <a:ext uri="{FF2B5EF4-FFF2-40B4-BE49-F238E27FC236}">
                  <a16:creationId xmlns:a16="http://schemas.microsoft.com/office/drawing/2014/main" id="{4EB7D01F-7657-734E-B1A8-95CFB422D508}"/>
                </a:ext>
              </a:extLst>
            </p:cNvPr>
            <p:cNvSpPr txBox="1"/>
            <p:nvPr userDrawn="1"/>
          </p:nvSpPr>
          <p:spPr>
            <a:xfrm>
              <a:off x="4940303" y="1335200"/>
              <a:ext cx="795684" cy="207680"/>
            </a:xfrm>
            <a:prstGeom prst="rect">
              <a:avLst/>
            </a:prstGeom>
            <a:noFill/>
          </p:spPr>
          <p:txBody>
            <a:bodyPr wrap="square" lIns="0" tIns="0" rIns="0" bIns="0" rtlCol="0">
              <a:noAutofit/>
            </a:bodyPr>
            <a:lstStyle/>
            <a:p>
              <a:pPr algn="ctr"/>
              <a:r>
                <a:rPr lang="am-ET" sz="1200" b="0" i="0" dirty="0">
                  <a:solidFill>
                    <a:schemeClr val="bg1"/>
                  </a:solidFill>
                </a:rPr>
                <a:t>አመሰግናለሁ</a:t>
              </a:r>
              <a:endParaRPr lang="en-US" sz="1200" b="0" i="0" dirty="0">
                <a:solidFill>
                  <a:schemeClr val="bg1"/>
                </a:solidFill>
                <a:latin typeface="OneStream Sans" panose="020B0503030300000000" pitchFamily="34" charset="0"/>
              </a:endParaRPr>
            </a:p>
          </p:txBody>
        </p:sp>
        <p:sp>
          <p:nvSpPr>
            <p:cNvPr id="52" name="TextBox 51">
              <a:extLst>
                <a:ext uri="{FF2B5EF4-FFF2-40B4-BE49-F238E27FC236}">
                  <a16:creationId xmlns:a16="http://schemas.microsoft.com/office/drawing/2014/main" id="{9D7615B8-9235-2540-B5E0-C40908D06EC9}"/>
                </a:ext>
              </a:extLst>
            </p:cNvPr>
            <p:cNvSpPr txBox="1"/>
            <p:nvPr userDrawn="1"/>
          </p:nvSpPr>
          <p:spPr>
            <a:xfrm>
              <a:off x="5928363" y="1335200"/>
              <a:ext cx="795684" cy="20768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köszönöm</a:t>
              </a:r>
              <a:endParaRPr lang="en-US" sz="1200" b="0" i="0" dirty="0">
                <a:solidFill>
                  <a:schemeClr val="bg1"/>
                </a:solidFill>
                <a:latin typeface="OneStream Sans" panose="020B0503030300000000" pitchFamily="34" charset="0"/>
              </a:endParaRPr>
            </a:p>
          </p:txBody>
        </p:sp>
        <p:sp>
          <p:nvSpPr>
            <p:cNvPr id="54" name="TextBox 53">
              <a:extLst>
                <a:ext uri="{FF2B5EF4-FFF2-40B4-BE49-F238E27FC236}">
                  <a16:creationId xmlns:a16="http://schemas.microsoft.com/office/drawing/2014/main" id="{B01637BF-CD6B-DD43-972E-7359CFBD087B}"/>
                </a:ext>
              </a:extLst>
            </p:cNvPr>
            <p:cNvSpPr txBox="1"/>
            <p:nvPr userDrawn="1"/>
          </p:nvSpPr>
          <p:spPr>
            <a:xfrm>
              <a:off x="6916423" y="1290874"/>
              <a:ext cx="795684" cy="296332"/>
            </a:xfrm>
            <a:prstGeom prst="rect">
              <a:avLst/>
            </a:prstGeom>
            <a:noFill/>
          </p:spPr>
          <p:txBody>
            <a:bodyPr wrap="square" lIns="0" tIns="0" rIns="0" bIns="0" rtlCol="0">
              <a:noAutofit/>
            </a:bodyPr>
            <a:lstStyle/>
            <a:p>
              <a:pPr algn="ctr"/>
              <a:r>
                <a:rPr lang="pa-IN" sz="1200" b="0" i="0" dirty="0">
                  <a:solidFill>
                    <a:schemeClr val="bg1"/>
                  </a:solidFill>
                  <a:latin typeface="OneStream Sans" panose="020B0503030300000000" pitchFamily="34" charset="0"/>
                </a:rPr>
                <a:t>ਤੁਹਾਡਾ ਧੰਨਵਾਦ</a:t>
              </a:r>
              <a:endParaRPr lang="en-US" sz="1200" b="0" i="0" dirty="0">
                <a:solidFill>
                  <a:schemeClr val="bg1"/>
                </a:solidFill>
                <a:latin typeface="OneStream Sans" panose="020B0503030300000000" pitchFamily="34" charset="0"/>
              </a:endParaRPr>
            </a:p>
          </p:txBody>
        </p:sp>
        <p:sp>
          <p:nvSpPr>
            <p:cNvPr id="61" name="TextBox 60">
              <a:extLst>
                <a:ext uri="{FF2B5EF4-FFF2-40B4-BE49-F238E27FC236}">
                  <a16:creationId xmlns:a16="http://schemas.microsoft.com/office/drawing/2014/main" id="{403B2288-F3C6-1846-AF18-CDCD74D80195}"/>
                </a:ext>
              </a:extLst>
            </p:cNvPr>
            <p:cNvSpPr txBox="1"/>
            <p:nvPr userDrawn="1"/>
          </p:nvSpPr>
          <p:spPr>
            <a:xfrm>
              <a:off x="7904483" y="1283015"/>
              <a:ext cx="795684" cy="312047"/>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eskerrik</a:t>
              </a:r>
              <a:r>
                <a:rPr lang="en-US" sz="1200" b="0" i="0" dirty="0">
                  <a:solidFill>
                    <a:schemeClr val="bg1"/>
                  </a:solidFill>
                  <a:latin typeface="OneStream Sans" panose="020B0503030300000000" pitchFamily="34" charset="0"/>
                </a:rPr>
                <a:t> </a:t>
              </a:r>
              <a:r>
                <a:rPr lang="en-US" sz="1200" b="0" i="0" dirty="0" err="1">
                  <a:solidFill>
                    <a:schemeClr val="bg1"/>
                  </a:solidFill>
                  <a:latin typeface="OneStream Sans" panose="020B0503030300000000" pitchFamily="34" charset="0"/>
                </a:rPr>
                <a:t>asko</a:t>
              </a:r>
              <a:endParaRPr lang="en-US" sz="1200" b="0" i="0" dirty="0">
                <a:solidFill>
                  <a:schemeClr val="bg1"/>
                </a:solidFill>
                <a:latin typeface="OneStream Sans" panose="020B0503030300000000" pitchFamily="34" charset="0"/>
              </a:endParaRPr>
            </a:p>
          </p:txBody>
        </p:sp>
      </p:grpSp>
      <p:grpSp>
        <p:nvGrpSpPr>
          <p:cNvPr id="62" name="Group 61">
            <a:extLst>
              <a:ext uri="{FF2B5EF4-FFF2-40B4-BE49-F238E27FC236}">
                <a16:creationId xmlns:a16="http://schemas.microsoft.com/office/drawing/2014/main" id="{78E2E06E-BBA9-F043-83FB-F3F5A1D7D422}"/>
              </a:ext>
            </a:extLst>
          </p:cNvPr>
          <p:cNvGrpSpPr/>
          <p:nvPr userDrawn="1"/>
        </p:nvGrpSpPr>
        <p:grpSpPr>
          <a:xfrm>
            <a:off x="3952243" y="3184738"/>
            <a:ext cx="4747924" cy="343254"/>
            <a:chOff x="3952243" y="1283017"/>
            <a:chExt cx="4747924" cy="312049"/>
          </a:xfrm>
        </p:grpSpPr>
        <p:sp>
          <p:nvSpPr>
            <p:cNvPr id="63" name="TextBox 62">
              <a:extLst>
                <a:ext uri="{FF2B5EF4-FFF2-40B4-BE49-F238E27FC236}">
                  <a16:creationId xmlns:a16="http://schemas.microsoft.com/office/drawing/2014/main" id="{D77D18C5-E2AA-3C47-85E0-A4730322DBA8}"/>
                </a:ext>
              </a:extLst>
            </p:cNvPr>
            <p:cNvSpPr txBox="1"/>
            <p:nvPr userDrawn="1"/>
          </p:nvSpPr>
          <p:spPr>
            <a:xfrm>
              <a:off x="3952243" y="1283017"/>
              <a:ext cx="795684" cy="312049"/>
            </a:xfrm>
            <a:prstGeom prst="rect">
              <a:avLst/>
            </a:prstGeom>
            <a:noFill/>
          </p:spPr>
          <p:txBody>
            <a:bodyPr wrap="square" lIns="0" tIns="0" rIns="0" bIns="0" rtlCol="0">
              <a:noAutofit/>
            </a:bodyPr>
            <a:lstStyle/>
            <a:p>
              <a:pPr algn="ctr"/>
              <a:r>
                <a:rPr lang="my-MM" sz="1200" b="0" i="0" dirty="0">
                  <a:solidFill>
                    <a:schemeClr val="bg1"/>
                  </a:solidFill>
                  <a:latin typeface="OneStream Sans" panose="020B0503030300000000" pitchFamily="34" charset="0"/>
                </a:rPr>
                <a:t>ကျေးဇူးတင်ပါသည်</a:t>
              </a:r>
              <a:endParaRPr lang="en-US" sz="1200" b="0" i="0" dirty="0">
                <a:solidFill>
                  <a:schemeClr val="bg1"/>
                </a:solidFill>
                <a:latin typeface="OneStream Sans" panose="020B0503030300000000" pitchFamily="34" charset="0"/>
              </a:endParaRPr>
            </a:p>
          </p:txBody>
        </p:sp>
        <p:sp>
          <p:nvSpPr>
            <p:cNvPr id="64" name="TextBox 63">
              <a:extLst>
                <a:ext uri="{FF2B5EF4-FFF2-40B4-BE49-F238E27FC236}">
                  <a16:creationId xmlns:a16="http://schemas.microsoft.com/office/drawing/2014/main" id="{014974F4-BA81-0F4E-A2E5-92E2B21E1010}"/>
                </a:ext>
              </a:extLst>
            </p:cNvPr>
            <p:cNvSpPr txBox="1"/>
            <p:nvPr userDrawn="1"/>
          </p:nvSpPr>
          <p:spPr>
            <a:xfrm>
              <a:off x="4940303" y="1335202"/>
              <a:ext cx="795684" cy="20768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děkuji</a:t>
              </a:r>
              <a:endParaRPr lang="en-US" sz="1200" b="0" i="0" dirty="0">
                <a:solidFill>
                  <a:schemeClr val="bg1"/>
                </a:solidFill>
                <a:latin typeface="OneStream Sans" panose="020B0503030300000000" pitchFamily="34" charset="0"/>
              </a:endParaRPr>
            </a:p>
          </p:txBody>
        </p:sp>
        <p:sp>
          <p:nvSpPr>
            <p:cNvPr id="65" name="TextBox 64">
              <a:extLst>
                <a:ext uri="{FF2B5EF4-FFF2-40B4-BE49-F238E27FC236}">
                  <a16:creationId xmlns:a16="http://schemas.microsoft.com/office/drawing/2014/main" id="{EFE985FB-B004-9B4B-8F03-790352C738AB}"/>
                </a:ext>
              </a:extLst>
            </p:cNvPr>
            <p:cNvSpPr txBox="1"/>
            <p:nvPr userDrawn="1"/>
          </p:nvSpPr>
          <p:spPr>
            <a:xfrm>
              <a:off x="5928363" y="1335202"/>
              <a:ext cx="795684" cy="207680"/>
            </a:xfrm>
            <a:prstGeom prst="rect">
              <a:avLst/>
            </a:prstGeom>
            <a:noFill/>
          </p:spPr>
          <p:txBody>
            <a:bodyPr wrap="square" lIns="0" tIns="0" rIns="0" bIns="0" rtlCol="0">
              <a:noAutofit/>
            </a:bodyPr>
            <a:lstStyle/>
            <a:p>
              <a:pPr algn="ctr"/>
              <a:r>
                <a:rPr lang="ja-JP" altLang="en-US" sz="1200" b="0" i="0">
                  <a:solidFill>
                    <a:schemeClr val="bg1"/>
                  </a:solidFill>
                  <a:latin typeface="OneStream Sans" panose="020B0503030300000000" pitchFamily="34" charset="0"/>
                </a:rPr>
                <a:t>谢谢你</a:t>
              </a:r>
              <a:endParaRPr lang="en-US" sz="1200" b="0" i="0" dirty="0">
                <a:solidFill>
                  <a:schemeClr val="bg1"/>
                </a:solidFill>
                <a:latin typeface="OneStream Sans" panose="020B0503030300000000" pitchFamily="34" charset="0"/>
              </a:endParaRPr>
            </a:p>
          </p:txBody>
        </p:sp>
        <p:sp>
          <p:nvSpPr>
            <p:cNvPr id="66" name="TextBox 65">
              <a:extLst>
                <a:ext uri="{FF2B5EF4-FFF2-40B4-BE49-F238E27FC236}">
                  <a16:creationId xmlns:a16="http://schemas.microsoft.com/office/drawing/2014/main" id="{BDE004F6-3CC7-AE44-A718-E5D1F973F3D1}"/>
                </a:ext>
              </a:extLst>
            </p:cNvPr>
            <p:cNvSpPr txBox="1"/>
            <p:nvPr userDrawn="1"/>
          </p:nvSpPr>
          <p:spPr>
            <a:xfrm>
              <a:off x="6916423" y="1335202"/>
              <a:ext cx="795684" cy="20768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bedankt</a:t>
              </a:r>
              <a:endParaRPr lang="en-US" sz="1200" b="0" i="0" dirty="0">
                <a:solidFill>
                  <a:schemeClr val="bg1"/>
                </a:solidFill>
                <a:latin typeface="OneStream Sans" panose="020B0503030300000000" pitchFamily="34" charset="0"/>
              </a:endParaRPr>
            </a:p>
          </p:txBody>
        </p:sp>
        <p:sp>
          <p:nvSpPr>
            <p:cNvPr id="67" name="TextBox 66">
              <a:extLst>
                <a:ext uri="{FF2B5EF4-FFF2-40B4-BE49-F238E27FC236}">
                  <a16:creationId xmlns:a16="http://schemas.microsoft.com/office/drawing/2014/main" id="{63D410BB-2D2E-504B-9571-8084ADB2B96E}"/>
                </a:ext>
              </a:extLst>
            </p:cNvPr>
            <p:cNvSpPr txBox="1"/>
            <p:nvPr userDrawn="1"/>
          </p:nvSpPr>
          <p:spPr>
            <a:xfrm>
              <a:off x="7904483" y="1283017"/>
              <a:ext cx="795684" cy="312049"/>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Takk</a:t>
              </a:r>
              <a:r>
                <a:rPr lang="en-US" sz="1200" b="0" i="0" dirty="0">
                  <a:solidFill>
                    <a:schemeClr val="bg1"/>
                  </a:solidFill>
                  <a:latin typeface="OneStream Sans" panose="020B0503030300000000" pitchFamily="34" charset="0"/>
                </a:rPr>
                <a:t> </a:t>
              </a:r>
              <a:r>
                <a:rPr lang="en-US" sz="1200" b="0" i="0" dirty="0" err="1">
                  <a:solidFill>
                    <a:schemeClr val="bg1"/>
                  </a:solidFill>
                  <a:latin typeface="OneStream Sans" panose="020B0503030300000000" pitchFamily="34" charset="0"/>
                </a:rPr>
                <a:t>skal</a:t>
              </a:r>
              <a:r>
                <a:rPr lang="en-US" sz="1200" b="0" i="0" dirty="0">
                  <a:solidFill>
                    <a:schemeClr val="bg1"/>
                  </a:solidFill>
                  <a:latin typeface="OneStream Sans" panose="020B0503030300000000" pitchFamily="34" charset="0"/>
                </a:rPr>
                <a:t> du ha</a:t>
              </a:r>
            </a:p>
          </p:txBody>
        </p:sp>
      </p:grpSp>
      <p:grpSp>
        <p:nvGrpSpPr>
          <p:cNvPr id="68" name="Group 67">
            <a:extLst>
              <a:ext uri="{FF2B5EF4-FFF2-40B4-BE49-F238E27FC236}">
                <a16:creationId xmlns:a16="http://schemas.microsoft.com/office/drawing/2014/main" id="{4F196C37-6077-204B-B0BA-EAA6CE38C9CD}"/>
              </a:ext>
            </a:extLst>
          </p:cNvPr>
          <p:cNvGrpSpPr/>
          <p:nvPr userDrawn="1"/>
        </p:nvGrpSpPr>
        <p:grpSpPr>
          <a:xfrm>
            <a:off x="3952243" y="3757087"/>
            <a:ext cx="4747924" cy="363127"/>
            <a:chOff x="3952243" y="1283017"/>
            <a:chExt cx="4747924" cy="330115"/>
          </a:xfrm>
        </p:grpSpPr>
        <p:sp>
          <p:nvSpPr>
            <p:cNvPr id="69" name="TextBox 68">
              <a:extLst>
                <a:ext uri="{FF2B5EF4-FFF2-40B4-BE49-F238E27FC236}">
                  <a16:creationId xmlns:a16="http://schemas.microsoft.com/office/drawing/2014/main" id="{9E2E774B-FCF3-E24E-B823-27893815A67F}"/>
                </a:ext>
              </a:extLst>
            </p:cNvPr>
            <p:cNvSpPr txBox="1"/>
            <p:nvPr userDrawn="1"/>
          </p:nvSpPr>
          <p:spPr>
            <a:xfrm>
              <a:off x="3952243" y="1344234"/>
              <a:ext cx="795684" cy="207680"/>
            </a:xfrm>
            <a:prstGeom prst="rect">
              <a:avLst/>
            </a:prstGeom>
            <a:noFill/>
          </p:spPr>
          <p:txBody>
            <a:bodyPr wrap="square" lIns="0" tIns="0" rIns="0" bIns="0" rtlCol="0">
              <a:noAutofit/>
            </a:bodyPr>
            <a:lstStyle/>
            <a:p>
              <a:pPr algn="ctr"/>
              <a:r>
                <a:rPr lang="en-US" sz="1200" b="0" i="0" dirty="0">
                  <a:solidFill>
                    <a:schemeClr val="bg1"/>
                  </a:solidFill>
                  <a:latin typeface="OneStream Sans" panose="020B0503030300000000" pitchFamily="34" charset="0"/>
                </a:rPr>
                <a:t>salamat</a:t>
              </a:r>
            </a:p>
          </p:txBody>
        </p:sp>
        <p:sp>
          <p:nvSpPr>
            <p:cNvPr id="70" name="TextBox 69">
              <a:extLst>
                <a:ext uri="{FF2B5EF4-FFF2-40B4-BE49-F238E27FC236}">
                  <a16:creationId xmlns:a16="http://schemas.microsoft.com/office/drawing/2014/main" id="{67DB0E82-96DC-2947-90A5-E089DE064BBE}"/>
                </a:ext>
              </a:extLst>
            </p:cNvPr>
            <p:cNvSpPr txBox="1"/>
            <p:nvPr userDrawn="1"/>
          </p:nvSpPr>
          <p:spPr>
            <a:xfrm>
              <a:off x="4940303" y="1344234"/>
              <a:ext cx="795684" cy="207680"/>
            </a:xfrm>
            <a:prstGeom prst="rect">
              <a:avLst/>
            </a:prstGeom>
            <a:noFill/>
          </p:spPr>
          <p:txBody>
            <a:bodyPr wrap="square" lIns="0" tIns="0" rIns="0" bIns="0" rtlCol="0">
              <a:noAutofit/>
            </a:bodyPr>
            <a:lstStyle/>
            <a:p>
              <a:pPr algn="ctr"/>
              <a:r>
                <a:rPr lang="he-IL" sz="1200" b="0" i="0" dirty="0">
                  <a:solidFill>
                    <a:schemeClr val="bg1"/>
                  </a:solidFill>
                  <a:latin typeface="OneStream Sans" panose="020B0503030300000000" pitchFamily="34" charset="0"/>
                </a:rPr>
                <a:t>תודה</a:t>
              </a:r>
              <a:endParaRPr lang="en-US" sz="1200" b="0" i="0" dirty="0">
                <a:solidFill>
                  <a:schemeClr val="bg1"/>
                </a:solidFill>
                <a:latin typeface="OneStream Sans" panose="020B0503030300000000" pitchFamily="34" charset="0"/>
              </a:endParaRPr>
            </a:p>
          </p:txBody>
        </p:sp>
        <p:sp>
          <p:nvSpPr>
            <p:cNvPr id="71" name="TextBox 70">
              <a:extLst>
                <a:ext uri="{FF2B5EF4-FFF2-40B4-BE49-F238E27FC236}">
                  <a16:creationId xmlns:a16="http://schemas.microsoft.com/office/drawing/2014/main" id="{1395845B-12AD-834C-9F5E-5B831E25DC8A}"/>
                </a:ext>
              </a:extLst>
            </p:cNvPr>
            <p:cNvSpPr txBox="1"/>
            <p:nvPr userDrawn="1"/>
          </p:nvSpPr>
          <p:spPr>
            <a:xfrm>
              <a:off x="5928363" y="1299910"/>
              <a:ext cx="795684" cy="29633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Terima</a:t>
              </a:r>
              <a:r>
                <a:rPr lang="en-US" sz="1200" b="0" i="0" dirty="0">
                  <a:solidFill>
                    <a:schemeClr val="bg1"/>
                  </a:solidFill>
                  <a:latin typeface="OneStream Sans" panose="020B0503030300000000" pitchFamily="34" charset="0"/>
                </a:rPr>
                <a:t> </a:t>
              </a:r>
              <a:r>
                <a:rPr lang="en-US" sz="1200" b="0" i="0" dirty="0" err="1">
                  <a:solidFill>
                    <a:schemeClr val="bg1"/>
                  </a:solidFill>
                  <a:latin typeface="OneStream Sans" panose="020B0503030300000000" pitchFamily="34" charset="0"/>
                </a:rPr>
                <a:t>kasih</a:t>
              </a:r>
              <a:endParaRPr lang="en-US" sz="1200" b="0" i="0" dirty="0">
                <a:solidFill>
                  <a:schemeClr val="bg1"/>
                </a:solidFill>
                <a:latin typeface="OneStream Sans" panose="020B0503030300000000" pitchFamily="34" charset="0"/>
              </a:endParaRPr>
            </a:p>
          </p:txBody>
        </p:sp>
        <p:sp>
          <p:nvSpPr>
            <p:cNvPr id="72" name="TextBox 71">
              <a:extLst>
                <a:ext uri="{FF2B5EF4-FFF2-40B4-BE49-F238E27FC236}">
                  <a16:creationId xmlns:a16="http://schemas.microsoft.com/office/drawing/2014/main" id="{09319829-7C39-0B43-BB60-4A6274757E76}"/>
                </a:ext>
              </a:extLst>
            </p:cNvPr>
            <p:cNvSpPr txBox="1"/>
            <p:nvPr userDrawn="1"/>
          </p:nvSpPr>
          <p:spPr>
            <a:xfrm>
              <a:off x="6916423" y="1283017"/>
              <a:ext cx="795684" cy="330115"/>
            </a:xfrm>
            <a:prstGeom prst="rect">
              <a:avLst/>
            </a:prstGeom>
            <a:noFill/>
          </p:spPr>
          <p:txBody>
            <a:bodyPr wrap="square" lIns="0" tIns="0" rIns="0" bIns="0" rtlCol="0">
              <a:noAutofit/>
            </a:bodyPr>
            <a:lstStyle/>
            <a:p>
              <a:pPr algn="ctr"/>
              <a:r>
                <a:rPr lang="el-GR" sz="1200" b="0" i="0" dirty="0">
                  <a:solidFill>
                    <a:schemeClr val="bg1"/>
                  </a:solidFill>
                </a:rPr>
                <a:t>σας ευχαριστώ</a:t>
              </a:r>
              <a:endParaRPr lang="en-US" sz="1200" b="0" i="0" dirty="0">
                <a:solidFill>
                  <a:schemeClr val="bg1"/>
                </a:solidFill>
                <a:latin typeface="OneStream Sans" panose="020B0503030300000000" pitchFamily="34" charset="0"/>
              </a:endParaRPr>
            </a:p>
          </p:txBody>
        </p:sp>
        <p:sp>
          <p:nvSpPr>
            <p:cNvPr id="73" name="TextBox 72">
              <a:extLst>
                <a:ext uri="{FF2B5EF4-FFF2-40B4-BE49-F238E27FC236}">
                  <a16:creationId xmlns:a16="http://schemas.microsoft.com/office/drawing/2014/main" id="{EDF24AF8-86CD-8A46-B864-03876D27204A}"/>
                </a:ext>
              </a:extLst>
            </p:cNvPr>
            <p:cNvSpPr txBox="1"/>
            <p:nvPr userDrawn="1"/>
          </p:nvSpPr>
          <p:spPr>
            <a:xfrm>
              <a:off x="7904483" y="1344234"/>
              <a:ext cx="795684" cy="207680"/>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ačiū</a:t>
              </a:r>
              <a:endParaRPr lang="en-US" sz="1200" b="0" i="0" dirty="0">
                <a:solidFill>
                  <a:schemeClr val="bg1"/>
                </a:solidFill>
                <a:latin typeface="OneStream Sans" panose="020B0503030300000000" pitchFamily="34" charset="0"/>
              </a:endParaRPr>
            </a:p>
          </p:txBody>
        </p:sp>
      </p:grpSp>
      <p:grpSp>
        <p:nvGrpSpPr>
          <p:cNvPr id="18" name="Group 17">
            <a:extLst>
              <a:ext uri="{FF2B5EF4-FFF2-40B4-BE49-F238E27FC236}">
                <a16:creationId xmlns:a16="http://schemas.microsoft.com/office/drawing/2014/main" id="{C0E87953-4EC5-DC4A-9F80-E13AA522A674}"/>
              </a:ext>
            </a:extLst>
          </p:cNvPr>
          <p:cNvGrpSpPr/>
          <p:nvPr userDrawn="1"/>
        </p:nvGrpSpPr>
        <p:grpSpPr>
          <a:xfrm>
            <a:off x="3952242" y="4329429"/>
            <a:ext cx="4747925" cy="363127"/>
            <a:chOff x="3952242" y="4533992"/>
            <a:chExt cx="4747925" cy="363127"/>
          </a:xfrm>
        </p:grpSpPr>
        <p:sp>
          <p:nvSpPr>
            <p:cNvPr id="75" name="TextBox 74">
              <a:extLst>
                <a:ext uri="{FF2B5EF4-FFF2-40B4-BE49-F238E27FC236}">
                  <a16:creationId xmlns:a16="http://schemas.microsoft.com/office/drawing/2014/main" id="{4C33729B-6A0A-0543-A441-C75C2047B249}"/>
                </a:ext>
              </a:extLst>
            </p:cNvPr>
            <p:cNvSpPr txBox="1"/>
            <p:nvPr userDrawn="1"/>
          </p:nvSpPr>
          <p:spPr>
            <a:xfrm>
              <a:off x="3952242" y="4601331"/>
              <a:ext cx="862377" cy="228448"/>
            </a:xfrm>
            <a:prstGeom prst="rect">
              <a:avLst/>
            </a:prstGeom>
            <a:noFill/>
          </p:spPr>
          <p:txBody>
            <a:bodyPr wrap="square" lIns="0" tIns="0" rIns="0" bIns="0" rtlCol="0">
              <a:noAutofit/>
            </a:bodyPr>
            <a:lstStyle/>
            <a:p>
              <a:pPr algn="ctr"/>
              <a:r>
                <a:rPr lang="en-US" sz="1200" b="0" i="0" dirty="0" err="1">
                  <a:solidFill>
                    <a:schemeClr val="bg1"/>
                  </a:solidFill>
                  <a:latin typeface="OneStream Sans" panose="020B0503030300000000" pitchFamily="34" charset="0"/>
                </a:rPr>
                <a:t>mahadsanid</a:t>
              </a:r>
              <a:endParaRPr lang="en-US" sz="1200" b="0" i="0" dirty="0">
                <a:solidFill>
                  <a:schemeClr val="bg1"/>
                </a:solidFill>
                <a:latin typeface="OneStream Sans" panose="020B0503030300000000" pitchFamily="34" charset="0"/>
              </a:endParaRPr>
            </a:p>
          </p:txBody>
        </p:sp>
        <p:sp>
          <p:nvSpPr>
            <p:cNvPr id="76" name="TextBox 75">
              <a:extLst>
                <a:ext uri="{FF2B5EF4-FFF2-40B4-BE49-F238E27FC236}">
                  <a16:creationId xmlns:a16="http://schemas.microsoft.com/office/drawing/2014/main" id="{38C8C83D-95CB-8D4D-B039-53D4DAF497B9}"/>
                </a:ext>
              </a:extLst>
            </p:cNvPr>
            <p:cNvSpPr txBox="1"/>
            <p:nvPr userDrawn="1"/>
          </p:nvSpPr>
          <p:spPr>
            <a:xfrm>
              <a:off x="4940303" y="4601331"/>
              <a:ext cx="795684" cy="228448"/>
            </a:xfrm>
            <a:prstGeom prst="rect">
              <a:avLst/>
            </a:prstGeom>
            <a:noFill/>
          </p:spPr>
          <p:txBody>
            <a:bodyPr wrap="square" lIns="0" tIns="0" rIns="0" bIns="0" rtlCol="0">
              <a:noAutofit/>
            </a:bodyPr>
            <a:lstStyle/>
            <a:p>
              <a:pPr algn="ctr"/>
              <a:r>
                <a:rPr lang="az-Cyrl-AZ" sz="1200" b="0" i="0" dirty="0">
                  <a:solidFill>
                    <a:schemeClr val="bg1"/>
                  </a:solidFill>
                </a:rPr>
                <a:t>Дякую</a:t>
              </a:r>
              <a:endParaRPr lang="en-US" sz="1200" b="0" i="0" dirty="0">
                <a:solidFill>
                  <a:schemeClr val="bg1"/>
                </a:solidFill>
                <a:latin typeface="OneStream Sans" panose="020B0503030300000000" pitchFamily="34" charset="0"/>
              </a:endParaRPr>
            </a:p>
          </p:txBody>
        </p:sp>
        <p:sp>
          <p:nvSpPr>
            <p:cNvPr id="77" name="TextBox 76">
              <a:extLst>
                <a:ext uri="{FF2B5EF4-FFF2-40B4-BE49-F238E27FC236}">
                  <a16:creationId xmlns:a16="http://schemas.microsoft.com/office/drawing/2014/main" id="{618C5E8B-21F5-1B4D-9ACB-418CC13D4A1E}"/>
                </a:ext>
              </a:extLst>
            </p:cNvPr>
            <p:cNvSpPr txBox="1"/>
            <p:nvPr userDrawn="1"/>
          </p:nvSpPr>
          <p:spPr>
            <a:xfrm>
              <a:off x="5867400" y="4533992"/>
              <a:ext cx="929629" cy="363127"/>
            </a:xfrm>
            <a:prstGeom prst="rect">
              <a:avLst/>
            </a:prstGeom>
            <a:noFill/>
          </p:spPr>
          <p:txBody>
            <a:bodyPr wrap="square" lIns="0" tIns="0" rIns="0" bIns="0" rtlCol="0">
              <a:noAutofit/>
            </a:bodyPr>
            <a:lstStyle/>
            <a:p>
              <a:pPr algn="ctr"/>
              <a:r>
                <a:rPr lang="ja-JP" altLang="en-US" sz="1200" b="0" i="0">
                  <a:solidFill>
                    <a:schemeClr val="bg1"/>
                  </a:solidFill>
                  <a:latin typeface="OneStream Sans" panose="020B0503030300000000" pitchFamily="34" charset="0"/>
                </a:rPr>
                <a:t>ありがとうございました</a:t>
              </a:r>
              <a:endParaRPr lang="en-US" sz="1200" b="0" i="0" dirty="0">
                <a:solidFill>
                  <a:schemeClr val="bg1"/>
                </a:solidFill>
                <a:latin typeface="OneStream Sans" panose="020B0503030300000000" pitchFamily="34" charset="0"/>
              </a:endParaRPr>
            </a:p>
          </p:txBody>
        </p:sp>
        <p:sp>
          <p:nvSpPr>
            <p:cNvPr id="78" name="TextBox 77">
              <a:extLst>
                <a:ext uri="{FF2B5EF4-FFF2-40B4-BE49-F238E27FC236}">
                  <a16:creationId xmlns:a16="http://schemas.microsoft.com/office/drawing/2014/main" id="{F1DBD087-FEBF-E04C-B695-015624732C92}"/>
                </a:ext>
              </a:extLst>
            </p:cNvPr>
            <p:cNvSpPr txBox="1"/>
            <p:nvPr userDrawn="1"/>
          </p:nvSpPr>
          <p:spPr>
            <a:xfrm>
              <a:off x="6916423" y="4533992"/>
              <a:ext cx="795684" cy="363126"/>
            </a:xfrm>
            <a:prstGeom prst="rect">
              <a:avLst/>
            </a:prstGeom>
            <a:noFill/>
          </p:spPr>
          <p:txBody>
            <a:bodyPr wrap="square" lIns="0" tIns="0" rIns="0" bIns="0" rtlCol="0">
              <a:noAutofit/>
            </a:bodyPr>
            <a:lstStyle/>
            <a:p>
              <a:pPr algn="ctr"/>
              <a:r>
                <a:rPr lang="en-US" sz="1200" b="0" i="0" dirty="0">
                  <a:solidFill>
                    <a:schemeClr val="bg1"/>
                  </a:solidFill>
                  <a:latin typeface="OneStream Sans" panose="020B0503030300000000" pitchFamily="34" charset="0"/>
                </a:rPr>
                <a:t>go </a:t>
              </a:r>
              <a:r>
                <a:rPr lang="en-US" sz="1200" b="0" i="0" dirty="0" err="1">
                  <a:solidFill>
                    <a:schemeClr val="bg1"/>
                  </a:solidFill>
                  <a:latin typeface="OneStream Sans" panose="020B0503030300000000" pitchFamily="34" charset="0"/>
                </a:rPr>
                <a:t>raibh</a:t>
              </a:r>
              <a:r>
                <a:rPr lang="en-US" sz="1200" b="0" i="0" dirty="0">
                  <a:solidFill>
                    <a:schemeClr val="bg1"/>
                  </a:solidFill>
                  <a:latin typeface="OneStream Sans" panose="020B0503030300000000" pitchFamily="34" charset="0"/>
                </a:rPr>
                <a:t> </a:t>
              </a:r>
              <a:r>
                <a:rPr lang="en-US" sz="1200" b="0" i="0" dirty="0" err="1">
                  <a:solidFill>
                    <a:schemeClr val="bg1"/>
                  </a:solidFill>
                  <a:latin typeface="OneStream Sans" panose="020B0503030300000000" pitchFamily="34" charset="0"/>
                </a:rPr>
                <a:t>maith</a:t>
              </a:r>
              <a:r>
                <a:rPr lang="en-US" sz="1200" b="0" i="0" dirty="0">
                  <a:solidFill>
                    <a:schemeClr val="bg1"/>
                  </a:solidFill>
                  <a:latin typeface="OneStream Sans" panose="020B0503030300000000" pitchFamily="34" charset="0"/>
                </a:rPr>
                <a:t> </a:t>
              </a:r>
              <a:r>
                <a:rPr lang="en-US" sz="1200" b="0" i="0" dirty="0" err="1">
                  <a:solidFill>
                    <a:schemeClr val="bg1"/>
                  </a:solidFill>
                  <a:latin typeface="OneStream Sans" panose="020B0503030300000000" pitchFamily="34" charset="0"/>
                </a:rPr>
                <a:t>agat</a:t>
              </a:r>
              <a:endParaRPr lang="en-US" sz="1200" b="0" i="0" dirty="0">
                <a:solidFill>
                  <a:schemeClr val="bg1"/>
                </a:solidFill>
                <a:latin typeface="OneStream Sans" panose="020B0503030300000000" pitchFamily="34" charset="0"/>
              </a:endParaRPr>
            </a:p>
          </p:txBody>
        </p:sp>
        <p:sp>
          <p:nvSpPr>
            <p:cNvPr id="79" name="TextBox 78">
              <a:extLst>
                <a:ext uri="{FF2B5EF4-FFF2-40B4-BE49-F238E27FC236}">
                  <a16:creationId xmlns:a16="http://schemas.microsoft.com/office/drawing/2014/main" id="{FF652257-10B7-A541-8A31-8AEC05FE8322}"/>
                </a:ext>
              </a:extLst>
            </p:cNvPr>
            <p:cNvSpPr txBox="1"/>
            <p:nvPr userDrawn="1"/>
          </p:nvSpPr>
          <p:spPr>
            <a:xfrm>
              <a:off x="7904483" y="4601331"/>
              <a:ext cx="795684" cy="228448"/>
            </a:xfrm>
            <a:prstGeom prst="rect">
              <a:avLst/>
            </a:prstGeom>
            <a:noFill/>
          </p:spPr>
          <p:txBody>
            <a:bodyPr wrap="square" lIns="0" tIns="0" rIns="0" bIns="0" rtlCol="0">
              <a:noAutofit/>
            </a:bodyPr>
            <a:lstStyle/>
            <a:p>
              <a:pPr algn="ctr"/>
              <a:r>
                <a:rPr lang="hi-IN" sz="1200" b="0" i="0" dirty="0">
                  <a:solidFill>
                    <a:schemeClr val="bg1"/>
                  </a:solidFill>
                  <a:latin typeface="OneStream Sans" panose="020B0503030300000000" pitchFamily="34" charset="0"/>
                </a:rPr>
                <a:t>धन्यवाद</a:t>
              </a:r>
              <a:endParaRPr lang="en-US" sz="1200" b="0" i="0" dirty="0">
                <a:solidFill>
                  <a:schemeClr val="bg1"/>
                </a:solidFill>
                <a:latin typeface="OneStream Sans" panose="020B0503030300000000" pitchFamily="34" charset="0"/>
              </a:endParaRPr>
            </a:p>
          </p:txBody>
        </p:sp>
      </p:grpSp>
      <p:sp>
        <p:nvSpPr>
          <p:cNvPr id="9" name="Thank You">
            <a:extLst>
              <a:ext uri="{FF2B5EF4-FFF2-40B4-BE49-F238E27FC236}">
                <a16:creationId xmlns:a16="http://schemas.microsoft.com/office/drawing/2014/main" id="{2C09BB72-4A13-E117-43C5-0D1B83474455}"/>
              </a:ext>
            </a:extLst>
          </p:cNvPr>
          <p:cNvSpPr txBox="1"/>
          <p:nvPr userDrawn="1"/>
        </p:nvSpPr>
        <p:spPr>
          <a:xfrm>
            <a:off x="587636" y="997799"/>
            <a:ext cx="1978523" cy="293075"/>
          </a:xfrm>
          <a:prstGeom prst="rect">
            <a:avLst/>
          </a:prstGeom>
          <a:noFill/>
        </p:spPr>
        <p:txBody>
          <a:bodyPr wrap="square" lIns="0" tIns="0" rIns="0" bIns="0" rtlCol="0" anchor="ctr" anchorCtr="0">
            <a:noAutofit/>
          </a:bodyPr>
          <a:lstStyle/>
          <a:p>
            <a:r>
              <a:rPr lang="en-US" sz="3000" b="0" i="0" dirty="0">
                <a:solidFill>
                  <a:schemeClr val="bg1"/>
                </a:solidFill>
                <a:latin typeface="+mj-lt"/>
                <a:cs typeface="Times New Roman" panose="02020603050405020304" pitchFamily="18" charset="0"/>
              </a:rPr>
              <a:t>Thank You</a:t>
            </a:r>
          </a:p>
        </p:txBody>
      </p:sp>
    </p:spTree>
    <p:extLst>
      <p:ext uri="{BB962C8B-B14F-4D97-AF65-F5344CB8AC3E}">
        <p14:creationId xmlns:p14="http://schemas.microsoft.com/office/powerpoint/2010/main" val="127075979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GES Master - End Slide Dark">
    <p:spTree>
      <p:nvGrpSpPr>
        <p:cNvPr id="1" name=""/>
        <p:cNvGrpSpPr/>
        <p:nvPr/>
      </p:nvGrpSpPr>
      <p:grpSpPr>
        <a:xfrm>
          <a:off x="0" y="0"/>
          <a:ext cx="0" cy="0"/>
          <a:chOff x="0" y="0"/>
          <a:chExt cx="0" cy="0"/>
        </a:xfrm>
      </p:grpSpPr>
      <p:sp>
        <p:nvSpPr>
          <p:cNvPr id="2" name="Rectangle 1"/>
          <p:cNvSpPr/>
          <p:nvPr userDrawn="1"/>
        </p:nvSpPr>
        <p:spPr>
          <a:xfrm>
            <a:off x="-1" y="0"/>
            <a:ext cx="9144001"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2B289C8-F70D-124E-9CE9-30876A14331A}"/>
              </a:ext>
            </a:extLst>
          </p:cNvPr>
          <p:cNvSpPr txBox="1"/>
          <p:nvPr userDrawn="1"/>
        </p:nvSpPr>
        <p:spPr>
          <a:xfrm>
            <a:off x="3378603" y="3768470"/>
            <a:ext cx="1646553" cy="123111"/>
          </a:xfrm>
          <a:prstGeom prst="rect">
            <a:avLst/>
          </a:prstGeom>
          <a:noFill/>
        </p:spPr>
        <p:txBody>
          <a:bodyPr wrap="square" lIns="0" tIns="0" rIns="0" bIns="0" rtlCol="0">
            <a:spAutoFit/>
          </a:bodyPr>
          <a:lstStyle/>
          <a:p>
            <a:r>
              <a:rPr lang="en-US" sz="800" b="0" i="0" dirty="0" err="1">
                <a:solidFill>
                  <a:schemeClr val="bg1"/>
                </a:solidFill>
                <a:latin typeface="+mn-lt"/>
                <a:ea typeface="Roboto" panose="02000000000000000000" pitchFamily="2" charset="0"/>
                <a:cs typeface="Arial" panose="020B0604020202020204" pitchFamily="34" charset="0"/>
              </a:rPr>
              <a:t>onestream</a:t>
            </a:r>
            <a:r>
              <a:rPr lang="en-US" sz="800" b="0" i="0" dirty="0">
                <a:solidFill>
                  <a:schemeClr val="bg1"/>
                </a:solidFill>
                <a:latin typeface="+mn-lt"/>
                <a:ea typeface="Roboto" panose="02000000000000000000" pitchFamily="2" charset="0"/>
                <a:cs typeface="Arial" panose="020B0604020202020204" pitchFamily="34" charset="0"/>
              </a:rPr>
              <a:t>-software</a:t>
            </a:r>
          </a:p>
        </p:txBody>
      </p:sp>
      <p:sp>
        <p:nvSpPr>
          <p:cNvPr id="22" name="TextBox 21">
            <a:extLst>
              <a:ext uri="{FF2B5EF4-FFF2-40B4-BE49-F238E27FC236}">
                <a16:creationId xmlns:a16="http://schemas.microsoft.com/office/drawing/2014/main" id="{ED424719-E801-0843-BB6E-1309C2B55944}"/>
              </a:ext>
            </a:extLst>
          </p:cNvPr>
          <p:cNvSpPr txBox="1"/>
          <p:nvPr userDrawn="1"/>
        </p:nvSpPr>
        <p:spPr>
          <a:xfrm>
            <a:off x="3378603" y="3580039"/>
            <a:ext cx="1646553" cy="123111"/>
          </a:xfrm>
          <a:prstGeom prst="rect">
            <a:avLst/>
          </a:prstGeom>
          <a:noFill/>
        </p:spPr>
        <p:txBody>
          <a:bodyPr wrap="square" lIns="0" tIns="0" rIns="0" bIns="0" rtlCol="0">
            <a:spAutoFit/>
          </a:bodyPr>
          <a:lstStyle/>
          <a:p>
            <a:r>
              <a:rPr lang="en-US" sz="800" b="0" i="0" dirty="0">
                <a:solidFill>
                  <a:schemeClr val="bg1"/>
                </a:solidFill>
                <a:latin typeface="+mn-lt"/>
                <a:ea typeface="Roboto" panose="02000000000000000000" pitchFamily="2" charset="0"/>
                <a:cs typeface="Arial" panose="020B0604020202020204" pitchFamily="34" charset="0"/>
              </a:rPr>
              <a:t>@</a:t>
            </a:r>
            <a:r>
              <a:rPr lang="en-US" sz="800" b="0" i="0" dirty="0" err="1">
                <a:solidFill>
                  <a:schemeClr val="bg1"/>
                </a:solidFill>
                <a:latin typeface="+mn-lt"/>
                <a:ea typeface="Roboto" panose="02000000000000000000" pitchFamily="2" charset="0"/>
                <a:cs typeface="Arial" panose="020B0604020202020204" pitchFamily="34" charset="0"/>
              </a:rPr>
              <a:t>onestream_soft</a:t>
            </a:r>
            <a:endParaRPr lang="en-US" sz="800" b="0" i="0" dirty="0">
              <a:solidFill>
                <a:schemeClr val="bg1"/>
              </a:solidFill>
              <a:latin typeface="+mn-lt"/>
              <a:ea typeface="Roboto" panose="02000000000000000000" pitchFamily="2" charset="0"/>
              <a:cs typeface="Arial" panose="020B0604020202020204" pitchFamily="34" charset="0"/>
            </a:endParaRPr>
          </a:p>
        </p:txBody>
      </p:sp>
      <p:sp>
        <p:nvSpPr>
          <p:cNvPr id="21" name="TextBox 20">
            <a:extLst>
              <a:ext uri="{FF2B5EF4-FFF2-40B4-BE49-F238E27FC236}">
                <a16:creationId xmlns:a16="http://schemas.microsoft.com/office/drawing/2014/main" id="{737FDE6E-E6E5-774B-B675-41C7E64E0A43}"/>
              </a:ext>
            </a:extLst>
          </p:cNvPr>
          <p:cNvSpPr txBox="1"/>
          <p:nvPr userDrawn="1"/>
        </p:nvSpPr>
        <p:spPr>
          <a:xfrm>
            <a:off x="3378603" y="3391608"/>
            <a:ext cx="1646553" cy="123111"/>
          </a:xfrm>
          <a:prstGeom prst="rect">
            <a:avLst/>
          </a:prstGeom>
          <a:noFill/>
        </p:spPr>
        <p:txBody>
          <a:bodyPr wrap="square" lIns="0" tIns="0" rIns="0" bIns="0" rtlCol="0">
            <a:spAutoFit/>
          </a:bodyPr>
          <a:lstStyle/>
          <a:p>
            <a:r>
              <a:rPr lang="en-US" sz="800" b="0" i="0" dirty="0" err="1">
                <a:solidFill>
                  <a:schemeClr val="bg1"/>
                </a:solidFill>
                <a:latin typeface="+mn-lt"/>
                <a:ea typeface="Roboto" panose="02000000000000000000" pitchFamily="2" charset="0"/>
                <a:cs typeface="Arial" panose="020B0604020202020204" pitchFamily="34" charset="0"/>
              </a:rPr>
              <a:t>facebook.com</a:t>
            </a:r>
            <a:r>
              <a:rPr lang="en-US" sz="800" b="0" i="0" dirty="0">
                <a:solidFill>
                  <a:schemeClr val="bg1"/>
                </a:solidFill>
                <a:latin typeface="+mn-lt"/>
                <a:ea typeface="Roboto" panose="02000000000000000000" pitchFamily="2" charset="0"/>
                <a:cs typeface="Arial" panose="020B0604020202020204" pitchFamily="34" charset="0"/>
              </a:rPr>
              <a:t>/</a:t>
            </a:r>
            <a:r>
              <a:rPr lang="en-US" sz="800" b="0" i="0" dirty="0" err="1">
                <a:solidFill>
                  <a:schemeClr val="bg1"/>
                </a:solidFill>
                <a:latin typeface="+mn-lt"/>
                <a:ea typeface="Roboto" panose="02000000000000000000" pitchFamily="2" charset="0"/>
                <a:cs typeface="Arial" panose="020B0604020202020204" pitchFamily="34" charset="0"/>
              </a:rPr>
              <a:t>OneStreamSoftware</a:t>
            </a:r>
            <a:endParaRPr lang="en-US" sz="800" b="0" i="0" dirty="0">
              <a:solidFill>
                <a:schemeClr val="bg1"/>
              </a:solidFill>
              <a:latin typeface="+mn-lt"/>
              <a:ea typeface="Roboto" panose="02000000000000000000" pitchFamily="2" charset="0"/>
              <a:cs typeface="Arial" panose="020B0604020202020204" pitchFamily="34" charset="0"/>
            </a:endParaRPr>
          </a:p>
        </p:txBody>
      </p:sp>
      <p:sp>
        <p:nvSpPr>
          <p:cNvPr id="13" name="TextBox 12">
            <a:extLst>
              <a:ext uri="{FF2B5EF4-FFF2-40B4-BE49-F238E27FC236}">
                <a16:creationId xmlns:a16="http://schemas.microsoft.com/office/drawing/2014/main" id="{1AA881AC-1C92-0048-AF5E-3114DF234C4B}"/>
              </a:ext>
            </a:extLst>
          </p:cNvPr>
          <p:cNvSpPr txBox="1"/>
          <p:nvPr userDrawn="1"/>
        </p:nvSpPr>
        <p:spPr>
          <a:xfrm>
            <a:off x="1171436" y="3580040"/>
            <a:ext cx="1478607" cy="123111"/>
          </a:xfrm>
          <a:prstGeom prst="rect">
            <a:avLst/>
          </a:prstGeom>
          <a:noFill/>
        </p:spPr>
        <p:txBody>
          <a:bodyPr wrap="square" lIns="0" tIns="0" rIns="0" bIns="0" rtlCol="0">
            <a:spAutoFit/>
          </a:bodyPr>
          <a:lstStyle/>
          <a:p>
            <a:r>
              <a:rPr lang="en-US" sz="800" b="0" i="0" dirty="0" err="1">
                <a:solidFill>
                  <a:schemeClr val="bg1"/>
                </a:solidFill>
                <a:latin typeface="+mn-lt"/>
                <a:ea typeface="Roboto" panose="02000000000000000000" pitchFamily="2" charset="0"/>
                <a:cs typeface="Arial" panose="020B0604020202020204" pitchFamily="34" charset="0"/>
              </a:rPr>
              <a:t>sales@onestreamsoftware.com</a:t>
            </a:r>
            <a:endParaRPr lang="en-US" sz="800" b="0" i="0" dirty="0">
              <a:solidFill>
                <a:schemeClr val="bg1"/>
              </a:solidFill>
              <a:latin typeface="+mn-lt"/>
              <a:ea typeface="Roboto" panose="02000000000000000000" pitchFamily="2" charset="0"/>
              <a:cs typeface="Arial" panose="020B0604020202020204" pitchFamily="34" charset="0"/>
            </a:endParaRPr>
          </a:p>
        </p:txBody>
      </p:sp>
      <p:sp>
        <p:nvSpPr>
          <p:cNvPr id="12" name="TextBox 11">
            <a:extLst>
              <a:ext uri="{FF2B5EF4-FFF2-40B4-BE49-F238E27FC236}">
                <a16:creationId xmlns:a16="http://schemas.microsoft.com/office/drawing/2014/main" id="{7C6D59FC-AF8C-8E43-9176-73001593C70A}"/>
              </a:ext>
            </a:extLst>
          </p:cNvPr>
          <p:cNvSpPr txBox="1"/>
          <p:nvPr userDrawn="1"/>
        </p:nvSpPr>
        <p:spPr>
          <a:xfrm>
            <a:off x="1171436" y="3391609"/>
            <a:ext cx="1276227" cy="123111"/>
          </a:xfrm>
          <a:prstGeom prst="rect">
            <a:avLst/>
          </a:prstGeom>
          <a:noFill/>
        </p:spPr>
        <p:txBody>
          <a:bodyPr wrap="square" lIns="0" tIns="0" rIns="0" bIns="0" rtlCol="0">
            <a:spAutoFit/>
          </a:bodyPr>
          <a:lstStyle/>
          <a:p>
            <a:r>
              <a:rPr lang="en-US" sz="800" b="0" i="0" dirty="0" err="1">
                <a:solidFill>
                  <a:schemeClr val="bg1"/>
                </a:solidFill>
                <a:latin typeface="+mn-lt"/>
                <a:ea typeface="Roboto" panose="02000000000000000000" pitchFamily="2" charset="0"/>
                <a:cs typeface="Arial" panose="020B0604020202020204" pitchFamily="34" charset="0"/>
              </a:rPr>
              <a:t>OneStream.com</a:t>
            </a:r>
            <a:endParaRPr lang="en-US" sz="800" b="0" i="0" dirty="0">
              <a:solidFill>
                <a:schemeClr val="bg1"/>
              </a:solidFill>
              <a:latin typeface="+mn-lt"/>
              <a:ea typeface="Roboto" panose="02000000000000000000" pitchFamily="2" charset="0"/>
              <a:cs typeface="Arial" panose="020B0604020202020204" pitchFamily="34" charset="0"/>
            </a:endParaRPr>
          </a:p>
        </p:txBody>
      </p:sp>
      <p:sp>
        <p:nvSpPr>
          <p:cNvPr id="5" name="Please reach out">
            <a:extLst>
              <a:ext uri="{FF2B5EF4-FFF2-40B4-BE49-F238E27FC236}">
                <a16:creationId xmlns:a16="http://schemas.microsoft.com/office/drawing/2014/main" id="{38F5917E-DAE6-A249-A9B1-FC22D30B42C5}"/>
              </a:ext>
            </a:extLst>
          </p:cNvPr>
          <p:cNvSpPr txBox="1"/>
          <p:nvPr userDrawn="1"/>
        </p:nvSpPr>
        <p:spPr>
          <a:xfrm>
            <a:off x="1171436" y="2748663"/>
            <a:ext cx="5795484" cy="184666"/>
          </a:xfrm>
          <a:prstGeom prst="rect">
            <a:avLst/>
          </a:prstGeom>
          <a:noFill/>
        </p:spPr>
        <p:txBody>
          <a:bodyPr wrap="square" lIns="0" tIns="0" rIns="0" bIns="0" rtlCol="0">
            <a:spAutoFit/>
          </a:bodyPr>
          <a:lstStyle/>
          <a:p>
            <a:r>
              <a:rPr lang="en-US" sz="1200" b="0" i="0" dirty="0">
                <a:solidFill>
                  <a:schemeClr val="bg1"/>
                </a:solidFill>
                <a:latin typeface="+mn-lt"/>
                <a:cs typeface="Arial" panose="020B0604020202020204" pitchFamily="34" charset="0"/>
              </a:rPr>
              <a:t>Please reach out to us with any questions or for more information.</a:t>
            </a:r>
          </a:p>
        </p:txBody>
      </p:sp>
      <p:sp>
        <p:nvSpPr>
          <p:cNvPr id="14" name="Contact Us:">
            <a:extLst>
              <a:ext uri="{FF2B5EF4-FFF2-40B4-BE49-F238E27FC236}">
                <a16:creationId xmlns:a16="http://schemas.microsoft.com/office/drawing/2014/main" id="{5B3A1C74-EE39-EA44-922A-1BCA0A6CC0D5}"/>
              </a:ext>
            </a:extLst>
          </p:cNvPr>
          <p:cNvSpPr txBox="1"/>
          <p:nvPr userDrawn="1"/>
        </p:nvSpPr>
        <p:spPr>
          <a:xfrm>
            <a:off x="1171436" y="3103059"/>
            <a:ext cx="1903728" cy="153888"/>
          </a:xfrm>
          <a:prstGeom prst="rect">
            <a:avLst/>
          </a:prstGeom>
          <a:noFill/>
        </p:spPr>
        <p:txBody>
          <a:bodyPr wrap="square" lIns="0" tIns="0" rIns="0" bIns="0" rtlCol="0">
            <a:spAutoFit/>
          </a:bodyPr>
          <a:lstStyle/>
          <a:p>
            <a:r>
              <a:rPr lang="en-US" sz="1000" b="0" i="0" dirty="0">
                <a:solidFill>
                  <a:schemeClr val="bg1"/>
                </a:solidFill>
                <a:latin typeface="+mn-lt"/>
                <a:ea typeface="Roboto" panose="02000000000000000000" pitchFamily="2" charset="0"/>
                <a:cs typeface="Arial" panose="020B0604020202020204" pitchFamily="34" charset="0"/>
              </a:rPr>
              <a:t>Contact us:</a:t>
            </a:r>
          </a:p>
        </p:txBody>
      </p:sp>
      <p:sp>
        <p:nvSpPr>
          <p:cNvPr id="24" name="Follow Us:">
            <a:extLst>
              <a:ext uri="{FF2B5EF4-FFF2-40B4-BE49-F238E27FC236}">
                <a16:creationId xmlns:a16="http://schemas.microsoft.com/office/drawing/2014/main" id="{C1526037-4648-DC46-B631-358F7C920253}"/>
              </a:ext>
            </a:extLst>
          </p:cNvPr>
          <p:cNvSpPr txBox="1"/>
          <p:nvPr userDrawn="1"/>
        </p:nvSpPr>
        <p:spPr>
          <a:xfrm>
            <a:off x="3378603" y="3105019"/>
            <a:ext cx="1903728" cy="153888"/>
          </a:xfrm>
          <a:prstGeom prst="rect">
            <a:avLst/>
          </a:prstGeom>
          <a:noFill/>
        </p:spPr>
        <p:txBody>
          <a:bodyPr wrap="square" lIns="0" tIns="0" rIns="0" bIns="0" rtlCol="0">
            <a:spAutoFit/>
          </a:bodyPr>
          <a:lstStyle/>
          <a:p>
            <a:r>
              <a:rPr lang="en-US" sz="1000" b="0" i="0" dirty="0">
                <a:solidFill>
                  <a:schemeClr val="bg1"/>
                </a:solidFill>
                <a:latin typeface="+mn-lt"/>
                <a:ea typeface="Roboto" panose="02000000000000000000" pitchFamily="2" charset="0"/>
                <a:cs typeface="Arial" panose="020B0604020202020204" pitchFamily="34" charset="0"/>
              </a:rPr>
              <a:t>Follow us on:</a:t>
            </a:r>
          </a:p>
        </p:txBody>
      </p:sp>
      <p:sp>
        <p:nvSpPr>
          <p:cNvPr id="3" name="Thank You">
            <a:extLst>
              <a:ext uri="{FF2B5EF4-FFF2-40B4-BE49-F238E27FC236}">
                <a16:creationId xmlns:a16="http://schemas.microsoft.com/office/drawing/2014/main" id="{52E6B24A-77A0-074F-A287-8507FEC9AE21}"/>
              </a:ext>
            </a:extLst>
          </p:cNvPr>
          <p:cNvSpPr txBox="1"/>
          <p:nvPr userDrawn="1"/>
        </p:nvSpPr>
        <p:spPr>
          <a:xfrm>
            <a:off x="1134038" y="2007622"/>
            <a:ext cx="1978523" cy="551146"/>
          </a:xfrm>
          <a:prstGeom prst="rect">
            <a:avLst/>
          </a:prstGeom>
          <a:noFill/>
        </p:spPr>
        <p:txBody>
          <a:bodyPr wrap="square" lIns="0" tIns="0" rIns="0" bIns="0" rtlCol="0" anchor="ctr" anchorCtr="0">
            <a:noAutofit/>
          </a:bodyPr>
          <a:lstStyle/>
          <a:p>
            <a:r>
              <a:rPr lang="en-US" sz="3000" b="0" i="0" dirty="0">
                <a:solidFill>
                  <a:schemeClr val="bg1"/>
                </a:solidFill>
                <a:latin typeface="+mj-lt"/>
                <a:cs typeface="Times New Roman" panose="02020603050405020304" pitchFamily="18" charset="0"/>
              </a:rPr>
              <a:t>Thank</a:t>
            </a:r>
            <a:r>
              <a:rPr lang="en-US" sz="3000" b="0" i="0" dirty="0">
                <a:solidFill>
                  <a:schemeClr val="bg1"/>
                </a:solidFill>
                <a:latin typeface="OneStream Sans" panose="020B0503030300000000" pitchFamily="34" charset="0"/>
                <a:cs typeface="Times New Roman" panose="02020603050405020304" pitchFamily="18" charset="0"/>
              </a:rPr>
              <a:t> You</a:t>
            </a:r>
          </a:p>
        </p:txBody>
      </p:sp>
    </p:spTree>
    <p:extLst>
      <p:ext uri="{BB962C8B-B14F-4D97-AF65-F5344CB8AC3E}">
        <p14:creationId xmlns:p14="http://schemas.microsoft.com/office/powerpoint/2010/main" val="147841074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GES Master - End Slide Dark ALT">
    <p:spTree>
      <p:nvGrpSpPr>
        <p:cNvPr id="1" name=""/>
        <p:cNvGrpSpPr/>
        <p:nvPr/>
      </p:nvGrpSpPr>
      <p:grpSpPr>
        <a:xfrm>
          <a:off x="0" y="0"/>
          <a:ext cx="0" cy="0"/>
          <a:chOff x="0" y="0"/>
          <a:chExt cx="0" cy="0"/>
        </a:xfrm>
      </p:grpSpPr>
      <p:sp>
        <p:nvSpPr>
          <p:cNvPr id="2" name="Rectangle 1"/>
          <p:cNvSpPr/>
          <p:nvPr userDrawn="1"/>
        </p:nvSpPr>
        <p:spPr>
          <a:xfrm>
            <a:off x="-1" y="0"/>
            <a:ext cx="9144001"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2B289C8-F70D-124E-9CE9-30876A14331A}"/>
              </a:ext>
            </a:extLst>
          </p:cNvPr>
          <p:cNvSpPr txBox="1"/>
          <p:nvPr userDrawn="1"/>
        </p:nvSpPr>
        <p:spPr>
          <a:xfrm>
            <a:off x="3378603" y="4180198"/>
            <a:ext cx="1646553" cy="123111"/>
          </a:xfrm>
          <a:prstGeom prst="rect">
            <a:avLst/>
          </a:prstGeom>
          <a:noFill/>
        </p:spPr>
        <p:txBody>
          <a:bodyPr wrap="square" lIns="0" tIns="0" rIns="0" bIns="0" rtlCol="0">
            <a:spAutoFit/>
          </a:bodyPr>
          <a:lstStyle/>
          <a:p>
            <a:r>
              <a:rPr lang="en-US" sz="800" b="0" i="0" dirty="0" err="1">
                <a:solidFill>
                  <a:schemeClr val="bg1"/>
                </a:solidFill>
                <a:latin typeface="+mn-lt"/>
                <a:ea typeface="Roboto" panose="02000000000000000000" pitchFamily="2" charset="0"/>
                <a:cs typeface="Arial" panose="020B0604020202020204" pitchFamily="34" charset="0"/>
              </a:rPr>
              <a:t>onestream</a:t>
            </a:r>
            <a:r>
              <a:rPr lang="en-US" sz="800" b="0" i="0" dirty="0">
                <a:solidFill>
                  <a:schemeClr val="bg1"/>
                </a:solidFill>
                <a:latin typeface="+mn-lt"/>
                <a:ea typeface="Roboto" panose="02000000000000000000" pitchFamily="2" charset="0"/>
                <a:cs typeface="Arial" panose="020B0604020202020204" pitchFamily="34" charset="0"/>
              </a:rPr>
              <a:t>-software</a:t>
            </a:r>
          </a:p>
        </p:txBody>
      </p:sp>
      <p:sp>
        <p:nvSpPr>
          <p:cNvPr id="22" name="TextBox 21">
            <a:extLst>
              <a:ext uri="{FF2B5EF4-FFF2-40B4-BE49-F238E27FC236}">
                <a16:creationId xmlns:a16="http://schemas.microsoft.com/office/drawing/2014/main" id="{ED424719-E801-0843-BB6E-1309C2B55944}"/>
              </a:ext>
            </a:extLst>
          </p:cNvPr>
          <p:cNvSpPr txBox="1"/>
          <p:nvPr userDrawn="1"/>
        </p:nvSpPr>
        <p:spPr>
          <a:xfrm>
            <a:off x="3378603" y="3991767"/>
            <a:ext cx="1646553" cy="123111"/>
          </a:xfrm>
          <a:prstGeom prst="rect">
            <a:avLst/>
          </a:prstGeom>
          <a:noFill/>
        </p:spPr>
        <p:txBody>
          <a:bodyPr wrap="square" lIns="0" tIns="0" rIns="0" bIns="0" rtlCol="0">
            <a:spAutoFit/>
          </a:bodyPr>
          <a:lstStyle/>
          <a:p>
            <a:r>
              <a:rPr lang="en-US" sz="800" b="0" i="0" dirty="0">
                <a:solidFill>
                  <a:schemeClr val="bg1"/>
                </a:solidFill>
                <a:latin typeface="+mn-lt"/>
                <a:ea typeface="Roboto" panose="02000000000000000000" pitchFamily="2" charset="0"/>
                <a:cs typeface="Arial" panose="020B0604020202020204" pitchFamily="34" charset="0"/>
              </a:rPr>
              <a:t>@</a:t>
            </a:r>
            <a:r>
              <a:rPr lang="en-US" sz="800" b="0" i="0" dirty="0" err="1">
                <a:solidFill>
                  <a:schemeClr val="bg1"/>
                </a:solidFill>
                <a:latin typeface="+mn-lt"/>
                <a:ea typeface="Roboto" panose="02000000000000000000" pitchFamily="2" charset="0"/>
                <a:cs typeface="Arial" panose="020B0604020202020204" pitchFamily="34" charset="0"/>
              </a:rPr>
              <a:t>onestream_soft</a:t>
            </a:r>
            <a:endParaRPr lang="en-US" sz="800" b="0" i="0" dirty="0">
              <a:solidFill>
                <a:schemeClr val="bg1"/>
              </a:solidFill>
              <a:latin typeface="+mn-lt"/>
              <a:ea typeface="Roboto" panose="02000000000000000000" pitchFamily="2" charset="0"/>
              <a:cs typeface="Arial" panose="020B0604020202020204" pitchFamily="34" charset="0"/>
            </a:endParaRPr>
          </a:p>
        </p:txBody>
      </p:sp>
      <p:sp>
        <p:nvSpPr>
          <p:cNvPr id="21" name="TextBox 20">
            <a:extLst>
              <a:ext uri="{FF2B5EF4-FFF2-40B4-BE49-F238E27FC236}">
                <a16:creationId xmlns:a16="http://schemas.microsoft.com/office/drawing/2014/main" id="{737FDE6E-E6E5-774B-B675-41C7E64E0A43}"/>
              </a:ext>
            </a:extLst>
          </p:cNvPr>
          <p:cNvSpPr txBox="1"/>
          <p:nvPr userDrawn="1"/>
        </p:nvSpPr>
        <p:spPr>
          <a:xfrm>
            <a:off x="3378603" y="3803336"/>
            <a:ext cx="1646553" cy="123111"/>
          </a:xfrm>
          <a:prstGeom prst="rect">
            <a:avLst/>
          </a:prstGeom>
          <a:noFill/>
        </p:spPr>
        <p:txBody>
          <a:bodyPr wrap="square" lIns="0" tIns="0" rIns="0" bIns="0" rtlCol="0">
            <a:spAutoFit/>
          </a:bodyPr>
          <a:lstStyle/>
          <a:p>
            <a:r>
              <a:rPr lang="en-US" sz="800" b="0" i="0" dirty="0" err="1">
                <a:solidFill>
                  <a:schemeClr val="bg1"/>
                </a:solidFill>
                <a:latin typeface="+mn-lt"/>
                <a:ea typeface="Roboto" panose="02000000000000000000" pitchFamily="2" charset="0"/>
                <a:cs typeface="Arial" panose="020B0604020202020204" pitchFamily="34" charset="0"/>
              </a:rPr>
              <a:t>facebook.com</a:t>
            </a:r>
            <a:r>
              <a:rPr lang="en-US" sz="800" b="0" i="0" dirty="0">
                <a:solidFill>
                  <a:schemeClr val="bg1"/>
                </a:solidFill>
                <a:latin typeface="+mn-lt"/>
                <a:ea typeface="Roboto" panose="02000000000000000000" pitchFamily="2" charset="0"/>
                <a:cs typeface="Arial" panose="020B0604020202020204" pitchFamily="34" charset="0"/>
              </a:rPr>
              <a:t>/</a:t>
            </a:r>
            <a:r>
              <a:rPr lang="en-US" sz="800" b="0" i="0" dirty="0" err="1">
                <a:solidFill>
                  <a:schemeClr val="bg1"/>
                </a:solidFill>
                <a:latin typeface="+mn-lt"/>
                <a:ea typeface="Roboto" panose="02000000000000000000" pitchFamily="2" charset="0"/>
                <a:cs typeface="Arial" panose="020B0604020202020204" pitchFamily="34" charset="0"/>
              </a:rPr>
              <a:t>OneStreamSoftware</a:t>
            </a:r>
            <a:endParaRPr lang="en-US" sz="800" b="0" i="0" dirty="0">
              <a:solidFill>
                <a:schemeClr val="bg1"/>
              </a:solidFill>
              <a:latin typeface="+mn-lt"/>
              <a:ea typeface="Roboto" panose="02000000000000000000" pitchFamily="2" charset="0"/>
              <a:cs typeface="Arial" panose="020B0604020202020204" pitchFamily="34" charset="0"/>
            </a:endParaRPr>
          </a:p>
        </p:txBody>
      </p:sp>
      <p:sp>
        <p:nvSpPr>
          <p:cNvPr id="13" name="TextBox 12">
            <a:extLst>
              <a:ext uri="{FF2B5EF4-FFF2-40B4-BE49-F238E27FC236}">
                <a16:creationId xmlns:a16="http://schemas.microsoft.com/office/drawing/2014/main" id="{1AA881AC-1C92-0048-AF5E-3114DF234C4B}"/>
              </a:ext>
            </a:extLst>
          </p:cNvPr>
          <p:cNvSpPr txBox="1"/>
          <p:nvPr userDrawn="1"/>
        </p:nvSpPr>
        <p:spPr>
          <a:xfrm>
            <a:off x="1171436" y="3991768"/>
            <a:ext cx="1478607" cy="123111"/>
          </a:xfrm>
          <a:prstGeom prst="rect">
            <a:avLst/>
          </a:prstGeom>
          <a:noFill/>
        </p:spPr>
        <p:txBody>
          <a:bodyPr wrap="square" lIns="0" tIns="0" rIns="0" bIns="0" rtlCol="0">
            <a:spAutoFit/>
          </a:bodyPr>
          <a:lstStyle/>
          <a:p>
            <a:r>
              <a:rPr lang="en-US" sz="800" b="0" i="0" dirty="0" err="1">
                <a:solidFill>
                  <a:schemeClr val="bg1"/>
                </a:solidFill>
                <a:latin typeface="+mn-lt"/>
                <a:ea typeface="Roboto" panose="02000000000000000000" pitchFamily="2" charset="0"/>
                <a:cs typeface="Arial" panose="020B0604020202020204" pitchFamily="34" charset="0"/>
              </a:rPr>
              <a:t>sales@onestreamsoftware.com</a:t>
            </a:r>
            <a:endParaRPr lang="en-US" sz="800" b="0" i="0" dirty="0">
              <a:solidFill>
                <a:schemeClr val="bg1"/>
              </a:solidFill>
              <a:latin typeface="+mn-lt"/>
              <a:ea typeface="Roboto" panose="02000000000000000000" pitchFamily="2" charset="0"/>
              <a:cs typeface="Arial" panose="020B0604020202020204" pitchFamily="34" charset="0"/>
            </a:endParaRPr>
          </a:p>
        </p:txBody>
      </p:sp>
      <p:sp>
        <p:nvSpPr>
          <p:cNvPr id="12" name="TextBox 11">
            <a:extLst>
              <a:ext uri="{FF2B5EF4-FFF2-40B4-BE49-F238E27FC236}">
                <a16:creationId xmlns:a16="http://schemas.microsoft.com/office/drawing/2014/main" id="{7C6D59FC-AF8C-8E43-9176-73001593C70A}"/>
              </a:ext>
            </a:extLst>
          </p:cNvPr>
          <p:cNvSpPr txBox="1"/>
          <p:nvPr userDrawn="1"/>
        </p:nvSpPr>
        <p:spPr>
          <a:xfrm>
            <a:off x="1171436" y="3803337"/>
            <a:ext cx="1276227" cy="123111"/>
          </a:xfrm>
          <a:prstGeom prst="rect">
            <a:avLst/>
          </a:prstGeom>
          <a:noFill/>
        </p:spPr>
        <p:txBody>
          <a:bodyPr wrap="square" lIns="0" tIns="0" rIns="0" bIns="0" rtlCol="0">
            <a:spAutoFit/>
          </a:bodyPr>
          <a:lstStyle/>
          <a:p>
            <a:r>
              <a:rPr lang="en-US" sz="800" b="0" i="0" dirty="0" err="1">
                <a:solidFill>
                  <a:schemeClr val="bg1"/>
                </a:solidFill>
                <a:latin typeface="+mn-lt"/>
                <a:ea typeface="Roboto" panose="02000000000000000000" pitchFamily="2" charset="0"/>
                <a:cs typeface="Arial" panose="020B0604020202020204" pitchFamily="34" charset="0"/>
              </a:rPr>
              <a:t>OneStream.com</a:t>
            </a:r>
            <a:endParaRPr lang="en-US" sz="800" b="0" i="0" dirty="0">
              <a:solidFill>
                <a:schemeClr val="bg1"/>
              </a:solidFill>
              <a:latin typeface="+mn-lt"/>
              <a:ea typeface="Roboto" panose="02000000000000000000" pitchFamily="2" charset="0"/>
              <a:cs typeface="Arial" panose="020B0604020202020204" pitchFamily="34" charset="0"/>
            </a:endParaRPr>
          </a:p>
        </p:txBody>
      </p:sp>
      <p:sp>
        <p:nvSpPr>
          <p:cNvPr id="5" name="Please reach out">
            <a:extLst>
              <a:ext uri="{FF2B5EF4-FFF2-40B4-BE49-F238E27FC236}">
                <a16:creationId xmlns:a16="http://schemas.microsoft.com/office/drawing/2014/main" id="{38F5917E-DAE6-A249-A9B1-FC22D30B42C5}"/>
              </a:ext>
            </a:extLst>
          </p:cNvPr>
          <p:cNvSpPr txBox="1"/>
          <p:nvPr userDrawn="1"/>
        </p:nvSpPr>
        <p:spPr>
          <a:xfrm>
            <a:off x="1171436" y="3160391"/>
            <a:ext cx="5795484" cy="184666"/>
          </a:xfrm>
          <a:prstGeom prst="rect">
            <a:avLst/>
          </a:prstGeom>
          <a:noFill/>
        </p:spPr>
        <p:txBody>
          <a:bodyPr wrap="square" lIns="0" tIns="0" rIns="0" bIns="0" rtlCol="0">
            <a:spAutoFit/>
          </a:bodyPr>
          <a:lstStyle/>
          <a:p>
            <a:r>
              <a:rPr lang="en-US" sz="1200" b="0" i="0" dirty="0">
                <a:solidFill>
                  <a:schemeClr val="bg1"/>
                </a:solidFill>
                <a:latin typeface="+mn-lt"/>
                <a:cs typeface="Arial" panose="020B0604020202020204" pitchFamily="34" charset="0"/>
              </a:rPr>
              <a:t>Please reach out to us with any questions or for more information.</a:t>
            </a:r>
          </a:p>
        </p:txBody>
      </p:sp>
      <p:sp>
        <p:nvSpPr>
          <p:cNvPr id="14" name="Contact Us:">
            <a:extLst>
              <a:ext uri="{FF2B5EF4-FFF2-40B4-BE49-F238E27FC236}">
                <a16:creationId xmlns:a16="http://schemas.microsoft.com/office/drawing/2014/main" id="{5B3A1C74-EE39-EA44-922A-1BCA0A6CC0D5}"/>
              </a:ext>
            </a:extLst>
          </p:cNvPr>
          <p:cNvSpPr txBox="1"/>
          <p:nvPr userDrawn="1"/>
        </p:nvSpPr>
        <p:spPr>
          <a:xfrm>
            <a:off x="1171436" y="3514787"/>
            <a:ext cx="1903728" cy="153888"/>
          </a:xfrm>
          <a:prstGeom prst="rect">
            <a:avLst/>
          </a:prstGeom>
          <a:noFill/>
        </p:spPr>
        <p:txBody>
          <a:bodyPr wrap="square" lIns="0" tIns="0" rIns="0" bIns="0" rtlCol="0">
            <a:spAutoFit/>
          </a:bodyPr>
          <a:lstStyle/>
          <a:p>
            <a:r>
              <a:rPr lang="en-US" sz="1000" b="0" i="0" dirty="0">
                <a:solidFill>
                  <a:schemeClr val="bg1"/>
                </a:solidFill>
                <a:latin typeface="+mn-lt"/>
                <a:ea typeface="Roboto" panose="02000000000000000000" pitchFamily="2" charset="0"/>
                <a:cs typeface="Arial" panose="020B0604020202020204" pitchFamily="34" charset="0"/>
              </a:rPr>
              <a:t>Contact us:</a:t>
            </a:r>
          </a:p>
        </p:txBody>
      </p:sp>
      <p:sp>
        <p:nvSpPr>
          <p:cNvPr id="24" name="Follow Us:">
            <a:extLst>
              <a:ext uri="{FF2B5EF4-FFF2-40B4-BE49-F238E27FC236}">
                <a16:creationId xmlns:a16="http://schemas.microsoft.com/office/drawing/2014/main" id="{C1526037-4648-DC46-B631-358F7C920253}"/>
              </a:ext>
            </a:extLst>
          </p:cNvPr>
          <p:cNvSpPr txBox="1"/>
          <p:nvPr userDrawn="1"/>
        </p:nvSpPr>
        <p:spPr>
          <a:xfrm>
            <a:off x="3378603" y="3516747"/>
            <a:ext cx="1903728" cy="153888"/>
          </a:xfrm>
          <a:prstGeom prst="rect">
            <a:avLst/>
          </a:prstGeom>
          <a:noFill/>
        </p:spPr>
        <p:txBody>
          <a:bodyPr wrap="square" lIns="0" tIns="0" rIns="0" bIns="0" rtlCol="0">
            <a:spAutoFit/>
          </a:bodyPr>
          <a:lstStyle/>
          <a:p>
            <a:r>
              <a:rPr lang="en-US" sz="1000" b="0" i="0" dirty="0">
                <a:solidFill>
                  <a:schemeClr val="bg1"/>
                </a:solidFill>
                <a:latin typeface="+mn-lt"/>
                <a:ea typeface="Roboto" panose="02000000000000000000" pitchFamily="2" charset="0"/>
                <a:cs typeface="Arial" panose="020B0604020202020204" pitchFamily="34" charset="0"/>
              </a:rPr>
              <a:t>Follow us on:</a:t>
            </a:r>
          </a:p>
        </p:txBody>
      </p:sp>
      <p:sp>
        <p:nvSpPr>
          <p:cNvPr id="3" name="Thank You">
            <a:extLst>
              <a:ext uri="{FF2B5EF4-FFF2-40B4-BE49-F238E27FC236}">
                <a16:creationId xmlns:a16="http://schemas.microsoft.com/office/drawing/2014/main" id="{52E6B24A-77A0-074F-A287-8507FEC9AE21}"/>
              </a:ext>
            </a:extLst>
          </p:cNvPr>
          <p:cNvSpPr txBox="1"/>
          <p:nvPr userDrawn="1"/>
        </p:nvSpPr>
        <p:spPr>
          <a:xfrm>
            <a:off x="1134038" y="2419350"/>
            <a:ext cx="1978523" cy="551146"/>
          </a:xfrm>
          <a:prstGeom prst="rect">
            <a:avLst/>
          </a:prstGeom>
          <a:noFill/>
        </p:spPr>
        <p:txBody>
          <a:bodyPr wrap="square" lIns="0" tIns="0" rIns="0" bIns="0" rtlCol="0" anchor="ctr" anchorCtr="0">
            <a:noAutofit/>
          </a:bodyPr>
          <a:lstStyle/>
          <a:p>
            <a:r>
              <a:rPr lang="en-US" sz="3000" b="0" i="0" dirty="0">
                <a:solidFill>
                  <a:schemeClr val="bg1"/>
                </a:solidFill>
                <a:latin typeface="+mj-lt"/>
                <a:cs typeface="Times New Roman" panose="02020603050405020304" pitchFamily="18" charset="0"/>
              </a:rPr>
              <a:t>Thank</a:t>
            </a:r>
            <a:r>
              <a:rPr lang="en-US" sz="3000" b="0" i="0" dirty="0">
                <a:solidFill>
                  <a:schemeClr val="bg1"/>
                </a:solidFill>
                <a:latin typeface="OneStream Sans" panose="020B0503030300000000" pitchFamily="34" charset="0"/>
                <a:cs typeface="Times New Roman" panose="02020603050405020304" pitchFamily="18" charset="0"/>
              </a:rPr>
              <a:t> You</a:t>
            </a:r>
          </a:p>
        </p:txBody>
      </p:sp>
    </p:spTree>
    <p:extLst>
      <p:ext uri="{BB962C8B-B14F-4D97-AF65-F5344CB8AC3E}">
        <p14:creationId xmlns:p14="http://schemas.microsoft.com/office/powerpoint/2010/main" val="183738168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GES Master - End Logo Slide Dark">
    <p:spTree>
      <p:nvGrpSpPr>
        <p:cNvPr id="1" name=""/>
        <p:cNvGrpSpPr/>
        <p:nvPr/>
      </p:nvGrpSpPr>
      <p:grpSpPr>
        <a:xfrm>
          <a:off x="0" y="0"/>
          <a:ext cx="0" cy="0"/>
          <a:chOff x="0" y="0"/>
          <a:chExt cx="0" cy="0"/>
        </a:xfrm>
      </p:grpSpPr>
      <p:pic>
        <p:nvPicPr>
          <p:cNvPr id="2" name="Picture 1" descr="A black and white background with lines&#10;&#10;Description automatically generated">
            <a:extLst>
              <a:ext uri="{FF2B5EF4-FFF2-40B4-BE49-F238E27FC236}">
                <a16:creationId xmlns:a16="http://schemas.microsoft.com/office/drawing/2014/main" id="{95177C77-79F6-DF4A-38CD-2A1D424AE0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pic>
        <p:nvPicPr>
          <p:cNvPr id="3" name="Picture 2">
            <a:extLst>
              <a:ext uri="{FF2B5EF4-FFF2-40B4-BE49-F238E27FC236}">
                <a16:creationId xmlns:a16="http://schemas.microsoft.com/office/drawing/2014/main" id="{E66600BA-9292-D764-8B00-0CBB37C480CD}"/>
              </a:ext>
            </a:extLst>
          </p:cNvPr>
          <p:cNvPicPr>
            <a:picLocks noChangeAspect="1"/>
          </p:cNvPicPr>
          <p:nvPr userDrawn="1"/>
        </p:nvPicPr>
        <p:blipFill>
          <a:blip r:embed="rId3">
            <a:lum bright="100000" contrast="-100000"/>
          </a:blip>
          <a:stretch>
            <a:fillRect/>
          </a:stretch>
        </p:blipFill>
        <p:spPr>
          <a:xfrm>
            <a:off x="2514600" y="2266950"/>
            <a:ext cx="4065041" cy="594732"/>
          </a:xfrm>
          <a:prstGeom prst="rect">
            <a:avLst/>
          </a:prstGeom>
        </p:spPr>
      </p:pic>
    </p:spTree>
    <p:extLst>
      <p:ext uri="{BB962C8B-B14F-4D97-AF65-F5344CB8AC3E}">
        <p14:creationId xmlns:p14="http://schemas.microsoft.com/office/powerpoint/2010/main" val="34377413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GES Master - Thank You Light">
    <p:spTree>
      <p:nvGrpSpPr>
        <p:cNvPr id="1" name=""/>
        <p:cNvGrpSpPr/>
        <p:nvPr/>
      </p:nvGrpSpPr>
      <p:grpSpPr>
        <a:xfrm>
          <a:off x="0" y="0"/>
          <a:ext cx="0" cy="0"/>
          <a:chOff x="0" y="0"/>
          <a:chExt cx="0" cy="0"/>
        </a:xfrm>
      </p:grpSpPr>
      <p:sp>
        <p:nvSpPr>
          <p:cNvPr id="2" name="Rectangle 1"/>
          <p:cNvSpPr/>
          <p:nvPr userDrawn="1"/>
        </p:nvSpPr>
        <p:spPr>
          <a:xfrm>
            <a:off x="-1" y="0"/>
            <a:ext cx="914400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OneStream Sans" panose="020B0503030300000000" pitchFamily="34" charset="0"/>
            </a:endParaRPr>
          </a:p>
        </p:txBody>
      </p:sp>
      <p:sp>
        <p:nvSpPr>
          <p:cNvPr id="23" name="TextBox 22">
            <a:extLst>
              <a:ext uri="{FF2B5EF4-FFF2-40B4-BE49-F238E27FC236}">
                <a16:creationId xmlns:a16="http://schemas.microsoft.com/office/drawing/2014/main" id="{52B289C8-F70D-124E-9CE9-30876A14331A}"/>
              </a:ext>
            </a:extLst>
          </p:cNvPr>
          <p:cNvSpPr txBox="1"/>
          <p:nvPr userDrawn="1"/>
        </p:nvSpPr>
        <p:spPr>
          <a:xfrm>
            <a:off x="625616" y="3967387"/>
            <a:ext cx="1646553" cy="123111"/>
          </a:xfrm>
          <a:prstGeom prst="rect">
            <a:avLst/>
          </a:prstGeom>
          <a:noFill/>
        </p:spPr>
        <p:txBody>
          <a:bodyPr wrap="square" lIns="0" tIns="0" rIns="0" bIns="0" rtlCol="0">
            <a:spAutoFit/>
          </a:bodyPr>
          <a:lstStyle/>
          <a:p>
            <a:r>
              <a:rPr lang="en-US" sz="800" b="0" i="0" dirty="0" err="1">
                <a:solidFill>
                  <a:schemeClr val="tx1"/>
                </a:solidFill>
                <a:latin typeface="+mn-lt"/>
                <a:ea typeface="Roboto" panose="02000000000000000000" pitchFamily="2" charset="0"/>
                <a:cs typeface="Arial" panose="020B0604020202020204" pitchFamily="34" charset="0"/>
              </a:rPr>
              <a:t>onestream</a:t>
            </a:r>
            <a:r>
              <a:rPr lang="en-US" sz="800" b="0" i="0" dirty="0">
                <a:solidFill>
                  <a:schemeClr val="tx1"/>
                </a:solidFill>
                <a:latin typeface="+mn-lt"/>
                <a:ea typeface="Roboto" panose="02000000000000000000" pitchFamily="2" charset="0"/>
                <a:cs typeface="Arial" panose="020B0604020202020204" pitchFamily="34" charset="0"/>
              </a:rPr>
              <a:t>-software</a:t>
            </a:r>
          </a:p>
        </p:txBody>
      </p:sp>
      <p:sp>
        <p:nvSpPr>
          <p:cNvPr id="22" name="TextBox 21">
            <a:extLst>
              <a:ext uri="{FF2B5EF4-FFF2-40B4-BE49-F238E27FC236}">
                <a16:creationId xmlns:a16="http://schemas.microsoft.com/office/drawing/2014/main" id="{ED424719-E801-0843-BB6E-1309C2B55944}"/>
              </a:ext>
            </a:extLst>
          </p:cNvPr>
          <p:cNvSpPr txBox="1"/>
          <p:nvPr userDrawn="1"/>
        </p:nvSpPr>
        <p:spPr>
          <a:xfrm>
            <a:off x="625616" y="3738787"/>
            <a:ext cx="1646553" cy="123111"/>
          </a:xfrm>
          <a:prstGeom prst="rect">
            <a:avLst/>
          </a:prstGeom>
          <a:noFill/>
        </p:spPr>
        <p:txBody>
          <a:bodyPr wrap="square" lIns="0" tIns="0" rIns="0" bIns="0" rtlCol="0">
            <a:spAutoFit/>
          </a:bodyPr>
          <a:lstStyle/>
          <a:p>
            <a:r>
              <a:rPr lang="en-US" sz="800" b="0" i="0" dirty="0">
                <a:solidFill>
                  <a:schemeClr val="tx1"/>
                </a:solidFill>
                <a:latin typeface="+mn-lt"/>
                <a:ea typeface="Roboto" panose="02000000000000000000" pitchFamily="2" charset="0"/>
                <a:cs typeface="Arial" panose="020B0604020202020204" pitchFamily="34" charset="0"/>
              </a:rPr>
              <a:t>@</a:t>
            </a:r>
            <a:r>
              <a:rPr lang="en-US" sz="800" b="0" i="0" dirty="0" err="1">
                <a:solidFill>
                  <a:schemeClr val="tx1"/>
                </a:solidFill>
                <a:latin typeface="+mn-lt"/>
                <a:ea typeface="Roboto" panose="02000000000000000000" pitchFamily="2" charset="0"/>
                <a:cs typeface="Arial" panose="020B0604020202020204" pitchFamily="34" charset="0"/>
              </a:rPr>
              <a:t>onestream_soft</a:t>
            </a:r>
            <a:endParaRPr lang="en-US" sz="800" b="0" i="0" dirty="0">
              <a:solidFill>
                <a:schemeClr val="tx1"/>
              </a:solidFill>
              <a:latin typeface="+mn-lt"/>
              <a:ea typeface="Roboto" panose="02000000000000000000" pitchFamily="2" charset="0"/>
              <a:cs typeface="Arial" panose="020B0604020202020204" pitchFamily="34" charset="0"/>
            </a:endParaRPr>
          </a:p>
        </p:txBody>
      </p:sp>
      <p:sp>
        <p:nvSpPr>
          <p:cNvPr id="21" name="TextBox 20">
            <a:extLst>
              <a:ext uri="{FF2B5EF4-FFF2-40B4-BE49-F238E27FC236}">
                <a16:creationId xmlns:a16="http://schemas.microsoft.com/office/drawing/2014/main" id="{737FDE6E-E6E5-774B-B675-41C7E64E0A43}"/>
              </a:ext>
            </a:extLst>
          </p:cNvPr>
          <p:cNvSpPr txBox="1"/>
          <p:nvPr userDrawn="1"/>
        </p:nvSpPr>
        <p:spPr>
          <a:xfrm>
            <a:off x="625616" y="3527992"/>
            <a:ext cx="1646553" cy="123111"/>
          </a:xfrm>
          <a:prstGeom prst="rect">
            <a:avLst/>
          </a:prstGeom>
          <a:noFill/>
        </p:spPr>
        <p:txBody>
          <a:bodyPr wrap="square" lIns="0" tIns="0" rIns="0" bIns="0" rtlCol="0">
            <a:spAutoFit/>
          </a:bodyPr>
          <a:lstStyle/>
          <a:p>
            <a:r>
              <a:rPr lang="en-US" sz="800" b="0" i="0" dirty="0" err="1">
                <a:solidFill>
                  <a:schemeClr val="tx1"/>
                </a:solidFill>
                <a:latin typeface="+mn-lt"/>
                <a:ea typeface="Roboto" panose="02000000000000000000" pitchFamily="2" charset="0"/>
                <a:cs typeface="Arial" panose="020B0604020202020204" pitchFamily="34" charset="0"/>
              </a:rPr>
              <a:t>facebook.com</a:t>
            </a:r>
            <a:r>
              <a:rPr lang="en-US" sz="800" b="0" i="0" dirty="0">
                <a:solidFill>
                  <a:schemeClr val="tx1"/>
                </a:solidFill>
                <a:latin typeface="+mn-lt"/>
                <a:ea typeface="Roboto" panose="02000000000000000000" pitchFamily="2" charset="0"/>
                <a:cs typeface="Arial" panose="020B0604020202020204" pitchFamily="34" charset="0"/>
              </a:rPr>
              <a:t>/</a:t>
            </a:r>
            <a:r>
              <a:rPr lang="en-US" sz="800" b="0" i="0" dirty="0" err="1">
                <a:solidFill>
                  <a:schemeClr val="tx1"/>
                </a:solidFill>
                <a:latin typeface="+mn-lt"/>
                <a:ea typeface="Roboto" panose="02000000000000000000" pitchFamily="2" charset="0"/>
                <a:cs typeface="Arial" panose="020B0604020202020204" pitchFamily="34" charset="0"/>
              </a:rPr>
              <a:t>OneStreamSoftware</a:t>
            </a:r>
            <a:endParaRPr lang="en-US" sz="800" b="0" i="0" dirty="0">
              <a:solidFill>
                <a:schemeClr val="tx1"/>
              </a:solidFill>
              <a:latin typeface="+mn-lt"/>
              <a:ea typeface="Roboto" panose="02000000000000000000" pitchFamily="2" charset="0"/>
              <a:cs typeface="Arial" panose="020B0604020202020204" pitchFamily="34" charset="0"/>
            </a:endParaRPr>
          </a:p>
        </p:txBody>
      </p:sp>
      <p:sp>
        <p:nvSpPr>
          <p:cNvPr id="13" name="TextBox 12">
            <a:extLst>
              <a:ext uri="{FF2B5EF4-FFF2-40B4-BE49-F238E27FC236}">
                <a16:creationId xmlns:a16="http://schemas.microsoft.com/office/drawing/2014/main" id="{1AA881AC-1C92-0048-AF5E-3114DF234C4B}"/>
              </a:ext>
            </a:extLst>
          </p:cNvPr>
          <p:cNvSpPr txBox="1"/>
          <p:nvPr userDrawn="1"/>
        </p:nvSpPr>
        <p:spPr>
          <a:xfrm>
            <a:off x="625616" y="2701276"/>
            <a:ext cx="1478607" cy="123111"/>
          </a:xfrm>
          <a:prstGeom prst="rect">
            <a:avLst/>
          </a:prstGeom>
          <a:noFill/>
        </p:spPr>
        <p:txBody>
          <a:bodyPr wrap="square" lIns="0" tIns="0" rIns="0" bIns="0" rtlCol="0">
            <a:spAutoFit/>
          </a:bodyPr>
          <a:lstStyle/>
          <a:p>
            <a:r>
              <a:rPr lang="en-US" sz="800" b="0" i="0" dirty="0" err="1">
                <a:solidFill>
                  <a:schemeClr val="tx1"/>
                </a:solidFill>
                <a:latin typeface="+mn-lt"/>
                <a:ea typeface="Roboto" panose="02000000000000000000" pitchFamily="2" charset="0"/>
                <a:cs typeface="Arial" panose="020B0604020202020204" pitchFamily="34" charset="0"/>
              </a:rPr>
              <a:t>sales@onestreamsoftware.com</a:t>
            </a:r>
            <a:endParaRPr lang="en-US" sz="800" b="0" i="0" dirty="0">
              <a:solidFill>
                <a:schemeClr val="tx1"/>
              </a:solidFill>
              <a:latin typeface="+mn-lt"/>
              <a:ea typeface="Roboto" panose="02000000000000000000" pitchFamily="2" charset="0"/>
              <a:cs typeface="Arial" panose="020B0604020202020204" pitchFamily="34" charset="0"/>
            </a:endParaRPr>
          </a:p>
        </p:txBody>
      </p:sp>
      <p:sp>
        <p:nvSpPr>
          <p:cNvPr id="12" name="TextBox 11">
            <a:extLst>
              <a:ext uri="{FF2B5EF4-FFF2-40B4-BE49-F238E27FC236}">
                <a16:creationId xmlns:a16="http://schemas.microsoft.com/office/drawing/2014/main" id="{7C6D59FC-AF8C-8E43-9176-73001593C70A}"/>
              </a:ext>
            </a:extLst>
          </p:cNvPr>
          <p:cNvSpPr txBox="1"/>
          <p:nvPr userDrawn="1"/>
        </p:nvSpPr>
        <p:spPr>
          <a:xfrm>
            <a:off x="625616" y="2504241"/>
            <a:ext cx="1276227" cy="123111"/>
          </a:xfrm>
          <a:prstGeom prst="rect">
            <a:avLst/>
          </a:prstGeom>
          <a:noFill/>
        </p:spPr>
        <p:txBody>
          <a:bodyPr wrap="square" lIns="0" tIns="0" rIns="0" bIns="0" rtlCol="0">
            <a:spAutoFit/>
          </a:bodyPr>
          <a:lstStyle/>
          <a:p>
            <a:r>
              <a:rPr lang="en-US" sz="800" b="0" i="0" dirty="0" err="1">
                <a:solidFill>
                  <a:schemeClr val="tx1"/>
                </a:solidFill>
                <a:latin typeface="+mn-lt"/>
                <a:ea typeface="Roboto" panose="02000000000000000000" pitchFamily="2" charset="0"/>
                <a:cs typeface="Arial" panose="020B0604020202020204" pitchFamily="34" charset="0"/>
              </a:rPr>
              <a:t>OneStream.com</a:t>
            </a:r>
            <a:endParaRPr lang="en-US" sz="800" b="0" i="0" dirty="0">
              <a:solidFill>
                <a:schemeClr val="tx1"/>
              </a:solidFill>
              <a:latin typeface="+mn-lt"/>
              <a:ea typeface="Roboto" panose="02000000000000000000" pitchFamily="2" charset="0"/>
              <a:cs typeface="Arial" panose="020B0604020202020204" pitchFamily="34" charset="0"/>
            </a:endParaRPr>
          </a:p>
        </p:txBody>
      </p:sp>
      <p:sp>
        <p:nvSpPr>
          <p:cNvPr id="5" name="Please reach out">
            <a:extLst>
              <a:ext uri="{FF2B5EF4-FFF2-40B4-BE49-F238E27FC236}">
                <a16:creationId xmlns:a16="http://schemas.microsoft.com/office/drawing/2014/main" id="{38F5917E-DAE6-A249-A9B1-FC22D30B42C5}"/>
              </a:ext>
            </a:extLst>
          </p:cNvPr>
          <p:cNvSpPr txBox="1"/>
          <p:nvPr userDrawn="1"/>
        </p:nvSpPr>
        <p:spPr>
          <a:xfrm>
            <a:off x="625034" y="1641908"/>
            <a:ext cx="2598108" cy="369332"/>
          </a:xfrm>
          <a:prstGeom prst="rect">
            <a:avLst/>
          </a:prstGeom>
          <a:noFill/>
        </p:spPr>
        <p:txBody>
          <a:bodyPr wrap="square" lIns="0" tIns="0" rIns="0" bIns="0" rtlCol="0">
            <a:spAutoFit/>
          </a:bodyPr>
          <a:lstStyle/>
          <a:p>
            <a:r>
              <a:rPr lang="en-US" sz="1200" b="0" i="0" dirty="0">
                <a:solidFill>
                  <a:schemeClr val="tx1"/>
                </a:solidFill>
                <a:latin typeface="OneStream Sans" panose="020B0503030300000000" pitchFamily="34" charset="0"/>
                <a:cs typeface="Arial" panose="020B0604020202020204" pitchFamily="34" charset="0"/>
              </a:rPr>
              <a:t>Please reach </a:t>
            </a:r>
            <a:r>
              <a:rPr lang="en-US" sz="1200" b="0" i="0" dirty="0">
                <a:solidFill>
                  <a:schemeClr val="tx1"/>
                </a:solidFill>
                <a:latin typeface="+mn-lt"/>
                <a:cs typeface="Arial" panose="020B0604020202020204" pitchFamily="34" charset="0"/>
              </a:rPr>
              <a:t>out</a:t>
            </a:r>
            <a:r>
              <a:rPr lang="en-US" sz="1200" b="0" i="0" dirty="0">
                <a:solidFill>
                  <a:schemeClr val="tx1"/>
                </a:solidFill>
                <a:latin typeface="OneStream Sans" panose="020B0503030300000000" pitchFamily="34" charset="0"/>
                <a:cs typeface="Arial" panose="020B0604020202020204" pitchFamily="34" charset="0"/>
              </a:rPr>
              <a:t> to us with any questions or for more information.</a:t>
            </a:r>
          </a:p>
        </p:txBody>
      </p:sp>
      <p:sp>
        <p:nvSpPr>
          <p:cNvPr id="14" name="Contact Us:">
            <a:extLst>
              <a:ext uri="{FF2B5EF4-FFF2-40B4-BE49-F238E27FC236}">
                <a16:creationId xmlns:a16="http://schemas.microsoft.com/office/drawing/2014/main" id="{5B3A1C74-EE39-EA44-922A-1BCA0A6CC0D5}"/>
              </a:ext>
            </a:extLst>
          </p:cNvPr>
          <p:cNvSpPr txBox="1"/>
          <p:nvPr userDrawn="1"/>
        </p:nvSpPr>
        <p:spPr>
          <a:xfrm>
            <a:off x="625034" y="2215691"/>
            <a:ext cx="1903728" cy="153888"/>
          </a:xfrm>
          <a:prstGeom prst="rect">
            <a:avLst/>
          </a:prstGeom>
          <a:noFill/>
        </p:spPr>
        <p:txBody>
          <a:bodyPr wrap="square" lIns="0" tIns="0" rIns="0" bIns="0" rtlCol="0">
            <a:spAutoFit/>
          </a:bodyPr>
          <a:lstStyle/>
          <a:p>
            <a:r>
              <a:rPr lang="en-US" sz="1000" b="0" i="0" dirty="0">
                <a:solidFill>
                  <a:schemeClr val="tx1"/>
                </a:solidFill>
                <a:latin typeface="+mn-lt"/>
                <a:ea typeface="Roboto" panose="02000000000000000000" pitchFamily="2" charset="0"/>
                <a:cs typeface="Arial" panose="020B0604020202020204" pitchFamily="34" charset="0"/>
              </a:rPr>
              <a:t>Contact us:</a:t>
            </a:r>
          </a:p>
        </p:txBody>
      </p:sp>
      <p:sp>
        <p:nvSpPr>
          <p:cNvPr id="24" name="Follow Us:">
            <a:extLst>
              <a:ext uri="{FF2B5EF4-FFF2-40B4-BE49-F238E27FC236}">
                <a16:creationId xmlns:a16="http://schemas.microsoft.com/office/drawing/2014/main" id="{C1526037-4648-DC46-B631-358F7C920253}"/>
              </a:ext>
            </a:extLst>
          </p:cNvPr>
          <p:cNvSpPr txBox="1"/>
          <p:nvPr userDrawn="1"/>
        </p:nvSpPr>
        <p:spPr>
          <a:xfrm>
            <a:off x="612211" y="3249398"/>
            <a:ext cx="1903728" cy="153888"/>
          </a:xfrm>
          <a:prstGeom prst="rect">
            <a:avLst/>
          </a:prstGeom>
          <a:noFill/>
        </p:spPr>
        <p:txBody>
          <a:bodyPr wrap="square" lIns="0" tIns="0" rIns="0" bIns="0" rtlCol="0">
            <a:spAutoFit/>
          </a:bodyPr>
          <a:lstStyle/>
          <a:p>
            <a:r>
              <a:rPr lang="en-US" sz="1000" b="0" i="0" dirty="0">
                <a:solidFill>
                  <a:schemeClr val="tx1"/>
                </a:solidFill>
                <a:latin typeface="+mn-lt"/>
                <a:ea typeface="Roboto" panose="02000000000000000000" pitchFamily="2" charset="0"/>
                <a:cs typeface="Arial" panose="020B0604020202020204" pitchFamily="34" charset="0"/>
              </a:rPr>
              <a:t>Follow us on:</a:t>
            </a:r>
          </a:p>
        </p:txBody>
      </p:sp>
      <p:cxnSp>
        <p:nvCxnSpPr>
          <p:cNvPr id="7" name="Straight Connector 6">
            <a:extLst>
              <a:ext uri="{FF2B5EF4-FFF2-40B4-BE49-F238E27FC236}">
                <a16:creationId xmlns:a16="http://schemas.microsoft.com/office/drawing/2014/main" id="{95B137F5-B556-E742-85C0-E444D912BD1D}"/>
              </a:ext>
            </a:extLst>
          </p:cNvPr>
          <p:cNvCxnSpPr>
            <a:cxnSpLocks/>
          </p:cNvCxnSpPr>
          <p:nvPr userDrawn="1"/>
        </p:nvCxnSpPr>
        <p:spPr>
          <a:xfrm>
            <a:off x="3429000" y="895350"/>
            <a:ext cx="0" cy="3721024"/>
          </a:xfrm>
          <a:prstGeom prst="line">
            <a:avLst/>
          </a:prstGeom>
          <a:ln cap="rnd">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867FAA28-A8E5-644A-BC64-58500396F6ED}"/>
              </a:ext>
            </a:extLst>
          </p:cNvPr>
          <p:cNvGrpSpPr/>
          <p:nvPr userDrawn="1"/>
        </p:nvGrpSpPr>
        <p:grpSpPr>
          <a:xfrm>
            <a:off x="3952243" y="895351"/>
            <a:ext cx="4747924" cy="343252"/>
            <a:chOff x="3952243" y="1283017"/>
            <a:chExt cx="4747924" cy="312047"/>
          </a:xfrm>
        </p:grpSpPr>
        <p:sp>
          <p:nvSpPr>
            <p:cNvPr id="10" name="TextBox 9">
              <a:extLst>
                <a:ext uri="{FF2B5EF4-FFF2-40B4-BE49-F238E27FC236}">
                  <a16:creationId xmlns:a16="http://schemas.microsoft.com/office/drawing/2014/main" id="{C4A0B5F0-47EE-E344-BF4A-E69DE1900CF4}"/>
                </a:ext>
              </a:extLst>
            </p:cNvPr>
            <p:cNvSpPr txBox="1"/>
            <p:nvPr userDrawn="1"/>
          </p:nvSpPr>
          <p:spPr>
            <a:xfrm>
              <a:off x="3952243" y="1335201"/>
              <a:ext cx="795684" cy="207680"/>
            </a:xfrm>
            <a:prstGeom prst="rect">
              <a:avLst/>
            </a:prstGeom>
            <a:noFill/>
          </p:spPr>
          <p:txBody>
            <a:bodyPr wrap="square" lIns="0" tIns="0" rIns="0" bIns="0" rtlCol="0">
              <a:noAutofit/>
            </a:bodyPr>
            <a:lstStyle/>
            <a:p>
              <a:pPr algn="ctr"/>
              <a:r>
                <a:rPr lang="en-US" sz="1200" b="0" i="0" dirty="0">
                  <a:solidFill>
                    <a:schemeClr val="tx1"/>
                  </a:solidFill>
                  <a:latin typeface="OneStream Sans" panose="020B0503030300000000" pitchFamily="34" charset="0"/>
                </a:rPr>
                <a:t>gracias</a:t>
              </a:r>
            </a:p>
          </p:txBody>
        </p:sp>
        <p:sp>
          <p:nvSpPr>
            <p:cNvPr id="29" name="TextBox 28">
              <a:extLst>
                <a:ext uri="{FF2B5EF4-FFF2-40B4-BE49-F238E27FC236}">
                  <a16:creationId xmlns:a16="http://schemas.microsoft.com/office/drawing/2014/main" id="{A2B6A955-C7BD-A440-A375-5E68D7BBF231}"/>
                </a:ext>
              </a:extLst>
            </p:cNvPr>
            <p:cNvSpPr txBox="1"/>
            <p:nvPr userDrawn="1"/>
          </p:nvSpPr>
          <p:spPr>
            <a:xfrm>
              <a:off x="4940303" y="1335201"/>
              <a:ext cx="795684" cy="20768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obrigada</a:t>
              </a:r>
              <a:endParaRPr lang="en-US" sz="1200" b="0" i="0" dirty="0">
                <a:solidFill>
                  <a:schemeClr val="tx1"/>
                </a:solidFill>
                <a:latin typeface="OneStream Sans" panose="020B0503030300000000" pitchFamily="34" charset="0"/>
              </a:endParaRPr>
            </a:p>
          </p:txBody>
        </p:sp>
        <p:sp>
          <p:nvSpPr>
            <p:cNvPr id="30" name="TextBox 29">
              <a:extLst>
                <a:ext uri="{FF2B5EF4-FFF2-40B4-BE49-F238E27FC236}">
                  <a16:creationId xmlns:a16="http://schemas.microsoft.com/office/drawing/2014/main" id="{B6E747E2-3384-9B49-B7A7-90E4DED4FC7A}"/>
                </a:ext>
              </a:extLst>
            </p:cNvPr>
            <p:cNvSpPr txBox="1"/>
            <p:nvPr userDrawn="1"/>
          </p:nvSpPr>
          <p:spPr>
            <a:xfrm>
              <a:off x="5928363" y="1335201"/>
              <a:ext cx="795684" cy="207680"/>
            </a:xfrm>
            <a:prstGeom prst="rect">
              <a:avLst/>
            </a:prstGeom>
            <a:noFill/>
          </p:spPr>
          <p:txBody>
            <a:bodyPr wrap="square" lIns="0" tIns="0" rIns="0" bIns="0" rtlCol="0">
              <a:noAutofit/>
            </a:bodyPr>
            <a:lstStyle/>
            <a:p>
              <a:pPr algn="ctr"/>
              <a:r>
                <a:rPr lang="ar-AE" sz="1200" b="0" i="0" dirty="0">
                  <a:solidFill>
                    <a:schemeClr val="tx1"/>
                  </a:solidFill>
                  <a:latin typeface="OneStream Sans" panose="020B0503030300000000" pitchFamily="34" charset="0"/>
                </a:rPr>
                <a:t>اشكرك</a:t>
              </a:r>
              <a:endParaRPr lang="en-US" sz="1200" b="0" i="0" dirty="0">
                <a:solidFill>
                  <a:schemeClr val="tx1"/>
                </a:solidFill>
                <a:latin typeface="OneStream Sans" panose="020B0503030300000000" pitchFamily="34" charset="0"/>
              </a:endParaRPr>
            </a:p>
          </p:txBody>
        </p:sp>
        <p:sp>
          <p:nvSpPr>
            <p:cNvPr id="31" name="TextBox 30">
              <a:extLst>
                <a:ext uri="{FF2B5EF4-FFF2-40B4-BE49-F238E27FC236}">
                  <a16:creationId xmlns:a16="http://schemas.microsoft.com/office/drawing/2014/main" id="{E0668918-B774-5F4E-B2DC-C6B82166D43E}"/>
                </a:ext>
              </a:extLst>
            </p:cNvPr>
            <p:cNvSpPr txBox="1"/>
            <p:nvPr userDrawn="1"/>
          </p:nvSpPr>
          <p:spPr>
            <a:xfrm>
              <a:off x="6916423" y="1335201"/>
              <a:ext cx="795684" cy="20768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faleminderit</a:t>
              </a:r>
              <a:endParaRPr lang="en-US" sz="1200" b="0" i="0" dirty="0">
                <a:solidFill>
                  <a:schemeClr val="tx1"/>
                </a:solidFill>
                <a:latin typeface="OneStream Sans" panose="020B0503030300000000" pitchFamily="34" charset="0"/>
              </a:endParaRPr>
            </a:p>
          </p:txBody>
        </p:sp>
        <p:sp>
          <p:nvSpPr>
            <p:cNvPr id="33" name="TextBox 32">
              <a:extLst>
                <a:ext uri="{FF2B5EF4-FFF2-40B4-BE49-F238E27FC236}">
                  <a16:creationId xmlns:a16="http://schemas.microsoft.com/office/drawing/2014/main" id="{D024EEC0-C9B9-3E42-930B-57BB0D18A630}"/>
                </a:ext>
              </a:extLst>
            </p:cNvPr>
            <p:cNvSpPr txBox="1"/>
            <p:nvPr userDrawn="1"/>
          </p:nvSpPr>
          <p:spPr>
            <a:xfrm>
              <a:off x="7904483" y="1283017"/>
              <a:ext cx="795684" cy="312047"/>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danke</a:t>
              </a:r>
              <a:r>
                <a:rPr lang="en-US" sz="1200" b="0" i="0" dirty="0">
                  <a:solidFill>
                    <a:schemeClr val="tx1"/>
                  </a:solidFill>
                  <a:latin typeface="OneStream Sans" panose="020B0503030300000000" pitchFamily="34" charset="0"/>
                </a:rPr>
                <a:t> </a:t>
              </a:r>
              <a:r>
                <a:rPr lang="en-US" sz="1200" b="0" i="0" dirty="0" err="1">
                  <a:solidFill>
                    <a:schemeClr val="tx1"/>
                  </a:solidFill>
                  <a:latin typeface="OneStream Sans" panose="020B0503030300000000" pitchFamily="34" charset="0"/>
                </a:rPr>
                <a:t>schön</a:t>
              </a:r>
              <a:endParaRPr lang="en-US" sz="1200" b="0" i="0" dirty="0">
                <a:solidFill>
                  <a:schemeClr val="tx1"/>
                </a:solidFill>
                <a:latin typeface="OneStream Sans" panose="020B0503030300000000" pitchFamily="34" charset="0"/>
              </a:endParaRPr>
            </a:p>
          </p:txBody>
        </p:sp>
      </p:grpSp>
      <p:grpSp>
        <p:nvGrpSpPr>
          <p:cNvPr id="34" name="Group 33">
            <a:extLst>
              <a:ext uri="{FF2B5EF4-FFF2-40B4-BE49-F238E27FC236}">
                <a16:creationId xmlns:a16="http://schemas.microsoft.com/office/drawing/2014/main" id="{A28CCD7D-4642-FE46-A78B-329099B799D4}"/>
              </a:ext>
            </a:extLst>
          </p:cNvPr>
          <p:cNvGrpSpPr/>
          <p:nvPr userDrawn="1"/>
        </p:nvGrpSpPr>
        <p:grpSpPr>
          <a:xfrm>
            <a:off x="3952243" y="1467697"/>
            <a:ext cx="4747924" cy="363132"/>
            <a:chOff x="3952243" y="1283017"/>
            <a:chExt cx="4747924" cy="330120"/>
          </a:xfrm>
        </p:grpSpPr>
        <p:sp>
          <p:nvSpPr>
            <p:cNvPr id="35" name="TextBox 34">
              <a:extLst>
                <a:ext uri="{FF2B5EF4-FFF2-40B4-BE49-F238E27FC236}">
                  <a16:creationId xmlns:a16="http://schemas.microsoft.com/office/drawing/2014/main" id="{62B1267D-9372-1944-A844-3F7E9BD0320E}"/>
                </a:ext>
              </a:extLst>
            </p:cNvPr>
            <p:cNvSpPr txBox="1"/>
            <p:nvPr userDrawn="1"/>
          </p:nvSpPr>
          <p:spPr>
            <a:xfrm>
              <a:off x="3952243" y="1344237"/>
              <a:ext cx="795684" cy="20768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shukran</a:t>
              </a:r>
              <a:endParaRPr lang="en-US" sz="1200" b="0" i="0" dirty="0">
                <a:solidFill>
                  <a:schemeClr val="tx1"/>
                </a:solidFill>
                <a:latin typeface="OneStream Sans" panose="020B0503030300000000" pitchFamily="34" charset="0"/>
              </a:endParaRPr>
            </a:p>
          </p:txBody>
        </p:sp>
        <p:sp>
          <p:nvSpPr>
            <p:cNvPr id="36" name="TextBox 35">
              <a:extLst>
                <a:ext uri="{FF2B5EF4-FFF2-40B4-BE49-F238E27FC236}">
                  <a16:creationId xmlns:a16="http://schemas.microsoft.com/office/drawing/2014/main" id="{4AA66250-EC89-F14C-B4BC-B0BA694C19AA}"/>
                </a:ext>
              </a:extLst>
            </p:cNvPr>
            <p:cNvSpPr txBox="1"/>
            <p:nvPr userDrawn="1"/>
          </p:nvSpPr>
          <p:spPr>
            <a:xfrm>
              <a:off x="4940303" y="1344237"/>
              <a:ext cx="795684" cy="20768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dankie</a:t>
              </a:r>
              <a:endParaRPr lang="en-US" sz="1200" b="0" i="0" dirty="0">
                <a:solidFill>
                  <a:schemeClr val="tx1"/>
                </a:solidFill>
                <a:latin typeface="OneStream Sans" panose="020B0503030300000000" pitchFamily="34" charset="0"/>
              </a:endParaRPr>
            </a:p>
          </p:txBody>
        </p:sp>
        <p:sp>
          <p:nvSpPr>
            <p:cNvPr id="37" name="TextBox 36">
              <a:extLst>
                <a:ext uri="{FF2B5EF4-FFF2-40B4-BE49-F238E27FC236}">
                  <a16:creationId xmlns:a16="http://schemas.microsoft.com/office/drawing/2014/main" id="{54106FC0-CFE6-C34D-87E9-6C6C7781BA45}"/>
                </a:ext>
              </a:extLst>
            </p:cNvPr>
            <p:cNvSpPr txBox="1"/>
            <p:nvPr userDrawn="1"/>
          </p:nvSpPr>
          <p:spPr>
            <a:xfrm>
              <a:off x="5928363" y="1344237"/>
              <a:ext cx="795684" cy="207680"/>
            </a:xfrm>
            <a:prstGeom prst="rect">
              <a:avLst/>
            </a:prstGeom>
            <a:noFill/>
          </p:spPr>
          <p:txBody>
            <a:bodyPr wrap="square" lIns="0" tIns="0" rIns="0" bIns="0" rtlCol="0">
              <a:noAutofit/>
            </a:bodyPr>
            <a:lstStyle/>
            <a:p>
              <a:pPr algn="ctr"/>
              <a:r>
                <a:rPr lang="en-US" sz="1200" b="0" i="0" dirty="0">
                  <a:solidFill>
                    <a:schemeClr val="tx1"/>
                  </a:solidFill>
                  <a:latin typeface="OneStream Sans" panose="020B0503030300000000" pitchFamily="34" charset="0"/>
                </a:rPr>
                <a:t>Merci</a:t>
              </a:r>
            </a:p>
          </p:txBody>
        </p:sp>
        <p:sp>
          <p:nvSpPr>
            <p:cNvPr id="38" name="TextBox 37">
              <a:extLst>
                <a:ext uri="{FF2B5EF4-FFF2-40B4-BE49-F238E27FC236}">
                  <a16:creationId xmlns:a16="http://schemas.microsoft.com/office/drawing/2014/main" id="{6CE507CA-9EBC-BC4D-AE43-AAC9AE8293B0}"/>
                </a:ext>
              </a:extLst>
            </p:cNvPr>
            <p:cNvSpPr txBox="1"/>
            <p:nvPr userDrawn="1"/>
          </p:nvSpPr>
          <p:spPr>
            <a:xfrm>
              <a:off x="6916423" y="1283017"/>
              <a:ext cx="795684" cy="33012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Þakka</a:t>
              </a:r>
              <a:r>
                <a:rPr lang="en-US" sz="1200" b="0" i="0" dirty="0">
                  <a:solidFill>
                    <a:schemeClr val="tx1"/>
                  </a:solidFill>
                  <a:latin typeface="OneStream Sans" panose="020B0503030300000000" pitchFamily="34" charset="0"/>
                </a:rPr>
                <a:t> </a:t>
              </a:r>
              <a:r>
                <a:rPr lang="en-US" sz="1200" b="0" i="0" dirty="0" err="1">
                  <a:solidFill>
                    <a:schemeClr val="tx1"/>
                  </a:solidFill>
                  <a:latin typeface="OneStream Sans" panose="020B0503030300000000" pitchFamily="34" charset="0"/>
                </a:rPr>
                <a:t>þér</a:t>
              </a:r>
              <a:r>
                <a:rPr lang="en-US" sz="1200" b="0" i="0" dirty="0">
                  <a:solidFill>
                    <a:schemeClr val="tx1"/>
                  </a:solidFill>
                  <a:latin typeface="OneStream Sans" panose="020B0503030300000000" pitchFamily="34" charset="0"/>
                </a:rPr>
                <a:t> </a:t>
              </a:r>
              <a:r>
                <a:rPr lang="en-US" sz="1200" b="0" i="0" dirty="0" err="1">
                  <a:solidFill>
                    <a:schemeClr val="tx1"/>
                  </a:solidFill>
                  <a:latin typeface="OneStream Sans" panose="020B0503030300000000" pitchFamily="34" charset="0"/>
                </a:rPr>
                <a:t>fyrir</a:t>
              </a:r>
              <a:endParaRPr lang="en-US" sz="1200" b="0" i="0" dirty="0">
                <a:solidFill>
                  <a:schemeClr val="tx1"/>
                </a:solidFill>
                <a:latin typeface="OneStream Sans" panose="020B0503030300000000" pitchFamily="34" charset="0"/>
              </a:endParaRPr>
            </a:p>
          </p:txBody>
        </p:sp>
        <p:sp>
          <p:nvSpPr>
            <p:cNvPr id="39" name="TextBox 38">
              <a:extLst>
                <a:ext uri="{FF2B5EF4-FFF2-40B4-BE49-F238E27FC236}">
                  <a16:creationId xmlns:a16="http://schemas.microsoft.com/office/drawing/2014/main" id="{90106EF9-E465-6D4B-B1B4-324C31030C77}"/>
                </a:ext>
              </a:extLst>
            </p:cNvPr>
            <p:cNvSpPr txBox="1"/>
            <p:nvPr userDrawn="1"/>
          </p:nvSpPr>
          <p:spPr>
            <a:xfrm>
              <a:off x="7904483" y="1344237"/>
              <a:ext cx="795684" cy="20768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mulțumesc</a:t>
              </a:r>
              <a:endParaRPr lang="en-US" sz="1200" b="0" i="0" dirty="0">
                <a:solidFill>
                  <a:schemeClr val="tx1"/>
                </a:solidFill>
                <a:latin typeface="OneStream Sans" panose="020B0503030300000000" pitchFamily="34" charset="0"/>
              </a:endParaRPr>
            </a:p>
          </p:txBody>
        </p:sp>
      </p:grpSp>
      <p:grpSp>
        <p:nvGrpSpPr>
          <p:cNvPr id="40" name="Group 39">
            <a:extLst>
              <a:ext uri="{FF2B5EF4-FFF2-40B4-BE49-F238E27FC236}">
                <a16:creationId xmlns:a16="http://schemas.microsoft.com/office/drawing/2014/main" id="{7CA6A1AB-001A-7A41-9DE0-47BBD3801D32}"/>
              </a:ext>
            </a:extLst>
          </p:cNvPr>
          <p:cNvGrpSpPr/>
          <p:nvPr userDrawn="1"/>
        </p:nvGrpSpPr>
        <p:grpSpPr>
          <a:xfrm>
            <a:off x="3952243" y="2040045"/>
            <a:ext cx="4747924" cy="343252"/>
            <a:chOff x="3952243" y="1283017"/>
            <a:chExt cx="4747924" cy="312047"/>
          </a:xfrm>
        </p:grpSpPr>
        <p:sp>
          <p:nvSpPr>
            <p:cNvPr id="41" name="TextBox 40">
              <a:extLst>
                <a:ext uri="{FF2B5EF4-FFF2-40B4-BE49-F238E27FC236}">
                  <a16:creationId xmlns:a16="http://schemas.microsoft.com/office/drawing/2014/main" id="{42B767FD-468F-264F-9C8A-AE25E5C6078D}"/>
                </a:ext>
              </a:extLst>
            </p:cNvPr>
            <p:cNvSpPr txBox="1"/>
            <p:nvPr userDrawn="1"/>
          </p:nvSpPr>
          <p:spPr>
            <a:xfrm>
              <a:off x="3952243" y="1283017"/>
              <a:ext cx="795684" cy="312047"/>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tak</a:t>
              </a:r>
              <a:r>
                <a:rPr lang="en-US" sz="1200" b="0" i="0" dirty="0">
                  <a:solidFill>
                    <a:schemeClr val="tx1"/>
                  </a:solidFill>
                  <a:latin typeface="OneStream Sans" panose="020B0503030300000000" pitchFamily="34" charset="0"/>
                </a:rPr>
                <a:t> </a:t>
              </a:r>
              <a:r>
                <a:rPr lang="en-US" sz="1200" b="0" i="0" dirty="0" err="1">
                  <a:solidFill>
                    <a:schemeClr val="tx1"/>
                  </a:solidFill>
                  <a:latin typeface="OneStream Sans" panose="020B0503030300000000" pitchFamily="34" charset="0"/>
                </a:rPr>
                <a:t>skal</a:t>
              </a:r>
              <a:r>
                <a:rPr lang="en-US" sz="1200" b="0" i="0" dirty="0">
                  <a:solidFill>
                    <a:schemeClr val="tx1"/>
                  </a:solidFill>
                  <a:latin typeface="OneStream Sans" panose="020B0503030300000000" pitchFamily="34" charset="0"/>
                </a:rPr>
                <a:t> du have</a:t>
              </a:r>
            </a:p>
          </p:txBody>
        </p:sp>
        <p:sp>
          <p:nvSpPr>
            <p:cNvPr id="42" name="TextBox 41">
              <a:extLst>
                <a:ext uri="{FF2B5EF4-FFF2-40B4-BE49-F238E27FC236}">
                  <a16:creationId xmlns:a16="http://schemas.microsoft.com/office/drawing/2014/main" id="{F8AAB0C9-FCD5-7E44-AA3A-39F3A73C77C9}"/>
                </a:ext>
              </a:extLst>
            </p:cNvPr>
            <p:cNvSpPr txBox="1"/>
            <p:nvPr userDrawn="1"/>
          </p:nvSpPr>
          <p:spPr>
            <a:xfrm>
              <a:off x="4940303" y="1335201"/>
              <a:ext cx="795684" cy="20768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grazie</a:t>
              </a:r>
              <a:endParaRPr lang="en-US" sz="1200" b="0" i="0" dirty="0">
                <a:solidFill>
                  <a:schemeClr val="tx1"/>
                </a:solidFill>
                <a:latin typeface="OneStream Sans" panose="020B0503030300000000" pitchFamily="34" charset="0"/>
              </a:endParaRPr>
            </a:p>
          </p:txBody>
        </p:sp>
        <p:sp>
          <p:nvSpPr>
            <p:cNvPr id="43" name="TextBox 42">
              <a:extLst>
                <a:ext uri="{FF2B5EF4-FFF2-40B4-BE49-F238E27FC236}">
                  <a16:creationId xmlns:a16="http://schemas.microsoft.com/office/drawing/2014/main" id="{6E48B424-CBB9-3841-B18E-F78E2DED26D0}"/>
                </a:ext>
              </a:extLst>
            </p:cNvPr>
            <p:cNvSpPr txBox="1"/>
            <p:nvPr userDrawn="1"/>
          </p:nvSpPr>
          <p:spPr>
            <a:xfrm>
              <a:off x="5928363" y="1335201"/>
              <a:ext cx="795684" cy="207680"/>
            </a:xfrm>
            <a:prstGeom prst="rect">
              <a:avLst/>
            </a:prstGeom>
            <a:noFill/>
          </p:spPr>
          <p:txBody>
            <a:bodyPr wrap="square" lIns="0" tIns="0" rIns="0" bIns="0" rtlCol="0">
              <a:noAutofit/>
            </a:bodyPr>
            <a:lstStyle/>
            <a:p>
              <a:pPr algn="ctr"/>
              <a:r>
                <a:rPr lang="ta-IN" sz="1200" b="0" i="0" dirty="0">
                  <a:solidFill>
                    <a:schemeClr val="tx1"/>
                  </a:solidFill>
                  <a:latin typeface="OneStream Sans" panose="020B0503030300000000" pitchFamily="34" charset="0"/>
                </a:rPr>
                <a:t>நன்றி</a:t>
              </a:r>
              <a:endParaRPr lang="en-US" sz="1200" b="0" i="0" dirty="0">
                <a:solidFill>
                  <a:schemeClr val="tx1"/>
                </a:solidFill>
                <a:latin typeface="OneStream Sans" panose="020B0503030300000000" pitchFamily="34" charset="0"/>
              </a:endParaRPr>
            </a:p>
          </p:txBody>
        </p:sp>
        <p:sp>
          <p:nvSpPr>
            <p:cNvPr id="44" name="TextBox 43">
              <a:extLst>
                <a:ext uri="{FF2B5EF4-FFF2-40B4-BE49-F238E27FC236}">
                  <a16:creationId xmlns:a16="http://schemas.microsoft.com/office/drawing/2014/main" id="{747CA36B-6D25-2D40-A018-CD4E8D5DAD90}"/>
                </a:ext>
              </a:extLst>
            </p:cNvPr>
            <p:cNvSpPr txBox="1"/>
            <p:nvPr userDrawn="1"/>
          </p:nvSpPr>
          <p:spPr>
            <a:xfrm>
              <a:off x="6916423" y="1335201"/>
              <a:ext cx="795684" cy="207680"/>
            </a:xfrm>
            <a:prstGeom prst="rect">
              <a:avLst/>
            </a:prstGeom>
            <a:noFill/>
          </p:spPr>
          <p:txBody>
            <a:bodyPr wrap="square" lIns="0" tIns="0" rIns="0" bIns="0" rtlCol="0">
              <a:noAutofit/>
            </a:bodyPr>
            <a:lstStyle/>
            <a:p>
              <a:pPr algn="ctr"/>
              <a:r>
                <a:rPr lang="en-US" sz="1200" b="0" i="0" dirty="0">
                  <a:solidFill>
                    <a:schemeClr val="tx1"/>
                  </a:solidFill>
                  <a:latin typeface="OneStream Sans" panose="020B0503030300000000" pitchFamily="34" charset="0"/>
                </a:rPr>
                <a:t>c</a:t>
              </a:r>
              <a:r>
                <a:rPr lang="az-Cyrl-AZ" sz="1200" b="0" i="0" dirty="0">
                  <a:solidFill>
                    <a:schemeClr val="tx1"/>
                  </a:solidFill>
                </a:rPr>
                <a:t>пасибо</a:t>
              </a:r>
              <a:endParaRPr lang="en-US" sz="1200" b="0" i="0" dirty="0">
                <a:solidFill>
                  <a:schemeClr val="tx1"/>
                </a:solidFill>
                <a:latin typeface="OneStream Sans" panose="020B0503030300000000" pitchFamily="34" charset="0"/>
              </a:endParaRPr>
            </a:p>
          </p:txBody>
        </p:sp>
        <p:sp>
          <p:nvSpPr>
            <p:cNvPr id="45" name="TextBox 44">
              <a:extLst>
                <a:ext uri="{FF2B5EF4-FFF2-40B4-BE49-F238E27FC236}">
                  <a16:creationId xmlns:a16="http://schemas.microsoft.com/office/drawing/2014/main" id="{D47E4CDA-1FFC-1041-8B57-FD9D03FE06E1}"/>
                </a:ext>
              </a:extLst>
            </p:cNvPr>
            <p:cNvSpPr txBox="1"/>
            <p:nvPr userDrawn="1"/>
          </p:nvSpPr>
          <p:spPr>
            <a:xfrm>
              <a:off x="7904483" y="1335201"/>
              <a:ext cx="795684" cy="20768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faʻafetai</a:t>
              </a:r>
              <a:endParaRPr lang="en-US" sz="1200" b="0" i="0" dirty="0">
                <a:solidFill>
                  <a:schemeClr val="tx1"/>
                </a:solidFill>
                <a:latin typeface="OneStream Sans" panose="020B0503030300000000" pitchFamily="34" charset="0"/>
              </a:endParaRPr>
            </a:p>
          </p:txBody>
        </p:sp>
      </p:grpSp>
      <p:grpSp>
        <p:nvGrpSpPr>
          <p:cNvPr id="46" name="Group 45">
            <a:extLst>
              <a:ext uri="{FF2B5EF4-FFF2-40B4-BE49-F238E27FC236}">
                <a16:creationId xmlns:a16="http://schemas.microsoft.com/office/drawing/2014/main" id="{B7DB6B48-49D8-504A-8BE6-0F1FDE5F9A27}"/>
              </a:ext>
            </a:extLst>
          </p:cNvPr>
          <p:cNvGrpSpPr/>
          <p:nvPr userDrawn="1"/>
        </p:nvGrpSpPr>
        <p:grpSpPr>
          <a:xfrm>
            <a:off x="3952243" y="2612390"/>
            <a:ext cx="4747924" cy="343252"/>
            <a:chOff x="3952243" y="1283015"/>
            <a:chExt cx="4747924" cy="312047"/>
          </a:xfrm>
        </p:grpSpPr>
        <p:sp>
          <p:nvSpPr>
            <p:cNvPr id="48" name="TextBox 47">
              <a:extLst>
                <a:ext uri="{FF2B5EF4-FFF2-40B4-BE49-F238E27FC236}">
                  <a16:creationId xmlns:a16="http://schemas.microsoft.com/office/drawing/2014/main" id="{2CE6E8D4-CE11-594A-88E9-E1EEA5D9AD00}"/>
                </a:ext>
              </a:extLst>
            </p:cNvPr>
            <p:cNvSpPr txBox="1"/>
            <p:nvPr userDrawn="1"/>
          </p:nvSpPr>
          <p:spPr>
            <a:xfrm>
              <a:off x="3952243" y="1335200"/>
              <a:ext cx="795684" cy="20768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tapadh</a:t>
              </a:r>
              <a:r>
                <a:rPr lang="en-US" sz="1200" b="0" i="0" dirty="0">
                  <a:solidFill>
                    <a:schemeClr val="tx1"/>
                  </a:solidFill>
                  <a:latin typeface="OneStream Sans" panose="020B0503030300000000" pitchFamily="34" charset="0"/>
                </a:rPr>
                <a:t> </a:t>
              </a:r>
              <a:r>
                <a:rPr lang="en-US" sz="1200" b="0" i="0" dirty="0" err="1">
                  <a:solidFill>
                    <a:schemeClr val="tx1"/>
                  </a:solidFill>
                  <a:latin typeface="OneStream Sans" panose="020B0503030300000000" pitchFamily="34" charset="0"/>
                </a:rPr>
                <a:t>leat</a:t>
              </a:r>
              <a:endParaRPr lang="en-US" sz="1200" b="0" i="0" dirty="0">
                <a:solidFill>
                  <a:schemeClr val="tx1"/>
                </a:solidFill>
                <a:latin typeface="OneStream Sans" panose="020B0503030300000000" pitchFamily="34" charset="0"/>
              </a:endParaRPr>
            </a:p>
          </p:txBody>
        </p:sp>
        <p:sp>
          <p:nvSpPr>
            <p:cNvPr id="50" name="TextBox 49">
              <a:extLst>
                <a:ext uri="{FF2B5EF4-FFF2-40B4-BE49-F238E27FC236}">
                  <a16:creationId xmlns:a16="http://schemas.microsoft.com/office/drawing/2014/main" id="{4EB7D01F-7657-734E-B1A8-95CFB422D508}"/>
                </a:ext>
              </a:extLst>
            </p:cNvPr>
            <p:cNvSpPr txBox="1"/>
            <p:nvPr userDrawn="1"/>
          </p:nvSpPr>
          <p:spPr>
            <a:xfrm>
              <a:off x="4940303" y="1335200"/>
              <a:ext cx="795684" cy="207680"/>
            </a:xfrm>
            <a:prstGeom prst="rect">
              <a:avLst/>
            </a:prstGeom>
            <a:noFill/>
          </p:spPr>
          <p:txBody>
            <a:bodyPr wrap="square" lIns="0" tIns="0" rIns="0" bIns="0" rtlCol="0">
              <a:noAutofit/>
            </a:bodyPr>
            <a:lstStyle/>
            <a:p>
              <a:pPr algn="ctr"/>
              <a:r>
                <a:rPr lang="am-ET" sz="1200" b="0" i="0" dirty="0">
                  <a:solidFill>
                    <a:schemeClr val="tx1"/>
                  </a:solidFill>
                </a:rPr>
                <a:t>አመሰግናለሁ</a:t>
              </a:r>
              <a:endParaRPr lang="en-US" sz="1200" b="0" i="0" dirty="0">
                <a:solidFill>
                  <a:schemeClr val="tx1"/>
                </a:solidFill>
                <a:latin typeface="OneStream Sans" panose="020B0503030300000000" pitchFamily="34" charset="0"/>
              </a:endParaRPr>
            </a:p>
          </p:txBody>
        </p:sp>
        <p:sp>
          <p:nvSpPr>
            <p:cNvPr id="52" name="TextBox 51">
              <a:extLst>
                <a:ext uri="{FF2B5EF4-FFF2-40B4-BE49-F238E27FC236}">
                  <a16:creationId xmlns:a16="http://schemas.microsoft.com/office/drawing/2014/main" id="{9D7615B8-9235-2540-B5E0-C40908D06EC9}"/>
                </a:ext>
              </a:extLst>
            </p:cNvPr>
            <p:cNvSpPr txBox="1"/>
            <p:nvPr userDrawn="1"/>
          </p:nvSpPr>
          <p:spPr>
            <a:xfrm>
              <a:off x="5928363" y="1335200"/>
              <a:ext cx="795684" cy="20768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köszönöm</a:t>
              </a:r>
              <a:endParaRPr lang="en-US" sz="1200" b="0" i="0" dirty="0">
                <a:solidFill>
                  <a:schemeClr val="tx1"/>
                </a:solidFill>
                <a:latin typeface="OneStream Sans" panose="020B0503030300000000" pitchFamily="34" charset="0"/>
              </a:endParaRPr>
            </a:p>
          </p:txBody>
        </p:sp>
        <p:sp>
          <p:nvSpPr>
            <p:cNvPr id="54" name="TextBox 53">
              <a:extLst>
                <a:ext uri="{FF2B5EF4-FFF2-40B4-BE49-F238E27FC236}">
                  <a16:creationId xmlns:a16="http://schemas.microsoft.com/office/drawing/2014/main" id="{B01637BF-CD6B-DD43-972E-7359CFBD087B}"/>
                </a:ext>
              </a:extLst>
            </p:cNvPr>
            <p:cNvSpPr txBox="1"/>
            <p:nvPr userDrawn="1"/>
          </p:nvSpPr>
          <p:spPr>
            <a:xfrm>
              <a:off x="6916423" y="1290874"/>
              <a:ext cx="795684" cy="296332"/>
            </a:xfrm>
            <a:prstGeom prst="rect">
              <a:avLst/>
            </a:prstGeom>
            <a:noFill/>
          </p:spPr>
          <p:txBody>
            <a:bodyPr wrap="square" lIns="0" tIns="0" rIns="0" bIns="0" rtlCol="0">
              <a:noAutofit/>
            </a:bodyPr>
            <a:lstStyle/>
            <a:p>
              <a:pPr algn="ctr"/>
              <a:r>
                <a:rPr lang="pa-IN" sz="1200" b="0" i="0" dirty="0">
                  <a:solidFill>
                    <a:schemeClr val="tx1"/>
                  </a:solidFill>
                  <a:latin typeface="OneStream Sans" panose="020B0503030300000000" pitchFamily="34" charset="0"/>
                </a:rPr>
                <a:t>ਤੁਹਾਡਾ ਧੰਨਵਾਦ</a:t>
              </a:r>
              <a:endParaRPr lang="en-US" sz="1200" b="0" i="0" dirty="0">
                <a:solidFill>
                  <a:schemeClr val="tx1"/>
                </a:solidFill>
                <a:latin typeface="OneStream Sans" panose="020B0503030300000000" pitchFamily="34" charset="0"/>
              </a:endParaRPr>
            </a:p>
          </p:txBody>
        </p:sp>
        <p:sp>
          <p:nvSpPr>
            <p:cNvPr id="61" name="TextBox 60">
              <a:extLst>
                <a:ext uri="{FF2B5EF4-FFF2-40B4-BE49-F238E27FC236}">
                  <a16:creationId xmlns:a16="http://schemas.microsoft.com/office/drawing/2014/main" id="{403B2288-F3C6-1846-AF18-CDCD74D80195}"/>
                </a:ext>
              </a:extLst>
            </p:cNvPr>
            <p:cNvSpPr txBox="1"/>
            <p:nvPr userDrawn="1"/>
          </p:nvSpPr>
          <p:spPr>
            <a:xfrm>
              <a:off x="7904483" y="1283015"/>
              <a:ext cx="795684" cy="312047"/>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eskerrik</a:t>
              </a:r>
              <a:r>
                <a:rPr lang="en-US" sz="1200" b="0" i="0" dirty="0">
                  <a:solidFill>
                    <a:schemeClr val="tx1"/>
                  </a:solidFill>
                  <a:latin typeface="OneStream Sans" panose="020B0503030300000000" pitchFamily="34" charset="0"/>
                </a:rPr>
                <a:t> </a:t>
              </a:r>
              <a:r>
                <a:rPr lang="en-US" sz="1200" b="0" i="0" dirty="0" err="1">
                  <a:solidFill>
                    <a:schemeClr val="tx1"/>
                  </a:solidFill>
                  <a:latin typeface="OneStream Sans" panose="020B0503030300000000" pitchFamily="34" charset="0"/>
                </a:rPr>
                <a:t>asko</a:t>
              </a:r>
              <a:endParaRPr lang="en-US" sz="1200" b="0" i="0" dirty="0">
                <a:solidFill>
                  <a:schemeClr val="tx1"/>
                </a:solidFill>
                <a:latin typeface="OneStream Sans" panose="020B0503030300000000" pitchFamily="34" charset="0"/>
              </a:endParaRPr>
            </a:p>
          </p:txBody>
        </p:sp>
      </p:grpSp>
      <p:grpSp>
        <p:nvGrpSpPr>
          <p:cNvPr id="62" name="Group 61">
            <a:extLst>
              <a:ext uri="{FF2B5EF4-FFF2-40B4-BE49-F238E27FC236}">
                <a16:creationId xmlns:a16="http://schemas.microsoft.com/office/drawing/2014/main" id="{78E2E06E-BBA9-F043-83FB-F3F5A1D7D422}"/>
              </a:ext>
            </a:extLst>
          </p:cNvPr>
          <p:cNvGrpSpPr/>
          <p:nvPr userDrawn="1"/>
        </p:nvGrpSpPr>
        <p:grpSpPr>
          <a:xfrm>
            <a:off x="3952243" y="3184738"/>
            <a:ext cx="4747924" cy="343254"/>
            <a:chOff x="3952243" y="1283017"/>
            <a:chExt cx="4747924" cy="312049"/>
          </a:xfrm>
        </p:grpSpPr>
        <p:sp>
          <p:nvSpPr>
            <p:cNvPr id="63" name="TextBox 62">
              <a:extLst>
                <a:ext uri="{FF2B5EF4-FFF2-40B4-BE49-F238E27FC236}">
                  <a16:creationId xmlns:a16="http://schemas.microsoft.com/office/drawing/2014/main" id="{D77D18C5-E2AA-3C47-85E0-A4730322DBA8}"/>
                </a:ext>
              </a:extLst>
            </p:cNvPr>
            <p:cNvSpPr txBox="1"/>
            <p:nvPr userDrawn="1"/>
          </p:nvSpPr>
          <p:spPr>
            <a:xfrm>
              <a:off x="3952243" y="1283017"/>
              <a:ext cx="795684" cy="312049"/>
            </a:xfrm>
            <a:prstGeom prst="rect">
              <a:avLst/>
            </a:prstGeom>
            <a:noFill/>
          </p:spPr>
          <p:txBody>
            <a:bodyPr wrap="square" lIns="0" tIns="0" rIns="0" bIns="0" rtlCol="0">
              <a:noAutofit/>
            </a:bodyPr>
            <a:lstStyle/>
            <a:p>
              <a:pPr algn="ctr"/>
              <a:r>
                <a:rPr lang="my-MM" sz="1200" b="0" i="0" dirty="0">
                  <a:solidFill>
                    <a:schemeClr val="tx1"/>
                  </a:solidFill>
                  <a:latin typeface="OneStream Sans" panose="020B0503030300000000" pitchFamily="34" charset="0"/>
                </a:rPr>
                <a:t>ကျေးဇူးတင်ပါသည်</a:t>
              </a:r>
              <a:endParaRPr lang="en-US" sz="1200" b="0" i="0" dirty="0">
                <a:solidFill>
                  <a:schemeClr val="tx1"/>
                </a:solidFill>
                <a:latin typeface="OneStream Sans" panose="020B0503030300000000" pitchFamily="34" charset="0"/>
              </a:endParaRPr>
            </a:p>
          </p:txBody>
        </p:sp>
        <p:sp>
          <p:nvSpPr>
            <p:cNvPr id="64" name="TextBox 63">
              <a:extLst>
                <a:ext uri="{FF2B5EF4-FFF2-40B4-BE49-F238E27FC236}">
                  <a16:creationId xmlns:a16="http://schemas.microsoft.com/office/drawing/2014/main" id="{014974F4-BA81-0F4E-A2E5-92E2B21E1010}"/>
                </a:ext>
              </a:extLst>
            </p:cNvPr>
            <p:cNvSpPr txBox="1"/>
            <p:nvPr userDrawn="1"/>
          </p:nvSpPr>
          <p:spPr>
            <a:xfrm>
              <a:off x="4940303" y="1335202"/>
              <a:ext cx="795684" cy="20768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děkuji</a:t>
              </a:r>
              <a:endParaRPr lang="en-US" sz="1200" b="0" i="0" dirty="0">
                <a:solidFill>
                  <a:schemeClr val="tx1"/>
                </a:solidFill>
                <a:latin typeface="OneStream Sans" panose="020B0503030300000000" pitchFamily="34" charset="0"/>
              </a:endParaRPr>
            </a:p>
          </p:txBody>
        </p:sp>
        <p:sp>
          <p:nvSpPr>
            <p:cNvPr id="65" name="TextBox 64">
              <a:extLst>
                <a:ext uri="{FF2B5EF4-FFF2-40B4-BE49-F238E27FC236}">
                  <a16:creationId xmlns:a16="http://schemas.microsoft.com/office/drawing/2014/main" id="{EFE985FB-B004-9B4B-8F03-790352C738AB}"/>
                </a:ext>
              </a:extLst>
            </p:cNvPr>
            <p:cNvSpPr txBox="1"/>
            <p:nvPr userDrawn="1"/>
          </p:nvSpPr>
          <p:spPr>
            <a:xfrm>
              <a:off x="5928363" y="1335202"/>
              <a:ext cx="795684" cy="207680"/>
            </a:xfrm>
            <a:prstGeom prst="rect">
              <a:avLst/>
            </a:prstGeom>
            <a:noFill/>
          </p:spPr>
          <p:txBody>
            <a:bodyPr wrap="square" lIns="0" tIns="0" rIns="0" bIns="0" rtlCol="0">
              <a:noAutofit/>
            </a:bodyPr>
            <a:lstStyle/>
            <a:p>
              <a:pPr algn="ctr"/>
              <a:r>
                <a:rPr lang="ja-JP" altLang="en-US" sz="1200" b="0" i="0">
                  <a:solidFill>
                    <a:schemeClr val="tx1"/>
                  </a:solidFill>
                  <a:latin typeface="OneStream Sans" panose="020B0503030300000000" pitchFamily="34" charset="0"/>
                </a:rPr>
                <a:t>谢谢你</a:t>
              </a:r>
              <a:endParaRPr lang="en-US" sz="1200" b="0" i="0" dirty="0">
                <a:solidFill>
                  <a:schemeClr val="tx1"/>
                </a:solidFill>
                <a:latin typeface="OneStream Sans" panose="020B0503030300000000" pitchFamily="34" charset="0"/>
              </a:endParaRPr>
            </a:p>
          </p:txBody>
        </p:sp>
        <p:sp>
          <p:nvSpPr>
            <p:cNvPr id="66" name="TextBox 65">
              <a:extLst>
                <a:ext uri="{FF2B5EF4-FFF2-40B4-BE49-F238E27FC236}">
                  <a16:creationId xmlns:a16="http://schemas.microsoft.com/office/drawing/2014/main" id="{BDE004F6-3CC7-AE44-A718-E5D1F973F3D1}"/>
                </a:ext>
              </a:extLst>
            </p:cNvPr>
            <p:cNvSpPr txBox="1"/>
            <p:nvPr userDrawn="1"/>
          </p:nvSpPr>
          <p:spPr>
            <a:xfrm>
              <a:off x="6916423" y="1335202"/>
              <a:ext cx="795684" cy="20768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bedankt</a:t>
              </a:r>
              <a:endParaRPr lang="en-US" sz="1200" b="0" i="0" dirty="0">
                <a:solidFill>
                  <a:schemeClr val="tx1"/>
                </a:solidFill>
                <a:latin typeface="OneStream Sans" panose="020B0503030300000000" pitchFamily="34" charset="0"/>
              </a:endParaRPr>
            </a:p>
          </p:txBody>
        </p:sp>
        <p:sp>
          <p:nvSpPr>
            <p:cNvPr id="67" name="TextBox 66">
              <a:extLst>
                <a:ext uri="{FF2B5EF4-FFF2-40B4-BE49-F238E27FC236}">
                  <a16:creationId xmlns:a16="http://schemas.microsoft.com/office/drawing/2014/main" id="{63D410BB-2D2E-504B-9571-8084ADB2B96E}"/>
                </a:ext>
              </a:extLst>
            </p:cNvPr>
            <p:cNvSpPr txBox="1"/>
            <p:nvPr userDrawn="1"/>
          </p:nvSpPr>
          <p:spPr>
            <a:xfrm>
              <a:off x="7904483" y="1283017"/>
              <a:ext cx="795684" cy="312049"/>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Takk</a:t>
              </a:r>
              <a:r>
                <a:rPr lang="en-US" sz="1200" b="0" i="0" dirty="0">
                  <a:solidFill>
                    <a:schemeClr val="tx1"/>
                  </a:solidFill>
                  <a:latin typeface="OneStream Sans" panose="020B0503030300000000" pitchFamily="34" charset="0"/>
                </a:rPr>
                <a:t> </a:t>
              </a:r>
              <a:r>
                <a:rPr lang="en-US" sz="1200" b="0" i="0" dirty="0" err="1">
                  <a:solidFill>
                    <a:schemeClr val="tx1"/>
                  </a:solidFill>
                  <a:latin typeface="OneStream Sans" panose="020B0503030300000000" pitchFamily="34" charset="0"/>
                </a:rPr>
                <a:t>skal</a:t>
              </a:r>
              <a:r>
                <a:rPr lang="en-US" sz="1200" b="0" i="0" dirty="0">
                  <a:solidFill>
                    <a:schemeClr val="tx1"/>
                  </a:solidFill>
                  <a:latin typeface="OneStream Sans" panose="020B0503030300000000" pitchFamily="34" charset="0"/>
                </a:rPr>
                <a:t> du ha</a:t>
              </a:r>
            </a:p>
          </p:txBody>
        </p:sp>
      </p:grpSp>
      <p:grpSp>
        <p:nvGrpSpPr>
          <p:cNvPr id="68" name="Group 67">
            <a:extLst>
              <a:ext uri="{FF2B5EF4-FFF2-40B4-BE49-F238E27FC236}">
                <a16:creationId xmlns:a16="http://schemas.microsoft.com/office/drawing/2014/main" id="{4F196C37-6077-204B-B0BA-EAA6CE38C9CD}"/>
              </a:ext>
            </a:extLst>
          </p:cNvPr>
          <p:cNvGrpSpPr/>
          <p:nvPr userDrawn="1"/>
        </p:nvGrpSpPr>
        <p:grpSpPr>
          <a:xfrm>
            <a:off x="3952243" y="3757087"/>
            <a:ext cx="4747924" cy="363127"/>
            <a:chOff x="3952243" y="1283017"/>
            <a:chExt cx="4747924" cy="330115"/>
          </a:xfrm>
        </p:grpSpPr>
        <p:sp>
          <p:nvSpPr>
            <p:cNvPr id="69" name="TextBox 68">
              <a:extLst>
                <a:ext uri="{FF2B5EF4-FFF2-40B4-BE49-F238E27FC236}">
                  <a16:creationId xmlns:a16="http://schemas.microsoft.com/office/drawing/2014/main" id="{9E2E774B-FCF3-E24E-B823-27893815A67F}"/>
                </a:ext>
              </a:extLst>
            </p:cNvPr>
            <p:cNvSpPr txBox="1"/>
            <p:nvPr userDrawn="1"/>
          </p:nvSpPr>
          <p:spPr>
            <a:xfrm>
              <a:off x="3952243" y="1344234"/>
              <a:ext cx="795684" cy="207680"/>
            </a:xfrm>
            <a:prstGeom prst="rect">
              <a:avLst/>
            </a:prstGeom>
            <a:noFill/>
          </p:spPr>
          <p:txBody>
            <a:bodyPr wrap="square" lIns="0" tIns="0" rIns="0" bIns="0" rtlCol="0">
              <a:noAutofit/>
            </a:bodyPr>
            <a:lstStyle/>
            <a:p>
              <a:pPr algn="ctr"/>
              <a:r>
                <a:rPr lang="en-US" sz="1200" b="0" i="0" dirty="0">
                  <a:solidFill>
                    <a:schemeClr val="tx1"/>
                  </a:solidFill>
                  <a:latin typeface="OneStream Sans" panose="020B0503030300000000" pitchFamily="34" charset="0"/>
                </a:rPr>
                <a:t>salamat</a:t>
              </a:r>
            </a:p>
          </p:txBody>
        </p:sp>
        <p:sp>
          <p:nvSpPr>
            <p:cNvPr id="70" name="TextBox 69">
              <a:extLst>
                <a:ext uri="{FF2B5EF4-FFF2-40B4-BE49-F238E27FC236}">
                  <a16:creationId xmlns:a16="http://schemas.microsoft.com/office/drawing/2014/main" id="{67DB0E82-96DC-2947-90A5-E089DE064BBE}"/>
                </a:ext>
              </a:extLst>
            </p:cNvPr>
            <p:cNvSpPr txBox="1"/>
            <p:nvPr userDrawn="1"/>
          </p:nvSpPr>
          <p:spPr>
            <a:xfrm>
              <a:off x="4940303" y="1344234"/>
              <a:ext cx="795684" cy="207680"/>
            </a:xfrm>
            <a:prstGeom prst="rect">
              <a:avLst/>
            </a:prstGeom>
            <a:noFill/>
          </p:spPr>
          <p:txBody>
            <a:bodyPr wrap="square" lIns="0" tIns="0" rIns="0" bIns="0" rtlCol="0">
              <a:noAutofit/>
            </a:bodyPr>
            <a:lstStyle/>
            <a:p>
              <a:pPr algn="ctr"/>
              <a:r>
                <a:rPr lang="he-IL" sz="1200" b="0" i="0" dirty="0">
                  <a:solidFill>
                    <a:schemeClr val="tx1"/>
                  </a:solidFill>
                  <a:latin typeface="OneStream Sans" panose="020B0503030300000000" pitchFamily="34" charset="0"/>
                </a:rPr>
                <a:t>תודה</a:t>
              </a:r>
              <a:endParaRPr lang="en-US" sz="1200" b="0" i="0" dirty="0">
                <a:solidFill>
                  <a:schemeClr val="tx1"/>
                </a:solidFill>
                <a:latin typeface="OneStream Sans" panose="020B0503030300000000" pitchFamily="34" charset="0"/>
              </a:endParaRPr>
            </a:p>
          </p:txBody>
        </p:sp>
        <p:sp>
          <p:nvSpPr>
            <p:cNvPr id="71" name="TextBox 70">
              <a:extLst>
                <a:ext uri="{FF2B5EF4-FFF2-40B4-BE49-F238E27FC236}">
                  <a16:creationId xmlns:a16="http://schemas.microsoft.com/office/drawing/2014/main" id="{1395845B-12AD-834C-9F5E-5B831E25DC8A}"/>
                </a:ext>
              </a:extLst>
            </p:cNvPr>
            <p:cNvSpPr txBox="1"/>
            <p:nvPr userDrawn="1"/>
          </p:nvSpPr>
          <p:spPr>
            <a:xfrm>
              <a:off x="5928363" y="1299910"/>
              <a:ext cx="795684" cy="29633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Terima</a:t>
              </a:r>
              <a:r>
                <a:rPr lang="en-US" sz="1200" b="0" i="0" dirty="0">
                  <a:solidFill>
                    <a:schemeClr val="tx1"/>
                  </a:solidFill>
                  <a:latin typeface="OneStream Sans" panose="020B0503030300000000" pitchFamily="34" charset="0"/>
                </a:rPr>
                <a:t> </a:t>
              </a:r>
              <a:r>
                <a:rPr lang="en-US" sz="1200" b="0" i="0" dirty="0" err="1">
                  <a:solidFill>
                    <a:schemeClr val="tx1"/>
                  </a:solidFill>
                  <a:latin typeface="OneStream Sans" panose="020B0503030300000000" pitchFamily="34" charset="0"/>
                </a:rPr>
                <a:t>kasih</a:t>
              </a:r>
              <a:endParaRPr lang="en-US" sz="1200" b="0" i="0" dirty="0">
                <a:solidFill>
                  <a:schemeClr val="tx1"/>
                </a:solidFill>
                <a:latin typeface="OneStream Sans" panose="020B0503030300000000" pitchFamily="34" charset="0"/>
              </a:endParaRPr>
            </a:p>
          </p:txBody>
        </p:sp>
        <p:sp>
          <p:nvSpPr>
            <p:cNvPr id="72" name="TextBox 71">
              <a:extLst>
                <a:ext uri="{FF2B5EF4-FFF2-40B4-BE49-F238E27FC236}">
                  <a16:creationId xmlns:a16="http://schemas.microsoft.com/office/drawing/2014/main" id="{09319829-7C39-0B43-BB60-4A6274757E76}"/>
                </a:ext>
              </a:extLst>
            </p:cNvPr>
            <p:cNvSpPr txBox="1"/>
            <p:nvPr userDrawn="1"/>
          </p:nvSpPr>
          <p:spPr>
            <a:xfrm>
              <a:off x="6916423" y="1283017"/>
              <a:ext cx="795684" cy="330115"/>
            </a:xfrm>
            <a:prstGeom prst="rect">
              <a:avLst/>
            </a:prstGeom>
            <a:noFill/>
          </p:spPr>
          <p:txBody>
            <a:bodyPr wrap="square" lIns="0" tIns="0" rIns="0" bIns="0" rtlCol="0">
              <a:noAutofit/>
            </a:bodyPr>
            <a:lstStyle/>
            <a:p>
              <a:pPr algn="ctr"/>
              <a:r>
                <a:rPr lang="el-GR" sz="1200" b="0" i="0" dirty="0">
                  <a:solidFill>
                    <a:schemeClr val="tx1"/>
                  </a:solidFill>
                </a:rPr>
                <a:t>σας ευχαριστώ</a:t>
              </a:r>
              <a:endParaRPr lang="en-US" sz="1200" b="0" i="0" dirty="0">
                <a:solidFill>
                  <a:schemeClr val="tx1"/>
                </a:solidFill>
                <a:latin typeface="OneStream Sans" panose="020B0503030300000000" pitchFamily="34" charset="0"/>
              </a:endParaRPr>
            </a:p>
          </p:txBody>
        </p:sp>
        <p:sp>
          <p:nvSpPr>
            <p:cNvPr id="73" name="TextBox 72">
              <a:extLst>
                <a:ext uri="{FF2B5EF4-FFF2-40B4-BE49-F238E27FC236}">
                  <a16:creationId xmlns:a16="http://schemas.microsoft.com/office/drawing/2014/main" id="{EDF24AF8-86CD-8A46-B864-03876D27204A}"/>
                </a:ext>
              </a:extLst>
            </p:cNvPr>
            <p:cNvSpPr txBox="1"/>
            <p:nvPr userDrawn="1"/>
          </p:nvSpPr>
          <p:spPr>
            <a:xfrm>
              <a:off x="7904483" y="1344234"/>
              <a:ext cx="795684" cy="207680"/>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ačiū</a:t>
              </a:r>
              <a:endParaRPr lang="en-US" sz="1200" b="0" i="0" dirty="0">
                <a:solidFill>
                  <a:schemeClr val="tx1"/>
                </a:solidFill>
                <a:latin typeface="OneStream Sans" panose="020B0503030300000000" pitchFamily="34" charset="0"/>
              </a:endParaRPr>
            </a:p>
          </p:txBody>
        </p:sp>
      </p:grpSp>
      <p:grpSp>
        <p:nvGrpSpPr>
          <p:cNvPr id="18" name="Group 17">
            <a:extLst>
              <a:ext uri="{FF2B5EF4-FFF2-40B4-BE49-F238E27FC236}">
                <a16:creationId xmlns:a16="http://schemas.microsoft.com/office/drawing/2014/main" id="{C0E87953-4EC5-DC4A-9F80-E13AA522A674}"/>
              </a:ext>
            </a:extLst>
          </p:cNvPr>
          <p:cNvGrpSpPr/>
          <p:nvPr userDrawn="1"/>
        </p:nvGrpSpPr>
        <p:grpSpPr>
          <a:xfrm>
            <a:off x="3952242" y="4329429"/>
            <a:ext cx="4747925" cy="363127"/>
            <a:chOff x="3952242" y="4533992"/>
            <a:chExt cx="4747925" cy="363127"/>
          </a:xfrm>
        </p:grpSpPr>
        <p:sp>
          <p:nvSpPr>
            <p:cNvPr id="75" name="TextBox 74">
              <a:extLst>
                <a:ext uri="{FF2B5EF4-FFF2-40B4-BE49-F238E27FC236}">
                  <a16:creationId xmlns:a16="http://schemas.microsoft.com/office/drawing/2014/main" id="{4C33729B-6A0A-0543-A441-C75C2047B249}"/>
                </a:ext>
              </a:extLst>
            </p:cNvPr>
            <p:cNvSpPr txBox="1"/>
            <p:nvPr userDrawn="1"/>
          </p:nvSpPr>
          <p:spPr>
            <a:xfrm>
              <a:off x="3952242" y="4601331"/>
              <a:ext cx="862377" cy="228448"/>
            </a:xfrm>
            <a:prstGeom prst="rect">
              <a:avLst/>
            </a:prstGeom>
            <a:noFill/>
          </p:spPr>
          <p:txBody>
            <a:bodyPr wrap="square" lIns="0" tIns="0" rIns="0" bIns="0" rtlCol="0">
              <a:noAutofit/>
            </a:bodyPr>
            <a:lstStyle/>
            <a:p>
              <a:pPr algn="ctr"/>
              <a:r>
                <a:rPr lang="en-US" sz="1200" b="0" i="0" dirty="0" err="1">
                  <a:solidFill>
                    <a:schemeClr val="tx1"/>
                  </a:solidFill>
                  <a:latin typeface="OneStream Sans" panose="020B0503030300000000" pitchFamily="34" charset="0"/>
                </a:rPr>
                <a:t>mahadsanid</a:t>
              </a:r>
              <a:endParaRPr lang="en-US" sz="1200" b="0" i="0" dirty="0">
                <a:solidFill>
                  <a:schemeClr val="tx1"/>
                </a:solidFill>
                <a:latin typeface="OneStream Sans" panose="020B0503030300000000" pitchFamily="34" charset="0"/>
              </a:endParaRPr>
            </a:p>
          </p:txBody>
        </p:sp>
        <p:sp>
          <p:nvSpPr>
            <p:cNvPr id="76" name="TextBox 75">
              <a:extLst>
                <a:ext uri="{FF2B5EF4-FFF2-40B4-BE49-F238E27FC236}">
                  <a16:creationId xmlns:a16="http://schemas.microsoft.com/office/drawing/2014/main" id="{38C8C83D-95CB-8D4D-B039-53D4DAF497B9}"/>
                </a:ext>
              </a:extLst>
            </p:cNvPr>
            <p:cNvSpPr txBox="1"/>
            <p:nvPr userDrawn="1"/>
          </p:nvSpPr>
          <p:spPr>
            <a:xfrm>
              <a:off x="4940303" y="4601331"/>
              <a:ext cx="795684" cy="228448"/>
            </a:xfrm>
            <a:prstGeom prst="rect">
              <a:avLst/>
            </a:prstGeom>
            <a:noFill/>
          </p:spPr>
          <p:txBody>
            <a:bodyPr wrap="square" lIns="0" tIns="0" rIns="0" bIns="0" rtlCol="0">
              <a:noAutofit/>
            </a:bodyPr>
            <a:lstStyle/>
            <a:p>
              <a:pPr algn="ctr"/>
              <a:r>
                <a:rPr lang="az-Cyrl-AZ" sz="1200" b="0" i="0" dirty="0">
                  <a:solidFill>
                    <a:schemeClr val="tx1"/>
                  </a:solidFill>
                </a:rPr>
                <a:t>Дякую</a:t>
              </a:r>
              <a:endParaRPr lang="en-US" sz="1200" b="0" i="0" dirty="0">
                <a:solidFill>
                  <a:schemeClr val="tx1"/>
                </a:solidFill>
                <a:latin typeface="OneStream Sans" panose="020B0503030300000000" pitchFamily="34" charset="0"/>
              </a:endParaRPr>
            </a:p>
          </p:txBody>
        </p:sp>
        <p:sp>
          <p:nvSpPr>
            <p:cNvPr id="77" name="TextBox 76">
              <a:extLst>
                <a:ext uri="{FF2B5EF4-FFF2-40B4-BE49-F238E27FC236}">
                  <a16:creationId xmlns:a16="http://schemas.microsoft.com/office/drawing/2014/main" id="{618C5E8B-21F5-1B4D-9ACB-418CC13D4A1E}"/>
                </a:ext>
              </a:extLst>
            </p:cNvPr>
            <p:cNvSpPr txBox="1"/>
            <p:nvPr userDrawn="1"/>
          </p:nvSpPr>
          <p:spPr>
            <a:xfrm>
              <a:off x="5867400" y="4533992"/>
              <a:ext cx="929629" cy="363127"/>
            </a:xfrm>
            <a:prstGeom prst="rect">
              <a:avLst/>
            </a:prstGeom>
            <a:noFill/>
          </p:spPr>
          <p:txBody>
            <a:bodyPr wrap="square" lIns="0" tIns="0" rIns="0" bIns="0" rtlCol="0">
              <a:noAutofit/>
            </a:bodyPr>
            <a:lstStyle/>
            <a:p>
              <a:pPr algn="ctr"/>
              <a:r>
                <a:rPr lang="ja-JP" altLang="en-US" sz="1200" b="0" i="0">
                  <a:solidFill>
                    <a:schemeClr val="tx1"/>
                  </a:solidFill>
                  <a:latin typeface="OneStream Sans" panose="020B0503030300000000" pitchFamily="34" charset="0"/>
                </a:rPr>
                <a:t>ありがとうございました</a:t>
              </a:r>
              <a:endParaRPr lang="en-US" sz="1200" b="0" i="0" dirty="0">
                <a:solidFill>
                  <a:schemeClr val="tx1"/>
                </a:solidFill>
                <a:latin typeface="OneStream Sans" panose="020B0503030300000000" pitchFamily="34" charset="0"/>
              </a:endParaRPr>
            </a:p>
          </p:txBody>
        </p:sp>
        <p:sp>
          <p:nvSpPr>
            <p:cNvPr id="78" name="TextBox 77">
              <a:extLst>
                <a:ext uri="{FF2B5EF4-FFF2-40B4-BE49-F238E27FC236}">
                  <a16:creationId xmlns:a16="http://schemas.microsoft.com/office/drawing/2014/main" id="{F1DBD087-FEBF-E04C-B695-015624732C92}"/>
                </a:ext>
              </a:extLst>
            </p:cNvPr>
            <p:cNvSpPr txBox="1"/>
            <p:nvPr userDrawn="1"/>
          </p:nvSpPr>
          <p:spPr>
            <a:xfrm>
              <a:off x="6916423" y="4533992"/>
              <a:ext cx="795684" cy="363126"/>
            </a:xfrm>
            <a:prstGeom prst="rect">
              <a:avLst/>
            </a:prstGeom>
            <a:noFill/>
          </p:spPr>
          <p:txBody>
            <a:bodyPr wrap="square" lIns="0" tIns="0" rIns="0" bIns="0" rtlCol="0">
              <a:noAutofit/>
            </a:bodyPr>
            <a:lstStyle/>
            <a:p>
              <a:pPr algn="ctr"/>
              <a:r>
                <a:rPr lang="en-US" sz="1200" b="0" i="0" dirty="0">
                  <a:solidFill>
                    <a:schemeClr val="tx1"/>
                  </a:solidFill>
                  <a:latin typeface="OneStream Sans" panose="020B0503030300000000" pitchFamily="34" charset="0"/>
                </a:rPr>
                <a:t>go </a:t>
              </a:r>
              <a:r>
                <a:rPr lang="en-US" sz="1200" b="0" i="0" dirty="0" err="1">
                  <a:solidFill>
                    <a:schemeClr val="tx1"/>
                  </a:solidFill>
                  <a:latin typeface="OneStream Sans" panose="020B0503030300000000" pitchFamily="34" charset="0"/>
                </a:rPr>
                <a:t>raibh</a:t>
              </a:r>
              <a:r>
                <a:rPr lang="en-US" sz="1200" b="0" i="0" dirty="0">
                  <a:solidFill>
                    <a:schemeClr val="tx1"/>
                  </a:solidFill>
                  <a:latin typeface="OneStream Sans" panose="020B0503030300000000" pitchFamily="34" charset="0"/>
                </a:rPr>
                <a:t> </a:t>
              </a:r>
              <a:r>
                <a:rPr lang="en-US" sz="1200" b="0" i="0" dirty="0" err="1">
                  <a:solidFill>
                    <a:schemeClr val="tx1"/>
                  </a:solidFill>
                  <a:latin typeface="OneStream Sans" panose="020B0503030300000000" pitchFamily="34" charset="0"/>
                </a:rPr>
                <a:t>maith</a:t>
              </a:r>
              <a:r>
                <a:rPr lang="en-US" sz="1200" b="0" i="0" dirty="0">
                  <a:solidFill>
                    <a:schemeClr val="tx1"/>
                  </a:solidFill>
                  <a:latin typeface="OneStream Sans" panose="020B0503030300000000" pitchFamily="34" charset="0"/>
                </a:rPr>
                <a:t> </a:t>
              </a:r>
              <a:r>
                <a:rPr lang="en-US" sz="1200" b="0" i="0" dirty="0" err="1">
                  <a:solidFill>
                    <a:schemeClr val="tx1"/>
                  </a:solidFill>
                  <a:latin typeface="OneStream Sans" panose="020B0503030300000000" pitchFamily="34" charset="0"/>
                </a:rPr>
                <a:t>agat</a:t>
              </a:r>
              <a:endParaRPr lang="en-US" sz="1200" b="0" i="0" dirty="0">
                <a:solidFill>
                  <a:schemeClr val="tx1"/>
                </a:solidFill>
                <a:latin typeface="OneStream Sans" panose="020B0503030300000000" pitchFamily="34" charset="0"/>
              </a:endParaRPr>
            </a:p>
          </p:txBody>
        </p:sp>
        <p:sp>
          <p:nvSpPr>
            <p:cNvPr id="79" name="TextBox 78">
              <a:extLst>
                <a:ext uri="{FF2B5EF4-FFF2-40B4-BE49-F238E27FC236}">
                  <a16:creationId xmlns:a16="http://schemas.microsoft.com/office/drawing/2014/main" id="{FF652257-10B7-A541-8A31-8AEC05FE8322}"/>
                </a:ext>
              </a:extLst>
            </p:cNvPr>
            <p:cNvSpPr txBox="1"/>
            <p:nvPr userDrawn="1"/>
          </p:nvSpPr>
          <p:spPr>
            <a:xfrm>
              <a:off x="7904483" y="4601331"/>
              <a:ext cx="795684" cy="228448"/>
            </a:xfrm>
            <a:prstGeom prst="rect">
              <a:avLst/>
            </a:prstGeom>
            <a:noFill/>
          </p:spPr>
          <p:txBody>
            <a:bodyPr wrap="square" lIns="0" tIns="0" rIns="0" bIns="0" rtlCol="0">
              <a:noAutofit/>
            </a:bodyPr>
            <a:lstStyle/>
            <a:p>
              <a:pPr algn="ctr"/>
              <a:r>
                <a:rPr lang="hi-IN" sz="1200" b="0" i="0" dirty="0">
                  <a:solidFill>
                    <a:schemeClr val="tx1"/>
                  </a:solidFill>
                  <a:latin typeface="OneStream Sans" panose="020B0503030300000000" pitchFamily="34" charset="0"/>
                </a:rPr>
                <a:t>धन्यवाद</a:t>
              </a:r>
              <a:endParaRPr lang="en-US" sz="1200" b="0" i="0" dirty="0">
                <a:solidFill>
                  <a:schemeClr val="tx1"/>
                </a:solidFill>
                <a:latin typeface="OneStream Sans" panose="020B0503030300000000" pitchFamily="34" charset="0"/>
              </a:endParaRPr>
            </a:p>
          </p:txBody>
        </p:sp>
      </p:grpSp>
      <p:sp>
        <p:nvSpPr>
          <p:cNvPr id="9" name="Thank You">
            <a:extLst>
              <a:ext uri="{FF2B5EF4-FFF2-40B4-BE49-F238E27FC236}">
                <a16:creationId xmlns:a16="http://schemas.microsoft.com/office/drawing/2014/main" id="{2C09BB72-4A13-E117-43C5-0D1B83474455}"/>
              </a:ext>
            </a:extLst>
          </p:cNvPr>
          <p:cNvSpPr txBox="1"/>
          <p:nvPr userDrawn="1"/>
        </p:nvSpPr>
        <p:spPr>
          <a:xfrm>
            <a:off x="587636" y="997799"/>
            <a:ext cx="1978523" cy="293075"/>
          </a:xfrm>
          <a:prstGeom prst="rect">
            <a:avLst/>
          </a:prstGeom>
          <a:noFill/>
        </p:spPr>
        <p:txBody>
          <a:bodyPr wrap="square" lIns="0" tIns="0" rIns="0" bIns="0" rtlCol="0" anchor="ctr" anchorCtr="0">
            <a:noAutofit/>
          </a:bodyPr>
          <a:lstStyle/>
          <a:p>
            <a:r>
              <a:rPr lang="en-US" sz="3000" b="0" i="0" dirty="0">
                <a:solidFill>
                  <a:schemeClr val="tx1"/>
                </a:solidFill>
                <a:latin typeface="+mj-lt"/>
                <a:cs typeface="Times New Roman" panose="02020603050405020304" pitchFamily="18" charset="0"/>
              </a:rPr>
              <a:t>Thank You</a:t>
            </a:r>
          </a:p>
        </p:txBody>
      </p:sp>
    </p:spTree>
    <p:extLst>
      <p:ext uri="{BB962C8B-B14F-4D97-AF65-F5344CB8AC3E}">
        <p14:creationId xmlns:p14="http://schemas.microsoft.com/office/powerpoint/2010/main" val="408908237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GES Master - End Slide Light">
    <p:spTree>
      <p:nvGrpSpPr>
        <p:cNvPr id="1" name=""/>
        <p:cNvGrpSpPr/>
        <p:nvPr/>
      </p:nvGrpSpPr>
      <p:grpSpPr>
        <a:xfrm>
          <a:off x="0" y="0"/>
          <a:ext cx="0" cy="0"/>
          <a:chOff x="0" y="0"/>
          <a:chExt cx="0" cy="0"/>
        </a:xfrm>
      </p:grpSpPr>
      <p:sp>
        <p:nvSpPr>
          <p:cNvPr id="2" name="Rectangle 1"/>
          <p:cNvSpPr/>
          <p:nvPr userDrawn="1"/>
        </p:nvSpPr>
        <p:spPr>
          <a:xfrm>
            <a:off x="-1" y="0"/>
            <a:ext cx="914400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2B289C8-F70D-124E-9CE9-30876A14331A}"/>
              </a:ext>
            </a:extLst>
          </p:cNvPr>
          <p:cNvSpPr txBox="1"/>
          <p:nvPr userDrawn="1"/>
        </p:nvSpPr>
        <p:spPr>
          <a:xfrm>
            <a:off x="3378603" y="3768470"/>
            <a:ext cx="1646553" cy="123111"/>
          </a:xfrm>
          <a:prstGeom prst="rect">
            <a:avLst/>
          </a:prstGeom>
          <a:noFill/>
        </p:spPr>
        <p:txBody>
          <a:bodyPr wrap="square" lIns="0" tIns="0" rIns="0" bIns="0" rtlCol="0">
            <a:spAutoFit/>
          </a:bodyPr>
          <a:lstStyle/>
          <a:p>
            <a:r>
              <a:rPr lang="en-US" sz="800" b="0" i="0" dirty="0" err="1">
                <a:solidFill>
                  <a:schemeClr val="tx1"/>
                </a:solidFill>
                <a:latin typeface="+mn-lt"/>
                <a:ea typeface="Roboto" panose="02000000000000000000" pitchFamily="2" charset="0"/>
                <a:cs typeface="Arial" panose="020B0604020202020204" pitchFamily="34" charset="0"/>
              </a:rPr>
              <a:t>onestream</a:t>
            </a:r>
            <a:r>
              <a:rPr lang="en-US" sz="800" b="0" i="0" dirty="0">
                <a:solidFill>
                  <a:schemeClr val="tx1"/>
                </a:solidFill>
                <a:latin typeface="+mn-lt"/>
                <a:ea typeface="Roboto" panose="02000000000000000000" pitchFamily="2" charset="0"/>
                <a:cs typeface="Arial" panose="020B0604020202020204" pitchFamily="34" charset="0"/>
              </a:rPr>
              <a:t>-software</a:t>
            </a:r>
          </a:p>
        </p:txBody>
      </p:sp>
      <p:sp>
        <p:nvSpPr>
          <p:cNvPr id="22" name="TextBox 21">
            <a:extLst>
              <a:ext uri="{FF2B5EF4-FFF2-40B4-BE49-F238E27FC236}">
                <a16:creationId xmlns:a16="http://schemas.microsoft.com/office/drawing/2014/main" id="{ED424719-E801-0843-BB6E-1309C2B55944}"/>
              </a:ext>
            </a:extLst>
          </p:cNvPr>
          <p:cNvSpPr txBox="1"/>
          <p:nvPr userDrawn="1"/>
        </p:nvSpPr>
        <p:spPr>
          <a:xfrm>
            <a:off x="3378603" y="3580039"/>
            <a:ext cx="1646553" cy="123111"/>
          </a:xfrm>
          <a:prstGeom prst="rect">
            <a:avLst/>
          </a:prstGeom>
          <a:noFill/>
        </p:spPr>
        <p:txBody>
          <a:bodyPr wrap="square" lIns="0" tIns="0" rIns="0" bIns="0" rtlCol="0">
            <a:spAutoFit/>
          </a:bodyPr>
          <a:lstStyle/>
          <a:p>
            <a:r>
              <a:rPr lang="en-US" sz="800" b="0" i="0" dirty="0">
                <a:solidFill>
                  <a:schemeClr val="tx1"/>
                </a:solidFill>
                <a:latin typeface="+mn-lt"/>
                <a:ea typeface="Roboto" panose="02000000000000000000" pitchFamily="2" charset="0"/>
                <a:cs typeface="Arial" panose="020B0604020202020204" pitchFamily="34" charset="0"/>
              </a:rPr>
              <a:t>@</a:t>
            </a:r>
            <a:r>
              <a:rPr lang="en-US" sz="800" b="0" i="0" dirty="0" err="1">
                <a:solidFill>
                  <a:schemeClr val="tx1"/>
                </a:solidFill>
                <a:latin typeface="+mn-lt"/>
                <a:ea typeface="Roboto" panose="02000000000000000000" pitchFamily="2" charset="0"/>
                <a:cs typeface="Arial" panose="020B0604020202020204" pitchFamily="34" charset="0"/>
              </a:rPr>
              <a:t>onestream_soft</a:t>
            </a:r>
            <a:endParaRPr lang="en-US" sz="800" b="0" i="0" dirty="0">
              <a:solidFill>
                <a:schemeClr val="tx1"/>
              </a:solidFill>
              <a:latin typeface="+mn-lt"/>
              <a:ea typeface="Roboto" panose="02000000000000000000" pitchFamily="2" charset="0"/>
              <a:cs typeface="Arial" panose="020B0604020202020204" pitchFamily="34" charset="0"/>
            </a:endParaRPr>
          </a:p>
        </p:txBody>
      </p:sp>
      <p:sp>
        <p:nvSpPr>
          <p:cNvPr id="21" name="TextBox 20">
            <a:extLst>
              <a:ext uri="{FF2B5EF4-FFF2-40B4-BE49-F238E27FC236}">
                <a16:creationId xmlns:a16="http://schemas.microsoft.com/office/drawing/2014/main" id="{737FDE6E-E6E5-774B-B675-41C7E64E0A43}"/>
              </a:ext>
            </a:extLst>
          </p:cNvPr>
          <p:cNvSpPr txBox="1"/>
          <p:nvPr userDrawn="1"/>
        </p:nvSpPr>
        <p:spPr>
          <a:xfrm>
            <a:off x="3378603" y="3391608"/>
            <a:ext cx="1646553" cy="123111"/>
          </a:xfrm>
          <a:prstGeom prst="rect">
            <a:avLst/>
          </a:prstGeom>
          <a:noFill/>
        </p:spPr>
        <p:txBody>
          <a:bodyPr wrap="square" lIns="0" tIns="0" rIns="0" bIns="0" rtlCol="0">
            <a:spAutoFit/>
          </a:bodyPr>
          <a:lstStyle/>
          <a:p>
            <a:r>
              <a:rPr lang="en-US" sz="800" b="0" i="0" dirty="0" err="1">
                <a:solidFill>
                  <a:schemeClr val="tx1"/>
                </a:solidFill>
                <a:latin typeface="+mn-lt"/>
                <a:ea typeface="Roboto" panose="02000000000000000000" pitchFamily="2" charset="0"/>
                <a:cs typeface="Arial" panose="020B0604020202020204" pitchFamily="34" charset="0"/>
              </a:rPr>
              <a:t>facebook.com</a:t>
            </a:r>
            <a:r>
              <a:rPr lang="en-US" sz="800" b="0" i="0" dirty="0">
                <a:solidFill>
                  <a:schemeClr val="tx1"/>
                </a:solidFill>
                <a:latin typeface="+mn-lt"/>
                <a:ea typeface="Roboto" panose="02000000000000000000" pitchFamily="2" charset="0"/>
                <a:cs typeface="Arial" panose="020B0604020202020204" pitchFamily="34" charset="0"/>
              </a:rPr>
              <a:t>/</a:t>
            </a:r>
            <a:r>
              <a:rPr lang="en-US" sz="800" b="0" i="0" dirty="0" err="1">
                <a:solidFill>
                  <a:schemeClr val="tx1"/>
                </a:solidFill>
                <a:latin typeface="+mn-lt"/>
                <a:ea typeface="Roboto" panose="02000000000000000000" pitchFamily="2" charset="0"/>
                <a:cs typeface="Arial" panose="020B0604020202020204" pitchFamily="34" charset="0"/>
              </a:rPr>
              <a:t>OneStreamSoftware</a:t>
            </a:r>
            <a:endParaRPr lang="en-US" sz="800" b="0" i="0" dirty="0">
              <a:solidFill>
                <a:schemeClr val="tx1"/>
              </a:solidFill>
              <a:latin typeface="+mn-lt"/>
              <a:ea typeface="Roboto" panose="02000000000000000000" pitchFamily="2" charset="0"/>
              <a:cs typeface="Arial" panose="020B0604020202020204" pitchFamily="34" charset="0"/>
            </a:endParaRPr>
          </a:p>
        </p:txBody>
      </p:sp>
      <p:sp>
        <p:nvSpPr>
          <p:cNvPr id="13" name="TextBox 12">
            <a:extLst>
              <a:ext uri="{FF2B5EF4-FFF2-40B4-BE49-F238E27FC236}">
                <a16:creationId xmlns:a16="http://schemas.microsoft.com/office/drawing/2014/main" id="{1AA881AC-1C92-0048-AF5E-3114DF234C4B}"/>
              </a:ext>
            </a:extLst>
          </p:cNvPr>
          <p:cNvSpPr txBox="1"/>
          <p:nvPr userDrawn="1"/>
        </p:nvSpPr>
        <p:spPr>
          <a:xfrm>
            <a:off x="1171436" y="3580040"/>
            <a:ext cx="1478607" cy="123111"/>
          </a:xfrm>
          <a:prstGeom prst="rect">
            <a:avLst/>
          </a:prstGeom>
          <a:noFill/>
        </p:spPr>
        <p:txBody>
          <a:bodyPr wrap="square" lIns="0" tIns="0" rIns="0" bIns="0" rtlCol="0">
            <a:spAutoFit/>
          </a:bodyPr>
          <a:lstStyle/>
          <a:p>
            <a:r>
              <a:rPr lang="en-US" sz="800" b="0" i="0" dirty="0" err="1">
                <a:solidFill>
                  <a:schemeClr val="tx1"/>
                </a:solidFill>
                <a:latin typeface="+mn-lt"/>
                <a:ea typeface="Roboto" panose="02000000000000000000" pitchFamily="2" charset="0"/>
                <a:cs typeface="Arial" panose="020B0604020202020204" pitchFamily="34" charset="0"/>
              </a:rPr>
              <a:t>sales@onestreamsoftware.com</a:t>
            </a:r>
            <a:endParaRPr lang="en-US" sz="800" b="0" i="0" dirty="0">
              <a:solidFill>
                <a:schemeClr val="tx1"/>
              </a:solidFill>
              <a:latin typeface="+mn-lt"/>
              <a:ea typeface="Roboto" panose="02000000000000000000" pitchFamily="2" charset="0"/>
              <a:cs typeface="Arial" panose="020B0604020202020204" pitchFamily="34" charset="0"/>
            </a:endParaRPr>
          </a:p>
        </p:txBody>
      </p:sp>
      <p:sp>
        <p:nvSpPr>
          <p:cNvPr id="12" name="TextBox 11">
            <a:extLst>
              <a:ext uri="{FF2B5EF4-FFF2-40B4-BE49-F238E27FC236}">
                <a16:creationId xmlns:a16="http://schemas.microsoft.com/office/drawing/2014/main" id="{7C6D59FC-AF8C-8E43-9176-73001593C70A}"/>
              </a:ext>
            </a:extLst>
          </p:cNvPr>
          <p:cNvSpPr txBox="1"/>
          <p:nvPr userDrawn="1"/>
        </p:nvSpPr>
        <p:spPr>
          <a:xfrm>
            <a:off x="1171436" y="3391609"/>
            <a:ext cx="1276227" cy="123111"/>
          </a:xfrm>
          <a:prstGeom prst="rect">
            <a:avLst/>
          </a:prstGeom>
          <a:noFill/>
        </p:spPr>
        <p:txBody>
          <a:bodyPr wrap="square" lIns="0" tIns="0" rIns="0" bIns="0" rtlCol="0">
            <a:spAutoFit/>
          </a:bodyPr>
          <a:lstStyle/>
          <a:p>
            <a:r>
              <a:rPr lang="en-US" sz="800" b="0" i="0" dirty="0" err="1">
                <a:solidFill>
                  <a:schemeClr val="tx1"/>
                </a:solidFill>
                <a:latin typeface="+mn-lt"/>
                <a:ea typeface="Roboto" panose="02000000000000000000" pitchFamily="2" charset="0"/>
                <a:cs typeface="Arial" panose="020B0604020202020204" pitchFamily="34" charset="0"/>
              </a:rPr>
              <a:t>OneStream.com</a:t>
            </a:r>
            <a:endParaRPr lang="en-US" sz="800" b="0" i="0" dirty="0">
              <a:solidFill>
                <a:schemeClr val="tx1"/>
              </a:solidFill>
              <a:latin typeface="+mn-lt"/>
              <a:ea typeface="Roboto" panose="02000000000000000000" pitchFamily="2" charset="0"/>
              <a:cs typeface="Arial" panose="020B0604020202020204" pitchFamily="34" charset="0"/>
            </a:endParaRPr>
          </a:p>
        </p:txBody>
      </p:sp>
      <p:sp>
        <p:nvSpPr>
          <p:cNvPr id="5" name="Please reach out">
            <a:extLst>
              <a:ext uri="{FF2B5EF4-FFF2-40B4-BE49-F238E27FC236}">
                <a16:creationId xmlns:a16="http://schemas.microsoft.com/office/drawing/2014/main" id="{38F5917E-DAE6-A249-A9B1-FC22D30B42C5}"/>
              </a:ext>
            </a:extLst>
          </p:cNvPr>
          <p:cNvSpPr txBox="1"/>
          <p:nvPr userDrawn="1"/>
        </p:nvSpPr>
        <p:spPr>
          <a:xfrm>
            <a:off x="1171436" y="2748663"/>
            <a:ext cx="5795484" cy="184666"/>
          </a:xfrm>
          <a:prstGeom prst="rect">
            <a:avLst/>
          </a:prstGeom>
          <a:noFill/>
        </p:spPr>
        <p:txBody>
          <a:bodyPr wrap="square" lIns="0" tIns="0" rIns="0" bIns="0" rtlCol="0">
            <a:spAutoFit/>
          </a:bodyPr>
          <a:lstStyle/>
          <a:p>
            <a:r>
              <a:rPr lang="en-US" sz="1200" b="0" i="0" dirty="0">
                <a:solidFill>
                  <a:schemeClr val="tx1"/>
                </a:solidFill>
                <a:latin typeface="+mn-lt"/>
                <a:cs typeface="Arial" panose="020B0604020202020204" pitchFamily="34" charset="0"/>
              </a:rPr>
              <a:t>Please reach out to us with any questions or for more information.</a:t>
            </a:r>
          </a:p>
        </p:txBody>
      </p:sp>
      <p:sp>
        <p:nvSpPr>
          <p:cNvPr id="14" name="Contact Us:">
            <a:extLst>
              <a:ext uri="{FF2B5EF4-FFF2-40B4-BE49-F238E27FC236}">
                <a16:creationId xmlns:a16="http://schemas.microsoft.com/office/drawing/2014/main" id="{5B3A1C74-EE39-EA44-922A-1BCA0A6CC0D5}"/>
              </a:ext>
            </a:extLst>
          </p:cNvPr>
          <p:cNvSpPr txBox="1"/>
          <p:nvPr userDrawn="1"/>
        </p:nvSpPr>
        <p:spPr>
          <a:xfrm>
            <a:off x="1171436" y="3103059"/>
            <a:ext cx="1903728" cy="153888"/>
          </a:xfrm>
          <a:prstGeom prst="rect">
            <a:avLst/>
          </a:prstGeom>
          <a:noFill/>
        </p:spPr>
        <p:txBody>
          <a:bodyPr wrap="square" lIns="0" tIns="0" rIns="0" bIns="0" rtlCol="0">
            <a:spAutoFit/>
          </a:bodyPr>
          <a:lstStyle/>
          <a:p>
            <a:r>
              <a:rPr lang="en-US" sz="1000" b="0" i="0" dirty="0">
                <a:solidFill>
                  <a:schemeClr val="tx1"/>
                </a:solidFill>
                <a:latin typeface="+mn-lt"/>
                <a:ea typeface="Roboto" panose="02000000000000000000" pitchFamily="2" charset="0"/>
                <a:cs typeface="Arial" panose="020B0604020202020204" pitchFamily="34" charset="0"/>
              </a:rPr>
              <a:t>Contact us:</a:t>
            </a:r>
          </a:p>
        </p:txBody>
      </p:sp>
      <p:sp>
        <p:nvSpPr>
          <p:cNvPr id="24" name="Follow Us:">
            <a:extLst>
              <a:ext uri="{FF2B5EF4-FFF2-40B4-BE49-F238E27FC236}">
                <a16:creationId xmlns:a16="http://schemas.microsoft.com/office/drawing/2014/main" id="{C1526037-4648-DC46-B631-358F7C920253}"/>
              </a:ext>
            </a:extLst>
          </p:cNvPr>
          <p:cNvSpPr txBox="1"/>
          <p:nvPr userDrawn="1"/>
        </p:nvSpPr>
        <p:spPr>
          <a:xfrm>
            <a:off x="3378603" y="3105019"/>
            <a:ext cx="1903728" cy="153888"/>
          </a:xfrm>
          <a:prstGeom prst="rect">
            <a:avLst/>
          </a:prstGeom>
          <a:noFill/>
        </p:spPr>
        <p:txBody>
          <a:bodyPr wrap="square" lIns="0" tIns="0" rIns="0" bIns="0" rtlCol="0">
            <a:spAutoFit/>
          </a:bodyPr>
          <a:lstStyle/>
          <a:p>
            <a:r>
              <a:rPr lang="en-US" sz="1000" b="0" i="0" dirty="0">
                <a:solidFill>
                  <a:schemeClr val="tx1"/>
                </a:solidFill>
                <a:latin typeface="+mn-lt"/>
                <a:ea typeface="Roboto" panose="02000000000000000000" pitchFamily="2" charset="0"/>
                <a:cs typeface="Arial" panose="020B0604020202020204" pitchFamily="34" charset="0"/>
              </a:rPr>
              <a:t>Follow us on:</a:t>
            </a:r>
          </a:p>
        </p:txBody>
      </p:sp>
      <p:sp>
        <p:nvSpPr>
          <p:cNvPr id="3" name="Thank You">
            <a:extLst>
              <a:ext uri="{FF2B5EF4-FFF2-40B4-BE49-F238E27FC236}">
                <a16:creationId xmlns:a16="http://schemas.microsoft.com/office/drawing/2014/main" id="{52E6B24A-77A0-074F-A287-8507FEC9AE21}"/>
              </a:ext>
            </a:extLst>
          </p:cNvPr>
          <p:cNvSpPr txBox="1"/>
          <p:nvPr userDrawn="1"/>
        </p:nvSpPr>
        <p:spPr>
          <a:xfrm>
            <a:off x="1134038" y="2007622"/>
            <a:ext cx="1978523" cy="551146"/>
          </a:xfrm>
          <a:prstGeom prst="rect">
            <a:avLst/>
          </a:prstGeom>
          <a:noFill/>
        </p:spPr>
        <p:txBody>
          <a:bodyPr wrap="square" lIns="0" tIns="0" rIns="0" bIns="0" rtlCol="0" anchor="ctr" anchorCtr="0">
            <a:noAutofit/>
          </a:bodyPr>
          <a:lstStyle/>
          <a:p>
            <a:r>
              <a:rPr lang="en-US" sz="3000" b="0" i="0" dirty="0">
                <a:solidFill>
                  <a:schemeClr val="tx1"/>
                </a:solidFill>
                <a:latin typeface="+mj-lt"/>
                <a:cs typeface="Times New Roman" panose="02020603050405020304" pitchFamily="18" charset="0"/>
              </a:rPr>
              <a:t>Thank</a:t>
            </a:r>
            <a:r>
              <a:rPr lang="en-US" sz="3000" b="0" i="0" dirty="0">
                <a:solidFill>
                  <a:schemeClr val="tx1"/>
                </a:solidFill>
                <a:latin typeface="OneStream Sans" panose="020B0503030300000000" pitchFamily="34" charset="0"/>
                <a:cs typeface="Times New Roman" panose="02020603050405020304" pitchFamily="18" charset="0"/>
              </a:rPr>
              <a:t> You</a:t>
            </a:r>
          </a:p>
        </p:txBody>
      </p:sp>
    </p:spTree>
    <p:extLst>
      <p:ext uri="{BB962C8B-B14F-4D97-AF65-F5344CB8AC3E}">
        <p14:creationId xmlns:p14="http://schemas.microsoft.com/office/powerpoint/2010/main" val="190364359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GES Master - End Slide Light ALT">
    <p:spTree>
      <p:nvGrpSpPr>
        <p:cNvPr id="1" name=""/>
        <p:cNvGrpSpPr/>
        <p:nvPr/>
      </p:nvGrpSpPr>
      <p:grpSpPr>
        <a:xfrm>
          <a:off x="0" y="0"/>
          <a:ext cx="0" cy="0"/>
          <a:chOff x="0" y="0"/>
          <a:chExt cx="0" cy="0"/>
        </a:xfrm>
      </p:grpSpPr>
      <p:sp>
        <p:nvSpPr>
          <p:cNvPr id="2" name="Rectangle 1"/>
          <p:cNvSpPr/>
          <p:nvPr userDrawn="1"/>
        </p:nvSpPr>
        <p:spPr>
          <a:xfrm>
            <a:off x="-1" y="0"/>
            <a:ext cx="914400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2B289C8-F70D-124E-9CE9-30876A14331A}"/>
              </a:ext>
            </a:extLst>
          </p:cNvPr>
          <p:cNvSpPr txBox="1"/>
          <p:nvPr userDrawn="1"/>
        </p:nvSpPr>
        <p:spPr>
          <a:xfrm>
            <a:off x="3378603" y="4180198"/>
            <a:ext cx="1646553" cy="123111"/>
          </a:xfrm>
          <a:prstGeom prst="rect">
            <a:avLst/>
          </a:prstGeom>
          <a:noFill/>
        </p:spPr>
        <p:txBody>
          <a:bodyPr wrap="square" lIns="0" tIns="0" rIns="0" bIns="0" rtlCol="0">
            <a:spAutoFit/>
          </a:bodyPr>
          <a:lstStyle/>
          <a:p>
            <a:r>
              <a:rPr lang="en-US" sz="800" b="0" i="0" dirty="0" err="1">
                <a:solidFill>
                  <a:schemeClr val="tx1"/>
                </a:solidFill>
                <a:latin typeface="+mn-lt"/>
                <a:ea typeface="Roboto" panose="02000000000000000000" pitchFamily="2" charset="0"/>
                <a:cs typeface="Arial" panose="020B0604020202020204" pitchFamily="34" charset="0"/>
              </a:rPr>
              <a:t>onestream</a:t>
            </a:r>
            <a:r>
              <a:rPr lang="en-US" sz="800" b="0" i="0" dirty="0">
                <a:solidFill>
                  <a:schemeClr val="tx1"/>
                </a:solidFill>
                <a:latin typeface="+mn-lt"/>
                <a:ea typeface="Roboto" panose="02000000000000000000" pitchFamily="2" charset="0"/>
                <a:cs typeface="Arial" panose="020B0604020202020204" pitchFamily="34" charset="0"/>
              </a:rPr>
              <a:t>-software</a:t>
            </a:r>
          </a:p>
        </p:txBody>
      </p:sp>
      <p:sp>
        <p:nvSpPr>
          <p:cNvPr id="22" name="TextBox 21">
            <a:extLst>
              <a:ext uri="{FF2B5EF4-FFF2-40B4-BE49-F238E27FC236}">
                <a16:creationId xmlns:a16="http://schemas.microsoft.com/office/drawing/2014/main" id="{ED424719-E801-0843-BB6E-1309C2B55944}"/>
              </a:ext>
            </a:extLst>
          </p:cNvPr>
          <p:cNvSpPr txBox="1"/>
          <p:nvPr userDrawn="1"/>
        </p:nvSpPr>
        <p:spPr>
          <a:xfrm>
            <a:off x="3378603" y="3991767"/>
            <a:ext cx="1646553" cy="123111"/>
          </a:xfrm>
          <a:prstGeom prst="rect">
            <a:avLst/>
          </a:prstGeom>
          <a:noFill/>
        </p:spPr>
        <p:txBody>
          <a:bodyPr wrap="square" lIns="0" tIns="0" rIns="0" bIns="0" rtlCol="0">
            <a:spAutoFit/>
          </a:bodyPr>
          <a:lstStyle/>
          <a:p>
            <a:r>
              <a:rPr lang="en-US" sz="800" b="0" i="0" dirty="0">
                <a:solidFill>
                  <a:schemeClr val="tx1"/>
                </a:solidFill>
                <a:latin typeface="+mn-lt"/>
                <a:ea typeface="Roboto" panose="02000000000000000000" pitchFamily="2" charset="0"/>
                <a:cs typeface="Arial" panose="020B0604020202020204" pitchFamily="34" charset="0"/>
              </a:rPr>
              <a:t>@</a:t>
            </a:r>
            <a:r>
              <a:rPr lang="en-US" sz="800" b="0" i="0" dirty="0" err="1">
                <a:solidFill>
                  <a:schemeClr val="tx1"/>
                </a:solidFill>
                <a:latin typeface="+mn-lt"/>
                <a:ea typeface="Roboto" panose="02000000000000000000" pitchFamily="2" charset="0"/>
                <a:cs typeface="Arial" panose="020B0604020202020204" pitchFamily="34" charset="0"/>
              </a:rPr>
              <a:t>onestream_soft</a:t>
            </a:r>
            <a:endParaRPr lang="en-US" sz="800" b="0" i="0" dirty="0">
              <a:solidFill>
                <a:schemeClr val="tx1"/>
              </a:solidFill>
              <a:latin typeface="+mn-lt"/>
              <a:ea typeface="Roboto" panose="02000000000000000000" pitchFamily="2" charset="0"/>
              <a:cs typeface="Arial" panose="020B0604020202020204" pitchFamily="34" charset="0"/>
            </a:endParaRPr>
          </a:p>
        </p:txBody>
      </p:sp>
      <p:sp>
        <p:nvSpPr>
          <p:cNvPr id="21" name="TextBox 20">
            <a:extLst>
              <a:ext uri="{FF2B5EF4-FFF2-40B4-BE49-F238E27FC236}">
                <a16:creationId xmlns:a16="http://schemas.microsoft.com/office/drawing/2014/main" id="{737FDE6E-E6E5-774B-B675-41C7E64E0A43}"/>
              </a:ext>
            </a:extLst>
          </p:cNvPr>
          <p:cNvSpPr txBox="1"/>
          <p:nvPr userDrawn="1"/>
        </p:nvSpPr>
        <p:spPr>
          <a:xfrm>
            <a:off x="3378603" y="3803336"/>
            <a:ext cx="1646553" cy="123111"/>
          </a:xfrm>
          <a:prstGeom prst="rect">
            <a:avLst/>
          </a:prstGeom>
          <a:noFill/>
        </p:spPr>
        <p:txBody>
          <a:bodyPr wrap="square" lIns="0" tIns="0" rIns="0" bIns="0" rtlCol="0">
            <a:spAutoFit/>
          </a:bodyPr>
          <a:lstStyle/>
          <a:p>
            <a:r>
              <a:rPr lang="en-US" sz="800" b="0" i="0" dirty="0" err="1">
                <a:solidFill>
                  <a:schemeClr val="tx1"/>
                </a:solidFill>
                <a:latin typeface="+mn-lt"/>
                <a:ea typeface="Roboto" panose="02000000000000000000" pitchFamily="2" charset="0"/>
                <a:cs typeface="Arial" panose="020B0604020202020204" pitchFamily="34" charset="0"/>
              </a:rPr>
              <a:t>facebook.com</a:t>
            </a:r>
            <a:r>
              <a:rPr lang="en-US" sz="800" b="0" i="0" dirty="0">
                <a:solidFill>
                  <a:schemeClr val="tx1"/>
                </a:solidFill>
                <a:latin typeface="+mn-lt"/>
                <a:ea typeface="Roboto" panose="02000000000000000000" pitchFamily="2" charset="0"/>
                <a:cs typeface="Arial" panose="020B0604020202020204" pitchFamily="34" charset="0"/>
              </a:rPr>
              <a:t>/</a:t>
            </a:r>
            <a:r>
              <a:rPr lang="en-US" sz="800" b="0" i="0" dirty="0" err="1">
                <a:solidFill>
                  <a:schemeClr val="tx1"/>
                </a:solidFill>
                <a:latin typeface="+mn-lt"/>
                <a:ea typeface="Roboto" panose="02000000000000000000" pitchFamily="2" charset="0"/>
                <a:cs typeface="Arial" panose="020B0604020202020204" pitchFamily="34" charset="0"/>
              </a:rPr>
              <a:t>OneStreamSoftware</a:t>
            </a:r>
            <a:endParaRPr lang="en-US" sz="800" b="0" i="0" dirty="0">
              <a:solidFill>
                <a:schemeClr val="tx1"/>
              </a:solidFill>
              <a:latin typeface="+mn-lt"/>
              <a:ea typeface="Roboto" panose="02000000000000000000" pitchFamily="2" charset="0"/>
              <a:cs typeface="Arial" panose="020B0604020202020204" pitchFamily="34" charset="0"/>
            </a:endParaRPr>
          </a:p>
        </p:txBody>
      </p:sp>
      <p:sp>
        <p:nvSpPr>
          <p:cNvPr id="13" name="TextBox 12">
            <a:extLst>
              <a:ext uri="{FF2B5EF4-FFF2-40B4-BE49-F238E27FC236}">
                <a16:creationId xmlns:a16="http://schemas.microsoft.com/office/drawing/2014/main" id="{1AA881AC-1C92-0048-AF5E-3114DF234C4B}"/>
              </a:ext>
            </a:extLst>
          </p:cNvPr>
          <p:cNvSpPr txBox="1"/>
          <p:nvPr userDrawn="1"/>
        </p:nvSpPr>
        <p:spPr>
          <a:xfrm>
            <a:off x="1171436" y="3991768"/>
            <a:ext cx="1478607" cy="123111"/>
          </a:xfrm>
          <a:prstGeom prst="rect">
            <a:avLst/>
          </a:prstGeom>
          <a:noFill/>
        </p:spPr>
        <p:txBody>
          <a:bodyPr wrap="square" lIns="0" tIns="0" rIns="0" bIns="0" rtlCol="0">
            <a:spAutoFit/>
          </a:bodyPr>
          <a:lstStyle/>
          <a:p>
            <a:r>
              <a:rPr lang="en-US" sz="800" b="0" i="0" dirty="0" err="1">
                <a:solidFill>
                  <a:schemeClr val="tx1"/>
                </a:solidFill>
                <a:latin typeface="+mn-lt"/>
                <a:ea typeface="Roboto" panose="02000000000000000000" pitchFamily="2" charset="0"/>
                <a:cs typeface="Arial" panose="020B0604020202020204" pitchFamily="34" charset="0"/>
              </a:rPr>
              <a:t>sales@onestreamsoftware.com</a:t>
            </a:r>
            <a:endParaRPr lang="en-US" sz="800" b="0" i="0" dirty="0">
              <a:solidFill>
                <a:schemeClr val="tx1"/>
              </a:solidFill>
              <a:latin typeface="+mn-lt"/>
              <a:ea typeface="Roboto" panose="02000000000000000000" pitchFamily="2" charset="0"/>
              <a:cs typeface="Arial" panose="020B0604020202020204" pitchFamily="34" charset="0"/>
            </a:endParaRPr>
          </a:p>
        </p:txBody>
      </p:sp>
      <p:sp>
        <p:nvSpPr>
          <p:cNvPr id="12" name="TextBox 11">
            <a:extLst>
              <a:ext uri="{FF2B5EF4-FFF2-40B4-BE49-F238E27FC236}">
                <a16:creationId xmlns:a16="http://schemas.microsoft.com/office/drawing/2014/main" id="{7C6D59FC-AF8C-8E43-9176-73001593C70A}"/>
              </a:ext>
            </a:extLst>
          </p:cNvPr>
          <p:cNvSpPr txBox="1"/>
          <p:nvPr userDrawn="1"/>
        </p:nvSpPr>
        <p:spPr>
          <a:xfrm>
            <a:off x="1171436" y="3803337"/>
            <a:ext cx="1276227" cy="123111"/>
          </a:xfrm>
          <a:prstGeom prst="rect">
            <a:avLst/>
          </a:prstGeom>
          <a:noFill/>
        </p:spPr>
        <p:txBody>
          <a:bodyPr wrap="square" lIns="0" tIns="0" rIns="0" bIns="0" rtlCol="0">
            <a:spAutoFit/>
          </a:bodyPr>
          <a:lstStyle/>
          <a:p>
            <a:r>
              <a:rPr lang="en-US" sz="800" b="0" i="0" dirty="0" err="1">
                <a:solidFill>
                  <a:schemeClr val="tx1"/>
                </a:solidFill>
                <a:latin typeface="+mn-lt"/>
                <a:ea typeface="Roboto" panose="02000000000000000000" pitchFamily="2" charset="0"/>
                <a:cs typeface="Arial" panose="020B0604020202020204" pitchFamily="34" charset="0"/>
              </a:rPr>
              <a:t>OneStream.com</a:t>
            </a:r>
            <a:endParaRPr lang="en-US" sz="800" b="0" i="0" dirty="0">
              <a:solidFill>
                <a:schemeClr val="tx1"/>
              </a:solidFill>
              <a:latin typeface="+mn-lt"/>
              <a:ea typeface="Roboto" panose="02000000000000000000" pitchFamily="2" charset="0"/>
              <a:cs typeface="Arial" panose="020B0604020202020204" pitchFamily="34" charset="0"/>
            </a:endParaRPr>
          </a:p>
        </p:txBody>
      </p:sp>
      <p:sp>
        <p:nvSpPr>
          <p:cNvPr id="5" name="Please reach out">
            <a:extLst>
              <a:ext uri="{FF2B5EF4-FFF2-40B4-BE49-F238E27FC236}">
                <a16:creationId xmlns:a16="http://schemas.microsoft.com/office/drawing/2014/main" id="{38F5917E-DAE6-A249-A9B1-FC22D30B42C5}"/>
              </a:ext>
            </a:extLst>
          </p:cNvPr>
          <p:cNvSpPr txBox="1"/>
          <p:nvPr userDrawn="1"/>
        </p:nvSpPr>
        <p:spPr>
          <a:xfrm>
            <a:off x="1171436" y="3160391"/>
            <a:ext cx="5795484" cy="184666"/>
          </a:xfrm>
          <a:prstGeom prst="rect">
            <a:avLst/>
          </a:prstGeom>
          <a:noFill/>
        </p:spPr>
        <p:txBody>
          <a:bodyPr wrap="square" lIns="0" tIns="0" rIns="0" bIns="0" rtlCol="0">
            <a:spAutoFit/>
          </a:bodyPr>
          <a:lstStyle/>
          <a:p>
            <a:r>
              <a:rPr lang="en-US" sz="1200" b="0" i="0" dirty="0">
                <a:solidFill>
                  <a:schemeClr val="tx1"/>
                </a:solidFill>
                <a:latin typeface="+mn-lt"/>
                <a:cs typeface="Arial" panose="020B0604020202020204" pitchFamily="34" charset="0"/>
              </a:rPr>
              <a:t>Please reach out to us with any questions or for more information.</a:t>
            </a:r>
          </a:p>
        </p:txBody>
      </p:sp>
      <p:sp>
        <p:nvSpPr>
          <p:cNvPr id="14" name="Contact Us:">
            <a:extLst>
              <a:ext uri="{FF2B5EF4-FFF2-40B4-BE49-F238E27FC236}">
                <a16:creationId xmlns:a16="http://schemas.microsoft.com/office/drawing/2014/main" id="{5B3A1C74-EE39-EA44-922A-1BCA0A6CC0D5}"/>
              </a:ext>
            </a:extLst>
          </p:cNvPr>
          <p:cNvSpPr txBox="1"/>
          <p:nvPr userDrawn="1"/>
        </p:nvSpPr>
        <p:spPr>
          <a:xfrm>
            <a:off x="1171436" y="3514787"/>
            <a:ext cx="1903728" cy="153888"/>
          </a:xfrm>
          <a:prstGeom prst="rect">
            <a:avLst/>
          </a:prstGeom>
          <a:noFill/>
        </p:spPr>
        <p:txBody>
          <a:bodyPr wrap="square" lIns="0" tIns="0" rIns="0" bIns="0" rtlCol="0">
            <a:spAutoFit/>
          </a:bodyPr>
          <a:lstStyle/>
          <a:p>
            <a:r>
              <a:rPr lang="en-US" sz="1000" b="0" i="0" dirty="0">
                <a:solidFill>
                  <a:schemeClr val="tx1"/>
                </a:solidFill>
                <a:latin typeface="+mn-lt"/>
                <a:ea typeface="Roboto" panose="02000000000000000000" pitchFamily="2" charset="0"/>
                <a:cs typeface="Arial" panose="020B0604020202020204" pitchFamily="34" charset="0"/>
              </a:rPr>
              <a:t>Contact us:</a:t>
            </a:r>
          </a:p>
        </p:txBody>
      </p:sp>
      <p:sp>
        <p:nvSpPr>
          <p:cNvPr id="24" name="Follow Us:">
            <a:extLst>
              <a:ext uri="{FF2B5EF4-FFF2-40B4-BE49-F238E27FC236}">
                <a16:creationId xmlns:a16="http://schemas.microsoft.com/office/drawing/2014/main" id="{C1526037-4648-DC46-B631-358F7C920253}"/>
              </a:ext>
            </a:extLst>
          </p:cNvPr>
          <p:cNvSpPr txBox="1"/>
          <p:nvPr userDrawn="1"/>
        </p:nvSpPr>
        <p:spPr>
          <a:xfrm>
            <a:off x="3378603" y="3516747"/>
            <a:ext cx="1903728" cy="153888"/>
          </a:xfrm>
          <a:prstGeom prst="rect">
            <a:avLst/>
          </a:prstGeom>
          <a:noFill/>
        </p:spPr>
        <p:txBody>
          <a:bodyPr wrap="square" lIns="0" tIns="0" rIns="0" bIns="0" rtlCol="0">
            <a:spAutoFit/>
          </a:bodyPr>
          <a:lstStyle/>
          <a:p>
            <a:r>
              <a:rPr lang="en-US" sz="1000" b="0" i="0" dirty="0">
                <a:solidFill>
                  <a:schemeClr val="tx1"/>
                </a:solidFill>
                <a:latin typeface="+mn-lt"/>
                <a:ea typeface="Roboto" panose="02000000000000000000" pitchFamily="2" charset="0"/>
                <a:cs typeface="Arial" panose="020B0604020202020204" pitchFamily="34" charset="0"/>
              </a:rPr>
              <a:t>Follow us on:</a:t>
            </a:r>
          </a:p>
        </p:txBody>
      </p:sp>
      <p:sp>
        <p:nvSpPr>
          <p:cNvPr id="3" name="Thank You">
            <a:extLst>
              <a:ext uri="{FF2B5EF4-FFF2-40B4-BE49-F238E27FC236}">
                <a16:creationId xmlns:a16="http://schemas.microsoft.com/office/drawing/2014/main" id="{52E6B24A-77A0-074F-A287-8507FEC9AE21}"/>
              </a:ext>
            </a:extLst>
          </p:cNvPr>
          <p:cNvSpPr txBox="1"/>
          <p:nvPr userDrawn="1"/>
        </p:nvSpPr>
        <p:spPr>
          <a:xfrm>
            <a:off x="1134038" y="2419350"/>
            <a:ext cx="1978523" cy="551146"/>
          </a:xfrm>
          <a:prstGeom prst="rect">
            <a:avLst/>
          </a:prstGeom>
          <a:noFill/>
        </p:spPr>
        <p:txBody>
          <a:bodyPr wrap="square" lIns="0" tIns="0" rIns="0" bIns="0" rtlCol="0" anchor="ctr" anchorCtr="0">
            <a:noAutofit/>
          </a:bodyPr>
          <a:lstStyle/>
          <a:p>
            <a:r>
              <a:rPr lang="en-US" sz="3000" b="0" i="0" dirty="0">
                <a:solidFill>
                  <a:schemeClr val="tx1"/>
                </a:solidFill>
                <a:latin typeface="+mj-lt"/>
                <a:cs typeface="Times New Roman" panose="02020603050405020304" pitchFamily="18" charset="0"/>
              </a:rPr>
              <a:t>Thank</a:t>
            </a:r>
            <a:r>
              <a:rPr lang="en-US" sz="3000" b="0" i="0" dirty="0">
                <a:solidFill>
                  <a:schemeClr val="tx1"/>
                </a:solidFill>
                <a:latin typeface="OneStream Sans" panose="020B0503030300000000" pitchFamily="34" charset="0"/>
                <a:cs typeface="Times New Roman" panose="02020603050405020304" pitchFamily="18" charset="0"/>
              </a:rPr>
              <a:t> You</a:t>
            </a:r>
          </a:p>
        </p:txBody>
      </p:sp>
    </p:spTree>
    <p:extLst>
      <p:ext uri="{BB962C8B-B14F-4D97-AF65-F5344CB8AC3E}">
        <p14:creationId xmlns:p14="http://schemas.microsoft.com/office/powerpoint/2010/main" val="316499366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GES Master - End Logo Slide Light">
    <p:spTree>
      <p:nvGrpSpPr>
        <p:cNvPr id="1" name=""/>
        <p:cNvGrpSpPr/>
        <p:nvPr/>
      </p:nvGrpSpPr>
      <p:grpSpPr>
        <a:xfrm>
          <a:off x="0" y="0"/>
          <a:ext cx="0" cy="0"/>
          <a:chOff x="0" y="0"/>
          <a:chExt cx="0" cy="0"/>
        </a:xfrm>
      </p:grpSpPr>
      <p:pic>
        <p:nvPicPr>
          <p:cNvPr id="4" name="Picture 3" descr="A white surface with lines&#10;&#10;Description automatically generated">
            <a:extLst>
              <a:ext uri="{FF2B5EF4-FFF2-40B4-BE49-F238E27FC236}">
                <a16:creationId xmlns:a16="http://schemas.microsoft.com/office/drawing/2014/main" id="{B3E9F0C8-7AC0-B605-4ADE-F7890F957B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8" cy="5143499"/>
          </a:xfrm>
          <a:prstGeom prst="rect">
            <a:avLst/>
          </a:prstGeom>
        </p:spPr>
      </p:pic>
      <p:pic>
        <p:nvPicPr>
          <p:cNvPr id="6" name="Picture 5">
            <a:extLst>
              <a:ext uri="{FF2B5EF4-FFF2-40B4-BE49-F238E27FC236}">
                <a16:creationId xmlns:a16="http://schemas.microsoft.com/office/drawing/2014/main" id="{0DEDF994-E656-8634-A260-8252C9FED22F}"/>
              </a:ext>
            </a:extLst>
          </p:cNvPr>
          <p:cNvPicPr>
            <a:picLocks noChangeAspect="1"/>
          </p:cNvPicPr>
          <p:nvPr userDrawn="1"/>
        </p:nvPicPr>
        <p:blipFill>
          <a:blip r:embed="rId3">
            <a:lum bright="-100000" contrast="-100000"/>
          </a:blip>
          <a:stretch>
            <a:fillRect/>
          </a:stretch>
        </p:blipFill>
        <p:spPr>
          <a:xfrm>
            <a:off x="2514600" y="2266950"/>
            <a:ext cx="4065015" cy="594732"/>
          </a:xfrm>
          <a:prstGeom prst="rect">
            <a:avLst/>
          </a:prstGeom>
        </p:spPr>
      </p:pic>
    </p:spTree>
    <p:extLst>
      <p:ext uri="{BB962C8B-B14F-4D97-AF65-F5344CB8AC3E}">
        <p14:creationId xmlns:p14="http://schemas.microsoft.com/office/powerpoint/2010/main" val="365700234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3981504"/>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theme" Target="../theme/theme1.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F8B4602-9C45-0BB7-1DBF-A576D34B23BB}"/>
              </a:ext>
            </a:extLst>
          </p:cNvPr>
          <p:cNvSpPr txBox="1"/>
          <p:nvPr userDrawn="1"/>
        </p:nvSpPr>
        <p:spPr>
          <a:xfrm>
            <a:off x="4765544" y="4826228"/>
            <a:ext cx="3845181" cy="107722"/>
          </a:xfrm>
          <a:prstGeom prst="rect">
            <a:avLst/>
          </a:prstGeom>
          <a:noFill/>
        </p:spPr>
        <p:txBody>
          <a:bodyPr wrap="square" lIns="0" tIns="0" rIns="0" bIns="0" rtlCol="0">
            <a:spAutoFit/>
          </a:bodyPr>
          <a:lstStyle/>
          <a:p>
            <a:pPr algn="r"/>
            <a:r>
              <a:rPr lang="en-US" sz="700" b="0" i="0" cap="none" spc="30" baseline="0" dirty="0">
                <a:solidFill>
                  <a:schemeClr val="tx1"/>
                </a:solidFill>
                <a:latin typeface="OneStream Fono" panose="020B0504030300000000" pitchFamily="34" charset="0"/>
                <a:cs typeface="Arial" panose="020B0604020202020204" pitchFamily="34" charset="0"/>
              </a:rPr>
              <a:t>ONESTREAM SOFTWARE  |  ALL RIGHTS RESERVED.</a:t>
            </a:r>
          </a:p>
        </p:txBody>
      </p:sp>
      <p:sp>
        <p:nvSpPr>
          <p:cNvPr id="10" name="TextBox 9">
            <a:extLst>
              <a:ext uri="{FF2B5EF4-FFF2-40B4-BE49-F238E27FC236}">
                <a16:creationId xmlns:a16="http://schemas.microsoft.com/office/drawing/2014/main" id="{3BB960FD-D685-9F51-3611-D40B337F0CFC}"/>
              </a:ext>
            </a:extLst>
          </p:cNvPr>
          <p:cNvSpPr txBox="1"/>
          <p:nvPr userDrawn="1"/>
        </p:nvSpPr>
        <p:spPr>
          <a:xfrm>
            <a:off x="8708407" y="4826228"/>
            <a:ext cx="206993" cy="107722"/>
          </a:xfrm>
          <a:prstGeom prst="rect">
            <a:avLst/>
          </a:prstGeom>
          <a:noFill/>
        </p:spPr>
        <p:txBody>
          <a:bodyPr wrap="square" lIns="0" tIns="0" rIns="0" bIns="0" rtlCol="0">
            <a:spAutoFit/>
          </a:bodyPr>
          <a:lstStyle/>
          <a:p>
            <a:pPr algn="r"/>
            <a:fld id="{27692F5A-FC14-4E83-B4CC-18F6C2D780A4}" type="slidenum">
              <a:rPr lang="en-US" sz="700" b="0" i="0" spc="30" baseline="0" smtClean="0">
                <a:solidFill>
                  <a:schemeClr val="tx1"/>
                </a:solidFill>
                <a:latin typeface="OneStream Fono" panose="020B0504030300000000" pitchFamily="34" charset="0"/>
                <a:cs typeface="Arial" panose="020B0604020202020204" pitchFamily="34" charset="0"/>
              </a:rPr>
              <a:pPr algn="r"/>
              <a:t>‹#›</a:t>
            </a:fld>
            <a:endParaRPr lang="en-US" sz="700" b="0" i="0" spc="30" baseline="0" dirty="0">
              <a:solidFill>
                <a:schemeClr val="tx1"/>
              </a:solidFill>
              <a:latin typeface="OneStream Fono" panose="020B0504030300000000" pitchFamily="34" charset="0"/>
              <a:cs typeface="Arial" panose="020B0604020202020204" pitchFamily="34" charset="0"/>
            </a:endParaRPr>
          </a:p>
        </p:txBody>
      </p:sp>
      <p:pic>
        <p:nvPicPr>
          <p:cNvPr id="11" name="Picture 10">
            <a:extLst>
              <a:ext uri="{FF2B5EF4-FFF2-40B4-BE49-F238E27FC236}">
                <a16:creationId xmlns:a16="http://schemas.microsoft.com/office/drawing/2014/main" id="{B10934B0-4D9A-4E6A-6254-22488FB6CBE0}"/>
              </a:ext>
            </a:extLst>
          </p:cNvPr>
          <p:cNvPicPr>
            <a:picLocks noChangeAspect="1"/>
          </p:cNvPicPr>
          <p:nvPr userDrawn="1"/>
        </p:nvPicPr>
        <p:blipFill>
          <a:blip r:embed="rId111">
            <a:lum bright="-100000" contrast="-100000"/>
          </a:blip>
          <a:stretch>
            <a:fillRect/>
          </a:stretch>
        </p:blipFill>
        <p:spPr>
          <a:xfrm>
            <a:off x="233510" y="4791325"/>
            <a:ext cx="1290490" cy="188805"/>
          </a:xfrm>
          <a:prstGeom prst="rect">
            <a:avLst/>
          </a:prstGeom>
        </p:spPr>
      </p:pic>
    </p:spTree>
    <p:extLst>
      <p:ext uri="{BB962C8B-B14F-4D97-AF65-F5344CB8AC3E}">
        <p14:creationId xmlns:p14="http://schemas.microsoft.com/office/powerpoint/2010/main" val="359684995"/>
      </p:ext>
    </p:extLst>
  </p:cSld>
  <p:clrMap bg1="lt1" tx1="dk1" bg2="lt2" tx2="dk2" accent1="accent1" accent2="accent2" accent3="accent3" accent4="accent4" accent5="accent5" accent6="accent6" hlink="hlink" folHlink="folHlink"/>
  <p:sldLayoutIdLst>
    <p:sldLayoutId id="2147484371" r:id="rId1"/>
    <p:sldLayoutId id="2147484399" r:id="rId2"/>
    <p:sldLayoutId id="2147484398" r:id="rId3"/>
    <p:sldLayoutId id="2147484404" r:id="rId4"/>
    <p:sldLayoutId id="2147484397" r:id="rId5"/>
    <p:sldLayoutId id="2147484405" r:id="rId6"/>
    <p:sldLayoutId id="2147484396" r:id="rId7"/>
    <p:sldLayoutId id="2147484403" r:id="rId8"/>
    <p:sldLayoutId id="2147484419" r:id="rId9"/>
    <p:sldLayoutId id="2147484377" r:id="rId10"/>
    <p:sldLayoutId id="2147484388" r:id="rId11"/>
    <p:sldLayoutId id="2147484425" r:id="rId12"/>
    <p:sldLayoutId id="2147484378" r:id="rId13"/>
    <p:sldLayoutId id="2147484424" r:id="rId14"/>
    <p:sldLayoutId id="2147484387" r:id="rId15"/>
    <p:sldLayoutId id="2147484426" r:id="rId16"/>
    <p:sldLayoutId id="2147484379" r:id="rId17"/>
    <p:sldLayoutId id="2147484380" r:id="rId18"/>
    <p:sldLayoutId id="2147484385" r:id="rId19"/>
    <p:sldLayoutId id="2147484381" r:id="rId20"/>
    <p:sldLayoutId id="2147484382" r:id="rId21"/>
    <p:sldLayoutId id="2147484383" r:id="rId22"/>
    <p:sldLayoutId id="2147484384" r:id="rId23"/>
    <p:sldLayoutId id="2147484474" r:id="rId24"/>
    <p:sldLayoutId id="2147484478" r:id="rId25"/>
    <p:sldLayoutId id="2147484475" r:id="rId26"/>
    <p:sldLayoutId id="2147484477" r:id="rId27"/>
    <p:sldLayoutId id="2147484476" r:id="rId28"/>
    <p:sldLayoutId id="2147484473" r:id="rId29"/>
    <p:sldLayoutId id="2147484479" r:id="rId30"/>
    <p:sldLayoutId id="2147484386" r:id="rId31"/>
    <p:sldLayoutId id="2147484400" r:id="rId32"/>
    <p:sldLayoutId id="2147484401" r:id="rId33"/>
    <p:sldLayoutId id="2147484402" r:id="rId34"/>
    <p:sldLayoutId id="2147484417" r:id="rId35"/>
    <p:sldLayoutId id="2147484418" r:id="rId36"/>
    <p:sldLayoutId id="2147484420" r:id="rId37"/>
    <p:sldLayoutId id="2147484421" r:id="rId38"/>
    <p:sldLayoutId id="2147484410" r:id="rId39"/>
    <p:sldLayoutId id="2147484411" r:id="rId40"/>
    <p:sldLayoutId id="2147484406" r:id="rId41"/>
    <p:sldLayoutId id="2147484407" r:id="rId42"/>
    <p:sldLayoutId id="2147484422" r:id="rId43"/>
    <p:sldLayoutId id="2147484423" r:id="rId44"/>
    <p:sldLayoutId id="2147484408" r:id="rId45"/>
    <p:sldLayoutId id="2147484409" r:id="rId46"/>
    <p:sldLayoutId id="2147484433" r:id="rId47"/>
    <p:sldLayoutId id="2147484488" r:id="rId48"/>
    <p:sldLayoutId id="2147484489" r:id="rId49"/>
    <p:sldLayoutId id="2147484490" r:id="rId50"/>
    <p:sldLayoutId id="2147484491" r:id="rId51"/>
    <p:sldLayoutId id="2147484492" r:id="rId52"/>
    <p:sldLayoutId id="2147484413" r:id="rId53"/>
    <p:sldLayoutId id="2147484429" r:id="rId54"/>
    <p:sldLayoutId id="2147484430" r:id="rId55"/>
    <p:sldLayoutId id="2147484431" r:id="rId56"/>
    <p:sldLayoutId id="2147484460" r:id="rId57"/>
    <p:sldLayoutId id="2147484390" r:id="rId58"/>
    <p:sldLayoutId id="2147484459" r:id="rId59"/>
    <p:sldLayoutId id="2147484391" r:id="rId60"/>
    <p:sldLayoutId id="2147484392" r:id="rId61"/>
    <p:sldLayoutId id="2147484458" r:id="rId62"/>
    <p:sldLayoutId id="2147484450" r:id="rId63"/>
    <p:sldLayoutId id="2147484456" r:id="rId64"/>
    <p:sldLayoutId id="2147484455" r:id="rId65"/>
    <p:sldLayoutId id="2147484454" r:id="rId66"/>
    <p:sldLayoutId id="2147484452" r:id="rId67"/>
    <p:sldLayoutId id="2147484451" r:id="rId68"/>
    <p:sldLayoutId id="2147484449" r:id="rId69"/>
    <p:sldLayoutId id="2147484453" r:id="rId70"/>
    <p:sldLayoutId id="2147484464" r:id="rId71"/>
    <p:sldLayoutId id="2147484465" r:id="rId72"/>
    <p:sldLayoutId id="2147484463" r:id="rId73"/>
    <p:sldLayoutId id="2147484461" r:id="rId74"/>
    <p:sldLayoutId id="2147484462" r:id="rId75"/>
    <p:sldLayoutId id="2147484468" r:id="rId76"/>
    <p:sldLayoutId id="2147484467" r:id="rId77"/>
    <p:sldLayoutId id="2147484466" r:id="rId78"/>
    <p:sldLayoutId id="2147484469" r:id="rId79"/>
    <p:sldLayoutId id="2147484470" r:id="rId80"/>
    <p:sldLayoutId id="2147484471" r:id="rId81"/>
    <p:sldLayoutId id="2147484444" r:id="rId82"/>
    <p:sldLayoutId id="2147484448" r:id="rId83"/>
    <p:sldLayoutId id="2147484445" r:id="rId84"/>
    <p:sldLayoutId id="2147484447" r:id="rId85"/>
    <p:sldLayoutId id="2147484443" r:id="rId86"/>
    <p:sldLayoutId id="2147484446" r:id="rId87"/>
    <p:sldLayoutId id="2147484437" r:id="rId88"/>
    <p:sldLayoutId id="2147484440" r:id="rId89"/>
    <p:sldLayoutId id="2147484427" r:id="rId90"/>
    <p:sldLayoutId id="2147484439" r:id="rId91"/>
    <p:sldLayoutId id="2147484442" r:id="rId92"/>
    <p:sldLayoutId id="2147484487" r:id="rId93"/>
    <p:sldLayoutId id="2147484436" r:id="rId94"/>
    <p:sldLayoutId id="2147484441" r:id="rId95"/>
    <p:sldLayoutId id="2147484434" r:id="rId96"/>
    <p:sldLayoutId id="2147484414" r:id="rId97"/>
    <p:sldLayoutId id="2147484480" r:id="rId98"/>
    <p:sldLayoutId id="2147484415" r:id="rId99"/>
    <p:sldLayoutId id="2147484481" r:id="rId100"/>
    <p:sldLayoutId id="2147484376" r:id="rId101"/>
    <p:sldLayoutId id="2147484375" r:id="rId102"/>
    <p:sldLayoutId id="2147484472" r:id="rId103"/>
    <p:sldLayoutId id="2147484486" r:id="rId104"/>
    <p:sldLayoutId id="2147484483" r:id="rId105"/>
    <p:sldLayoutId id="2147484484" r:id="rId106"/>
    <p:sldLayoutId id="2147484485" r:id="rId107"/>
    <p:sldLayoutId id="2147484482" r:id="rId108"/>
    <p:sldLayoutId id="2147484607" r:id="rId109"/>
  </p:sldLayoutIdLst>
  <p:hf hdr="0" ftr="0" dt="0"/>
  <p:txStyles>
    <p:titleStyle>
      <a:lvl1pPr algn="l" defTabSz="914378"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8"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1620" userDrawn="1">
          <p15:clr>
            <a:srgbClr val="F26B43"/>
          </p15:clr>
        </p15:guide>
        <p15:guide id="3" pos="144" userDrawn="1">
          <p15:clr>
            <a:srgbClr val="F26B43"/>
          </p15:clr>
        </p15:guide>
        <p15:guide id="4" pos="5616" userDrawn="1">
          <p15:clr>
            <a:srgbClr val="F26B43"/>
          </p15:clr>
        </p15:guide>
        <p15:guide id="5" orient="horz" pos="132" userDrawn="1">
          <p15:clr>
            <a:srgbClr val="F26B43"/>
          </p15:clr>
        </p15:guide>
        <p15:guide id="6" orient="horz" pos="310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onestreamsoftware.service-now.com/"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4.xml"/><Relationship Id="rId7" Type="http://schemas.openxmlformats.org/officeDocument/2006/relationships/slide" Target="slide13.xml"/><Relationship Id="rId2" Type="http://schemas.openxmlformats.org/officeDocument/2006/relationships/slide" Target="slide3.xml"/><Relationship Id="rId1" Type="http://schemas.openxmlformats.org/officeDocument/2006/relationships/slideLayout" Target="../slideLayouts/slideLayout109.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slide" Target="slide6.xml"/><Relationship Id="rId9" Type="http://schemas.openxmlformats.org/officeDocument/2006/relationships/slide" Target="slide19.xml"/></Relationships>
</file>

<file path=ppt/slides/_rels/slide3.xml.rels><?xml version="1.0" encoding="UTF-8" standalone="yes"?>
<Relationships xmlns="http://schemas.openxmlformats.org/package/2006/relationships"><Relationship Id="rId3" Type="http://schemas.openxmlformats.org/officeDocument/2006/relationships/hyperlink" Target="https://osportal.onestream.com/" TargetMode="External"/><Relationship Id="rId2" Type="http://schemas.openxmlformats.org/officeDocument/2006/relationships/hyperlink" Target="https://onestreamsoftware.service-now.com/" TargetMode="External"/><Relationship Id="rId1" Type="http://schemas.openxmlformats.org/officeDocument/2006/relationships/slideLayout" Target="../slideLayouts/slideLayout109.xml"/><Relationship Id="rId4" Type="http://schemas.openxmlformats.org/officeDocument/2006/relationships/image" Target="../media/image50.jpg"/></Relationships>
</file>

<file path=ppt/slides/_rels/slide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09.xml"/></Relationships>
</file>

<file path=ppt/slides/_rels/slide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onestreamsoftware.service-now.com/" TargetMode="External"/><Relationship Id="rId1" Type="http://schemas.openxmlformats.org/officeDocument/2006/relationships/slideLayout" Target="../slideLayouts/slideLayout109.xml"/></Relationships>
</file>

<file path=ppt/slides/_rels/slide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09.xml"/></Relationships>
</file>

<file path=ppt/slides/_rels/slide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09.xml"/></Relationships>
</file>

<file path=ppt/slides/_rels/slide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onestreamsoftware.service-now.com/" TargetMode="External"/><Relationship Id="rId1" Type="http://schemas.openxmlformats.org/officeDocument/2006/relationships/slideLayout" Target="../slideLayouts/slideLayout109.xml"/><Relationship Id="rId4" Type="http://schemas.openxmlformats.org/officeDocument/2006/relationships/image" Target="../media/image55.png"/></Relationships>
</file>

<file path=ppt/slides/_rels/slide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09.xml"/><Relationship Id="rId4" Type="http://schemas.openxmlformats.org/officeDocument/2006/relationships/image" Target="../media/image58.png"/></Relationships>
</file>

<file path=ppt/slides/_rels/slide1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09.xml"/></Relationships>
</file>

<file path=ppt/slides/_rels/slide1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09.xml"/></Relationships>
</file>

<file path=ppt/slides/_rels/slide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xml"/><Relationship Id="rId1" Type="http://schemas.openxmlformats.org/officeDocument/2006/relationships/slideLayout" Target="../slideLayouts/slideLayout109.xml"/></Relationships>
</file>

<file path=ppt/slides/_rels/slide1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09.xml"/></Relationships>
</file>

<file path=ppt/slides/_rels/slide1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09.xml"/></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09.xml"/></Relationships>
</file>

<file path=ppt/slides/_rels/slide1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09.xml"/></Relationships>
</file>

<file path=ppt/slides/_rels/slide1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monitoredu.com/faq" TargetMode="External"/><Relationship Id="rId1" Type="http://schemas.openxmlformats.org/officeDocument/2006/relationships/slideLayout" Target="../slideLayouts/slideLayout109.xml"/><Relationship Id="rId4" Type="http://schemas.openxmlformats.org/officeDocument/2006/relationships/image" Target="../media/image68.png"/></Relationships>
</file>

<file path=ppt/slides/_rels/slide18.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109.xml"/></Relationships>
</file>

<file path=ppt/slides/_rels/slide19.xml.rels><?xml version="1.0" encoding="UTF-8" standalone="yes"?>
<Relationships xmlns="http://schemas.openxmlformats.org/package/2006/relationships"><Relationship Id="rId3" Type="http://schemas.openxmlformats.org/officeDocument/2006/relationships/hyperlink" Target="https://www.certmanserv.com/assets/help/Whitelist-Process-for-Test-Delivery.pdf" TargetMode="External"/><Relationship Id="rId2" Type="http://schemas.openxmlformats.org/officeDocument/2006/relationships/hyperlink" Target="https://sei.caveon.com/launchpad/cms-sample-exam-2" TargetMode="External"/><Relationship Id="rId1" Type="http://schemas.openxmlformats.org/officeDocument/2006/relationships/slideLayout" Target="../slideLayouts/slideLayout109.xml"/></Relationships>
</file>

<file path=ppt/slides/_rels/slide20.xml.rels><?xml version="1.0" encoding="UTF-8" standalone="yes"?>
<Relationships xmlns="http://schemas.openxmlformats.org/package/2006/relationships"><Relationship Id="rId2" Type="http://schemas.openxmlformats.org/officeDocument/2006/relationships/hyperlink" Target="https://onestreamsoftware.service-now.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98B6AAD-4F32-305B-DF09-F572B2954A7E}"/>
              </a:ext>
            </a:extLst>
          </p:cNvPr>
          <p:cNvSpPr>
            <a:spLocks noGrp="1"/>
          </p:cNvSpPr>
          <p:nvPr>
            <p:ph type="title"/>
          </p:nvPr>
        </p:nvSpPr>
        <p:spPr>
          <a:xfrm>
            <a:off x="467708" y="819150"/>
            <a:ext cx="5552092" cy="958524"/>
          </a:xfrm>
        </p:spPr>
        <p:txBody>
          <a:bodyPr/>
          <a:lstStyle/>
          <a:p>
            <a:r>
              <a:rPr lang="en-US" sz="3600" dirty="0"/>
              <a:t>OneStream Certification Exam Registration Process</a:t>
            </a:r>
          </a:p>
        </p:txBody>
      </p:sp>
      <p:sp>
        <p:nvSpPr>
          <p:cNvPr id="9" name="Text Placeholder 8">
            <a:extLst>
              <a:ext uri="{FF2B5EF4-FFF2-40B4-BE49-F238E27FC236}">
                <a16:creationId xmlns:a16="http://schemas.microsoft.com/office/drawing/2014/main" id="{6F72812C-A522-893D-8F70-F06488487A02}"/>
              </a:ext>
            </a:extLst>
          </p:cNvPr>
          <p:cNvSpPr>
            <a:spLocks noGrp="1"/>
          </p:cNvSpPr>
          <p:nvPr>
            <p:ph type="body" sz="quarter" idx="11"/>
          </p:nvPr>
        </p:nvSpPr>
        <p:spPr>
          <a:xfrm>
            <a:off x="467706" y="1937703"/>
            <a:ext cx="5552093" cy="329247"/>
          </a:xfrm>
        </p:spPr>
        <p:txBody>
          <a:bodyPr/>
          <a:lstStyle/>
          <a:p>
            <a:r>
              <a:rPr lang="en-US" sz="2400" dirty="0"/>
              <a:t>A Step-by-Step Guide</a:t>
            </a:r>
          </a:p>
        </p:txBody>
      </p:sp>
      <p:sp>
        <p:nvSpPr>
          <p:cNvPr id="10" name="Text Placeholder 9">
            <a:extLst>
              <a:ext uri="{FF2B5EF4-FFF2-40B4-BE49-F238E27FC236}">
                <a16:creationId xmlns:a16="http://schemas.microsoft.com/office/drawing/2014/main" id="{E7957D9A-69BC-6AF1-FF1B-899FD8A05478}"/>
              </a:ext>
            </a:extLst>
          </p:cNvPr>
          <p:cNvSpPr>
            <a:spLocks noGrp="1"/>
          </p:cNvSpPr>
          <p:nvPr>
            <p:ph type="body" sz="quarter" idx="12"/>
          </p:nvPr>
        </p:nvSpPr>
        <p:spPr/>
        <p:txBody>
          <a:bodyPr/>
          <a:lstStyle/>
          <a:p>
            <a:endParaRPr lang="en-US"/>
          </a:p>
        </p:txBody>
      </p:sp>
      <p:sp>
        <p:nvSpPr>
          <p:cNvPr id="2" name="Text Placeholder 8">
            <a:extLst>
              <a:ext uri="{FF2B5EF4-FFF2-40B4-BE49-F238E27FC236}">
                <a16:creationId xmlns:a16="http://schemas.microsoft.com/office/drawing/2014/main" id="{2F51F7E7-55EE-C975-29DA-D02E53399A33}"/>
              </a:ext>
            </a:extLst>
          </p:cNvPr>
          <p:cNvSpPr txBox="1">
            <a:spLocks/>
          </p:cNvSpPr>
          <p:nvPr/>
        </p:nvSpPr>
        <p:spPr>
          <a:xfrm>
            <a:off x="467706" y="2419350"/>
            <a:ext cx="5552093" cy="1167441"/>
          </a:xfrm>
          <a:prstGeom prst="rect">
            <a:avLst/>
          </a:prstGeom>
        </p:spPr>
        <p:txBody>
          <a:bodyPr lIns="0" tIns="0" rIns="0" bIns="0" anchor="t">
            <a:noAutofit/>
          </a:bodyPr>
          <a:lstStyle>
            <a:lvl1pPr marL="0" indent="0" algn="l" defTabSz="564625" rtl="0" eaLnBrk="1" latinLnBrk="0" hangingPunct="1">
              <a:lnSpc>
                <a:spcPct val="90000"/>
              </a:lnSpc>
              <a:spcBef>
                <a:spcPts val="0"/>
              </a:spcBef>
              <a:spcAft>
                <a:spcPts val="247"/>
              </a:spcAft>
              <a:buFont typeface="Arial" panose="020B0604020202020204" pitchFamily="34" charset="0"/>
              <a:buNone/>
              <a:defRPr lang="en-US" sz="1400" b="0" kern="1200" baseline="0" dirty="0">
                <a:solidFill>
                  <a:schemeClr val="bg1"/>
                </a:solidFill>
                <a:latin typeface="+mj-lt"/>
                <a:ea typeface="Yu Gothic UI" panose="020B0500000000000000" pitchFamily="34" charset="-128"/>
                <a:cs typeface="Arial" panose="020B0604020202020204" pitchFamily="34" charset="0"/>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October 6, 2026</a:t>
            </a:r>
          </a:p>
          <a:p>
            <a:endParaRPr lang="en-US" sz="1600" dirty="0"/>
          </a:p>
          <a:p>
            <a:endParaRPr lang="en-US" sz="1600" dirty="0"/>
          </a:p>
          <a:p>
            <a:r>
              <a:rPr lang="en-US" sz="1600" i="1" dirty="0"/>
              <a:t>For questions, please submit a case form to the Certification team via the </a:t>
            </a:r>
            <a:r>
              <a:rPr lang="en-US" sz="1600" i="1" dirty="0">
                <a:hlinkClick r:id="rId2">
                  <a:extLst>
                    <a:ext uri="{A12FA001-AC4F-418D-AE19-62706E023703}">
                      <ahyp:hlinkClr xmlns:ahyp="http://schemas.microsoft.com/office/drawing/2018/hyperlinkcolor" val="tx"/>
                    </a:ext>
                  </a:extLst>
                </a:hlinkClick>
              </a:rPr>
              <a:t>ServiceNow Support Portal</a:t>
            </a:r>
            <a:endParaRPr lang="en-US" sz="1600" dirty="0"/>
          </a:p>
        </p:txBody>
      </p:sp>
    </p:spTree>
    <p:extLst>
      <p:ext uri="{BB962C8B-B14F-4D97-AF65-F5344CB8AC3E}">
        <p14:creationId xmlns:p14="http://schemas.microsoft.com/office/powerpoint/2010/main" val="63666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5">
            <a:extLst>
              <a:ext uri="{FF2B5EF4-FFF2-40B4-BE49-F238E27FC236}">
                <a16:creationId xmlns:a16="http://schemas.microsoft.com/office/drawing/2014/main" id="{BC62849B-2431-53F9-53A5-F5AD540E2AC0}"/>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Exam Registration Overview</a:t>
            </a:r>
          </a:p>
        </p:txBody>
      </p:sp>
      <p:grpSp>
        <p:nvGrpSpPr>
          <p:cNvPr id="2" name="Group 1">
            <a:extLst>
              <a:ext uri="{FF2B5EF4-FFF2-40B4-BE49-F238E27FC236}">
                <a16:creationId xmlns:a16="http://schemas.microsoft.com/office/drawing/2014/main" id="{86D53946-87C6-D4BE-2641-16A11BAF9748}"/>
              </a:ext>
            </a:extLst>
          </p:cNvPr>
          <p:cNvGrpSpPr/>
          <p:nvPr/>
        </p:nvGrpSpPr>
        <p:grpSpPr>
          <a:xfrm>
            <a:off x="456326" y="945393"/>
            <a:ext cx="3978708" cy="680694"/>
            <a:chOff x="2019300" y="1047750"/>
            <a:chExt cx="3978708" cy="680694"/>
          </a:xfrm>
        </p:grpSpPr>
        <p:sp>
          <p:nvSpPr>
            <p:cNvPr id="3" name="Rounded Rectangle 2">
              <a:extLst>
                <a:ext uri="{FF2B5EF4-FFF2-40B4-BE49-F238E27FC236}">
                  <a16:creationId xmlns:a16="http://schemas.microsoft.com/office/drawing/2014/main" id="{A3064DA2-97CB-B9F5-C587-0F6617B62391}"/>
                </a:ext>
              </a:extLst>
            </p:cNvPr>
            <p:cNvSpPr/>
            <p:nvPr userDrawn="1"/>
          </p:nvSpPr>
          <p:spPr>
            <a:xfrm rot="16200000">
              <a:off x="3668308" y="-601258"/>
              <a:ext cx="680691" cy="3978708"/>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 name="Round Same Side Corner Rectangle 3">
              <a:extLst>
                <a:ext uri="{FF2B5EF4-FFF2-40B4-BE49-F238E27FC236}">
                  <a16:creationId xmlns:a16="http://schemas.microsoft.com/office/drawing/2014/main" id="{D24250EF-DD6A-4077-6F3B-6C505E97E92F}"/>
                </a:ext>
              </a:extLst>
            </p:cNvPr>
            <p:cNvSpPr/>
            <p:nvPr userDrawn="1"/>
          </p:nvSpPr>
          <p:spPr>
            <a:xfrm rot="16200000">
              <a:off x="2147024" y="920029"/>
              <a:ext cx="680693" cy="936138"/>
            </a:xfrm>
            <a:prstGeom prst="round2SameRect">
              <a:avLst>
                <a:gd name="adj1" fmla="val 1211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5" name="Text Placeholder 18">
            <a:hlinkClick r:id="rId2" action="ppaction://hlinksldjump"/>
            <a:extLst>
              <a:ext uri="{FF2B5EF4-FFF2-40B4-BE49-F238E27FC236}">
                <a16:creationId xmlns:a16="http://schemas.microsoft.com/office/drawing/2014/main" id="{948B53F6-C87F-46E5-DB43-8B2D6F40D95E}"/>
              </a:ext>
            </a:extLst>
          </p:cNvPr>
          <p:cNvSpPr txBox="1">
            <a:spLocks/>
          </p:cNvSpPr>
          <p:nvPr/>
        </p:nvSpPr>
        <p:spPr>
          <a:xfrm>
            <a:off x="1447796" y="971550"/>
            <a:ext cx="2819400" cy="572731"/>
          </a:xfrm>
          <a:prstGeom prst="rect">
            <a:avLst/>
          </a:prstGeom>
        </p:spPr>
        <p:txBody>
          <a:bodyPr lIns="0" tIns="0" rIns="0" bIns="0" anchor="ctr" anchorCtr="0"/>
          <a:lstStyle>
            <a:lvl1pPr marL="0" indent="0" algn="l" defTabSz="914378"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189"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378"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u="sng" dirty="0">
                <a:hlinkClick r:id="rId2" action="ppaction://hlinksldjump">
                  <a:extLst>
                    <a:ext uri="{A12FA001-AC4F-418D-AE19-62706E023703}">
                      <ahyp:hlinkClr xmlns:ahyp="http://schemas.microsoft.com/office/drawing/2018/hyperlinkcolor" val="tx"/>
                    </a:ext>
                  </a:extLst>
                </a:hlinkClick>
              </a:rPr>
              <a:t>Login to </a:t>
            </a:r>
            <a:r>
              <a:rPr lang="en-US" u="sng" dirty="0"/>
              <a:t>CM Connect</a:t>
            </a:r>
          </a:p>
        </p:txBody>
      </p:sp>
      <p:sp>
        <p:nvSpPr>
          <p:cNvPr id="7" name="Text Placeholder 21">
            <a:extLst>
              <a:ext uri="{FF2B5EF4-FFF2-40B4-BE49-F238E27FC236}">
                <a16:creationId xmlns:a16="http://schemas.microsoft.com/office/drawing/2014/main" id="{E3F2D3EB-D361-93A3-B67C-CDDB1360F42B}"/>
              </a:ext>
            </a:extLst>
          </p:cNvPr>
          <p:cNvSpPr txBox="1">
            <a:spLocks/>
          </p:cNvSpPr>
          <p:nvPr/>
        </p:nvSpPr>
        <p:spPr>
          <a:xfrm>
            <a:off x="484091" y="1041662"/>
            <a:ext cx="833101" cy="488156"/>
          </a:xfrm>
          <a:prstGeom prst="rect">
            <a:avLst/>
          </a:prstGeom>
        </p:spPr>
        <p:txBody>
          <a:bodyPr lIns="0" tIns="0" rIns="0" bIns="0" anchor="ctr" anchorCtr="0"/>
          <a:lstStyle>
            <a:lvl1pPr marL="0" indent="0" algn="ctr" defTabSz="914378" rtl="0" eaLnBrk="1" latinLnBrk="0" hangingPunct="1">
              <a:lnSpc>
                <a:spcPct val="90000"/>
              </a:lnSpc>
              <a:spcBef>
                <a:spcPts val="1000"/>
              </a:spcBef>
              <a:buFont typeface="Arial" panose="020B0604020202020204" pitchFamily="34" charset="0"/>
              <a:buNone/>
              <a:defRPr sz="4000" b="0" i="0" kern="1200">
                <a:solidFill>
                  <a:schemeClr val="tx1"/>
                </a:solidFill>
                <a:latin typeface="OneStream Fono" panose="020B0504030300000000" pitchFamily="34" charset="0"/>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a:t>
            </a:r>
          </a:p>
        </p:txBody>
      </p:sp>
      <p:grpSp>
        <p:nvGrpSpPr>
          <p:cNvPr id="10" name="Group 9">
            <a:extLst>
              <a:ext uri="{FF2B5EF4-FFF2-40B4-BE49-F238E27FC236}">
                <a16:creationId xmlns:a16="http://schemas.microsoft.com/office/drawing/2014/main" id="{57FA810B-9256-54DE-D86E-41527A058A4D}"/>
              </a:ext>
            </a:extLst>
          </p:cNvPr>
          <p:cNvGrpSpPr/>
          <p:nvPr/>
        </p:nvGrpSpPr>
        <p:grpSpPr>
          <a:xfrm>
            <a:off x="440892" y="1777995"/>
            <a:ext cx="3978706" cy="680694"/>
            <a:chOff x="2019300" y="1047750"/>
            <a:chExt cx="3978706" cy="680694"/>
          </a:xfrm>
        </p:grpSpPr>
        <p:sp>
          <p:nvSpPr>
            <p:cNvPr id="11" name="Rounded Rectangle 10">
              <a:extLst>
                <a:ext uri="{FF2B5EF4-FFF2-40B4-BE49-F238E27FC236}">
                  <a16:creationId xmlns:a16="http://schemas.microsoft.com/office/drawing/2014/main" id="{A05E8201-D1DE-EC05-707B-55F1AB418527}"/>
                </a:ext>
              </a:extLst>
            </p:cNvPr>
            <p:cNvSpPr/>
            <p:nvPr userDrawn="1"/>
          </p:nvSpPr>
          <p:spPr>
            <a:xfrm rot="16200000">
              <a:off x="3668307" y="-601257"/>
              <a:ext cx="680691" cy="3978706"/>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2" name="Round Same Side Corner Rectangle 11">
              <a:extLst>
                <a:ext uri="{FF2B5EF4-FFF2-40B4-BE49-F238E27FC236}">
                  <a16:creationId xmlns:a16="http://schemas.microsoft.com/office/drawing/2014/main" id="{4D0D6647-E467-7F39-1B05-C45A66BDAF32}"/>
                </a:ext>
              </a:extLst>
            </p:cNvPr>
            <p:cNvSpPr/>
            <p:nvPr userDrawn="1"/>
          </p:nvSpPr>
          <p:spPr>
            <a:xfrm rot="16200000">
              <a:off x="2147024" y="920029"/>
              <a:ext cx="680693" cy="936138"/>
            </a:xfrm>
            <a:prstGeom prst="round2SameRect">
              <a:avLst>
                <a:gd name="adj1" fmla="val 1211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13" name="Text Placeholder 18">
            <a:hlinkClick r:id="rId3" action="ppaction://hlinksldjump"/>
            <a:extLst>
              <a:ext uri="{FF2B5EF4-FFF2-40B4-BE49-F238E27FC236}">
                <a16:creationId xmlns:a16="http://schemas.microsoft.com/office/drawing/2014/main" id="{36DA8F1F-D667-11EC-5B4A-65633D36E9F8}"/>
              </a:ext>
            </a:extLst>
          </p:cNvPr>
          <p:cNvSpPr txBox="1">
            <a:spLocks/>
          </p:cNvSpPr>
          <p:nvPr/>
        </p:nvSpPr>
        <p:spPr>
          <a:xfrm>
            <a:off x="1447796" y="1831975"/>
            <a:ext cx="2819400" cy="572731"/>
          </a:xfrm>
          <a:prstGeom prst="rect">
            <a:avLst/>
          </a:prstGeom>
        </p:spPr>
        <p:txBody>
          <a:bodyPr lIns="0" tIns="0" rIns="0" bIns="0" anchor="ctr" anchorCtr="0"/>
          <a:lstStyle>
            <a:lvl1pPr marL="0" indent="0" algn="l" defTabSz="914378"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189"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378"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u="sng" dirty="0">
                <a:hlinkClick r:id="rId3" action="ppaction://hlinksldjump">
                  <a:extLst>
                    <a:ext uri="{A12FA001-AC4F-418D-AE19-62706E023703}">
                      <ahyp:hlinkClr xmlns:ahyp="http://schemas.microsoft.com/office/drawing/2018/hyperlinkcolor" val="tx"/>
                    </a:ext>
                  </a:extLst>
                </a:hlinkClick>
              </a:rPr>
              <a:t>Confirm your CM Connect profile</a:t>
            </a:r>
            <a:endParaRPr lang="en-US" u="sng" dirty="0"/>
          </a:p>
        </p:txBody>
      </p:sp>
      <p:sp>
        <p:nvSpPr>
          <p:cNvPr id="14" name="Text Placeholder 21">
            <a:extLst>
              <a:ext uri="{FF2B5EF4-FFF2-40B4-BE49-F238E27FC236}">
                <a16:creationId xmlns:a16="http://schemas.microsoft.com/office/drawing/2014/main" id="{F91DEF92-778B-A824-22C5-A5B706FF2345}"/>
              </a:ext>
            </a:extLst>
          </p:cNvPr>
          <p:cNvSpPr txBox="1">
            <a:spLocks/>
          </p:cNvSpPr>
          <p:nvPr/>
        </p:nvSpPr>
        <p:spPr>
          <a:xfrm>
            <a:off x="484091" y="1902087"/>
            <a:ext cx="833101" cy="488156"/>
          </a:xfrm>
          <a:prstGeom prst="rect">
            <a:avLst/>
          </a:prstGeom>
        </p:spPr>
        <p:txBody>
          <a:bodyPr lIns="0" tIns="0" rIns="0" bIns="0" anchor="ctr" anchorCtr="0"/>
          <a:lstStyle>
            <a:lvl1pPr marL="0" indent="0" algn="ctr" defTabSz="914378" rtl="0" eaLnBrk="1" latinLnBrk="0" hangingPunct="1">
              <a:lnSpc>
                <a:spcPct val="90000"/>
              </a:lnSpc>
              <a:spcBef>
                <a:spcPts val="1000"/>
              </a:spcBef>
              <a:buFont typeface="Arial" panose="020B0604020202020204" pitchFamily="34" charset="0"/>
              <a:buNone/>
              <a:defRPr sz="4000" b="0" i="0" kern="1200">
                <a:solidFill>
                  <a:schemeClr val="tx1"/>
                </a:solidFill>
                <a:latin typeface="OneStream Fono" panose="020B0504030300000000" pitchFamily="34" charset="0"/>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a:t>
            </a:r>
          </a:p>
        </p:txBody>
      </p:sp>
      <p:grpSp>
        <p:nvGrpSpPr>
          <p:cNvPr id="16" name="Group 15">
            <a:extLst>
              <a:ext uri="{FF2B5EF4-FFF2-40B4-BE49-F238E27FC236}">
                <a16:creationId xmlns:a16="http://schemas.microsoft.com/office/drawing/2014/main" id="{CB29223B-C1DE-45BB-B994-C92421210AE6}"/>
              </a:ext>
            </a:extLst>
          </p:cNvPr>
          <p:cNvGrpSpPr/>
          <p:nvPr/>
        </p:nvGrpSpPr>
        <p:grpSpPr>
          <a:xfrm>
            <a:off x="440892" y="2635245"/>
            <a:ext cx="3978708" cy="680694"/>
            <a:chOff x="2019300" y="1047750"/>
            <a:chExt cx="3978708" cy="680694"/>
          </a:xfrm>
        </p:grpSpPr>
        <p:sp>
          <p:nvSpPr>
            <p:cNvPr id="17" name="Rounded Rectangle 16">
              <a:extLst>
                <a:ext uri="{FF2B5EF4-FFF2-40B4-BE49-F238E27FC236}">
                  <a16:creationId xmlns:a16="http://schemas.microsoft.com/office/drawing/2014/main" id="{2726C1D7-FB86-DF70-2C58-4325A7566D4A}"/>
                </a:ext>
              </a:extLst>
            </p:cNvPr>
            <p:cNvSpPr/>
            <p:nvPr userDrawn="1"/>
          </p:nvSpPr>
          <p:spPr>
            <a:xfrm rot="16200000">
              <a:off x="3668308" y="-601258"/>
              <a:ext cx="680691" cy="3978708"/>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18" name="Round Same Side Corner Rectangle 17">
              <a:extLst>
                <a:ext uri="{FF2B5EF4-FFF2-40B4-BE49-F238E27FC236}">
                  <a16:creationId xmlns:a16="http://schemas.microsoft.com/office/drawing/2014/main" id="{BB3C7656-C524-17F4-5A61-CC348CD850F8}"/>
                </a:ext>
              </a:extLst>
            </p:cNvPr>
            <p:cNvSpPr/>
            <p:nvPr userDrawn="1"/>
          </p:nvSpPr>
          <p:spPr>
            <a:xfrm rot="16200000">
              <a:off x="2147024" y="920029"/>
              <a:ext cx="680693" cy="936138"/>
            </a:xfrm>
            <a:prstGeom prst="round2SameRect">
              <a:avLst>
                <a:gd name="adj1" fmla="val 1211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20" name="Text Placeholder 18">
            <a:hlinkClick r:id="rId4" action="ppaction://hlinksldjump"/>
            <a:extLst>
              <a:ext uri="{FF2B5EF4-FFF2-40B4-BE49-F238E27FC236}">
                <a16:creationId xmlns:a16="http://schemas.microsoft.com/office/drawing/2014/main" id="{A42C7B80-05AC-1B49-5776-2251CA6EF9A4}"/>
              </a:ext>
            </a:extLst>
          </p:cNvPr>
          <p:cNvSpPr txBox="1">
            <a:spLocks/>
          </p:cNvSpPr>
          <p:nvPr/>
        </p:nvSpPr>
        <p:spPr>
          <a:xfrm>
            <a:off x="1447796" y="2689225"/>
            <a:ext cx="2819400" cy="572731"/>
          </a:xfrm>
          <a:prstGeom prst="rect">
            <a:avLst/>
          </a:prstGeom>
        </p:spPr>
        <p:txBody>
          <a:bodyPr lIns="0" tIns="0" rIns="0" bIns="0" anchor="ctr" anchorCtr="0"/>
          <a:lstStyle>
            <a:lvl1pPr marL="0" indent="0" algn="l" defTabSz="914378" rtl="0" eaLnBrk="1" latinLnBrk="0" hangingPunct="1">
              <a:lnSpc>
                <a:spcPct val="90000"/>
              </a:lnSpc>
              <a:spcBef>
                <a:spcPts val="1000"/>
              </a:spcBef>
              <a:buFont typeface="Arial" panose="020B0604020202020204" pitchFamily="34" charset="0"/>
              <a:buNone/>
              <a:defRPr sz="1000" kern="1200">
                <a:solidFill>
                  <a:schemeClr val="tx1"/>
                </a:solidFill>
                <a:latin typeface="+mn-lt"/>
                <a:ea typeface="+mn-ea"/>
                <a:cs typeface="+mn-cs"/>
              </a:defRPr>
            </a:lvl1pPr>
            <a:lvl2pPr marL="457189"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378"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u="sng" dirty="0">
                <a:hlinkClick r:id="rId4" action="ppaction://hlinksldjump">
                  <a:extLst>
                    <a:ext uri="{A12FA001-AC4F-418D-AE19-62706E023703}">
                      <ahyp:hlinkClr xmlns:ahyp="http://schemas.microsoft.com/office/drawing/2018/hyperlinkcolor" val="tx"/>
                    </a:ext>
                  </a:extLst>
                </a:hlinkClick>
              </a:rPr>
              <a:t>Register for an Exam</a:t>
            </a:r>
            <a:endParaRPr lang="en-US" sz="1200" u="sng" dirty="0"/>
          </a:p>
        </p:txBody>
      </p:sp>
      <p:sp>
        <p:nvSpPr>
          <p:cNvPr id="21" name="Text Placeholder 21">
            <a:extLst>
              <a:ext uri="{FF2B5EF4-FFF2-40B4-BE49-F238E27FC236}">
                <a16:creationId xmlns:a16="http://schemas.microsoft.com/office/drawing/2014/main" id="{877CF95C-C308-34B7-3015-A0C3DCBB8FF8}"/>
              </a:ext>
            </a:extLst>
          </p:cNvPr>
          <p:cNvSpPr txBox="1">
            <a:spLocks/>
          </p:cNvSpPr>
          <p:nvPr/>
        </p:nvSpPr>
        <p:spPr>
          <a:xfrm>
            <a:off x="484091" y="2759337"/>
            <a:ext cx="833101" cy="488156"/>
          </a:xfrm>
          <a:prstGeom prst="rect">
            <a:avLst/>
          </a:prstGeom>
        </p:spPr>
        <p:txBody>
          <a:bodyPr lIns="0" tIns="0" rIns="0" bIns="0" anchor="ctr" anchorCtr="0"/>
          <a:lstStyle>
            <a:lvl1pPr marL="0" indent="0" algn="ctr" defTabSz="914378" rtl="0" eaLnBrk="1" latinLnBrk="0" hangingPunct="1">
              <a:lnSpc>
                <a:spcPct val="90000"/>
              </a:lnSpc>
              <a:spcBef>
                <a:spcPts val="1000"/>
              </a:spcBef>
              <a:buFont typeface="Arial" panose="020B0604020202020204" pitchFamily="34" charset="0"/>
              <a:buNone/>
              <a:defRPr sz="4000" b="0" i="0" kern="1200">
                <a:solidFill>
                  <a:schemeClr val="tx1"/>
                </a:solidFill>
                <a:latin typeface="OneStream Fono" panose="020B0504030300000000" pitchFamily="34" charset="0"/>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3</a:t>
            </a:r>
          </a:p>
        </p:txBody>
      </p:sp>
      <p:grpSp>
        <p:nvGrpSpPr>
          <p:cNvPr id="22" name="Group 21">
            <a:extLst>
              <a:ext uri="{FF2B5EF4-FFF2-40B4-BE49-F238E27FC236}">
                <a16:creationId xmlns:a16="http://schemas.microsoft.com/office/drawing/2014/main" id="{07665AA5-4147-7F99-1BC1-869A4A446092}"/>
              </a:ext>
            </a:extLst>
          </p:cNvPr>
          <p:cNvGrpSpPr/>
          <p:nvPr/>
        </p:nvGrpSpPr>
        <p:grpSpPr>
          <a:xfrm>
            <a:off x="440892" y="3495670"/>
            <a:ext cx="3978708" cy="680694"/>
            <a:chOff x="2019300" y="1047750"/>
            <a:chExt cx="3978708" cy="680694"/>
          </a:xfrm>
        </p:grpSpPr>
        <p:sp>
          <p:nvSpPr>
            <p:cNvPr id="23" name="Rounded Rectangle 22">
              <a:extLst>
                <a:ext uri="{FF2B5EF4-FFF2-40B4-BE49-F238E27FC236}">
                  <a16:creationId xmlns:a16="http://schemas.microsoft.com/office/drawing/2014/main" id="{1B921416-2B43-E7E0-43E2-DCA0D1ED86A5}"/>
                </a:ext>
              </a:extLst>
            </p:cNvPr>
            <p:cNvSpPr/>
            <p:nvPr userDrawn="1"/>
          </p:nvSpPr>
          <p:spPr>
            <a:xfrm rot="16200000">
              <a:off x="3668308" y="-601258"/>
              <a:ext cx="680691" cy="3978708"/>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4" name="Round Same Side Corner Rectangle 23">
              <a:extLst>
                <a:ext uri="{FF2B5EF4-FFF2-40B4-BE49-F238E27FC236}">
                  <a16:creationId xmlns:a16="http://schemas.microsoft.com/office/drawing/2014/main" id="{838E7D21-599B-E02B-BFD1-D5C4064A056E}"/>
                </a:ext>
              </a:extLst>
            </p:cNvPr>
            <p:cNvSpPr/>
            <p:nvPr userDrawn="1"/>
          </p:nvSpPr>
          <p:spPr>
            <a:xfrm rot="16200000">
              <a:off x="2147024" y="920029"/>
              <a:ext cx="680693" cy="936138"/>
            </a:xfrm>
            <a:prstGeom prst="round2SameRect">
              <a:avLst>
                <a:gd name="adj1" fmla="val 12116"/>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25" name="Text Placeholder 18">
            <a:hlinkClick r:id="rId5" action="ppaction://hlinksldjump"/>
            <a:extLst>
              <a:ext uri="{FF2B5EF4-FFF2-40B4-BE49-F238E27FC236}">
                <a16:creationId xmlns:a16="http://schemas.microsoft.com/office/drawing/2014/main" id="{656F87DB-1512-415B-DD68-809E9E333C0E}"/>
              </a:ext>
            </a:extLst>
          </p:cNvPr>
          <p:cNvSpPr txBox="1">
            <a:spLocks/>
          </p:cNvSpPr>
          <p:nvPr/>
        </p:nvSpPr>
        <p:spPr>
          <a:xfrm>
            <a:off x="1447796" y="3549650"/>
            <a:ext cx="2819400" cy="572731"/>
          </a:xfrm>
          <a:prstGeom prst="rect">
            <a:avLst/>
          </a:prstGeom>
        </p:spPr>
        <p:txBody>
          <a:bodyPr lIns="0" tIns="0" rIns="0" bIns="0" anchor="ctr" anchorCtr="0"/>
          <a:lstStyle>
            <a:lvl1pPr marL="0" indent="0" algn="l" defTabSz="914378"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189"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378"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u="sng" dirty="0">
                <a:hlinkClick r:id="rId5" action="ppaction://hlinksldjump">
                  <a:extLst>
                    <a:ext uri="{A12FA001-AC4F-418D-AE19-62706E023703}">
                      <ahyp:hlinkClr xmlns:ahyp="http://schemas.microsoft.com/office/drawing/2018/hyperlinkcolor" val="tx"/>
                    </a:ext>
                  </a:extLst>
                </a:hlinkClick>
              </a:rPr>
              <a:t>Confirm your </a:t>
            </a:r>
            <a:r>
              <a:rPr lang="en-US" u="sng" dirty="0" err="1">
                <a:hlinkClick r:id="rId5" action="ppaction://hlinksldjump">
                  <a:extLst>
                    <a:ext uri="{A12FA001-AC4F-418D-AE19-62706E023703}">
                      <ahyp:hlinkClr xmlns:ahyp="http://schemas.microsoft.com/office/drawing/2018/hyperlinkcolor" val="tx"/>
                    </a:ext>
                  </a:extLst>
                </a:hlinkClick>
              </a:rPr>
              <a:t>TESTWise</a:t>
            </a:r>
            <a:r>
              <a:rPr lang="en-US" u="sng" dirty="0">
                <a:hlinkClick r:id="rId5" action="ppaction://hlinksldjump">
                  <a:extLst>
                    <a:ext uri="{A12FA001-AC4F-418D-AE19-62706E023703}">
                      <ahyp:hlinkClr xmlns:ahyp="http://schemas.microsoft.com/office/drawing/2018/hyperlinkcolor" val="tx"/>
                    </a:ext>
                  </a:extLst>
                </a:hlinkClick>
              </a:rPr>
              <a:t> Profile</a:t>
            </a:r>
            <a:endParaRPr lang="en-US" u="sng" dirty="0"/>
          </a:p>
        </p:txBody>
      </p:sp>
      <p:sp>
        <p:nvSpPr>
          <p:cNvPr id="26" name="Text Placeholder 21">
            <a:extLst>
              <a:ext uri="{FF2B5EF4-FFF2-40B4-BE49-F238E27FC236}">
                <a16:creationId xmlns:a16="http://schemas.microsoft.com/office/drawing/2014/main" id="{4A49D908-481E-8CD8-02F6-0E08A9214451}"/>
              </a:ext>
            </a:extLst>
          </p:cNvPr>
          <p:cNvSpPr txBox="1">
            <a:spLocks/>
          </p:cNvSpPr>
          <p:nvPr/>
        </p:nvSpPr>
        <p:spPr>
          <a:xfrm>
            <a:off x="484091" y="3619762"/>
            <a:ext cx="833101" cy="488156"/>
          </a:xfrm>
          <a:prstGeom prst="rect">
            <a:avLst/>
          </a:prstGeom>
        </p:spPr>
        <p:txBody>
          <a:bodyPr lIns="0" tIns="0" rIns="0" bIns="0" anchor="ctr" anchorCtr="0"/>
          <a:lstStyle>
            <a:lvl1pPr marL="0" indent="0" algn="ctr" defTabSz="914378" rtl="0" eaLnBrk="1" latinLnBrk="0" hangingPunct="1">
              <a:lnSpc>
                <a:spcPct val="90000"/>
              </a:lnSpc>
              <a:spcBef>
                <a:spcPts val="1000"/>
              </a:spcBef>
              <a:buFont typeface="Arial" panose="020B0604020202020204" pitchFamily="34" charset="0"/>
              <a:buNone/>
              <a:defRPr sz="4000" b="0" i="0" kern="1200">
                <a:solidFill>
                  <a:schemeClr val="tx1"/>
                </a:solidFill>
                <a:latin typeface="OneStream Fono" panose="020B0504030300000000" pitchFamily="34" charset="0"/>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4</a:t>
            </a:r>
          </a:p>
        </p:txBody>
      </p:sp>
      <p:grpSp>
        <p:nvGrpSpPr>
          <p:cNvPr id="27" name="Group 26">
            <a:extLst>
              <a:ext uri="{FF2B5EF4-FFF2-40B4-BE49-F238E27FC236}">
                <a16:creationId xmlns:a16="http://schemas.microsoft.com/office/drawing/2014/main" id="{69CA96AE-2D39-E6C6-3101-F6A5744F4611}"/>
              </a:ext>
            </a:extLst>
          </p:cNvPr>
          <p:cNvGrpSpPr/>
          <p:nvPr/>
        </p:nvGrpSpPr>
        <p:grpSpPr>
          <a:xfrm>
            <a:off x="4727142" y="917570"/>
            <a:ext cx="3978708" cy="680694"/>
            <a:chOff x="2019300" y="1047750"/>
            <a:chExt cx="3978708" cy="680694"/>
          </a:xfrm>
        </p:grpSpPr>
        <p:sp>
          <p:nvSpPr>
            <p:cNvPr id="28" name="Rounded Rectangle 27">
              <a:extLst>
                <a:ext uri="{FF2B5EF4-FFF2-40B4-BE49-F238E27FC236}">
                  <a16:creationId xmlns:a16="http://schemas.microsoft.com/office/drawing/2014/main" id="{2715985A-C2A1-91A3-D168-6BB628672BE1}"/>
                </a:ext>
              </a:extLst>
            </p:cNvPr>
            <p:cNvSpPr/>
            <p:nvPr userDrawn="1"/>
          </p:nvSpPr>
          <p:spPr>
            <a:xfrm rot="16200000">
              <a:off x="3668308" y="-601258"/>
              <a:ext cx="680691" cy="3978708"/>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29" name="Round Same Side Corner Rectangle 28">
              <a:extLst>
                <a:ext uri="{FF2B5EF4-FFF2-40B4-BE49-F238E27FC236}">
                  <a16:creationId xmlns:a16="http://schemas.microsoft.com/office/drawing/2014/main" id="{43F075ED-8190-8B44-7929-ABC74602098F}"/>
                </a:ext>
              </a:extLst>
            </p:cNvPr>
            <p:cNvSpPr/>
            <p:nvPr userDrawn="1"/>
          </p:nvSpPr>
          <p:spPr>
            <a:xfrm rot="16200000">
              <a:off x="2147024" y="920029"/>
              <a:ext cx="680693" cy="936138"/>
            </a:xfrm>
            <a:prstGeom prst="round2SameRect">
              <a:avLst>
                <a:gd name="adj1" fmla="val 12116"/>
                <a:gd name="adj2" fmla="val 0"/>
              </a:avLst>
            </a:prstGeom>
            <a:solidFill>
              <a:srgbClr val="FFF2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30" name="Text Placeholder 18">
            <a:hlinkClick r:id="rId6" action="ppaction://hlinksldjump"/>
            <a:extLst>
              <a:ext uri="{FF2B5EF4-FFF2-40B4-BE49-F238E27FC236}">
                <a16:creationId xmlns:a16="http://schemas.microsoft.com/office/drawing/2014/main" id="{5230BB26-6222-4C95-35C3-8F7C7A402579}"/>
              </a:ext>
            </a:extLst>
          </p:cNvPr>
          <p:cNvSpPr txBox="1">
            <a:spLocks/>
          </p:cNvSpPr>
          <p:nvPr/>
        </p:nvSpPr>
        <p:spPr>
          <a:xfrm>
            <a:off x="5734046" y="971550"/>
            <a:ext cx="2819400" cy="572731"/>
          </a:xfrm>
          <a:prstGeom prst="rect">
            <a:avLst/>
          </a:prstGeom>
        </p:spPr>
        <p:txBody>
          <a:bodyPr lIns="0" tIns="0" rIns="0" bIns="0" anchor="ctr" anchorCtr="0"/>
          <a:lstStyle>
            <a:lvl1pPr marL="0" indent="0" algn="l" defTabSz="914378"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189"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378"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u="sng" dirty="0">
                <a:hlinkClick r:id="rId6" action="ppaction://hlinksldjump">
                  <a:extLst>
                    <a:ext uri="{A12FA001-AC4F-418D-AE19-62706E023703}">
                      <ahyp:hlinkClr xmlns:ahyp="http://schemas.microsoft.com/office/drawing/2018/hyperlinkcolor" val="tx"/>
                    </a:ext>
                  </a:extLst>
                </a:hlinkClick>
              </a:rPr>
              <a:t>Schedule Your Exam</a:t>
            </a:r>
            <a:endParaRPr lang="en-US" u="sng" dirty="0"/>
          </a:p>
        </p:txBody>
      </p:sp>
      <p:sp>
        <p:nvSpPr>
          <p:cNvPr id="31" name="Text Placeholder 21">
            <a:extLst>
              <a:ext uri="{FF2B5EF4-FFF2-40B4-BE49-F238E27FC236}">
                <a16:creationId xmlns:a16="http://schemas.microsoft.com/office/drawing/2014/main" id="{B8DE882C-9445-59C5-DED2-F004045E8ADB}"/>
              </a:ext>
            </a:extLst>
          </p:cNvPr>
          <p:cNvSpPr txBox="1">
            <a:spLocks/>
          </p:cNvSpPr>
          <p:nvPr/>
        </p:nvSpPr>
        <p:spPr>
          <a:xfrm>
            <a:off x="4770341" y="1041662"/>
            <a:ext cx="833101" cy="488156"/>
          </a:xfrm>
          <a:prstGeom prst="rect">
            <a:avLst/>
          </a:prstGeom>
        </p:spPr>
        <p:txBody>
          <a:bodyPr lIns="0" tIns="0" rIns="0" bIns="0" anchor="ctr" anchorCtr="0"/>
          <a:lstStyle>
            <a:lvl1pPr marL="0" indent="0" algn="ctr" defTabSz="914378" rtl="0" eaLnBrk="1" latinLnBrk="0" hangingPunct="1">
              <a:lnSpc>
                <a:spcPct val="90000"/>
              </a:lnSpc>
              <a:spcBef>
                <a:spcPts val="1000"/>
              </a:spcBef>
              <a:buFont typeface="Arial" panose="020B0604020202020204" pitchFamily="34" charset="0"/>
              <a:buNone/>
              <a:defRPr sz="4000" b="0" i="0" kern="1200">
                <a:solidFill>
                  <a:schemeClr val="tx1"/>
                </a:solidFill>
                <a:latin typeface="OneStream Fono" panose="020B0504030300000000" pitchFamily="34" charset="0"/>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5</a:t>
            </a:r>
          </a:p>
        </p:txBody>
      </p:sp>
      <p:grpSp>
        <p:nvGrpSpPr>
          <p:cNvPr id="32" name="Group 31">
            <a:extLst>
              <a:ext uri="{FF2B5EF4-FFF2-40B4-BE49-F238E27FC236}">
                <a16:creationId xmlns:a16="http://schemas.microsoft.com/office/drawing/2014/main" id="{F335543C-3F3A-85BC-66E9-B501347E34CB}"/>
              </a:ext>
            </a:extLst>
          </p:cNvPr>
          <p:cNvGrpSpPr/>
          <p:nvPr/>
        </p:nvGrpSpPr>
        <p:grpSpPr>
          <a:xfrm>
            <a:off x="4702696" y="1777993"/>
            <a:ext cx="3978706" cy="680694"/>
            <a:chOff x="2019300" y="1047750"/>
            <a:chExt cx="3978706" cy="680694"/>
          </a:xfrm>
        </p:grpSpPr>
        <p:sp>
          <p:nvSpPr>
            <p:cNvPr id="33" name="Rounded Rectangle 32">
              <a:extLst>
                <a:ext uri="{FF2B5EF4-FFF2-40B4-BE49-F238E27FC236}">
                  <a16:creationId xmlns:a16="http://schemas.microsoft.com/office/drawing/2014/main" id="{5B41C3DC-98A6-21B0-2380-926D06947894}"/>
                </a:ext>
              </a:extLst>
            </p:cNvPr>
            <p:cNvSpPr/>
            <p:nvPr userDrawn="1"/>
          </p:nvSpPr>
          <p:spPr>
            <a:xfrm rot="16200000">
              <a:off x="3668307" y="-601257"/>
              <a:ext cx="680691" cy="3978706"/>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4" name="Round Same Side Corner Rectangle 33">
              <a:extLst>
                <a:ext uri="{FF2B5EF4-FFF2-40B4-BE49-F238E27FC236}">
                  <a16:creationId xmlns:a16="http://schemas.microsoft.com/office/drawing/2014/main" id="{765BAC6A-9C79-02ED-FBAE-999495DAF8D4}"/>
                </a:ext>
              </a:extLst>
            </p:cNvPr>
            <p:cNvSpPr/>
            <p:nvPr userDrawn="1"/>
          </p:nvSpPr>
          <p:spPr>
            <a:xfrm rot="16200000">
              <a:off x="2147024" y="920029"/>
              <a:ext cx="680693" cy="936138"/>
            </a:xfrm>
            <a:prstGeom prst="round2SameRect">
              <a:avLst>
                <a:gd name="adj1" fmla="val 12116"/>
                <a:gd name="adj2" fmla="val 0"/>
              </a:avLst>
            </a:prstGeom>
            <a:solidFill>
              <a:srgbClr val="FFD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35" name="Text Placeholder 18">
            <a:hlinkClick r:id="rId7" action="ppaction://hlinksldjump"/>
            <a:extLst>
              <a:ext uri="{FF2B5EF4-FFF2-40B4-BE49-F238E27FC236}">
                <a16:creationId xmlns:a16="http://schemas.microsoft.com/office/drawing/2014/main" id="{694F12A4-EE14-840F-4D23-E10463E0E4BF}"/>
              </a:ext>
            </a:extLst>
          </p:cNvPr>
          <p:cNvSpPr txBox="1">
            <a:spLocks/>
          </p:cNvSpPr>
          <p:nvPr/>
        </p:nvSpPr>
        <p:spPr>
          <a:xfrm>
            <a:off x="5734046" y="1831975"/>
            <a:ext cx="2819400" cy="572731"/>
          </a:xfrm>
          <a:prstGeom prst="rect">
            <a:avLst/>
          </a:prstGeom>
        </p:spPr>
        <p:txBody>
          <a:bodyPr lIns="0" tIns="0" rIns="0" bIns="0" anchor="ctr" anchorCtr="0"/>
          <a:lstStyle>
            <a:lvl1pPr marL="0" indent="0" algn="l" defTabSz="914378"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189"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378"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u="sng" dirty="0">
                <a:hlinkClick r:id="rId7" action="ppaction://hlinksldjump">
                  <a:extLst>
                    <a:ext uri="{A12FA001-AC4F-418D-AE19-62706E023703}">
                      <ahyp:hlinkClr xmlns:ahyp="http://schemas.microsoft.com/office/drawing/2018/hyperlinkcolor" val="tx"/>
                    </a:ext>
                  </a:extLst>
                </a:hlinkClick>
              </a:rPr>
              <a:t>On Exam Day</a:t>
            </a:r>
            <a:endParaRPr lang="en-US" u="sng" dirty="0"/>
          </a:p>
        </p:txBody>
      </p:sp>
      <p:sp>
        <p:nvSpPr>
          <p:cNvPr id="36" name="Text Placeholder 21">
            <a:extLst>
              <a:ext uri="{FF2B5EF4-FFF2-40B4-BE49-F238E27FC236}">
                <a16:creationId xmlns:a16="http://schemas.microsoft.com/office/drawing/2014/main" id="{DBE470F3-3EE5-CB6A-B1E9-A8F208AB4FB9}"/>
              </a:ext>
            </a:extLst>
          </p:cNvPr>
          <p:cNvSpPr txBox="1">
            <a:spLocks/>
          </p:cNvSpPr>
          <p:nvPr/>
        </p:nvSpPr>
        <p:spPr>
          <a:xfrm>
            <a:off x="4770341" y="1902087"/>
            <a:ext cx="833101" cy="488156"/>
          </a:xfrm>
          <a:prstGeom prst="rect">
            <a:avLst/>
          </a:prstGeom>
        </p:spPr>
        <p:txBody>
          <a:bodyPr lIns="0" tIns="0" rIns="0" bIns="0" anchor="ctr" anchorCtr="0"/>
          <a:lstStyle>
            <a:lvl1pPr marL="0" indent="0" algn="ctr" defTabSz="914378" rtl="0" eaLnBrk="1" latinLnBrk="0" hangingPunct="1">
              <a:lnSpc>
                <a:spcPct val="90000"/>
              </a:lnSpc>
              <a:spcBef>
                <a:spcPts val="1000"/>
              </a:spcBef>
              <a:buFont typeface="Arial" panose="020B0604020202020204" pitchFamily="34" charset="0"/>
              <a:buNone/>
              <a:defRPr sz="4000" b="0" i="0" kern="1200">
                <a:solidFill>
                  <a:schemeClr val="tx1"/>
                </a:solidFill>
                <a:latin typeface="OneStream Fono" panose="020B0504030300000000" pitchFamily="34" charset="0"/>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6</a:t>
            </a:r>
          </a:p>
        </p:txBody>
      </p:sp>
      <p:grpSp>
        <p:nvGrpSpPr>
          <p:cNvPr id="37" name="Group 36">
            <a:extLst>
              <a:ext uri="{FF2B5EF4-FFF2-40B4-BE49-F238E27FC236}">
                <a16:creationId xmlns:a16="http://schemas.microsoft.com/office/drawing/2014/main" id="{B53648B2-F364-9498-013E-A34CCB782D38}"/>
              </a:ext>
            </a:extLst>
          </p:cNvPr>
          <p:cNvGrpSpPr/>
          <p:nvPr/>
        </p:nvGrpSpPr>
        <p:grpSpPr>
          <a:xfrm>
            <a:off x="4727142" y="2635245"/>
            <a:ext cx="3978708" cy="680694"/>
            <a:chOff x="2019300" y="1047750"/>
            <a:chExt cx="3978708" cy="680694"/>
          </a:xfrm>
        </p:grpSpPr>
        <p:sp>
          <p:nvSpPr>
            <p:cNvPr id="38" name="Rounded Rectangle 37">
              <a:extLst>
                <a:ext uri="{FF2B5EF4-FFF2-40B4-BE49-F238E27FC236}">
                  <a16:creationId xmlns:a16="http://schemas.microsoft.com/office/drawing/2014/main" id="{EC7975CF-11C3-F4F0-1508-A2A3132A8055}"/>
                </a:ext>
              </a:extLst>
            </p:cNvPr>
            <p:cNvSpPr/>
            <p:nvPr userDrawn="1"/>
          </p:nvSpPr>
          <p:spPr>
            <a:xfrm rot="16200000">
              <a:off x="3668308" y="-601258"/>
              <a:ext cx="680691" cy="3978708"/>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39" name="Round Same Side Corner Rectangle 38">
              <a:extLst>
                <a:ext uri="{FF2B5EF4-FFF2-40B4-BE49-F238E27FC236}">
                  <a16:creationId xmlns:a16="http://schemas.microsoft.com/office/drawing/2014/main" id="{FFA3C9ED-9ED9-12CC-F70F-9B6ED55DDC4C}"/>
                </a:ext>
              </a:extLst>
            </p:cNvPr>
            <p:cNvSpPr/>
            <p:nvPr userDrawn="1"/>
          </p:nvSpPr>
          <p:spPr>
            <a:xfrm rot="16200000">
              <a:off x="2147024" y="920029"/>
              <a:ext cx="680693" cy="936138"/>
            </a:xfrm>
            <a:prstGeom prst="round2SameRect">
              <a:avLst>
                <a:gd name="adj1" fmla="val 12116"/>
                <a:gd name="adj2" fmla="val 0"/>
              </a:avLst>
            </a:prstGeom>
            <a:solidFill>
              <a:srgbClr val="FF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40" name="Text Placeholder 18">
            <a:extLst>
              <a:ext uri="{FF2B5EF4-FFF2-40B4-BE49-F238E27FC236}">
                <a16:creationId xmlns:a16="http://schemas.microsoft.com/office/drawing/2014/main" id="{5294E06F-CDA4-21E7-1371-FB409A653E87}"/>
              </a:ext>
            </a:extLst>
          </p:cNvPr>
          <p:cNvSpPr txBox="1">
            <a:spLocks/>
          </p:cNvSpPr>
          <p:nvPr/>
        </p:nvSpPr>
        <p:spPr>
          <a:xfrm>
            <a:off x="5734046" y="2689225"/>
            <a:ext cx="2819400" cy="572731"/>
          </a:xfrm>
          <a:prstGeom prst="rect">
            <a:avLst/>
          </a:prstGeom>
        </p:spPr>
        <p:txBody>
          <a:bodyPr lIns="0" tIns="0" rIns="0" bIns="0" anchor="ctr" anchorCtr="0"/>
          <a:lstStyle>
            <a:lvl1pPr marL="0" indent="0" algn="l" defTabSz="914378" rtl="0" eaLnBrk="1" latinLnBrk="0" hangingPunct="1">
              <a:lnSpc>
                <a:spcPct val="90000"/>
              </a:lnSpc>
              <a:spcBef>
                <a:spcPts val="1000"/>
              </a:spcBef>
              <a:buFont typeface="Arial" panose="020B0604020202020204" pitchFamily="34" charset="0"/>
              <a:buNone/>
              <a:defRPr sz="1000" kern="1200">
                <a:solidFill>
                  <a:schemeClr val="tx1"/>
                </a:solidFill>
                <a:latin typeface="+mn-lt"/>
                <a:ea typeface="+mn-ea"/>
                <a:cs typeface="+mn-cs"/>
              </a:defRPr>
            </a:lvl1pPr>
            <a:lvl2pPr marL="457189"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378"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u="sng" dirty="0">
                <a:hlinkClick r:id="rId8" action="ppaction://hlinksldjump">
                  <a:extLst>
                    <a:ext uri="{A12FA001-AC4F-418D-AE19-62706E023703}">
                      <ahyp:hlinkClr xmlns:ahyp="http://schemas.microsoft.com/office/drawing/2018/hyperlinkcolor" val="tx"/>
                    </a:ext>
                  </a:extLst>
                </a:hlinkClick>
              </a:rPr>
              <a:t>Using Your Mobile Device for Proctoring</a:t>
            </a:r>
            <a:endParaRPr lang="en-US" sz="1200" u="sng" dirty="0"/>
          </a:p>
        </p:txBody>
      </p:sp>
      <p:sp>
        <p:nvSpPr>
          <p:cNvPr id="41" name="Text Placeholder 21">
            <a:extLst>
              <a:ext uri="{FF2B5EF4-FFF2-40B4-BE49-F238E27FC236}">
                <a16:creationId xmlns:a16="http://schemas.microsoft.com/office/drawing/2014/main" id="{04BC9E9C-AF0C-5787-41D6-C40B27E3E111}"/>
              </a:ext>
            </a:extLst>
          </p:cNvPr>
          <p:cNvSpPr txBox="1">
            <a:spLocks/>
          </p:cNvSpPr>
          <p:nvPr/>
        </p:nvSpPr>
        <p:spPr>
          <a:xfrm>
            <a:off x="4770341" y="2759337"/>
            <a:ext cx="833101" cy="488156"/>
          </a:xfrm>
          <a:prstGeom prst="rect">
            <a:avLst/>
          </a:prstGeom>
        </p:spPr>
        <p:txBody>
          <a:bodyPr lIns="0" tIns="0" rIns="0" bIns="0" anchor="ctr" anchorCtr="0"/>
          <a:lstStyle>
            <a:lvl1pPr marL="0" indent="0" algn="ctr" defTabSz="914378" rtl="0" eaLnBrk="1" latinLnBrk="0" hangingPunct="1">
              <a:lnSpc>
                <a:spcPct val="90000"/>
              </a:lnSpc>
              <a:spcBef>
                <a:spcPts val="1000"/>
              </a:spcBef>
              <a:buFont typeface="Arial" panose="020B0604020202020204" pitchFamily="34" charset="0"/>
              <a:buNone/>
              <a:defRPr sz="4000" b="0" i="0" kern="1200">
                <a:solidFill>
                  <a:schemeClr val="tx1"/>
                </a:solidFill>
                <a:latin typeface="OneStream Fono" panose="020B0504030300000000" pitchFamily="34" charset="0"/>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7</a:t>
            </a:r>
          </a:p>
        </p:txBody>
      </p:sp>
      <p:grpSp>
        <p:nvGrpSpPr>
          <p:cNvPr id="42" name="Group 41">
            <a:extLst>
              <a:ext uri="{FF2B5EF4-FFF2-40B4-BE49-F238E27FC236}">
                <a16:creationId xmlns:a16="http://schemas.microsoft.com/office/drawing/2014/main" id="{C4DA73F9-360D-17C7-1EC9-686C011AC494}"/>
              </a:ext>
            </a:extLst>
          </p:cNvPr>
          <p:cNvGrpSpPr/>
          <p:nvPr/>
        </p:nvGrpSpPr>
        <p:grpSpPr>
          <a:xfrm>
            <a:off x="4727142" y="3495670"/>
            <a:ext cx="3978708" cy="680694"/>
            <a:chOff x="2019300" y="1047750"/>
            <a:chExt cx="3978708" cy="680694"/>
          </a:xfrm>
        </p:grpSpPr>
        <p:sp>
          <p:nvSpPr>
            <p:cNvPr id="43" name="Rounded Rectangle 42">
              <a:extLst>
                <a:ext uri="{FF2B5EF4-FFF2-40B4-BE49-F238E27FC236}">
                  <a16:creationId xmlns:a16="http://schemas.microsoft.com/office/drawing/2014/main" id="{3B04423E-9AAB-D7ED-8CE6-B600C68EEE86}"/>
                </a:ext>
              </a:extLst>
            </p:cNvPr>
            <p:cNvSpPr/>
            <p:nvPr userDrawn="1"/>
          </p:nvSpPr>
          <p:spPr>
            <a:xfrm rot="16200000">
              <a:off x="3668308" y="-601258"/>
              <a:ext cx="680691" cy="3978708"/>
            </a:xfrm>
            <a:prstGeom prst="roundRect">
              <a:avLst>
                <a:gd name="adj" fmla="val 13283"/>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sp>
          <p:nvSpPr>
            <p:cNvPr id="44" name="Round Same Side Corner Rectangle 43">
              <a:extLst>
                <a:ext uri="{FF2B5EF4-FFF2-40B4-BE49-F238E27FC236}">
                  <a16:creationId xmlns:a16="http://schemas.microsoft.com/office/drawing/2014/main" id="{0F345365-586F-B7A1-42B1-21157ABA8D78}"/>
                </a:ext>
              </a:extLst>
            </p:cNvPr>
            <p:cNvSpPr/>
            <p:nvPr userDrawn="1"/>
          </p:nvSpPr>
          <p:spPr>
            <a:xfrm rot="16200000">
              <a:off x="2147024" y="920029"/>
              <a:ext cx="680693" cy="936138"/>
            </a:xfrm>
            <a:prstGeom prst="round2SameRect">
              <a:avLst>
                <a:gd name="adj1" fmla="val 12116"/>
                <a:gd name="adj2" fmla="val 0"/>
              </a:avLst>
            </a:prstGeom>
            <a:solidFill>
              <a:srgbClr val="ABFB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neStream Sans" panose="020B0503030300000000" pitchFamily="34" charset="0"/>
              </a:endParaRPr>
            </a:p>
          </p:txBody>
        </p:sp>
      </p:grpSp>
      <p:sp>
        <p:nvSpPr>
          <p:cNvPr id="45" name="Text Placeholder 18">
            <a:hlinkClick r:id="rId9" action="ppaction://hlinksldjump"/>
            <a:extLst>
              <a:ext uri="{FF2B5EF4-FFF2-40B4-BE49-F238E27FC236}">
                <a16:creationId xmlns:a16="http://schemas.microsoft.com/office/drawing/2014/main" id="{69986208-AC8C-0964-7D87-2C97D606E881}"/>
              </a:ext>
            </a:extLst>
          </p:cNvPr>
          <p:cNvSpPr txBox="1">
            <a:spLocks/>
          </p:cNvSpPr>
          <p:nvPr/>
        </p:nvSpPr>
        <p:spPr>
          <a:xfrm>
            <a:off x="5734046" y="3549650"/>
            <a:ext cx="2819400" cy="572731"/>
          </a:xfrm>
          <a:prstGeom prst="rect">
            <a:avLst/>
          </a:prstGeom>
        </p:spPr>
        <p:txBody>
          <a:bodyPr lIns="0" tIns="0" rIns="0" bIns="0" anchor="ctr" anchorCtr="0"/>
          <a:lstStyle>
            <a:lvl1pPr marL="0" indent="0" algn="l" defTabSz="914378"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1pPr>
            <a:lvl2pPr marL="457189"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378"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754" indent="0" algn="l" defTabSz="914378"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u="sng" dirty="0">
                <a:hlinkClick r:id="rId9" action="ppaction://hlinksldjump">
                  <a:extLst>
                    <a:ext uri="{A12FA001-AC4F-418D-AE19-62706E023703}">
                      <ahyp:hlinkClr xmlns:ahyp="http://schemas.microsoft.com/office/drawing/2018/hyperlinkcolor" val="tx"/>
                    </a:ext>
                  </a:extLst>
                </a:hlinkClick>
              </a:rPr>
              <a:t>Operating System Requirements</a:t>
            </a:r>
            <a:endParaRPr lang="en-US" u="sng" dirty="0"/>
          </a:p>
        </p:txBody>
      </p:sp>
      <p:sp>
        <p:nvSpPr>
          <p:cNvPr id="46" name="Text Placeholder 21">
            <a:extLst>
              <a:ext uri="{FF2B5EF4-FFF2-40B4-BE49-F238E27FC236}">
                <a16:creationId xmlns:a16="http://schemas.microsoft.com/office/drawing/2014/main" id="{04DF3688-745B-5858-9B83-2252422F7467}"/>
              </a:ext>
            </a:extLst>
          </p:cNvPr>
          <p:cNvSpPr txBox="1">
            <a:spLocks/>
          </p:cNvSpPr>
          <p:nvPr/>
        </p:nvSpPr>
        <p:spPr>
          <a:xfrm>
            <a:off x="4770341" y="3619762"/>
            <a:ext cx="833101" cy="488156"/>
          </a:xfrm>
          <a:prstGeom prst="rect">
            <a:avLst/>
          </a:prstGeom>
        </p:spPr>
        <p:txBody>
          <a:bodyPr lIns="0" tIns="0" rIns="0" bIns="0" anchor="ctr" anchorCtr="0"/>
          <a:lstStyle>
            <a:lvl1pPr marL="0" indent="0" algn="ctr" defTabSz="914378" rtl="0" eaLnBrk="1" latinLnBrk="0" hangingPunct="1">
              <a:lnSpc>
                <a:spcPct val="90000"/>
              </a:lnSpc>
              <a:spcBef>
                <a:spcPts val="1000"/>
              </a:spcBef>
              <a:buFont typeface="Arial" panose="020B0604020202020204" pitchFamily="34" charset="0"/>
              <a:buNone/>
              <a:defRPr sz="4000" b="0" i="0" kern="1200">
                <a:solidFill>
                  <a:schemeClr val="tx1"/>
                </a:solidFill>
                <a:latin typeface="OneStream Fono" panose="020B0504030300000000" pitchFamily="34" charset="0"/>
                <a:ea typeface="+mn-ea"/>
                <a:cs typeface="+mn-cs"/>
              </a:defRPr>
            </a:lvl1pPr>
            <a:lvl2pPr marL="685783" indent="-228594" algn="l" defTabSz="914378"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2" indent="-228594" algn="l" defTabSz="914378"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8"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5"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8</a:t>
            </a:r>
          </a:p>
        </p:txBody>
      </p:sp>
    </p:spTree>
    <p:extLst>
      <p:ext uri="{BB962C8B-B14F-4D97-AF65-F5344CB8AC3E}">
        <p14:creationId xmlns:p14="http://schemas.microsoft.com/office/powerpoint/2010/main" val="2595824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508E6-56D0-D73B-5C4F-13524BAF52F6}"/>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71FFD593-71AB-72C9-68D3-52E90393E232}"/>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Login to CM Connect</a:t>
            </a:r>
          </a:p>
        </p:txBody>
      </p:sp>
      <p:sp>
        <p:nvSpPr>
          <p:cNvPr id="59" name="TextBox 58">
            <a:extLst>
              <a:ext uri="{FF2B5EF4-FFF2-40B4-BE49-F238E27FC236}">
                <a16:creationId xmlns:a16="http://schemas.microsoft.com/office/drawing/2014/main" id="{626F299D-9A2D-E0FE-3E83-3B3A5EDA4BB2}"/>
              </a:ext>
            </a:extLst>
          </p:cNvPr>
          <p:cNvSpPr txBox="1"/>
          <p:nvPr/>
        </p:nvSpPr>
        <p:spPr>
          <a:xfrm>
            <a:off x="241738" y="738088"/>
            <a:ext cx="8673662" cy="3539430"/>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628650" lvl="1" indent="-171450">
              <a:buFont typeface="Arial" panose="020B0604020202020204" pitchFamily="34" charset="0"/>
              <a:buChar char="•"/>
            </a:pPr>
            <a:r>
              <a:rPr lang="en-US" sz="1600" b="0" dirty="0"/>
              <a:t>Click on CM Connect (formerly CertMetrics) in your OneStream Portal</a:t>
            </a:r>
          </a:p>
          <a:p>
            <a:pPr marL="628650" lvl="1" indent="-171450">
              <a:buFont typeface="Arial" panose="020B0604020202020204" pitchFamily="34" charset="0"/>
              <a:buChar char="•"/>
            </a:pPr>
            <a:endParaRPr lang="en-US" sz="1600" b="0" dirty="0"/>
          </a:p>
          <a:p>
            <a:pPr marL="628650" lvl="1" indent="-171450">
              <a:buFont typeface="Arial" panose="020B0604020202020204" pitchFamily="34" charset="0"/>
              <a:buChar char="•"/>
            </a:pPr>
            <a:endParaRPr lang="en-US" sz="1600" b="0" dirty="0"/>
          </a:p>
          <a:p>
            <a:pPr marL="628650" lvl="1" indent="-171450">
              <a:buFont typeface="Arial" panose="020B0604020202020204" pitchFamily="34" charset="0"/>
              <a:buChar char="•"/>
            </a:pPr>
            <a:endParaRPr lang="en-US" sz="1600" b="0" dirty="0"/>
          </a:p>
          <a:p>
            <a:pPr marL="628650" lvl="1" indent="-171450">
              <a:buFont typeface="Arial" panose="020B0604020202020204" pitchFamily="34" charset="0"/>
              <a:buChar char="•"/>
            </a:pPr>
            <a:endParaRPr lang="en-US" sz="1600" b="0" dirty="0"/>
          </a:p>
          <a:p>
            <a:pPr lvl="1"/>
            <a:endParaRPr lang="en-US" sz="1600" b="0" dirty="0"/>
          </a:p>
          <a:p>
            <a:pPr marL="628650" lvl="1" indent="-171450">
              <a:buFont typeface="Arial" panose="020B0604020202020204" pitchFamily="34" charset="0"/>
              <a:buChar char="•"/>
            </a:pPr>
            <a:endParaRPr lang="en-US" sz="1600" b="0" dirty="0"/>
          </a:p>
          <a:p>
            <a:pPr marL="628650" lvl="1" indent="-171450">
              <a:buFont typeface="Arial" panose="020B0604020202020204" pitchFamily="34" charset="0"/>
              <a:buChar char="•"/>
            </a:pPr>
            <a:endParaRPr lang="en-US" sz="1600" b="0" dirty="0"/>
          </a:p>
          <a:p>
            <a:pPr marL="628650" lvl="1" indent="-171450">
              <a:buFont typeface="Arial" panose="020B0604020202020204" pitchFamily="34" charset="0"/>
              <a:buChar char="•"/>
            </a:pPr>
            <a:r>
              <a:rPr lang="en-US" sz="1600" b="0" dirty="0"/>
              <a:t>If you do not have this option in your OneStream Portal, submit a case form or have a member of your team submit a case form to Account Maintenance via the </a:t>
            </a:r>
            <a:r>
              <a:rPr lang="en-US" sz="1600" b="0" u="sng" dirty="0">
                <a:hlinkClick r:id="rId2">
                  <a:extLst>
                    <a:ext uri="{A12FA001-AC4F-418D-AE19-62706E023703}">
                      <ahyp:hlinkClr xmlns:ahyp="http://schemas.microsoft.com/office/drawing/2018/hyperlinkcolor" val="tx"/>
                    </a:ext>
                  </a:extLst>
                </a:hlinkClick>
              </a:rPr>
              <a:t>ServiceNow Support Portal</a:t>
            </a:r>
            <a:endParaRPr lang="en-US" sz="1600" b="0" u="sng" dirty="0"/>
          </a:p>
          <a:p>
            <a:pPr marL="628650" lvl="1" indent="-171450">
              <a:buFont typeface="Arial" panose="020B0604020202020204" pitchFamily="34" charset="0"/>
              <a:buChar char="•"/>
            </a:pPr>
            <a:endParaRPr lang="en-US" sz="1600" b="0" dirty="0"/>
          </a:p>
          <a:p>
            <a:pPr marL="628650" lvl="1" indent="-171450">
              <a:buFont typeface="Arial" panose="020B0604020202020204" pitchFamily="34" charset="0"/>
              <a:buChar char="•"/>
            </a:pPr>
            <a:r>
              <a:rPr lang="en-US" sz="1600" b="0" dirty="0"/>
              <a:t>Additionally, candidates can navigate to </a:t>
            </a:r>
            <a:r>
              <a:rPr lang="en-US" sz="1600" b="0" u="sng" dirty="0">
                <a:hlinkClick r:id="rId3"/>
              </a:rPr>
              <a:t>https://osportal.onestream.com/</a:t>
            </a:r>
            <a:r>
              <a:rPr lang="en-US" sz="1600" b="0" dirty="0"/>
              <a:t> to access the OneStream Portal and CM Connect</a:t>
            </a:r>
          </a:p>
        </p:txBody>
      </p:sp>
      <p:pic>
        <p:nvPicPr>
          <p:cNvPr id="4" name="Picture 3" descr="A blue and white logo&#10;&#10;AI-generated content may be incorrect.">
            <a:extLst>
              <a:ext uri="{FF2B5EF4-FFF2-40B4-BE49-F238E27FC236}">
                <a16:creationId xmlns:a16="http://schemas.microsoft.com/office/drawing/2014/main" id="{1E3BA456-B9B7-032A-BAF7-C11102993F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1428750"/>
            <a:ext cx="3971925" cy="762000"/>
          </a:xfrm>
          <a:prstGeom prst="rect">
            <a:avLst/>
          </a:prstGeom>
        </p:spPr>
      </p:pic>
    </p:spTree>
    <p:extLst>
      <p:ext uri="{BB962C8B-B14F-4D97-AF65-F5344CB8AC3E}">
        <p14:creationId xmlns:p14="http://schemas.microsoft.com/office/powerpoint/2010/main" val="2654153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44610-92B2-1575-DFBE-409A48534100}"/>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4ABD07A8-CA2F-D17B-7D92-BDC0E820055B}"/>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Confirm Your CM Connect Profile</a:t>
            </a:r>
          </a:p>
        </p:txBody>
      </p:sp>
      <p:sp>
        <p:nvSpPr>
          <p:cNvPr id="59" name="TextBox 58">
            <a:extLst>
              <a:ext uri="{FF2B5EF4-FFF2-40B4-BE49-F238E27FC236}">
                <a16:creationId xmlns:a16="http://schemas.microsoft.com/office/drawing/2014/main" id="{0617FEBE-B4F6-CCDD-020C-3B2EACA3F5A5}"/>
              </a:ext>
            </a:extLst>
          </p:cNvPr>
          <p:cNvSpPr txBox="1"/>
          <p:nvPr/>
        </p:nvSpPr>
        <p:spPr>
          <a:xfrm>
            <a:off x="241738" y="738088"/>
            <a:ext cx="8673662" cy="553998"/>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lvl="1"/>
            <a:r>
              <a:rPr lang="en-US" sz="1600" b="0" dirty="0"/>
              <a:t>From the CM Connect home page click on the </a:t>
            </a:r>
            <a:r>
              <a:rPr lang="en-US" sz="1600" b="1" dirty="0"/>
              <a:t>My Profile </a:t>
            </a:r>
            <a:r>
              <a:rPr lang="en-US" sz="1600" b="0" dirty="0"/>
              <a:t>link</a:t>
            </a:r>
          </a:p>
          <a:p>
            <a:pPr>
              <a:spcAft>
                <a:spcPts val="400"/>
              </a:spcAft>
            </a:pPr>
            <a:endParaRPr lang="en-US" sz="1400" i="1" dirty="0"/>
          </a:p>
        </p:txBody>
      </p:sp>
      <p:pic>
        <p:nvPicPr>
          <p:cNvPr id="3" name="Picture 2">
            <a:extLst>
              <a:ext uri="{FF2B5EF4-FFF2-40B4-BE49-F238E27FC236}">
                <a16:creationId xmlns:a16="http://schemas.microsoft.com/office/drawing/2014/main" id="{25079423-9395-2B65-F882-363002EB6924}"/>
              </a:ext>
            </a:extLst>
          </p:cNvPr>
          <p:cNvPicPr>
            <a:picLocks noChangeAspect="1"/>
          </p:cNvPicPr>
          <p:nvPr/>
        </p:nvPicPr>
        <p:blipFill>
          <a:blip r:embed="rId2"/>
          <a:stretch>
            <a:fillRect/>
          </a:stretch>
        </p:blipFill>
        <p:spPr>
          <a:xfrm>
            <a:off x="435769" y="1458058"/>
            <a:ext cx="7972968" cy="2227384"/>
          </a:xfrm>
          <a:prstGeom prst="rect">
            <a:avLst/>
          </a:prstGeom>
        </p:spPr>
      </p:pic>
      <p:sp>
        <p:nvSpPr>
          <p:cNvPr id="4" name="Rectangle 3">
            <a:extLst>
              <a:ext uri="{FF2B5EF4-FFF2-40B4-BE49-F238E27FC236}">
                <a16:creationId xmlns:a16="http://schemas.microsoft.com/office/drawing/2014/main" id="{27C816E6-1297-8217-39E7-0747230F04D1}"/>
              </a:ext>
            </a:extLst>
          </p:cNvPr>
          <p:cNvSpPr/>
          <p:nvPr/>
        </p:nvSpPr>
        <p:spPr>
          <a:xfrm>
            <a:off x="364800" y="2232272"/>
            <a:ext cx="1627605" cy="19210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5695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BAB13-28BD-4564-AFB4-3C1438BA9C87}"/>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B768EC66-0D10-6E3A-09E0-29A97185CC5B}"/>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Confirm Your CM Connect Profile</a:t>
            </a:r>
          </a:p>
        </p:txBody>
      </p:sp>
      <p:sp>
        <p:nvSpPr>
          <p:cNvPr id="59" name="TextBox 58">
            <a:extLst>
              <a:ext uri="{FF2B5EF4-FFF2-40B4-BE49-F238E27FC236}">
                <a16:creationId xmlns:a16="http://schemas.microsoft.com/office/drawing/2014/main" id="{FB1C36A1-2BE3-4352-2A7D-9C555E8D8A71}"/>
              </a:ext>
            </a:extLst>
          </p:cNvPr>
          <p:cNvSpPr txBox="1"/>
          <p:nvPr/>
        </p:nvSpPr>
        <p:spPr>
          <a:xfrm>
            <a:off x="241738" y="3638550"/>
            <a:ext cx="8318274" cy="1046440"/>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lvl="1"/>
            <a:r>
              <a:rPr lang="en-US" sz="1400" b="0" dirty="0"/>
              <a:t>Confirm that your profile information is correct</a:t>
            </a:r>
          </a:p>
          <a:p>
            <a:pPr marL="742950" lvl="1" indent="-285750">
              <a:buFont typeface="Arial" panose="020B0604020202020204" pitchFamily="34" charset="0"/>
              <a:buChar char="•"/>
            </a:pPr>
            <a:r>
              <a:rPr lang="en-US" sz="1200" dirty="0"/>
              <a:t>If your name in CM Connect does not match your government-issued ID, submit a case form to the Certification team via the </a:t>
            </a:r>
            <a:r>
              <a:rPr lang="en-US" sz="1200" dirty="0">
                <a:hlinkClick r:id="rId2">
                  <a:extLst>
                    <a:ext uri="{A12FA001-AC4F-418D-AE19-62706E023703}">
                      <ahyp:hlinkClr xmlns:ahyp="http://schemas.microsoft.com/office/drawing/2018/hyperlinkcolor" val="tx"/>
                    </a:ext>
                  </a:extLst>
                </a:hlinkClick>
              </a:rPr>
              <a:t>ServiceNow Support Portal</a:t>
            </a:r>
            <a:endParaRPr lang="en-US" sz="1200" dirty="0"/>
          </a:p>
          <a:p>
            <a:pPr marL="1200150" lvl="2" indent="-285750">
              <a:buFont typeface="Arial" panose="020B0604020202020204" pitchFamily="34" charset="0"/>
              <a:buChar char="•"/>
            </a:pPr>
            <a:r>
              <a:rPr lang="en-US" sz="1200" dirty="0"/>
              <a:t>If your name in CM Connect doesn’t match your government-issued ID, you might </a:t>
            </a:r>
            <a:r>
              <a:rPr lang="en-US" sz="1200" b="1" dirty="0"/>
              <a:t>NOT </a:t>
            </a:r>
            <a:r>
              <a:rPr lang="en-US" sz="1200" dirty="0"/>
              <a:t>be able to sit for your exam and you will forfeit your exam fee</a:t>
            </a:r>
          </a:p>
        </p:txBody>
      </p:sp>
      <p:pic>
        <p:nvPicPr>
          <p:cNvPr id="2" name="Picture 1">
            <a:extLst>
              <a:ext uri="{FF2B5EF4-FFF2-40B4-BE49-F238E27FC236}">
                <a16:creationId xmlns:a16="http://schemas.microsoft.com/office/drawing/2014/main" id="{91446359-6AC1-C680-8497-3F065C183CDC}"/>
              </a:ext>
            </a:extLst>
          </p:cNvPr>
          <p:cNvPicPr>
            <a:picLocks noChangeAspect="1"/>
          </p:cNvPicPr>
          <p:nvPr/>
        </p:nvPicPr>
        <p:blipFill>
          <a:blip r:embed="rId3"/>
          <a:stretch>
            <a:fillRect/>
          </a:stretch>
        </p:blipFill>
        <p:spPr>
          <a:xfrm>
            <a:off x="764898" y="742950"/>
            <a:ext cx="7464702" cy="2834846"/>
          </a:xfrm>
          <a:prstGeom prst="rect">
            <a:avLst/>
          </a:prstGeom>
        </p:spPr>
      </p:pic>
      <p:sp>
        <p:nvSpPr>
          <p:cNvPr id="5" name="Rectangle 4">
            <a:extLst>
              <a:ext uri="{FF2B5EF4-FFF2-40B4-BE49-F238E27FC236}">
                <a16:creationId xmlns:a16="http://schemas.microsoft.com/office/drawing/2014/main" id="{19100535-1DF5-271A-3570-658DDBEFB8C6}"/>
              </a:ext>
            </a:extLst>
          </p:cNvPr>
          <p:cNvSpPr/>
          <p:nvPr/>
        </p:nvSpPr>
        <p:spPr>
          <a:xfrm>
            <a:off x="764898" y="1496125"/>
            <a:ext cx="1477150" cy="88519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6316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E05CA-FDD8-7AB5-E163-DB11116F10D3}"/>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06F2712E-F87A-8ECB-D15E-0A4FC3CCC1AE}"/>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Register for an Exam</a:t>
            </a:r>
          </a:p>
        </p:txBody>
      </p:sp>
      <p:sp>
        <p:nvSpPr>
          <p:cNvPr id="59" name="TextBox 58">
            <a:extLst>
              <a:ext uri="{FF2B5EF4-FFF2-40B4-BE49-F238E27FC236}">
                <a16:creationId xmlns:a16="http://schemas.microsoft.com/office/drawing/2014/main" id="{5AB03D75-37AE-6567-16E8-ADB1218EB804}"/>
              </a:ext>
            </a:extLst>
          </p:cNvPr>
          <p:cNvSpPr txBox="1"/>
          <p:nvPr/>
        </p:nvSpPr>
        <p:spPr>
          <a:xfrm>
            <a:off x="241738" y="738088"/>
            <a:ext cx="8673662" cy="830997"/>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742950" lvl="1" indent="-285750">
              <a:buFont typeface="Arial" panose="020B0604020202020204" pitchFamily="34" charset="0"/>
              <a:buChar char="•"/>
            </a:pPr>
            <a:r>
              <a:rPr lang="en-US" sz="1600" b="0" dirty="0"/>
              <a:t>On the CM Connect homepage, expand </a:t>
            </a:r>
            <a:r>
              <a:rPr lang="en-US" sz="1600" b="1" dirty="0"/>
              <a:t>“Take an Exam” </a:t>
            </a:r>
            <a:r>
              <a:rPr lang="en-US" sz="1600" b="0" dirty="0"/>
              <a:t>on the left</a:t>
            </a:r>
          </a:p>
          <a:p>
            <a:pPr marL="742950" lvl="1" indent="-285750">
              <a:buFont typeface="Arial" panose="020B0604020202020204" pitchFamily="34" charset="0"/>
              <a:buChar char="•"/>
            </a:pPr>
            <a:r>
              <a:rPr lang="en-US" sz="1600" b="0" dirty="0"/>
              <a:t>Click </a:t>
            </a:r>
            <a:r>
              <a:rPr lang="en-US" sz="1600" b="1" dirty="0"/>
              <a:t>“</a:t>
            </a:r>
            <a:r>
              <a:rPr lang="en-US" sz="1600" b="1" dirty="0" err="1"/>
              <a:t>TestWise</a:t>
            </a:r>
            <a:r>
              <a:rPr lang="en-US" sz="1600" b="1" dirty="0"/>
              <a:t> </a:t>
            </a:r>
            <a:r>
              <a:rPr lang="en-US" sz="1600" b="1" dirty="0" err="1"/>
              <a:t>SSO</a:t>
            </a:r>
            <a:r>
              <a:rPr lang="en-US" sz="1600" b="1" dirty="0"/>
              <a:t>” </a:t>
            </a:r>
            <a:r>
              <a:rPr lang="en-US" sz="1600" b="0" dirty="0"/>
              <a:t>to register for an exam</a:t>
            </a:r>
          </a:p>
          <a:p>
            <a:pPr marL="742950" lvl="1" indent="-285750">
              <a:buFont typeface="Arial" panose="020B0604020202020204" pitchFamily="34" charset="0"/>
              <a:buChar char="•"/>
            </a:pPr>
            <a:endParaRPr lang="en-US" sz="1600" b="0" dirty="0"/>
          </a:p>
        </p:txBody>
      </p:sp>
      <p:pic>
        <p:nvPicPr>
          <p:cNvPr id="2" name="Picture 1">
            <a:extLst>
              <a:ext uri="{FF2B5EF4-FFF2-40B4-BE49-F238E27FC236}">
                <a16:creationId xmlns:a16="http://schemas.microsoft.com/office/drawing/2014/main" id="{7BB4CFA9-BA0E-3981-3086-569ED4F46A3A}"/>
              </a:ext>
            </a:extLst>
          </p:cNvPr>
          <p:cNvPicPr>
            <a:picLocks noChangeAspect="1"/>
          </p:cNvPicPr>
          <p:nvPr/>
        </p:nvPicPr>
        <p:blipFill>
          <a:blip r:embed="rId2"/>
          <a:stretch>
            <a:fillRect/>
          </a:stretch>
        </p:blipFill>
        <p:spPr>
          <a:xfrm>
            <a:off x="435769" y="1504950"/>
            <a:ext cx="7972968" cy="2227384"/>
          </a:xfrm>
          <a:prstGeom prst="rect">
            <a:avLst/>
          </a:prstGeom>
        </p:spPr>
      </p:pic>
      <p:sp>
        <p:nvSpPr>
          <p:cNvPr id="5" name="Rectangle 4">
            <a:extLst>
              <a:ext uri="{FF2B5EF4-FFF2-40B4-BE49-F238E27FC236}">
                <a16:creationId xmlns:a16="http://schemas.microsoft.com/office/drawing/2014/main" id="{821C9152-B5B0-6911-1E81-C2EF357B6C44}"/>
              </a:ext>
            </a:extLst>
          </p:cNvPr>
          <p:cNvSpPr/>
          <p:nvPr/>
        </p:nvSpPr>
        <p:spPr>
          <a:xfrm>
            <a:off x="435769" y="2473953"/>
            <a:ext cx="1608545" cy="49164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3528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12705-44A3-1210-4EC7-0C92D6B04C62}"/>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B552F870-FFD6-4C4E-CB13-91486FF2457B}"/>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Register for an Exam</a:t>
            </a:r>
          </a:p>
        </p:txBody>
      </p:sp>
      <p:sp>
        <p:nvSpPr>
          <p:cNvPr id="59" name="TextBox 58">
            <a:extLst>
              <a:ext uri="{FF2B5EF4-FFF2-40B4-BE49-F238E27FC236}">
                <a16:creationId xmlns:a16="http://schemas.microsoft.com/office/drawing/2014/main" id="{108573F1-2756-F362-3718-17710623EE82}"/>
              </a:ext>
            </a:extLst>
          </p:cNvPr>
          <p:cNvSpPr txBox="1"/>
          <p:nvPr/>
        </p:nvSpPr>
        <p:spPr>
          <a:xfrm>
            <a:off x="241738" y="738088"/>
            <a:ext cx="8673662" cy="584775"/>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742950" lvl="1" indent="-285750">
              <a:buFont typeface="Arial" panose="020B0604020202020204" pitchFamily="34" charset="0"/>
              <a:buChar char="•"/>
            </a:pPr>
            <a:r>
              <a:rPr lang="en-US" sz="1600" b="0" dirty="0"/>
              <a:t>When the page reloads, read the important message(s) and then click</a:t>
            </a:r>
            <a:r>
              <a:rPr lang="en-US" sz="1600" b="1" dirty="0"/>
              <a:t> “Continue to </a:t>
            </a:r>
            <a:r>
              <a:rPr lang="en-US" sz="1600" b="1" dirty="0" err="1"/>
              <a:t>TestWise</a:t>
            </a:r>
            <a:r>
              <a:rPr lang="en-US" sz="1600" b="1" dirty="0"/>
              <a:t>”</a:t>
            </a:r>
          </a:p>
        </p:txBody>
      </p:sp>
      <p:pic>
        <p:nvPicPr>
          <p:cNvPr id="3" name="Picture 2">
            <a:extLst>
              <a:ext uri="{FF2B5EF4-FFF2-40B4-BE49-F238E27FC236}">
                <a16:creationId xmlns:a16="http://schemas.microsoft.com/office/drawing/2014/main" id="{0A2CFDAD-7AC2-EAB2-D7E3-45B0F939C521}"/>
              </a:ext>
            </a:extLst>
          </p:cNvPr>
          <p:cNvPicPr>
            <a:picLocks noChangeAspect="1"/>
          </p:cNvPicPr>
          <p:nvPr/>
        </p:nvPicPr>
        <p:blipFill>
          <a:blip r:embed="rId2"/>
          <a:stretch>
            <a:fillRect/>
          </a:stretch>
        </p:blipFill>
        <p:spPr>
          <a:xfrm>
            <a:off x="422581" y="1507234"/>
            <a:ext cx="8298837" cy="2969516"/>
          </a:xfrm>
          <a:prstGeom prst="rect">
            <a:avLst/>
          </a:prstGeom>
        </p:spPr>
      </p:pic>
      <p:sp>
        <p:nvSpPr>
          <p:cNvPr id="4" name="Rectangle 3">
            <a:extLst>
              <a:ext uri="{FF2B5EF4-FFF2-40B4-BE49-F238E27FC236}">
                <a16:creationId xmlns:a16="http://schemas.microsoft.com/office/drawing/2014/main" id="{1D3545E3-039B-A80B-3C91-F00BDFD6DC83}"/>
              </a:ext>
            </a:extLst>
          </p:cNvPr>
          <p:cNvSpPr/>
          <p:nvPr/>
        </p:nvSpPr>
        <p:spPr>
          <a:xfrm>
            <a:off x="4739640" y="4021883"/>
            <a:ext cx="1554480" cy="3834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1466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B6BBE-0B55-8EC6-E76B-3D34260CC8DA}"/>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CFED73CB-F934-512C-73F0-A43CA4CD8E36}"/>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Complete your </a:t>
            </a:r>
            <a:r>
              <a:rPr lang="en-US" sz="3200" dirty="0" err="1"/>
              <a:t>TESTWise</a:t>
            </a:r>
            <a:r>
              <a:rPr lang="en-US" sz="3200" dirty="0"/>
              <a:t> Profile</a:t>
            </a:r>
          </a:p>
        </p:txBody>
      </p:sp>
      <p:sp>
        <p:nvSpPr>
          <p:cNvPr id="59" name="TextBox 58">
            <a:extLst>
              <a:ext uri="{FF2B5EF4-FFF2-40B4-BE49-F238E27FC236}">
                <a16:creationId xmlns:a16="http://schemas.microsoft.com/office/drawing/2014/main" id="{542D6B87-E53A-5D8E-97BC-8782A67F38C3}"/>
              </a:ext>
            </a:extLst>
          </p:cNvPr>
          <p:cNvSpPr txBox="1"/>
          <p:nvPr/>
        </p:nvSpPr>
        <p:spPr>
          <a:xfrm>
            <a:off x="241738" y="738088"/>
            <a:ext cx="4330262" cy="3970318"/>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r>
              <a:rPr lang="en-US" sz="1600" b="0" dirty="0"/>
              <a:t>Verify the information in your profile is correct </a:t>
            </a:r>
          </a:p>
          <a:p>
            <a:r>
              <a:rPr lang="en-US" sz="1200" b="1" dirty="0"/>
              <a:t>NOTE: </a:t>
            </a:r>
            <a:r>
              <a:rPr lang="en-US" sz="1200" b="0" i="1" dirty="0"/>
              <a:t>This is only done the first time you visit </a:t>
            </a:r>
            <a:r>
              <a:rPr lang="en-US" sz="1200" b="0" i="1" dirty="0" err="1"/>
              <a:t>TestWise</a:t>
            </a:r>
            <a:endParaRPr lang="en-US" sz="1600" b="0" dirty="0"/>
          </a:p>
          <a:p>
            <a:pPr marL="285750" indent="-285750">
              <a:buFont typeface="Arial" panose="020B0604020202020204" pitchFamily="34" charset="0"/>
              <a:buChar char="•"/>
            </a:pPr>
            <a:r>
              <a:rPr lang="en-US" sz="1400" b="0" dirty="0"/>
              <a:t>You will be unable to change your name or email address on file. Submit a case form to the Certification team via the </a:t>
            </a:r>
            <a:r>
              <a:rPr lang="en-US" sz="1400" b="0" u="sng" dirty="0">
                <a:hlinkClick r:id="rId2"/>
              </a:rPr>
              <a:t>ServiceNow Support Portal</a:t>
            </a:r>
            <a:r>
              <a:rPr lang="en-US" sz="1400" b="0" dirty="0"/>
              <a:t> to update that information</a:t>
            </a:r>
          </a:p>
          <a:p>
            <a:pPr marL="285750" indent="-285750">
              <a:buFont typeface="Arial" panose="020B0604020202020204" pitchFamily="34" charset="0"/>
              <a:buChar char="•"/>
            </a:pPr>
            <a:r>
              <a:rPr lang="en-US" sz="1400" b="0" dirty="0"/>
              <a:t>Confirm your first and last name match what is on your legal ID that will be used on exam day. If a change is needed, contact OneStream immediately.</a:t>
            </a:r>
          </a:p>
          <a:p>
            <a:pPr marL="285750" indent="-285750">
              <a:buFont typeface="Arial" panose="020B0604020202020204" pitchFamily="34" charset="0"/>
              <a:buChar char="•"/>
            </a:pPr>
            <a:r>
              <a:rPr lang="en-US" sz="1400" b="0" dirty="0"/>
              <a:t>Ensure the following is present: </a:t>
            </a:r>
          </a:p>
          <a:p>
            <a:pPr marL="742950" lvl="1" indent="-285750">
              <a:buFont typeface="Arial" panose="020B0604020202020204" pitchFamily="34" charset="0"/>
              <a:buChar char="•"/>
            </a:pPr>
            <a:r>
              <a:rPr lang="en-US" sz="1200" b="0" dirty="0"/>
              <a:t>Your time zone is correct</a:t>
            </a:r>
            <a:br>
              <a:rPr lang="en-US" sz="1200" b="0" dirty="0"/>
            </a:br>
            <a:r>
              <a:rPr lang="en-US" sz="1000" b="1" dirty="0"/>
              <a:t>NOTE:</a:t>
            </a:r>
            <a:r>
              <a:rPr lang="en-US" sz="1000" b="0" dirty="0"/>
              <a:t> </a:t>
            </a:r>
            <a:r>
              <a:rPr lang="en-US" sz="1000" dirty="0"/>
              <a:t>T</a:t>
            </a:r>
            <a:r>
              <a:rPr lang="en-US" sz="1000" b="0" dirty="0"/>
              <a:t>his is the time zone your exam is scheduled in</a:t>
            </a:r>
          </a:p>
          <a:p>
            <a:pPr marL="742950" lvl="1" indent="-285750">
              <a:buFont typeface="Arial" panose="020B0604020202020204" pitchFamily="34" charset="0"/>
              <a:buChar char="•"/>
            </a:pPr>
            <a:r>
              <a:rPr lang="en-US" sz="1200" b="0" dirty="0"/>
              <a:t>A valid phone number</a:t>
            </a:r>
          </a:p>
          <a:p>
            <a:pPr marL="742950" lvl="1" indent="-285750">
              <a:buFont typeface="Arial" panose="020B0604020202020204" pitchFamily="34" charset="0"/>
              <a:buChar char="•"/>
            </a:pPr>
            <a:r>
              <a:rPr lang="en-US" sz="1200" b="0" dirty="0"/>
              <a:t>Country</a:t>
            </a:r>
          </a:p>
          <a:p>
            <a:pPr marL="742950" lvl="1" indent="-285750">
              <a:buFont typeface="Arial" panose="020B0604020202020204" pitchFamily="34" charset="0"/>
              <a:buChar char="•"/>
            </a:pPr>
            <a:r>
              <a:rPr lang="en-US" sz="1200" b="0" dirty="0"/>
              <a:t>State</a:t>
            </a:r>
          </a:p>
          <a:p>
            <a:pPr marL="742950" lvl="1" indent="-285750">
              <a:buFont typeface="Arial" panose="020B0604020202020204" pitchFamily="34" charset="0"/>
              <a:buChar char="•"/>
            </a:pPr>
            <a:r>
              <a:rPr lang="en-US" sz="1200" b="0" dirty="0"/>
              <a:t>Set your recovery Email Address</a:t>
            </a:r>
          </a:p>
          <a:p>
            <a:pPr marL="285750" indent="-285750">
              <a:buFont typeface="Arial" panose="020B0604020202020204" pitchFamily="34" charset="0"/>
              <a:buChar char="•"/>
            </a:pPr>
            <a:r>
              <a:rPr lang="en-US" sz="1400" b="0" dirty="0"/>
              <a:t>Click </a:t>
            </a:r>
            <a:r>
              <a:rPr lang="en-US" sz="1400" b="1" dirty="0"/>
              <a:t>“Set Password” </a:t>
            </a:r>
            <a:r>
              <a:rPr lang="en-US" sz="1400" b="0" dirty="0"/>
              <a:t>to set a </a:t>
            </a:r>
            <a:r>
              <a:rPr lang="en-US" sz="1400" b="0" dirty="0" err="1"/>
              <a:t>TestWise</a:t>
            </a:r>
            <a:r>
              <a:rPr lang="en-US" sz="1400" b="0" dirty="0"/>
              <a:t> password</a:t>
            </a:r>
          </a:p>
          <a:p>
            <a:pPr marL="285750" indent="-285750">
              <a:buFont typeface="Arial" panose="020B0604020202020204" pitchFamily="34" charset="0"/>
              <a:buChar char="•"/>
            </a:pPr>
            <a:r>
              <a:rPr lang="en-US" sz="1400" b="0" dirty="0"/>
              <a:t>Click </a:t>
            </a:r>
            <a:r>
              <a:rPr lang="en-US" sz="1400" b="1" dirty="0"/>
              <a:t>Save Profile</a:t>
            </a:r>
          </a:p>
        </p:txBody>
      </p:sp>
      <p:pic>
        <p:nvPicPr>
          <p:cNvPr id="2" name="Picture 1">
            <a:extLst>
              <a:ext uri="{FF2B5EF4-FFF2-40B4-BE49-F238E27FC236}">
                <a16:creationId xmlns:a16="http://schemas.microsoft.com/office/drawing/2014/main" id="{B52D636C-AF60-6180-FCFC-49F0C581AA7D}"/>
              </a:ext>
            </a:extLst>
          </p:cNvPr>
          <p:cNvPicPr>
            <a:picLocks noChangeAspect="1"/>
          </p:cNvPicPr>
          <p:nvPr/>
        </p:nvPicPr>
        <p:blipFill>
          <a:blip r:embed="rId3"/>
          <a:stretch>
            <a:fillRect/>
          </a:stretch>
        </p:blipFill>
        <p:spPr>
          <a:xfrm>
            <a:off x="4763524" y="804835"/>
            <a:ext cx="4111718" cy="3595716"/>
          </a:xfrm>
          <a:prstGeom prst="rect">
            <a:avLst/>
          </a:prstGeom>
          <a:ln w="12700">
            <a:solidFill>
              <a:schemeClr val="tx1"/>
            </a:solidFill>
          </a:ln>
        </p:spPr>
      </p:pic>
      <p:pic>
        <p:nvPicPr>
          <p:cNvPr id="5" name="Picture 4">
            <a:extLst>
              <a:ext uri="{FF2B5EF4-FFF2-40B4-BE49-F238E27FC236}">
                <a16:creationId xmlns:a16="http://schemas.microsoft.com/office/drawing/2014/main" id="{37E9A318-3C77-6A0D-C1CB-6560CF703B2F}"/>
              </a:ext>
            </a:extLst>
          </p:cNvPr>
          <p:cNvPicPr>
            <a:picLocks noChangeAspect="1"/>
          </p:cNvPicPr>
          <p:nvPr/>
        </p:nvPicPr>
        <p:blipFill>
          <a:blip r:embed="rId4"/>
          <a:stretch>
            <a:fillRect/>
          </a:stretch>
        </p:blipFill>
        <p:spPr>
          <a:xfrm>
            <a:off x="7538827" y="485334"/>
            <a:ext cx="995573" cy="717861"/>
          </a:xfrm>
          <a:prstGeom prst="rect">
            <a:avLst/>
          </a:prstGeom>
          <a:ln w="12700">
            <a:solidFill>
              <a:schemeClr val="tx1"/>
            </a:solidFill>
          </a:ln>
        </p:spPr>
      </p:pic>
    </p:spTree>
    <p:extLst>
      <p:ext uri="{BB962C8B-B14F-4D97-AF65-F5344CB8AC3E}">
        <p14:creationId xmlns:p14="http://schemas.microsoft.com/office/powerpoint/2010/main" val="3330786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0A1AD-9E61-D98F-ABB8-907893B0B23C}"/>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BBC26590-13EE-726E-DBC5-8AF9D3FA8FA1}"/>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Schedule an Exam</a:t>
            </a:r>
          </a:p>
        </p:txBody>
      </p:sp>
      <p:grpSp>
        <p:nvGrpSpPr>
          <p:cNvPr id="7" name="Group 6">
            <a:extLst>
              <a:ext uri="{FF2B5EF4-FFF2-40B4-BE49-F238E27FC236}">
                <a16:creationId xmlns:a16="http://schemas.microsoft.com/office/drawing/2014/main" id="{B5E8F0E6-3BC9-2A70-3F2A-47E727AC89B6}"/>
              </a:ext>
            </a:extLst>
          </p:cNvPr>
          <p:cNvGrpSpPr/>
          <p:nvPr/>
        </p:nvGrpSpPr>
        <p:grpSpPr>
          <a:xfrm>
            <a:off x="228600" y="818029"/>
            <a:ext cx="3429000" cy="584775"/>
            <a:chOff x="228600" y="1030873"/>
            <a:chExt cx="3429000" cy="584775"/>
          </a:xfrm>
        </p:grpSpPr>
        <p:sp>
          <p:nvSpPr>
            <p:cNvPr id="59" name="TextBox 58">
              <a:extLst>
                <a:ext uri="{FF2B5EF4-FFF2-40B4-BE49-F238E27FC236}">
                  <a16:creationId xmlns:a16="http://schemas.microsoft.com/office/drawing/2014/main" id="{3A02E05B-6F02-9168-5FE1-DCB5C6206EA4}"/>
                </a:ext>
              </a:extLst>
            </p:cNvPr>
            <p:cNvSpPr txBox="1"/>
            <p:nvPr/>
          </p:nvSpPr>
          <p:spPr>
            <a:xfrm>
              <a:off x="609600" y="1030873"/>
              <a:ext cx="3048000" cy="584775"/>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r>
                <a:rPr lang="en-US" sz="1600" b="0" dirty="0"/>
                <a:t>Click Register Exam to schedule your exam</a:t>
              </a:r>
            </a:p>
          </p:txBody>
        </p:sp>
        <p:sp>
          <p:nvSpPr>
            <p:cNvPr id="3" name="Oval 2">
              <a:extLst>
                <a:ext uri="{FF2B5EF4-FFF2-40B4-BE49-F238E27FC236}">
                  <a16:creationId xmlns:a16="http://schemas.microsoft.com/office/drawing/2014/main" id="{D8768791-8AD2-627A-8846-E94CC3A59FEB}"/>
                </a:ext>
              </a:extLst>
            </p:cNvPr>
            <p:cNvSpPr/>
            <p:nvPr/>
          </p:nvSpPr>
          <p:spPr>
            <a:xfrm>
              <a:off x="228600" y="1047750"/>
              <a:ext cx="304800" cy="304800"/>
            </a:xfrm>
            <a:prstGeom prst="ellipse">
              <a:avLst/>
            </a:prstGeom>
            <a:solidFill>
              <a:schemeClr val="accent4"/>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1</a:t>
              </a:r>
            </a:p>
          </p:txBody>
        </p:sp>
      </p:grpSp>
      <p:grpSp>
        <p:nvGrpSpPr>
          <p:cNvPr id="6" name="Group 5">
            <a:extLst>
              <a:ext uri="{FF2B5EF4-FFF2-40B4-BE49-F238E27FC236}">
                <a16:creationId xmlns:a16="http://schemas.microsoft.com/office/drawing/2014/main" id="{200C259E-EFAD-66FE-C654-FC330F508C69}"/>
              </a:ext>
            </a:extLst>
          </p:cNvPr>
          <p:cNvGrpSpPr/>
          <p:nvPr/>
        </p:nvGrpSpPr>
        <p:grpSpPr>
          <a:xfrm>
            <a:off x="228600" y="1890950"/>
            <a:ext cx="2667000" cy="830997"/>
            <a:chOff x="228600" y="2141216"/>
            <a:chExt cx="2667000" cy="830997"/>
          </a:xfrm>
        </p:grpSpPr>
        <p:sp>
          <p:nvSpPr>
            <p:cNvPr id="4" name="TextBox 3">
              <a:extLst>
                <a:ext uri="{FF2B5EF4-FFF2-40B4-BE49-F238E27FC236}">
                  <a16:creationId xmlns:a16="http://schemas.microsoft.com/office/drawing/2014/main" id="{05F7A88C-405D-B46C-0079-D58706FEB41A}"/>
                </a:ext>
              </a:extLst>
            </p:cNvPr>
            <p:cNvSpPr txBox="1"/>
            <p:nvPr/>
          </p:nvSpPr>
          <p:spPr>
            <a:xfrm>
              <a:off x="609600" y="2141216"/>
              <a:ext cx="2286000" cy="830997"/>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r>
                <a:rPr lang="en-US" sz="1600" b="0" dirty="0"/>
                <a:t>Click the </a:t>
              </a:r>
              <a:r>
                <a:rPr lang="en-US" sz="1600" b="1" dirty="0"/>
                <a:t>“Register” </a:t>
              </a:r>
              <a:r>
                <a:rPr lang="en-US" sz="1600" b="0" dirty="0"/>
                <a:t>button that corresponds to the desired exam</a:t>
              </a:r>
            </a:p>
          </p:txBody>
        </p:sp>
        <p:sp>
          <p:nvSpPr>
            <p:cNvPr id="5" name="Oval 4">
              <a:extLst>
                <a:ext uri="{FF2B5EF4-FFF2-40B4-BE49-F238E27FC236}">
                  <a16:creationId xmlns:a16="http://schemas.microsoft.com/office/drawing/2014/main" id="{73C4A185-33FF-783D-525B-671242FADFEF}"/>
                </a:ext>
              </a:extLst>
            </p:cNvPr>
            <p:cNvSpPr/>
            <p:nvPr/>
          </p:nvSpPr>
          <p:spPr>
            <a:xfrm>
              <a:off x="228600" y="2158093"/>
              <a:ext cx="304800" cy="304800"/>
            </a:xfrm>
            <a:prstGeom prst="ellipse">
              <a:avLst/>
            </a:prstGeom>
            <a:solidFill>
              <a:schemeClr val="accent3"/>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2</a:t>
              </a:r>
            </a:p>
          </p:txBody>
        </p:sp>
      </p:grpSp>
      <p:grpSp>
        <p:nvGrpSpPr>
          <p:cNvPr id="8" name="Group 7">
            <a:extLst>
              <a:ext uri="{FF2B5EF4-FFF2-40B4-BE49-F238E27FC236}">
                <a16:creationId xmlns:a16="http://schemas.microsoft.com/office/drawing/2014/main" id="{52811A84-0E5F-056D-44E1-117D730F7317}"/>
              </a:ext>
            </a:extLst>
          </p:cNvPr>
          <p:cNvGrpSpPr/>
          <p:nvPr/>
        </p:nvGrpSpPr>
        <p:grpSpPr>
          <a:xfrm>
            <a:off x="241738" y="2909700"/>
            <a:ext cx="4025462" cy="830997"/>
            <a:chOff x="228600" y="1030873"/>
            <a:chExt cx="4025462" cy="830997"/>
          </a:xfrm>
        </p:grpSpPr>
        <p:sp>
          <p:nvSpPr>
            <p:cNvPr id="10" name="TextBox 9">
              <a:extLst>
                <a:ext uri="{FF2B5EF4-FFF2-40B4-BE49-F238E27FC236}">
                  <a16:creationId xmlns:a16="http://schemas.microsoft.com/office/drawing/2014/main" id="{709FC453-D071-5DAE-8F33-DFD0229BA810}"/>
                </a:ext>
              </a:extLst>
            </p:cNvPr>
            <p:cNvSpPr txBox="1"/>
            <p:nvPr/>
          </p:nvSpPr>
          <p:spPr>
            <a:xfrm>
              <a:off x="609600" y="1030873"/>
              <a:ext cx="3644462" cy="830997"/>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r>
                <a:rPr lang="en-US" sz="1600" b="0" dirty="0"/>
                <a:t>After entering payment information, candidates will be redirected to </a:t>
              </a:r>
              <a:r>
                <a:rPr lang="en-US" sz="1600" b="0" dirty="0" err="1"/>
                <a:t>MonitorEDU</a:t>
              </a:r>
              <a:r>
                <a:rPr lang="en-US" sz="1600" b="0" dirty="0"/>
                <a:t> to schedule exam</a:t>
              </a:r>
            </a:p>
          </p:txBody>
        </p:sp>
        <p:sp>
          <p:nvSpPr>
            <p:cNvPr id="11" name="Oval 10">
              <a:extLst>
                <a:ext uri="{FF2B5EF4-FFF2-40B4-BE49-F238E27FC236}">
                  <a16:creationId xmlns:a16="http://schemas.microsoft.com/office/drawing/2014/main" id="{4EA09874-0FA5-109D-09EF-CC828606CB58}"/>
                </a:ext>
              </a:extLst>
            </p:cNvPr>
            <p:cNvSpPr/>
            <p:nvPr/>
          </p:nvSpPr>
          <p:spPr>
            <a:xfrm>
              <a:off x="228600" y="1047750"/>
              <a:ext cx="304800" cy="304800"/>
            </a:xfrm>
            <a:prstGeom prst="ellipse">
              <a:avLst/>
            </a:prstGeom>
            <a:solidFill>
              <a:schemeClr val="accent2"/>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3</a:t>
              </a:r>
            </a:p>
          </p:txBody>
        </p:sp>
      </p:grpSp>
      <p:sp>
        <p:nvSpPr>
          <p:cNvPr id="12" name="TextBox 11">
            <a:extLst>
              <a:ext uri="{FF2B5EF4-FFF2-40B4-BE49-F238E27FC236}">
                <a16:creationId xmlns:a16="http://schemas.microsoft.com/office/drawing/2014/main" id="{17AFA261-7A23-9E29-FED7-15D620DF0B9F}"/>
              </a:ext>
            </a:extLst>
          </p:cNvPr>
          <p:cNvSpPr txBox="1"/>
          <p:nvPr/>
        </p:nvSpPr>
        <p:spPr>
          <a:xfrm>
            <a:off x="533400" y="3887179"/>
            <a:ext cx="3801035" cy="457200"/>
          </a:xfrm>
          <a:prstGeom prst="rect">
            <a:avLst/>
          </a:prstGeom>
          <a:noFill/>
        </p:spPr>
        <p:txBody>
          <a:bodyPr wrap="square" rtlCol="0">
            <a:spAutoFit/>
          </a:bodyPr>
          <a:lstStyle/>
          <a:p>
            <a:r>
              <a:rPr lang="en-US" sz="1200" b="1" dirty="0"/>
              <a:t>NOTE:</a:t>
            </a:r>
            <a:r>
              <a:rPr lang="en-US" sz="1200" b="0" dirty="0"/>
              <a:t> </a:t>
            </a:r>
            <a:r>
              <a:rPr lang="en-US" sz="1200" dirty="0"/>
              <a:t>All exams are delivered virtually; OneStream Certification exams are NOT offered in test centers</a:t>
            </a:r>
          </a:p>
        </p:txBody>
      </p:sp>
      <p:pic>
        <p:nvPicPr>
          <p:cNvPr id="13" name="Picture 12">
            <a:extLst>
              <a:ext uri="{FF2B5EF4-FFF2-40B4-BE49-F238E27FC236}">
                <a16:creationId xmlns:a16="http://schemas.microsoft.com/office/drawing/2014/main" id="{ACE4E271-AFDA-0A56-76D3-EF59D007C576}"/>
              </a:ext>
            </a:extLst>
          </p:cNvPr>
          <p:cNvPicPr>
            <a:picLocks noChangeAspect="1"/>
          </p:cNvPicPr>
          <p:nvPr/>
        </p:nvPicPr>
        <p:blipFill>
          <a:blip r:embed="rId2"/>
          <a:stretch>
            <a:fillRect/>
          </a:stretch>
        </p:blipFill>
        <p:spPr>
          <a:xfrm>
            <a:off x="3733800" y="819150"/>
            <a:ext cx="4191000" cy="914591"/>
          </a:xfrm>
          <a:prstGeom prst="rect">
            <a:avLst/>
          </a:prstGeom>
          <a:ln w="12700">
            <a:solidFill>
              <a:schemeClr val="tx1"/>
            </a:solidFill>
          </a:ln>
        </p:spPr>
      </p:pic>
      <p:pic>
        <p:nvPicPr>
          <p:cNvPr id="14" name="Picture 2">
            <a:extLst>
              <a:ext uri="{FF2B5EF4-FFF2-40B4-BE49-F238E27FC236}">
                <a16:creationId xmlns:a16="http://schemas.microsoft.com/office/drawing/2014/main" id="{23EC900D-919A-F5B1-A8BF-991E901761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1886141"/>
            <a:ext cx="3519951" cy="877077"/>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F1EF6835-F1F6-B3BC-E907-1405764071C8}"/>
              </a:ext>
            </a:extLst>
          </p:cNvPr>
          <p:cNvPicPr>
            <a:picLocks noChangeAspect="1"/>
          </p:cNvPicPr>
          <p:nvPr/>
        </p:nvPicPr>
        <p:blipFill>
          <a:blip r:embed="rId4"/>
          <a:stretch>
            <a:fillRect/>
          </a:stretch>
        </p:blipFill>
        <p:spPr>
          <a:xfrm>
            <a:off x="4460481" y="2915618"/>
            <a:ext cx="2107470" cy="1813724"/>
          </a:xfrm>
          <a:prstGeom prst="rect">
            <a:avLst/>
          </a:prstGeom>
          <a:ln w="12700">
            <a:solidFill>
              <a:schemeClr val="tx1"/>
            </a:solidFill>
          </a:ln>
        </p:spPr>
      </p:pic>
    </p:spTree>
    <p:extLst>
      <p:ext uri="{BB962C8B-B14F-4D97-AF65-F5344CB8AC3E}">
        <p14:creationId xmlns:p14="http://schemas.microsoft.com/office/powerpoint/2010/main" val="2171709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78F91-5C5D-9AFE-7858-0E2F041961D6}"/>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0228C99B-8383-18E1-A389-CB027CB5B7B2}"/>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Schedule an Exam</a:t>
            </a:r>
          </a:p>
        </p:txBody>
      </p:sp>
      <p:sp>
        <p:nvSpPr>
          <p:cNvPr id="59" name="TextBox 58">
            <a:extLst>
              <a:ext uri="{FF2B5EF4-FFF2-40B4-BE49-F238E27FC236}">
                <a16:creationId xmlns:a16="http://schemas.microsoft.com/office/drawing/2014/main" id="{C9D1F55F-EF38-5089-E156-30A04F8C5464}"/>
              </a:ext>
            </a:extLst>
          </p:cNvPr>
          <p:cNvSpPr txBox="1"/>
          <p:nvPr/>
        </p:nvSpPr>
        <p:spPr>
          <a:xfrm>
            <a:off x="241738" y="738088"/>
            <a:ext cx="4482662" cy="3046988"/>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171450" indent="-171450">
              <a:buFont typeface="Arial" panose="020B0604020202020204" pitchFamily="34" charset="0"/>
              <a:buChar char="•"/>
            </a:pPr>
            <a:r>
              <a:rPr lang="en-US" sz="1600" b="0" dirty="0"/>
              <a:t>Click </a:t>
            </a:r>
            <a:r>
              <a:rPr lang="en-US" sz="1600" b="1" dirty="0"/>
              <a:t>“Schedule Proctor”</a:t>
            </a:r>
          </a:p>
          <a:p>
            <a:pPr marL="171450" indent="-171450">
              <a:buFont typeface="Arial" panose="020B0604020202020204" pitchFamily="34" charset="0"/>
              <a:buChar char="•"/>
            </a:pPr>
            <a:r>
              <a:rPr lang="en-US" sz="1600" b="0" dirty="0"/>
              <a:t>Select the date you’d like to take your exam</a:t>
            </a:r>
          </a:p>
          <a:p>
            <a:pPr marL="171450" indent="-171450">
              <a:buFont typeface="Arial" panose="020B0604020202020204" pitchFamily="34" charset="0"/>
              <a:buChar char="•"/>
            </a:pPr>
            <a:r>
              <a:rPr lang="en-US" sz="1600" b="0" dirty="0"/>
              <a:t>Select the time you’d like to take your exam</a:t>
            </a:r>
          </a:p>
          <a:p>
            <a:pPr marL="628650" lvl="1" indent="-171450">
              <a:buFont typeface="Arial" panose="020B0604020202020204" pitchFamily="34" charset="0"/>
              <a:buChar char="•"/>
            </a:pPr>
            <a:r>
              <a:rPr lang="en-US" sz="1600" b="0" dirty="0"/>
              <a:t>Your scheduled time will be the time zone in your profile information</a:t>
            </a:r>
          </a:p>
          <a:p>
            <a:pPr marL="171450" indent="-171450">
              <a:buFont typeface="Arial" panose="020B0604020202020204" pitchFamily="34" charset="0"/>
              <a:buChar char="•"/>
            </a:pPr>
            <a:r>
              <a:rPr lang="en-US" sz="1600" b="0" dirty="0"/>
              <a:t>Click the </a:t>
            </a:r>
            <a:r>
              <a:rPr lang="en-US" sz="1600" b="1" dirty="0"/>
              <a:t>“Submit” </a:t>
            </a:r>
            <a:r>
              <a:rPr lang="en-US" sz="1600" b="0" dirty="0"/>
              <a:t>button</a:t>
            </a:r>
          </a:p>
          <a:p>
            <a:pPr marL="171450" indent="-171450">
              <a:buFont typeface="Arial" panose="020B0604020202020204" pitchFamily="34" charset="0"/>
              <a:buChar char="•"/>
            </a:pPr>
            <a:r>
              <a:rPr lang="en-US" sz="1600" b="0" dirty="0"/>
              <a:t>After scheduling your proctor, close the MonitorEDU web browser tab. </a:t>
            </a:r>
          </a:p>
          <a:p>
            <a:endParaRPr lang="en-US" sz="1600" b="0" dirty="0"/>
          </a:p>
          <a:p>
            <a:pPr marL="171450" indent="-171450">
              <a:buFont typeface="Arial" panose="020B0604020202020204" pitchFamily="34" charset="0"/>
              <a:buChar char="•"/>
            </a:pPr>
            <a:r>
              <a:rPr lang="en-US" sz="1600" b="1" dirty="0"/>
              <a:t>NOTE: </a:t>
            </a:r>
            <a:r>
              <a:rPr lang="en-US" sz="1600" b="0" dirty="0"/>
              <a:t>The </a:t>
            </a:r>
            <a:r>
              <a:rPr lang="en-US" sz="1600" b="0" dirty="0" err="1"/>
              <a:t>TESTWise</a:t>
            </a:r>
            <a:r>
              <a:rPr lang="en-US" sz="1600" b="0" dirty="0"/>
              <a:t> screen will automatically update to show your scheduled appointment date. If not, click </a:t>
            </a:r>
            <a:r>
              <a:rPr lang="en-US" sz="1600" b="1" dirty="0"/>
              <a:t>“Refresh Exam List”. </a:t>
            </a:r>
          </a:p>
        </p:txBody>
      </p:sp>
      <p:pic>
        <p:nvPicPr>
          <p:cNvPr id="2" name="Picture 1">
            <a:extLst>
              <a:ext uri="{FF2B5EF4-FFF2-40B4-BE49-F238E27FC236}">
                <a16:creationId xmlns:a16="http://schemas.microsoft.com/office/drawing/2014/main" id="{0E8F0A2F-2613-CE19-2AFE-05E7BDB67BBE}"/>
              </a:ext>
            </a:extLst>
          </p:cNvPr>
          <p:cNvPicPr>
            <a:picLocks noChangeAspect="1"/>
          </p:cNvPicPr>
          <p:nvPr/>
        </p:nvPicPr>
        <p:blipFill>
          <a:blip r:embed="rId2"/>
          <a:stretch>
            <a:fillRect/>
          </a:stretch>
        </p:blipFill>
        <p:spPr>
          <a:xfrm>
            <a:off x="4875852" y="745932"/>
            <a:ext cx="4003998" cy="1547529"/>
          </a:xfrm>
          <a:prstGeom prst="rect">
            <a:avLst/>
          </a:prstGeom>
          <a:ln w="12700">
            <a:solidFill>
              <a:schemeClr val="tx1"/>
            </a:solidFill>
          </a:ln>
        </p:spPr>
      </p:pic>
      <p:pic>
        <p:nvPicPr>
          <p:cNvPr id="3" name="Picture 2">
            <a:extLst>
              <a:ext uri="{FF2B5EF4-FFF2-40B4-BE49-F238E27FC236}">
                <a16:creationId xmlns:a16="http://schemas.microsoft.com/office/drawing/2014/main" id="{6D9EEF93-C7AB-4898-59A1-9032FD310140}"/>
              </a:ext>
            </a:extLst>
          </p:cNvPr>
          <p:cNvPicPr>
            <a:picLocks noChangeAspect="1"/>
          </p:cNvPicPr>
          <p:nvPr/>
        </p:nvPicPr>
        <p:blipFill>
          <a:blip r:embed="rId3"/>
          <a:stretch>
            <a:fillRect/>
          </a:stretch>
        </p:blipFill>
        <p:spPr>
          <a:xfrm>
            <a:off x="5080774" y="1824496"/>
            <a:ext cx="2385878" cy="2435678"/>
          </a:xfrm>
          <a:prstGeom prst="rect">
            <a:avLst/>
          </a:prstGeom>
          <a:ln w="12700">
            <a:solidFill>
              <a:schemeClr val="tx1"/>
            </a:solidFill>
          </a:ln>
        </p:spPr>
      </p:pic>
    </p:spTree>
    <p:extLst>
      <p:ext uri="{BB962C8B-B14F-4D97-AF65-F5344CB8AC3E}">
        <p14:creationId xmlns:p14="http://schemas.microsoft.com/office/powerpoint/2010/main" val="4187380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142E3-8D09-3749-640C-652AB6BFB6A9}"/>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883B6128-D0F0-6A24-EB6E-2F2A92A72C89}"/>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Confirming of your Appointment</a:t>
            </a:r>
          </a:p>
        </p:txBody>
      </p:sp>
      <p:sp>
        <p:nvSpPr>
          <p:cNvPr id="59" name="TextBox 58">
            <a:extLst>
              <a:ext uri="{FF2B5EF4-FFF2-40B4-BE49-F238E27FC236}">
                <a16:creationId xmlns:a16="http://schemas.microsoft.com/office/drawing/2014/main" id="{10172714-9666-B9DE-A2E1-A4C2EA51C377}"/>
              </a:ext>
            </a:extLst>
          </p:cNvPr>
          <p:cNvSpPr txBox="1"/>
          <p:nvPr/>
        </p:nvSpPr>
        <p:spPr>
          <a:xfrm>
            <a:off x="241738" y="738088"/>
            <a:ext cx="5168462" cy="3754874"/>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171450" indent="-171450">
              <a:buFont typeface="Arial" panose="020B0604020202020204" pitchFamily="34" charset="0"/>
              <a:buChar char="•"/>
            </a:pPr>
            <a:r>
              <a:rPr lang="en-US" sz="1400" b="0" dirty="0"/>
              <a:t>After scheduling and paying, an email with your appointment details will be sent to you from TestWise.</a:t>
            </a:r>
          </a:p>
          <a:p>
            <a:pPr marL="171450" indent="-171450">
              <a:buFont typeface="Arial" panose="020B0604020202020204" pitchFamily="34" charset="0"/>
              <a:buChar char="•"/>
            </a:pPr>
            <a:endParaRPr lang="en-US" sz="1400" b="0" dirty="0"/>
          </a:p>
          <a:p>
            <a:pPr marL="171450" indent="-171450">
              <a:buFont typeface="Arial" panose="020B0604020202020204" pitchFamily="34" charset="0"/>
              <a:buChar char="•"/>
            </a:pPr>
            <a:r>
              <a:rPr lang="en-US" sz="1400" b="0" dirty="0"/>
              <a:t>Retain this email until after your appointment date; it is the ONLY communication you will receive regarding your scheduled appointment and appointment URL</a:t>
            </a:r>
          </a:p>
          <a:p>
            <a:pPr marL="171450" indent="-171450">
              <a:buFont typeface="Arial" panose="020B0604020202020204" pitchFamily="34" charset="0"/>
              <a:buChar char="•"/>
            </a:pPr>
            <a:endParaRPr lang="en-US" sz="1400" b="0" dirty="0"/>
          </a:p>
          <a:p>
            <a:pPr marL="171450" indent="-171450">
              <a:buFont typeface="Arial" panose="020B0604020202020204" pitchFamily="34" charset="0"/>
              <a:buChar char="•"/>
            </a:pPr>
            <a:r>
              <a:rPr lang="en-US" sz="1400" b="0" dirty="0"/>
              <a:t>Use a non-work computer and a personal Wi-Fi connection to take your exam.</a:t>
            </a:r>
          </a:p>
          <a:p>
            <a:pPr marL="171450" indent="-171450">
              <a:buFont typeface="Arial" panose="020B0604020202020204" pitchFamily="34" charset="0"/>
              <a:buChar char="•"/>
            </a:pPr>
            <a:endParaRPr lang="en-US" sz="1400" b="0" dirty="0"/>
          </a:p>
          <a:p>
            <a:pPr marL="171450" indent="-171450">
              <a:buFont typeface="Arial" panose="020B0604020202020204" pitchFamily="34" charset="0"/>
              <a:buChar char="•"/>
            </a:pPr>
            <a:r>
              <a:rPr lang="en-US" sz="1400" b="0" dirty="0"/>
              <a:t>If you are unprepared and therefore unable to take your test, your appointment will be used, and you will be required to contact your test sponsor to pay for and reregister for another attempt.</a:t>
            </a:r>
          </a:p>
          <a:p>
            <a:pPr marL="171450" indent="-171450">
              <a:buFont typeface="Arial" panose="020B0604020202020204" pitchFamily="34" charset="0"/>
              <a:buChar char="•"/>
            </a:pPr>
            <a:endParaRPr lang="en-US" sz="1400" b="0" dirty="0"/>
          </a:p>
          <a:p>
            <a:pPr marL="171450" indent="-171450">
              <a:buFont typeface="Arial" panose="020B0604020202020204" pitchFamily="34" charset="0"/>
              <a:buChar char="•"/>
            </a:pPr>
            <a:r>
              <a:rPr lang="en-US" sz="1400" b="0" dirty="0"/>
              <a:t>On exam day, log into CM Connect and SSO to TestWise 15 minutes before your exam appointment. </a:t>
            </a:r>
          </a:p>
        </p:txBody>
      </p:sp>
      <p:pic>
        <p:nvPicPr>
          <p:cNvPr id="2" name="Picture 1">
            <a:extLst>
              <a:ext uri="{FF2B5EF4-FFF2-40B4-BE49-F238E27FC236}">
                <a16:creationId xmlns:a16="http://schemas.microsoft.com/office/drawing/2014/main" id="{82E9C27C-D79F-DB34-C7AE-396A0EA0FA21}"/>
              </a:ext>
            </a:extLst>
          </p:cNvPr>
          <p:cNvPicPr>
            <a:picLocks noChangeAspect="1"/>
          </p:cNvPicPr>
          <p:nvPr/>
        </p:nvPicPr>
        <p:blipFill>
          <a:blip r:embed="rId2"/>
          <a:stretch>
            <a:fillRect/>
          </a:stretch>
        </p:blipFill>
        <p:spPr>
          <a:xfrm>
            <a:off x="5638800" y="738088"/>
            <a:ext cx="1532559" cy="3871204"/>
          </a:xfrm>
          <a:prstGeom prst="rect">
            <a:avLst/>
          </a:prstGeom>
        </p:spPr>
      </p:pic>
    </p:spTree>
    <p:extLst>
      <p:ext uri="{BB962C8B-B14F-4D97-AF65-F5344CB8AC3E}">
        <p14:creationId xmlns:p14="http://schemas.microsoft.com/office/powerpoint/2010/main" val="3683617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C93AD-6552-7171-D250-0513BF1808FD}"/>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5B9D4DEB-3226-02D3-D5BE-27AEEA3E70D0}"/>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Reschedule/Cancel your Exam Appointment</a:t>
            </a:r>
          </a:p>
        </p:txBody>
      </p:sp>
      <p:sp>
        <p:nvSpPr>
          <p:cNvPr id="59" name="TextBox 58">
            <a:extLst>
              <a:ext uri="{FF2B5EF4-FFF2-40B4-BE49-F238E27FC236}">
                <a16:creationId xmlns:a16="http://schemas.microsoft.com/office/drawing/2014/main" id="{8F7DEB88-10E3-D4CF-E38F-FC91ADC9EA53}"/>
              </a:ext>
            </a:extLst>
          </p:cNvPr>
          <p:cNvSpPr txBox="1"/>
          <p:nvPr/>
        </p:nvSpPr>
        <p:spPr>
          <a:xfrm>
            <a:off x="241738" y="738088"/>
            <a:ext cx="3644462" cy="3970318"/>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171450" indent="-171450">
              <a:buFont typeface="Arial" panose="020B0604020202020204" pitchFamily="34" charset="0"/>
              <a:buChar char="•"/>
            </a:pPr>
            <a:r>
              <a:rPr lang="en-US" sz="1400" b="0" dirty="0"/>
              <a:t>Login to CMS TESTWise </a:t>
            </a:r>
            <a:r>
              <a:rPr lang="en-US" sz="1400" dirty="0"/>
              <a:t>through CM Connect. </a:t>
            </a:r>
            <a:endParaRPr lang="en-US" sz="1400" b="0" dirty="0"/>
          </a:p>
          <a:p>
            <a:pPr marL="171450" indent="-171450">
              <a:buFont typeface="Arial" panose="020B0604020202020204" pitchFamily="34" charset="0"/>
              <a:buChar char="•"/>
            </a:pPr>
            <a:endParaRPr lang="en-US" sz="1400" b="0" dirty="0"/>
          </a:p>
          <a:p>
            <a:pPr marL="171450" indent="-171450">
              <a:buFont typeface="Arial" panose="020B0604020202020204" pitchFamily="34" charset="0"/>
              <a:buChar char="•"/>
            </a:pPr>
            <a:r>
              <a:rPr lang="en-US" sz="1400" b="0" dirty="0"/>
              <a:t>On the dashboard, click </a:t>
            </a:r>
            <a:r>
              <a:rPr lang="en-US" sz="1400" b="1" dirty="0"/>
              <a:t>“Reschedule Exam”</a:t>
            </a:r>
            <a:r>
              <a:rPr lang="en-US" sz="1400" b="0" dirty="0"/>
              <a:t> or </a:t>
            </a:r>
            <a:r>
              <a:rPr lang="en-US" sz="1400" b="1" dirty="0"/>
              <a:t>“Cancel Exam”</a:t>
            </a:r>
          </a:p>
          <a:p>
            <a:pPr marL="171450" indent="-171450">
              <a:buFont typeface="Arial" panose="020B0604020202020204" pitchFamily="34" charset="0"/>
              <a:buChar char="•"/>
            </a:pPr>
            <a:endParaRPr lang="en-US" sz="1400" b="1" dirty="0"/>
          </a:p>
          <a:p>
            <a:pPr marL="171450" indent="-171450">
              <a:buFont typeface="Arial" panose="020B0604020202020204" pitchFamily="34" charset="0"/>
              <a:buChar char="•"/>
            </a:pPr>
            <a:r>
              <a:rPr lang="en-US" sz="1400" b="0" dirty="0"/>
              <a:t>The MonitorEDU proctoring portal will open in a new web browser tab. Follow </a:t>
            </a:r>
            <a:r>
              <a:rPr lang="en-US" sz="1400" dirty="0"/>
              <a:t>prompts.</a:t>
            </a:r>
            <a:endParaRPr lang="en-US" sz="1400" b="0" dirty="0"/>
          </a:p>
          <a:p>
            <a:pPr marL="171450" indent="-171450">
              <a:buFont typeface="Arial" panose="020B0604020202020204" pitchFamily="34" charset="0"/>
              <a:buChar char="•"/>
            </a:pPr>
            <a:endParaRPr lang="en-US" sz="1400" b="0" dirty="0"/>
          </a:p>
          <a:p>
            <a:pPr marL="171450" indent="-171450">
              <a:buFont typeface="Arial" panose="020B0604020202020204" pitchFamily="34" charset="0"/>
              <a:buChar char="•"/>
            </a:pPr>
            <a:r>
              <a:rPr lang="en-US" sz="1400" b="0" dirty="0"/>
              <a:t>When you are finished in the </a:t>
            </a:r>
            <a:r>
              <a:rPr lang="en-US" sz="1400" b="0" dirty="0" err="1"/>
              <a:t>MonitorEDU</a:t>
            </a:r>
            <a:r>
              <a:rPr lang="en-US" sz="1400" b="0" dirty="0"/>
              <a:t> portal, close the browser tab. Click </a:t>
            </a:r>
            <a:r>
              <a:rPr lang="en-US" sz="1400" b="1" dirty="0"/>
              <a:t>“Refresh Exam List” </a:t>
            </a:r>
            <a:r>
              <a:rPr lang="en-US" sz="1400" b="0" dirty="0"/>
              <a:t>in the TESTWise screen to see any changes that were made in the MonitorEDU portal.</a:t>
            </a:r>
          </a:p>
          <a:p>
            <a:endParaRPr lang="en-US" sz="1400" b="0" dirty="0"/>
          </a:p>
          <a:p>
            <a:pPr marL="171450" indent="-171450">
              <a:buFont typeface="Arial" panose="020B0604020202020204" pitchFamily="34" charset="0"/>
              <a:buChar char="•"/>
            </a:pPr>
            <a:r>
              <a:rPr lang="en-US" sz="1400" b="0" dirty="0"/>
              <a:t>If you cancelled, the three buttons will change to a </a:t>
            </a:r>
            <a:r>
              <a:rPr lang="en-US" sz="1400" b="1" dirty="0"/>
              <a:t>“Schedule Proctor” </a:t>
            </a:r>
            <a:r>
              <a:rPr lang="en-US" sz="1400" b="0" dirty="0"/>
              <a:t>button, and you will be able to reschedule.</a:t>
            </a:r>
          </a:p>
        </p:txBody>
      </p:sp>
      <p:pic>
        <p:nvPicPr>
          <p:cNvPr id="2" name="Picture 1">
            <a:extLst>
              <a:ext uri="{FF2B5EF4-FFF2-40B4-BE49-F238E27FC236}">
                <a16:creationId xmlns:a16="http://schemas.microsoft.com/office/drawing/2014/main" id="{162DA9B7-B04D-CA88-6B94-FBA713BD8129}"/>
              </a:ext>
            </a:extLst>
          </p:cNvPr>
          <p:cNvPicPr>
            <a:picLocks noChangeAspect="1"/>
          </p:cNvPicPr>
          <p:nvPr/>
        </p:nvPicPr>
        <p:blipFill>
          <a:blip r:embed="rId3"/>
          <a:stretch>
            <a:fillRect/>
          </a:stretch>
        </p:blipFill>
        <p:spPr>
          <a:xfrm>
            <a:off x="4021008" y="819150"/>
            <a:ext cx="4876463" cy="2054862"/>
          </a:xfrm>
          <a:prstGeom prst="rect">
            <a:avLst/>
          </a:prstGeom>
          <a:ln w="12700">
            <a:solidFill>
              <a:schemeClr val="tx1"/>
            </a:solidFill>
          </a:ln>
        </p:spPr>
      </p:pic>
      <p:sp>
        <p:nvSpPr>
          <p:cNvPr id="3" name="TextBox 2">
            <a:extLst>
              <a:ext uri="{FF2B5EF4-FFF2-40B4-BE49-F238E27FC236}">
                <a16:creationId xmlns:a16="http://schemas.microsoft.com/office/drawing/2014/main" id="{A08B0B0B-3143-05EA-54EB-BB3BCB293FE2}"/>
              </a:ext>
            </a:extLst>
          </p:cNvPr>
          <p:cNvSpPr txBox="1"/>
          <p:nvPr/>
        </p:nvSpPr>
        <p:spPr>
          <a:xfrm>
            <a:off x="4267200" y="3113735"/>
            <a:ext cx="4284792" cy="1508105"/>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r>
              <a:rPr lang="en-US" sz="1200" b="1" dirty="0"/>
              <a:t>NOTE:</a:t>
            </a:r>
          </a:p>
          <a:p>
            <a:pPr marL="171450" indent="-171450">
              <a:buFont typeface="Arial" panose="020B0604020202020204" pitchFamily="34" charset="0"/>
              <a:buChar char="•"/>
            </a:pPr>
            <a:r>
              <a:rPr lang="en-US" sz="1000" b="0" dirty="0"/>
              <a:t>Candidates can reschedule or cancel an exam up to 24 hours before a scheduled exam without a fee/penalty</a:t>
            </a:r>
          </a:p>
          <a:p>
            <a:pPr marL="171450" indent="-171450">
              <a:buFont typeface="Arial" panose="020B0604020202020204" pitchFamily="34" charset="0"/>
              <a:buChar char="•"/>
            </a:pPr>
            <a:r>
              <a:rPr lang="en-US" sz="1000" b="0" dirty="0"/>
              <a:t>Rescheduling or canceling an exam within 24 hours of an existing appointment will result in a $5 late fee (payable the next time you schedule a proctor)</a:t>
            </a:r>
          </a:p>
          <a:p>
            <a:pPr marL="171450" indent="-171450">
              <a:buFont typeface="Arial" panose="020B0604020202020204" pitchFamily="34" charset="0"/>
              <a:buChar char="•"/>
            </a:pPr>
            <a:r>
              <a:rPr lang="en-US" sz="1000" b="0" dirty="0"/>
              <a:t>Candidates who do NOT appear for a scheduled exam, or who attempt to cancel or reschedule after their appointment begins, will forfeit the entire exam fee and must pay for another attempt.</a:t>
            </a:r>
          </a:p>
        </p:txBody>
      </p:sp>
    </p:spTree>
    <p:extLst>
      <p:ext uri="{BB962C8B-B14F-4D97-AF65-F5344CB8AC3E}">
        <p14:creationId xmlns:p14="http://schemas.microsoft.com/office/powerpoint/2010/main" val="3906274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3B236-DFF4-CFD1-9DB6-EDD025E1C1C6}"/>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ECD358C8-B6CE-E5C7-5360-F981D32D7AD3}"/>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On Exam Day</a:t>
            </a:r>
          </a:p>
        </p:txBody>
      </p:sp>
      <p:sp>
        <p:nvSpPr>
          <p:cNvPr id="59" name="TextBox 58">
            <a:extLst>
              <a:ext uri="{FF2B5EF4-FFF2-40B4-BE49-F238E27FC236}">
                <a16:creationId xmlns:a16="http://schemas.microsoft.com/office/drawing/2014/main" id="{DD8EEC14-612F-0E3C-6612-29225867EAF8}"/>
              </a:ext>
            </a:extLst>
          </p:cNvPr>
          <p:cNvSpPr txBox="1"/>
          <p:nvPr/>
        </p:nvSpPr>
        <p:spPr>
          <a:xfrm>
            <a:off x="241738" y="686287"/>
            <a:ext cx="8673662" cy="830997"/>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742950" lvl="1" indent="-285750">
              <a:buFont typeface="Arial" panose="020B0604020202020204" pitchFamily="34" charset="0"/>
              <a:buChar char="•"/>
            </a:pPr>
            <a:r>
              <a:rPr lang="en-US" sz="1600" b="0" dirty="0"/>
              <a:t>Log into CM Connect.</a:t>
            </a:r>
          </a:p>
          <a:p>
            <a:pPr marL="742950" lvl="1" indent="-285750">
              <a:buFont typeface="Arial" panose="020B0604020202020204" pitchFamily="34" charset="0"/>
              <a:buChar char="•"/>
            </a:pPr>
            <a:r>
              <a:rPr lang="en-US" sz="1600" b="0" dirty="0"/>
              <a:t>On the homepage, expand </a:t>
            </a:r>
            <a:r>
              <a:rPr lang="en-US" sz="1600" b="1" dirty="0"/>
              <a:t>“Take an Exam” </a:t>
            </a:r>
            <a:r>
              <a:rPr lang="en-US" sz="1600" b="0" dirty="0"/>
              <a:t>on the left.</a:t>
            </a:r>
          </a:p>
          <a:p>
            <a:pPr marL="742950" lvl="1" indent="-285750">
              <a:buFont typeface="Arial" panose="020B0604020202020204" pitchFamily="34" charset="0"/>
              <a:buChar char="•"/>
            </a:pPr>
            <a:r>
              <a:rPr lang="en-US" sz="1600" b="0" dirty="0"/>
              <a:t>Click </a:t>
            </a:r>
            <a:r>
              <a:rPr lang="en-US" sz="1600" b="1" dirty="0"/>
              <a:t>“TestWise SSO” </a:t>
            </a:r>
            <a:r>
              <a:rPr lang="en-US" sz="1600" b="0" dirty="0"/>
              <a:t>to navigate to TestWise.</a:t>
            </a:r>
          </a:p>
        </p:txBody>
      </p:sp>
      <p:pic>
        <p:nvPicPr>
          <p:cNvPr id="2" name="Picture 1">
            <a:extLst>
              <a:ext uri="{FF2B5EF4-FFF2-40B4-BE49-F238E27FC236}">
                <a16:creationId xmlns:a16="http://schemas.microsoft.com/office/drawing/2014/main" id="{984FC11F-8E8D-7EC9-B9D4-E53B052EFEAA}"/>
              </a:ext>
            </a:extLst>
          </p:cNvPr>
          <p:cNvPicPr>
            <a:picLocks noChangeAspect="1"/>
          </p:cNvPicPr>
          <p:nvPr/>
        </p:nvPicPr>
        <p:blipFill>
          <a:blip r:embed="rId2"/>
          <a:stretch>
            <a:fillRect/>
          </a:stretch>
        </p:blipFill>
        <p:spPr>
          <a:xfrm>
            <a:off x="390617" y="1797230"/>
            <a:ext cx="8446102" cy="2359562"/>
          </a:xfrm>
          <a:prstGeom prst="rect">
            <a:avLst/>
          </a:prstGeom>
        </p:spPr>
      </p:pic>
      <p:sp>
        <p:nvSpPr>
          <p:cNvPr id="3" name="Rectangle 2">
            <a:extLst>
              <a:ext uri="{FF2B5EF4-FFF2-40B4-BE49-F238E27FC236}">
                <a16:creationId xmlns:a16="http://schemas.microsoft.com/office/drawing/2014/main" id="{3E77710F-EFAC-0170-5316-97075C46588D}"/>
              </a:ext>
            </a:extLst>
          </p:cNvPr>
          <p:cNvSpPr/>
          <p:nvPr/>
        </p:nvSpPr>
        <p:spPr>
          <a:xfrm>
            <a:off x="390617" y="2846982"/>
            <a:ext cx="1648367" cy="52081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28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350A0-497B-A242-E3ED-7E90AA0EFDA0}"/>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F1048C2F-39D7-5831-7BD0-6A4754F43B2F}"/>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On Exam Day</a:t>
            </a:r>
          </a:p>
        </p:txBody>
      </p:sp>
      <p:sp>
        <p:nvSpPr>
          <p:cNvPr id="59" name="TextBox 58">
            <a:extLst>
              <a:ext uri="{FF2B5EF4-FFF2-40B4-BE49-F238E27FC236}">
                <a16:creationId xmlns:a16="http://schemas.microsoft.com/office/drawing/2014/main" id="{6B38652F-A4BE-A9AE-195A-63D7109BB814}"/>
              </a:ext>
            </a:extLst>
          </p:cNvPr>
          <p:cNvSpPr txBox="1"/>
          <p:nvPr/>
        </p:nvSpPr>
        <p:spPr>
          <a:xfrm>
            <a:off x="241738" y="738088"/>
            <a:ext cx="8673662" cy="338554"/>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742950" lvl="1" indent="-285750">
              <a:buFont typeface="Arial" panose="020B0604020202020204" pitchFamily="34" charset="0"/>
              <a:buChar char="•"/>
            </a:pPr>
            <a:r>
              <a:rPr lang="en-US" sz="1600" b="0" dirty="0"/>
              <a:t>When the page reloads, click </a:t>
            </a:r>
            <a:r>
              <a:rPr lang="en-US" sz="1600" b="1" dirty="0"/>
              <a:t>“Continue to </a:t>
            </a:r>
            <a:r>
              <a:rPr lang="en-US" sz="1600" b="1" dirty="0" err="1"/>
              <a:t>TestWise</a:t>
            </a:r>
            <a:r>
              <a:rPr lang="en-US" sz="1600" b="1" dirty="0"/>
              <a:t>”</a:t>
            </a:r>
          </a:p>
        </p:txBody>
      </p:sp>
      <p:pic>
        <p:nvPicPr>
          <p:cNvPr id="2" name="Picture 1">
            <a:extLst>
              <a:ext uri="{FF2B5EF4-FFF2-40B4-BE49-F238E27FC236}">
                <a16:creationId xmlns:a16="http://schemas.microsoft.com/office/drawing/2014/main" id="{68CD8209-0F46-5D37-FBB4-467281FD5DE3}"/>
              </a:ext>
            </a:extLst>
          </p:cNvPr>
          <p:cNvPicPr>
            <a:picLocks noChangeAspect="1"/>
          </p:cNvPicPr>
          <p:nvPr/>
        </p:nvPicPr>
        <p:blipFill>
          <a:blip r:embed="rId2"/>
          <a:stretch>
            <a:fillRect/>
          </a:stretch>
        </p:blipFill>
        <p:spPr>
          <a:xfrm>
            <a:off x="250458" y="1220549"/>
            <a:ext cx="8412480" cy="3038793"/>
          </a:xfrm>
          <a:prstGeom prst="rect">
            <a:avLst/>
          </a:prstGeom>
        </p:spPr>
      </p:pic>
      <p:sp>
        <p:nvSpPr>
          <p:cNvPr id="3" name="Rectangle 2">
            <a:extLst>
              <a:ext uri="{FF2B5EF4-FFF2-40B4-BE49-F238E27FC236}">
                <a16:creationId xmlns:a16="http://schemas.microsoft.com/office/drawing/2014/main" id="{17E98D71-145A-AEE7-A188-D0780C83D79B}"/>
              </a:ext>
            </a:extLst>
          </p:cNvPr>
          <p:cNvSpPr/>
          <p:nvPr/>
        </p:nvSpPr>
        <p:spPr>
          <a:xfrm>
            <a:off x="4571999" y="3787140"/>
            <a:ext cx="1569721" cy="3886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7237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90E11-05BD-16C5-1C0A-2144B8B8F2DD}"/>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97F56749-F97D-84B0-6976-D5002B257628}"/>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On Exam Day</a:t>
            </a:r>
          </a:p>
        </p:txBody>
      </p:sp>
      <p:sp>
        <p:nvSpPr>
          <p:cNvPr id="59" name="TextBox 58">
            <a:extLst>
              <a:ext uri="{FF2B5EF4-FFF2-40B4-BE49-F238E27FC236}">
                <a16:creationId xmlns:a16="http://schemas.microsoft.com/office/drawing/2014/main" id="{D3B4A84C-221B-5820-2100-80F74B311DF5}"/>
              </a:ext>
            </a:extLst>
          </p:cNvPr>
          <p:cNvSpPr txBox="1"/>
          <p:nvPr/>
        </p:nvSpPr>
        <p:spPr>
          <a:xfrm>
            <a:off x="235169" y="631864"/>
            <a:ext cx="8673662" cy="584775"/>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171450" indent="-171450">
              <a:buFont typeface="Arial" panose="020B0604020202020204" pitchFamily="34" charset="0"/>
              <a:buChar char="•"/>
            </a:pPr>
            <a:r>
              <a:rPr lang="en-US" sz="1600" b="0" dirty="0"/>
              <a:t>Click the </a:t>
            </a:r>
            <a:r>
              <a:rPr lang="en-US" sz="1600" b="1" dirty="0">
                <a:solidFill>
                  <a:schemeClr val="accent5"/>
                </a:solidFill>
              </a:rPr>
              <a:t>GREEN</a:t>
            </a:r>
            <a:r>
              <a:rPr lang="en-US" sz="1600" b="0" dirty="0"/>
              <a:t> button labeled </a:t>
            </a:r>
            <a:r>
              <a:rPr lang="en-US" sz="1600" b="1" dirty="0"/>
              <a:t>“Start Exam” </a:t>
            </a:r>
            <a:r>
              <a:rPr lang="en-US" sz="1600" b="0" dirty="0"/>
              <a:t>15 minutes prior to your exam time to begin your exam appointment. </a:t>
            </a:r>
          </a:p>
        </p:txBody>
      </p:sp>
      <p:sp>
        <p:nvSpPr>
          <p:cNvPr id="2" name="TextBox 1">
            <a:extLst>
              <a:ext uri="{FF2B5EF4-FFF2-40B4-BE49-F238E27FC236}">
                <a16:creationId xmlns:a16="http://schemas.microsoft.com/office/drawing/2014/main" id="{0D960459-498E-3C57-E143-006A8AFF31FF}"/>
              </a:ext>
            </a:extLst>
          </p:cNvPr>
          <p:cNvSpPr txBox="1"/>
          <p:nvPr/>
        </p:nvSpPr>
        <p:spPr>
          <a:xfrm>
            <a:off x="241738" y="2586900"/>
            <a:ext cx="8673662" cy="584775"/>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171450" indent="-171450">
              <a:buFont typeface="Arial" panose="020B0604020202020204" pitchFamily="34" charset="0"/>
              <a:buChar char="•"/>
            </a:pPr>
            <a:r>
              <a:rPr lang="en-US" sz="1600" b="0" dirty="0"/>
              <a:t>The </a:t>
            </a:r>
            <a:r>
              <a:rPr lang="en-US" sz="1600" b="0" dirty="0" err="1"/>
              <a:t>MonitorEDU</a:t>
            </a:r>
            <a:r>
              <a:rPr lang="en-US" sz="1600" b="0" dirty="0"/>
              <a:t> proctoring portal will open in a new web browser tab. </a:t>
            </a:r>
          </a:p>
          <a:p>
            <a:pPr marL="171450" indent="-171450">
              <a:buFont typeface="Arial" panose="020B0604020202020204" pitchFamily="34" charset="0"/>
              <a:buChar char="•"/>
            </a:pPr>
            <a:r>
              <a:rPr lang="en-US" sz="1600" b="0" dirty="0"/>
              <a:t>Click </a:t>
            </a:r>
            <a:r>
              <a:rPr lang="en-US" sz="1600" b="1" dirty="0"/>
              <a:t>“Connect to Proctor”. </a:t>
            </a:r>
            <a:r>
              <a:rPr lang="en-US" sz="1600" b="0" dirty="0"/>
              <a:t>This notifies </a:t>
            </a:r>
            <a:r>
              <a:rPr lang="en-US" sz="1600" b="0" dirty="0" err="1"/>
              <a:t>MonitorEDU</a:t>
            </a:r>
            <a:r>
              <a:rPr lang="en-US" sz="1600" b="0" dirty="0"/>
              <a:t> that you have arrived.</a:t>
            </a:r>
          </a:p>
        </p:txBody>
      </p:sp>
      <p:pic>
        <p:nvPicPr>
          <p:cNvPr id="3" name="Picture 2">
            <a:extLst>
              <a:ext uri="{FF2B5EF4-FFF2-40B4-BE49-F238E27FC236}">
                <a16:creationId xmlns:a16="http://schemas.microsoft.com/office/drawing/2014/main" id="{0D97E9D5-1AA6-2486-A89D-589F809F219D}"/>
              </a:ext>
            </a:extLst>
          </p:cNvPr>
          <p:cNvPicPr>
            <a:picLocks noChangeAspect="1"/>
          </p:cNvPicPr>
          <p:nvPr/>
        </p:nvPicPr>
        <p:blipFill>
          <a:blip r:embed="rId2"/>
          <a:stretch>
            <a:fillRect/>
          </a:stretch>
        </p:blipFill>
        <p:spPr>
          <a:xfrm>
            <a:off x="1905000" y="1235117"/>
            <a:ext cx="4972120" cy="1236984"/>
          </a:xfrm>
          <a:prstGeom prst="rect">
            <a:avLst/>
          </a:prstGeom>
          <a:ln w="12700">
            <a:solidFill>
              <a:schemeClr val="tx1"/>
            </a:solidFill>
          </a:ln>
        </p:spPr>
      </p:pic>
      <p:pic>
        <p:nvPicPr>
          <p:cNvPr id="4" name="Picture 3">
            <a:extLst>
              <a:ext uri="{FF2B5EF4-FFF2-40B4-BE49-F238E27FC236}">
                <a16:creationId xmlns:a16="http://schemas.microsoft.com/office/drawing/2014/main" id="{9484FEA1-1F13-2B72-5A8A-F93AF9CB5D15}"/>
              </a:ext>
            </a:extLst>
          </p:cNvPr>
          <p:cNvPicPr>
            <a:picLocks noChangeAspect="1"/>
          </p:cNvPicPr>
          <p:nvPr/>
        </p:nvPicPr>
        <p:blipFill>
          <a:blip r:embed="rId3"/>
          <a:stretch>
            <a:fillRect/>
          </a:stretch>
        </p:blipFill>
        <p:spPr>
          <a:xfrm>
            <a:off x="2438399" y="3201974"/>
            <a:ext cx="3747989" cy="1078189"/>
          </a:xfrm>
          <a:prstGeom prst="rect">
            <a:avLst/>
          </a:prstGeom>
          <a:ln w="12700">
            <a:solidFill>
              <a:schemeClr val="tx1"/>
            </a:solidFill>
          </a:ln>
        </p:spPr>
      </p:pic>
      <p:sp>
        <p:nvSpPr>
          <p:cNvPr id="6" name="TextBox 5">
            <a:extLst>
              <a:ext uri="{FF2B5EF4-FFF2-40B4-BE49-F238E27FC236}">
                <a16:creationId xmlns:a16="http://schemas.microsoft.com/office/drawing/2014/main" id="{3C9EBBD8-8026-C897-4129-084E68F23F18}"/>
              </a:ext>
            </a:extLst>
          </p:cNvPr>
          <p:cNvSpPr txBox="1"/>
          <p:nvPr/>
        </p:nvSpPr>
        <p:spPr>
          <a:xfrm>
            <a:off x="990600" y="4388047"/>
            <a:ext cx="8382000" cy="307777"/>
          </a:xfrm>
          <a:prstGeom prst="rect">
            <a:avLst/>
          </a:prstGeom>
          <a:noFill/>
        </p:spPr>
        <p:txBody>
          <a:bodyPr wrap="square">
            <a:spAutoFit/>
          </a:bodyPr>
          <a:lstStyle/>
          <a:p>
            <a:r>
              <a:rPr lang="en-US" sz="1400" dirty="0"/>
              <a:t>Issues connecting? Call 1-629-235-7026 or click “Live Chat” for proctor support.</a:t>
            </a:r>
          </a:p>
        </p:txBody>
      </p:sp>
    </p:spTree>
    <p:extLst>
      <p:ext uri="{BB962C8B-B14F-4D97-AF65-F5344CB8AC3E}">
        <p14:creationId xmlns:p14="http://schemas.microsoft.com/office/powerpoint/2010/main" val="179935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EC702-B9F4-AE9D-6B06-AE4B99E55123}"/>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D1B33888-0AEA-531C-1B16-FE7339A622A0}"/>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dirty="0"/>
              <a:t>Populate Candidate Information and Connect to Proctor</a:t>
            </a:r>
          </a:p>
        </p:txBody>
      </p:sp>
      <p:sp>
        <p:nvSpPr>
          <p:cNvPr id="59" name="TextBox 58">
            <a:extLst>
              <a:ext uri="{FF2B5EF4-FFF2-40B4-BE49-F238E27FC236}">
                <a16:creationId xmlns:a16="http://schemas.microsoft.com/office/drawing/2014/main" id="{C4271BD6-05B1-A068-1983-8491EA44586C}"/>
              </a:ext>
            </a:extLst>
          </p:cNvPr>
          <p:cNvSpPr txBox="1"/>
          <p:nvPr/>
        </p:nvSpPr>
        <p:spPr>
          <a:xfrm>
            <a:off x="241738" y="738088"/>
            <a:ext cx="8140262" cy="3539430"/>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171450" indent="-171450">
              <a:buFont typeface="Arial" panose="020B0604020202020204" pitchFamily="34" charset="0"/>
              <a:buChar char="•"/>
            </a:pPr>
            <a:r>
              <a:rPr lang="en-US" sz="1400" b="0" dirty="0"/>
              <a:t>The soonest the proctor will arrive is 15 minutes before your appointment, however, </a:t>
            </a:r>
            <a:br>
              <a:rPr lang="en-US" sz="1400" b="0" dirty="0"/>
            </a:br>
            <a:r>
              <a:rPr lang="en-US" sz="1400" b="0" dirty="0"/>
              <a:t>the proctor may NOT arrive until your appointment time. </a:t>
            </a:r>
          </a:p>
          <a:p>
            <a:pPr marL="171450" indent="-171450">
              <a:buFont typeface="Arial" panose="020B0604020202020204" pitchFamily="34" charset="0"/>
              <a:buChar char="•"/>
            </a:pPr>
            <a:endParaRPr lang="en-US" sz="1400" b="0" dirty="0"/>
          </a:p>
          <a:p>
            <a:pPr marL="171450" indent="-171450">
              <a:buFont typeface="Arial" panose="020B0604020202020204" pitchFamily="34" charset="0"/>
              <a:buChar char="•"/>
            </a:pPr>
            <a:r>
              <a:rPr lang="en-US" sz="1400" b="0" dirty="0"/>
              <a:t>When the proctor arrives, the graphic at the top will change to the proctor’s name. The proctor will chat with you and provide all remaining instructions to begin your exam. </a:t>
            </a:r>
          </a:p>
          <a:p>
            <a:pPr marL="628650" lvl="1" indent="-171450">
              <a:buFont typeface="Arial" panose="020B0604020202020204" pitchFamily="34" charset="0"/>
              <a:buChar char="•"/>
            </a:pPr>
            <a:r>
              <a:rPr lang="en-US" sz="1400" b="0" dirty="0"/>
              <a:t>A proctor usually </a:t>
            </a:r>
            <a:r>
              <a:rPr lang="en-US" sz="1400" b="1" dirty="0"/>
              <a:t>proctors multiple appointments simultaneously</a:t>
            </a:r>
            <a:r>
              <a:rPr lang="en-US" sz="1400" b="0" dirty="0"/>
              <a:t>. If you talk to the proctor during your exam, it may take a few minutes for them to respond if they are helping the other candidate</a:t>
            </a:r>
          </a:p>
          <a:p>
            <a:pPr marL="628650" lvl="1" indent="-171450">
              <a:buFont typeface="Arial" panose="020B0604020202020204" pitchFamily="34" charset="0"/>
              <a:buChar char="•"/>
            </a:pPr>
            <a:endParaRPr lang="en-US" sz="1400" b="0" dirty="0"/>
          </a:p>
          <a:p>
            <a:pPr marL="171450" indent="-171450">
              <a:buFont typeface="Arial" panose="020B0604020202020204" pitchFamily="34" charset="0"/>
              <a:buChar char="•"/>
            </a:pPr>
            <a:r>
              <a:rPr lang="en-US" sz="1400" b="0" dirty="0"/>
              <a:t>Complete these fields prior to the proctor joining:</a:t>
            </a:r>
          </a:p>
          <a:p>
            <a:pPr marL="628650" lvl="1" indent="-171450">
              <a:buFont typeface="Arial" panose="020B0604020202020204" pitchFamily="34" charset="0"/>
              <a:buChar char="•"/>
            </a:pPr>
            <a:r>
              <a:rPr lang="en-US" sz="1400" b="0" dirty="0"/>
              <a:t>Click </a:t>
            </a:r>
            <a:r>
              <a:rPr lang="en-US" sz="1400" b="1" dirty="0"/>
              <a:t>“Start Chat” </a:t>
            </a:r>
          </a:p>
          <a:p>
            <a:pPr marL="628650" lvl="1" indent="-171450">
              <a:buFont typeface="Arial" panose="020B0604020202020204" pitchFamily="34" charset="0"/>
              <a:buChar char="•"/>
            </a:pPr>
            <a:r>
              <a:rPr lang="en-US" sz="1400" b="0" dirty="0"/>
              <a:t>A proctor will then </a:t>
            </a:r>
            <a:br>
              <a:rPr lang="en-US" sz="1400" b="0" dirty="0"/>
            </a:br>
            <a:r>
              <a:rPr lang="en-US" sz="1400" b="0" dirty="0"/>
              <a:t>greet you and get you </a:t>
            </a:r>
            <a:br>
              <a:rPr lang="en-US" sz="1400" b="0" dirty="0"/>
            </a:br>
            <a:r>
              <a:rPr lang="en-US" sz="1400" b="0" dirty="0"/>
              <a:t>connected with your </a:t>
            </a:r>
            <a:br>
              <a:rPr lang="en-US" sz="1400" b="0" dirty="0"/>
            </a:br>
            <a:r>
              <a:rPr lang="en-US" sz="1400" b="0" dirty="0"/>
              <a:t>mobile device using </a:t>
            </a:r>
            <a:br>
              <a:rPr lang="en-US" sz="1400" b="0" dirty="0"/>
            </a:br>
            <a:r>
              <a:rPr lang="en-US" sz="1400" b="0" dirty="0"/>
              <a:t>Google Meet.</a:t>
            </a:r>
          </a:p>
        </p:txBody>
      </p:sp>
      <p:pic>
        <p:nvPicPr>
          <p:cNvPr id="2" name="Picture 1" descr="A screenshot of a computer&#10;&#10;Description automatically generated">
            <a:extLst>
              <a:ext uri="{FF2B5EF4-FFF2-40B4-BE49-F238E27FC236}">
                <a16:creationId xmlns:a16="http://schemas.microsoft.com/office/drawing/2014/main" id="{47F57516-24C0-FD3D-EB03-DB4E989F14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5600" y="2952750"/>
            <a:ext cx="5715000" cy="1746866"/>
          </a:xfrm>
          <a:prstGeom prst="rect">
            <a:avLst/>
          </a:prstGeom>
          <a:ln w="12700">
            <a:solidFill>
              <a:schemeClr val="tx1"/>
            </a:solidFill>
          </a:ln>
        </p:spPr>
      </p:pic>
    </p:spTree>
    <p:extLst>
      <p:ext uri="{BB962C8B-B14F-4D97-AF65-F5344CB8AC3E}">
        <p14:creationId xmlns:p14="http://schemas.microsoft.com/office/powerpoint/2010/main" val="3450009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99B7D-412B-C968-9BE1-03732A48EC0B}"/>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E1D4F329-446B-74C9-0099-FC873B860F82}"/>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Using Your Mobile Device for Proctoring</a:t>
            </a:r>
          </a:p>
        </p:txBody>
      </p:sp>
      <p:sp>
        <p:nvSpPr>
          <p:cNvPr id="59" name="TextBox 58">
            <a:extLst>
              <a:ext uri="{FF2B5EF4-FFF2-40B4-BE49-F238E27FC236}">
                <a16:creationId xmlns:a16="http://schemas.microsoft.com/office/drawing/2014/main" id="{9268CF68-66D5-AC35-D6A5-0E274078E473}"/>
              </a:ext>
            </a:extLst>
          </p:cNvPr>
          <p:cNvSpPr txBox="1"/>
          <p:nvPr/>
        </p:nvSpPr>
        <p:spPr>
          <a:xfrm>
            <a:off x="241738" y="738088"/>
            <a:ext cx="8292662" cy="2492990"/>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171450" indent="-171450">
              <a:buFont typeface="Arial" panose="020B0604020202020204" pitchFamily="34" charset="0"/>
              <a:buChar char="•"/>
            </a:pPr>
            <a:r>
              <a:rPr lang="en-US" sz="1200" b="0" dirty="0"/>
              <a:t>In addition to your computer, you must have a cell phone or tablet.</a:t>
            </a:r>
          </a:p>
          <a:p>
            <a:pPr marL="628650" lvl="1" indent="-171450">
              <a:buFont typeface="Arial" panose="020B0604020202020204" pitchFamily="34" charset="0"/>
              <a:buChar char="•"/>
            </a:pPr>
            <a:r>
              <a:rPr lang="en-US" sz="1200" b="0" dirty="0"/>
              <a:t>You will need to make sure both the computer and cell phone/tablet are plugged in and charging during the exam. Audio must work on both devices.</a:t>
            </a:r>
          </a:p>
          <a:p>
            <a:pPr marL="171450" indent="-171450">
              <a:buFont typeface="Arial" panose="020B0604020202020204" pitchFamily="34" charset="0"/>
              <a:buChar char="•"/>
            </a:pPr>
            <a:r>
              <a:rPr lang="en-US" sz="1200" b="0" dirty="0"/>
              <a:t>Although a proctor will walk you through each of the details below, the following will provide you with an idea of what will happen and what will be needed. These things will not always necessarily happen in this order.</a:t>
            </a:r>
          </a:p>
          <a:p>
            <a:pPr marL="171450" indent="-171450">
              <a:buFont typeface="Arial" panose="020B0604020202020204" pitchFamily="34" charset="0"/>
              <a:buChar char="•"/>
            </a:pPr>
            <a:r>
              <a:rPr lang="en-US" sz="1200" b="0" dirty="0"/>
              <a:t>Once the proctor arrives, they will send you a google meet code that you will connect on your mobile device, after that you will be speaking to the proctor, rather than typing chats.</a:t>
            </a:r>
          </a:p>
          <a:p>
            <a:pPr marL="628650" lvl="1" indent="-171450">
              <a:buFont typeface="Arial" panose="020B0604020202020204" pitchFamily="34" charset="0"/>
              <a:buChar char="•"/>
            </a:pPr>
            <a:r>
              <a:rPr lang="en-US" sz="1200" b="0" dirty="0"/>
              <a:t>The proctor will then send you a URL to connect to MonitorEDU on the computer.</a:t>
            </a:r>
          </a:p>
          <a:p>
            <a:pPr marL="628650" lvl="1" indent="-171450">
              <a:buFont typeface="Arial" panose="020B0604020202020204" pitchFamily="34" charset="0"/>
              <a:buChar char="•"/>
            </a:pPr>
            <a:r>
              <a:rPr lang="en-US" sz="1200" b="0" dirty="0"/>
              <a:t>The proctor will send you the rules for MonitorEDU and any specific rules about the exam.</a:t>
            </a:r>
          </a:p>
          <a:p>
            <a:pPr marL="628650" lvl="1" indent="-171450">
              <a:buFont typeface="Arial" panose="020B0604020202020204" pitchFamily="34" charset="0"/>
              <a:buChar char="•"/>
            </a:pPr>
            <a:r>
              <a:rPr lang="en-US" sz="1200" b="0" dirty="0"/>
              <a:t>You will need to show your government-issue ID.</a:t>
            </a:r>
          </a:p>
          <a:p>
            <a:pPr marL="628650" lvl="1" indent="-171450">
              <a:buFont typeface="Arial" panose="020B0604020202020204" pitchFamily="34" charset="0"/>
              <a:buChar char="•"/>
            </a:pPr>
            <a:r>
              <a:rPr lang="en-US" sz="1200" b="0" dirty="0"/>
              <a:t>You will complete a 360-degree scan of your room. See </a:t>
            </a:r>
            <a:r>
              <a:rPr lang="en-US" sz="1200" b="0" u="sng" dirty="0">
                <a:hlinkClick r:id="rId2"/>
              </a:rPr>
              <a:t>www.monitoredu.com/faq</a:t>
            </a:r>
            <a:r>
              <a:rPr lang="en-US" sz="1200" b="0" dirty="0"/>
              <a:t> for specific details of how to set up your room. </a:t>
            </a:r>
          </a:p>
          <a:p>
            <a:pPr marL="628650" lvl="1" indent="-171450">
              <a:buFont typeface="Arial" panose="020B0604020202020204" pitchFamily="34" charset="0"/>
              <a:buChar char="•"/>
            </a:pPr>
            <a:r>
              <a:rPr lang="en-US" sz="1200" b="0" dirty="0"/>
              <a:t>Desk surface needs to be clear of any non-exam related materials as in the following images: </a:t>
            </a:r>
          </a:p>
        </p:txBody>
      </p:sp>
      <p:pic>
        <p:nvPicPr>
          <p:cNvPr id="2" name="Picture 1">
            <a:extLst>
              <a:ext uri="{FF2B5EF4-FFF2-40B4-BE49-F238E27FC236}">
                <a16:creationId xmlns:a16="http://schemas.microsoft.com/office/drawing/2014/main" id="{9EC21EEB-60E4-A5B2-1624-2D7EAB1BB846}"/>
              </a:ext>
            </a:extLst>
          </p:cNvPr>
          <p:cNvPicPr>
            <a:picLocks noChangeAspect="1"/>
          </p:cNvPicPr>
          <p:nvPr/>
        </p:nvPicPr>
        <p:blipFill>
          <a:blip r:embed="rId3"/>
          <a:stretch>
            <a:fillRect/>
          </a:stretch>
        </p:blipFill>
        <p:spPr>
          <a:xfrm>
            <a:off x="1676400" y="3248287"/>
            <a:ext cx="2162822" cy="1437043"/>
          </a:xfrm>
          <a:prstGeom prst="rect">
            <a:avLst/>
          </a:prstGeom>
          <a:ln w="12700">
            <a:solidFill>
              <a:schemeClr val="tx1"/>
            </a:solidFill>
          </a:ln>
        </p:spPr>
      </p:pic>
      <p:pic>
        <p:nvPicPr>
          <p:cNvPr id="3" name="Picture 2">
            <a:extLst>
              <a:ext uri="{FF2B5EF4-FFF2-40B4-BE49-F238E27FC236}">
                <a16:creationId xmlns:a16="http://schemas.microsoft.com/office/drawing/2014/main" id="{5892683E-F2C3-0D0A-3BB2-39D6D0E254B3}"/>
              </a:ext>
            </a:extLst>
          </p:cNvPr>
          <p:cNvPicPr>
            <a:picLocks noChangeAspect="1"/>
          </p:cNvPicPr>
          <p:nvPr/>
        </p:nvPicPr>
        <p:blipFill>
          <a:blip r:embed="rId4"/>
          <a:srcRect l="14691" r="11285"/>
          <a:stretch/>
        </p:blipFill>
        <p:spPr>
          <a:xfrm>
            <a:off x="4800600" y="3248287"/>
            <a:ext cx="2162822" cy="1454428"/>
          </a:xfrm>
          <a:prstGeom prst="rect">
            <a:avLst/>
          </a:prstGeom>
          <a:ln w="12700">
            <a:solidFill>
              <a:schemeClr val="tx1"/>
            </a:solidFill>
          </a:ln>
        </p:spPr>
      </p:pic>
    </p:spTree>
    <p:extLst>
      <p:ext uri="{BB962C8B-B14F-4D97-AF65-F5344CB8AC3E}">
        <p14:creationId xmlns:p14="http://schemas.microsoft.com/office/powerpoint/2010/main" val="2165103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D49A6-D5B1-7E47-6462-E7DB5E791127}"/>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343F1914-33CA-CAAB-9107-8A4E93535A1B}"/>
              </a:ext>
            </a:extLst>
          </p:cNvPr>
          <p:cNvSpPr txBox="1">
            <a:spLocks/>
          </p:cNvSpPr>
          <p:nvPr/>
        </p:nvSpPr>
        <p:spPr>
          <a:xfrm>
            <a:off x="241738" y="2095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Using Your Mobile Device for Proctoring</a:t>
            </a:r>
          </a:p>
        </p:txBody>
      </p:sp>
      <p:sp>
        <p:nvSpPr>
          <p:cNvPr id="59" name="TextBox 58">
            <a:extLst>
              <a:ext uri="{FF2B5EF4-FFF2-40B4-BE49-F238E27FC236}">
                <a16:creationId xmlns:a16="http://schemas.microsoft.com/office/drawing/2014/main" id="{9A7271DE-A3A5-8FA7-F8CB-E7F41A322988}"/>
              </a:ext>
            </a:extLst>
          </p:cNvPr>
          <p:cNvSpPr txBox="1"/>
          <p:nvPr/>
        </p:nvSpPr>
        <p:spPr>
          <a:xfrm>
            <a:off x="241737" y="796826"/>
            <a:ext cx="4558862" cy="2308324"/>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171450" indent="-171450">
              <a:buFont typeface="Arial" panose="020B0604020202020204" pitchFamily="34" charset="0"/>
              <a:buChar char="•"/>
            </a:pPr>
            <a:r>
              <a:rPr lang="en-US" sz="1200" b="0" dirty="0"/>
              <a:t>Anything behind you needs to be covered and/or taken down.</a:t>
            </a:r>
          </a:p>
          <a:p>
            <a:pPr marL="171450" indent="-171450">
              <a:buFont typeface="Arial" panose="020B0604020202020204" pitchFamily="34" charset="0"/>
              <a:buChar char="•"/>
            </a:pPr>
            <a:r>
              <a:rPr lang="en-US" sz="1200" b="0" dirty="0"/>
              <a:t>While you </a:t>
            </a:r>
            <a:r>
              <a:rPr lang="en-US" sz="1200" b="1" dirty="0"/>
              <a:t>may NOT use dual monitors </a:t>
            </a:r>
            <a:r>
              <a:rPr lang="en-US" sz="1200" b="0" dirty="0"/>
              <a:t>during your exam, you </a:t>
            </a:r>
            <a:r>
              <a:rPr lang="en-US" sz="1200" b="1" dirty="0"/>
              <a:t>MAY use a larger external monitor provided the laptop is CLOSED</a:t>
            </a:r>
            <a:r>
              <a:rPr lang="en-US" sz="1200" b="0" dirty="0"/>
              <a:t>. As a result, you must provide an external webcam because the laptop will be closed.</a:t>
            </a:r>
          </a:p>
          <a:p>
            <a:pPr marL="628650" lvl="1" indent="-171450">
              <a:buFont typeface="Arial" panose="020B0604020202020204" pitchFamily="34" charset="0"/>
              <a:buChar char="•"/>
            </a:pPr>
            <a:r>
              <a:rPr lang="en-US" sz="1200" b="0" dirty="0"/>
              <a:t>The proctor will ask you to place your mobile device carefully so that you and your screen can be seen easily. This may take some time, so be prepared. </a:t>
            </a:r>
          </a:p>
          <a:p>
            <a:pPr marL="171450" indent="-171450">
              <a:buFont typeface="Arial" panose="020B0604020202020204" pitchFamily="34" charset="0"/>
              <a:buChar char="•"/>
            </a:pPr>
            <a:r>
              <a:rPr lang="en-US" sz="1200" b="0" dirty="0"/>
              <a:t>The proctor will ask you to open Task Manager (on a Windows machine, ctrl-alt-delete; on Mac, Finder) and  check to make sure you are not running any extra programs.</a:t>
            </a:r>
          </a:p>
          <a:p>
            <a:pPr marL="628650" lvl="1" indent="-171450">
              <a:buFont typeface="Arial" panose="020B0604020202020204" pitchFamily="34" charset="0"/>
              <a:buChar char="•"/>
            </a:pPr>
            <a:endParaRPr lang="en-US" sz="1200" b="0" dirty="0"/>
          </a:p>
        </p:txBody>
      </p:sp>
      <p:pic>
        <p:nvPicPr>
          <p:cNvPr id="2" name="Picture 1" descr="A person sitting at a desk&#10;&#10;Description automatically generated">
            <a:extLst>
              <a:ext uri="{FF2B5EF4-FFF2-40B4-BE49-F238E27FC236}">
                <a16:creationId xmlns:a16="http://schemas.microsoft.com/office/drawing/2014/main" id="{8F8F7CCA-52A2-C223-0D8A-69C11C452F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4753" y="895350"/>
            <a:ext cx="3950582" cy="1861332"/>
          </a:xfrm>
          <a:prstGeom prst="rect">
            <a:avLst/>
          </a:prstGeom>
          <a:ln w="12700">
            <a:solidFill>
              <a:schemeClr val="tx1"/>
            </a:solidFill>
          </a:ln>
        </p:spPr>
      </p:pic>
      <p:sp>
        <p:nvSpPr>
          <p:cNvPr id="3" name="TextBox 2">
            <a:extLst>
              <a:ext uri="{FF2B5EF4-FFF2-40B4-BE49-F238E27FC236}">
                <a16:creationId xmlns:a16="http://schemas.microsoft.com/office/drawing/2014/main" id="{51792F3F-DE99-28B8-C835-973D47770369}"/>
              </a:ext>
            </a:extLst>
          </p:cNvPr>
          <p:cNvSpPr txBox="1"/>
          <p:nvPr/>
        </p:nvSpPr>
        <p:spPr>
          <a:xfrm>
            <a:off x="241737" y="2876550"/>
            <a:ext cx="8292663" cy="1569660"/>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marL="171450" indent="-171450">
              <a:buFont typeface="Arial" panose="020B0604020202020204" pitchFamily="34" charset="0"/>
              <a:buChar char="•"/>
            </a:pPr>
            <a:r>
              <a:rPr lang="en-US" sz="1200" b="0" dirty="0"/>
              <a:t>The proctor will ask you to make sure that remote access to your machine is turned off and provide instructions for how to accomplish this. </a:t>
            </a:r>
          </a:p>
          <a:p>
            <a:pPr marL="171450" indent="-171450">
              <a:buFont typeface="Arial" panose="020B0604020202020204" pitchFamily="34" charset="0"/>
              <a:buChar char="•"/>
            </a:pPr>
            <a:r>
              <a:rPr lang="en-US" sz="1200" b="0" dirty="0"/>
              <a:t>For security reasons, you will be asked to remove your watch, remove any listening devices (other than hearing aids), and check your pockets on high-stakes exams.</a:t>
            </a:r>
          </a:p>
          <a:p>
            <a:pPr marL="171450" indent="-171450">
              <a:buFont typeface="Arial" panose="020B0604020202020204" pitchFamily="34" charset="0"/>
              <a:buChar char="•"/>
            </a:pPr>
            <a:r>
              <a:rPr lang="en-US" sz="1200" b="0" dirty="0"/>
              <a:t>Once all the security checks and mobile placements have been completed, the proctor generates the exam links and provides them to you in the chat.</a:t>
            </a:r>
          </a:p>
          <a:p>
            <a:pPr marL="171450" indent="-171450">
              <a:buFont typeface="Arial" panose="020B0604020202020204" pitchFamily="34" charset="0"/>
              <a:buChar char="•"/>
            </a:pPr>
            <a:r>
              <a:rPr lang="en-US" sz="1200" b="0" dirty="0"/>
              <a:t>Click on the exam to initiate the connectivity check. </a:t>
            </a:r>
          </a:p>
          <a:p>
            <a:pPr marL="171450" indent="-171450">
              <a:buFont typeface="Arial" panose="020B0604020202020204" pitchFamily="34" charset="0"/>
              <a:buChar char="•"/>
            </a:pPr>
            <a:r>
              <a:rPr lang="en-US" sz="1200" b="0" dirty="0"/>
              <a:t>Begin your exam by clicking the </a:t>
            </a:r>
            <a:r>
              <a:rPr lang="en-US" sz="1200" b="1" dirty="0"/>
              <a:t>“I am ready to begin” </a:t>
            </a:r>
            <a:r>
              <a:rPr lang="en-US" sz="1200" b="0" dirty="0"/>
              <a:t>button.</a:t>
            </a:r>
          </a:p>
        </p:txBody>
      </p:sp>
    </p:spTree>
    <p:extLst>
      <p:ext uri="{BB962C8B-B14F-4D97-AF65-F5344CB8AC3E}">
        <p14:creationId xmlns:p14="http://schemas.microsoft.com/office/powerpoint/2010/main" val="3062996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65AF3-5B83-B1E3-9664-3BAA46A5B9E7}"/>
            </a:ext>
          </a:extLst>
        </p:cNvPr>
        <p:cNvGrpSpPr/>
        <p:nvPr/>
      </p:nvGrpSpPr>
      <p:grpSpPr>
        <a:xfrm>
          <a:off x="0" y="0"/>
          <a:ext cx="0" cy="0"/>
          <a:chOff x="0" y="0"/>
          <a:chExt cx="0" cy="0"/>
        </a:xfrm>
      </p:grpSpPr>
      <p:sp>
        <p:nvSpPr>
          <p:cNvPr id="9" name="Title 15">
            <a:extLst>
              <a:ext uri="{FF2B5EF4-FFF2-40B4-BE49-F238E27FC236}">
                <a16:creationId xmlns:a16="http://schemas.microsoft.com/office/drawing/2014/main" id="{CAF92723-346B-C17B-093B-975149D73B5B}"/>
              </a:ext>
            </a:extLst>
          </p:cNvPr>
          <p:cNvSpPr txBox="1">
            <a:spLocks/>
          </p:cNvSpPr>
          <p:nvPr/>
        </p:nvSpPr>
        <p:spPr>
          <a:xfrm>
            <a:off x="235169" y="57150"/>
            <a:ext cx="8673662" cy="457200"/>
          </a:xfrm>
          <a:prstGeom prst="rect">
            <a:avLst/>
          </a:prstGeom>
        </p:spPr>
        <p:txBody>
          <a:bodyPr lIns="0" tIns="0" rIns="0" bIns="0"/>
          <a:lstStyle>
            <a:lvl1pPr algn="l" defTabSz="914378"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Operating System Requirements</a:t>
            </a:r>
          </a:p>
        </p:txBody>
      </p:sp>
      <p:sp>
        <p:nvSpPr>
          <p:cNvPr id="59" name="TextBox 58">
            <a:extLst>
              <a:ext uri="{FF2B5EF4-FFF2-40B4-BE49-F238E27FC236}">
                <a16:creationId xmlns:a16="http://schemas.microsoft.com/office/drawing/2014/main" id="{52AF6B1E-8095-F81A-6DB9-F0EF1C708E9C}"/>
              </a:ext>
            </a:extLst>
          </p:cNvPr>
          <p:cNvSpPr txBox="1"/>
          <p:nvPr/>
        </p:nvSpPr>
        <p:spPr>
          <a:xfrm>
            <a:off x="235169" y="590550"/>
            <a:ext cx="8673662" cy="4267835"/>
          </a:xfrm>
          <a:prstGeom prst="rect">
            <a:avLst/>
          </a:prstGeom>
          <a:noFill/>
          <a:ln>
            <a:noFill/>
          </a:ln>
          <a:effectLst/>
        </p:spPr>
        <p:style>
          <a:lnRef idx="0">
            <a:scrgbClr r="0" g="0" b="0"/>
          </a:lnRef>
          <a:fillRef idx="0">
            <a:scrgbClr r="0" g="0" b="0"/>
          </a:fillRef>
          <a:effectRef idx="0">
            <a:scrgbClr r="0" g="0" b="0"/>
          </a:effectRef>
          <a:fontRef idx="minor">
            <a:schemeClr val="tx1"/>
          </a:fontRef>
        </p:style>
        <p:txBody>
          <a:bodyPr wrap="square" lIns="0" rIns="0">
            <a:spAutoFit/>
          </a:bodyPr>
          <a:lstStyle/>
          <a:p>
            <a:pPr>
              <a:spcAft>
                <a:spcPts val="400"/>
              </a:spcAft>
            </a:pPr>
            <a:r>
              <a:rPr lang="en-US" sz="1400" dirty="0"/>
              <a:t>Several systems work together to deliver OneStream’s certification exams. It is essential that you test requirements of each system PRIOR to your scheduled reservation to avoid issues on test day</a:t>
            </a:r>
            <a:endParaRPr lang="en-US" sz="1400" b="0" dirty="0"/>
          </a:p>
          <a:p>
            <a:pPr marL="628650" lvl="1" indent="-171450">
              <a:buFont typeface="Arial" panose="020B0604020202020204" pitchFamily="34" charset="0"/>
              <a:buChar char="•"/>
            </a:pPr>
            <a:r>
              <a:rPr lang="en-US" sz="1200" b="0" dirty="0"/>
              <a:t>You will need TWO cameras for your exam. One on your laptop and one on your mobile device.</a:t>
            </a:r>
          </a:p>
          <a:p>
            <a:pPr marL="1085850" lvl="2" indent="-171450">
              <a:buFont typeface="Arial" panose="020B0604020202020204" pitchFamily="34" charset="0"/>
              <a:buChar char="•"/>
            </a:pPr>
            <a:r>
              <a:rPr lang="en-US" sz="1200" b="0" dirty="0"/>
              <a:t>Download Google Meet for FREE on your mobile device.</a:t>
            </a:r>
          </a:p>
          <a:p>
            <a:pPr marL="628650" lvl="1" indent="-171450">
              <a:buFont typeface="Arial" panose="020B0604020202020204" pitchFamily="34" charset="0"/>
              <a:buChar char="•"/>
            </a:pPr>
            <a:r>
              <a:rPr lang="en-US" sz="1200" b="0" dirty="0"/>
              <a:t>Verify your sound, camera, and microphone all function in both sample meetings </a:t>
            </a:r>
          </a:p>
          <a:p>
            <a:pPr marL="1085850" lvl="2" indent="-171450">
              <a:buFont typeface="Arial" panose="020B0604020202020204" pitchFamily="34" charset="0"/>
              <a:buChar char="•"/>
            </a:pPr>
            <a:r>
              <a:rPr lang="en-US" sz="1200" b="0" dirty="0"/>
              <a:t>Use a supported browser: Chrome, Firefox, or Edge (</a:t>
            </a:r>
            <a:r>
              <a:rPr lang="en-US" sz="1200" b="1" dirty="0"/>
              <a:t>NOTE: </a:t>
            </a:r>
            <a:r>
              <a:rPr lang="en-US" sz="1200" b="0" dirty="0"/>
              <a:t>Safari and Internet Explorer are unsupported)</a:t>
            </a:r>
          </a:p>
          <a:p>
            <a:pPr marL="1085850" lvl="2" indent="-171450">
              <a:buFont typeface="Arial" panose="020B0604020202020204" pitchFamily="34" charset="0"/>
              <a:buChar char="•"/>
            </a:pPr>
            <a:r>
              <a:rPr lang="en-US" sz="1200" b="0" dirty="0"/>
              <a:t>Turn off your popup blocker</a:t>
            </a:r>
          </a:p>
          <a:p>
            <a:pPr marL="628650" lvl="1" indent="-171450">
              <a:buFont typeface="Arial" panose="020B0604020202020204" pitchFamily="34" charset="0"/>
              <a:buChar char="•"/>
            </a:pPr>
            <a:r>
              <a:rPr lang="en-US" sz="1200" b="0" dirty="0"/>
              <a:t>Verify you can complete this </a:t>
            </a:r>
            <a:r>
              <a:rPr lang="en-US" sz="1200" b="0" u="sng" dirty="0">
                <a:hlinkClick r:id="rId2">
                  <a:extLst>
                    <a:ext uri="{A12FA001-AC4F-418D-AE19-62706E023703}">
                      <ahyp:hlinkClr xmlns:ahyp="http://schemas.microsoft.com/office/drawing/2018/hyperlinkcolor" val="tx"/>
                    </a:ext>
                  </a:extLst>
                </a:hlinkClick>
              </a:rPr>
              <a:t>5-question quiz</a:t>
            </a:r>
            <a:r>
              <a:rPr lang="en-US" sz="1200" b="0" dirty="0"/>
              <a:t> </a:t>
            </a:r>
            <a:r>
              <a:rPr lang="en-US" sz="1200" b="1" dirty="0"/>
              <a:t>PRIOR</a:t>
            </a:r>
            <a:r>
              <a:rPr lang="en-US" sz="1200" b="0" dirty="0"/>
              <a:t> to exam day </a:t>
            </a:r>
          </a:p>
          <a:p>
            <a:pPr marL="1085850" lvl="2" indent="-171450">
              <a:buFont typeface="Arial" panose="020B0604020202020204" pitchFamily="34" charset="0"/>
              <a:buChar char="•"/>
            </a:pPr>
            <a:r>
              <a:rPr lang="en-US" sz="1200" b="0" dirty="0"/>
              <a:t>You must verify your computer and testing location both meet the minimum requirements. Perform these verification steps EARLY and from the same PRIVATE location and room where you will take your exam, using the SAME computer you will use when you take your exam.</a:t>
            </a:r>
          </a:p>
          <a:p>
            <a:pPr marL="628650" lvl="1" indent="-171450">
              <a:buFont typeface="Arial" panose="020B0604020202020204" pitchFamily="34" charset="0"/>
              <a:buChar char="•"/>
            </a:pPr>
            <a:r>
              <a:rPr lang="en-US" sz="1200" b="0" dirty="0"/>
              <a:t>All background applications and processes must be disabled, as they could interfere with exam performance </a:t>
            </a:r>
          </a:p>
          <a:p>
            <a:pPr marL="628650" lvl="1" indent="-171450">
              <a:buFont typeface="Arial" panose="020B0604020202020204" pitchFamily="34" charset="0"/>
              <a:buChar char="•"/>
            </a:pPr>
            <a:r>
              <a:rPr lang="en-US" sz="1200" spc="38" dirty="0"/>
              <a:t>Be sure that all VPN software is disabled or disconnected. </a:t>
            </a:r>
            <a:r>
              <a:rPr lang="en-US" sz="1200" b="0" dirty="0"/>
              <a:t>For best results, do NOT test on a work computer or Chromebook; there may be security configurations on your work computer that could affect exam performance</a:t>
            </a:r>
          </a:p>
          <a:p>
            <a:pPr marL="1085850" lvl="2" indent="-171450">
              <a:buFont typeface="Arial" panose="020B0604020202020204" pitchFamily="34" charset="0"/>
              <a:buChar char="•"/>
            </a:pPr>
            <a:r>
              <a:rPr lang="en-US" sz="1200" b="0" dirty="0"/>
              <a:t>It is common for companies to setup VPN and network filters that will interfere with your exam. Your IT department can add settings to allow your exam to function properly, but it may take a few days. If a candidate is unable to test due to interference with background applications and processes, the </a:t>
            </a:r>
            <a:r>
              <a:rPr lang="en-US" sz="1200" b="1" dirty="0"/>
              <a:t>exam appointment and fee will be forfeited, and the candidate will need to reschedule their exam and pay a retake fee</a:t>
            </a:r>
            <a:endParaRPr lang="en-US" sz="1200" b="0" dirty="0"/>
          </a:p>
          <a:p>
            <a:pPr marL="1543050" lvl="3" indent="-171450">
              <a:buFont typeface="Arial" panose="020B0604020202020204" pitchFamily="34" charset="0"/>
              <a:buChar char="•"/>
            </a:pPr>
            <a:r>
              <a:rPr lang="en-US" sz="1200" b="0" dirty="0"/>
              <a:t>If you experience issues using a company computer or sitting at work, ask your IT department to following the instructions in </a:t>
            </a:r>
            <a:r>
              <a:rPr lang="en-US" sz="1200" b="0" dirty="0">
                <a:hlinkClick r:id="rId3">
                  <a:extLst>
                    <a:ext uri="{A12FA001-AC4F-418D-AE19-62706E023703}">
                      <ahyp:hlinkClr xmlns:ahyp="http://schemas.microsoft.com/office/drawing/2018/hyperlinkcolor" val="tx"/>
                    </a:ext>
                  </a:extLst>
                </a:hlinkClick>
              </a:rPr>
              <a:t>this guide</a:t>
            </a:r>
            <a:r>
              <a:rPr lang="en-US" sz="1200" b="0" dirty="0"/>
              <a:t>, which may resolve the issues</a:t>
            </a:r>
          </a:p>
          <a:p>
            <a:pPr marL="685800" lvl="1" indent="-228600">
              <a:buFont typeface="Arial" panose="020B0604020202020204" pitchFamily="34" charset="0"/>
              <a:buChar char="•"/>
            </a:pPr>
            <a:r>
              <a:rPr lang="en-US" sz="1200" spc="38" dirty="0"/>
              <a:t>Ensure that third-party cookies are enabled in the browser.</a:t>
            </a:r>
          </a:p>
          <a:p>
            <a:pPr marL="685800" lvl="1" indent="-228600">
              <a:buFont typeface="Arial" panose="020B0604020202020204" pitchFamily="34" charset="0"/>
              <a:buChar char="•"/>
            </a:pPr>
            <a:r>
              <a:rPr lang="en-US" sz="1200" spc="38" dirty="0">
                <a:latin typeface="osSans"/>
              </a:rPr>
              <a:t>Clear the browser’s cookies and cache.</a:t>
            </a:r>
          </a:p>
        </p:txBody>
      </p:sp>
    </p:spTree>
    <p:extLst>
      <p:ext uri="{BB962C8B-B14F-4D97-AF65-F5344CB8AC3E}">
        <p14:creationId xmlns:p14="http://schemas.microsoft.com/office/powerpoint/2010/main" val="122205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80EBB-6A01-8202-6325-3A2CEAEB7EF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394F404-D8F7-964E-39D9-E8C8A0C817EE}"/>
              </a:ext>
            </a:extLst>
          </p:cNvPr>
          <p:cNvSpPr>
            <a:spLocks noGrp="1"/>
          </p:cNvSpPr>
          <p:nvPr>
            <p:ph type="title"/>
          </p:nvPr>
        </p:nvSpPr>
        <p:spPr>
          <a:xfrm>
            <a:off x="467708" y="514350"/>
            <a:ext cx="5552092" cy="1219200"/>
          </a:xfrm>
        </p:spPr>
        <p:txBody>
          <a:bodyPr/>
          <a:lstStyle/>
          <a:p>
            <a:r>
              <a:rPr lang="en-US" sz="3200" b="0" dirty="0">
                <a:solidFill>
                  <a:schemeClr val="bg1"/>
                </a:solidFill>
              </a:rPr>
              <a:t>OneStream Certification Team</a:t>
            </a:r>
            <a:br>
              <a:rPr lang="en-US" sz="5400" b="0" dirty="0">
                <a:solidFill>
                  <a:schemeClr val="bg1"/>
                </a:solidFill>
              </a:rPr>
            </a:br>
            <a:br>
              <a:rPr lang="en-US" sz="1800" b="0" dirty="0">
                <a:solidFill>
                  <a:schemeClr val="bg1"/>
                </a:solidFill>
              </a:rPr>
            </a:br>
            <a:r>
              <a:rPr lang="en-US" sz="1800" b="0" dirty="0">
                <a:solidFill>
                  <a:schemeClr val="bg1"/>
                </a:solidFill>
              </a:rPr>
              <a:t>For questions, submit a case form to the Certification team via the </a:t>
            </a:r>
            <a:r>
              <a:rPr lang="en-US" sz="1800" b="0" dirty="0">
                <a:hlinkClick r:id="rId2">
                  <a:extLst>
                    <a:ext uri="{A12FA001-AC4F-418D-AE19-62706E023703}">
                      <ahyp:hlinkClr xmlns:ahyp="http://schemas.microsoft.com/office/drawing/2018/hyperlinkcolor" val="tx"/>
                    </a:ext>
                  </a:extLst>
                </a:hlinkClick>
              </a:rPr>
              <a:t>ServiceNow Support Portal</a:t>
            </a:r>
            <a:endParaRPr lang="en-US" sz="1800" b="0" dirty="0"/>
          </a:p>
        </p:txBody>
      </p:sp>
    </p:spTree>
    <p:extLst>
      <p:ext uri="{BB962C8B-B14F-4D97-AF65-F5344CB8AC3E}">
        <p14:creationId xmlns:p14="http://schemas.microsoft.com/office/powerpoint/2010/main" val="891326038"/>
      </p:ext>
    </p:extLst>
  </p:cSld>
  <p:clrMapOvr>
    <a:masterClrMapping/>
  </p:clrMapOvr>
</p:sld>
</file>

<file path=ppt/theme/theme1.xml><?xml version="1.0" encoding="utf-8"?>
<a:theme xmlns:a="http://schemas.openxmlformats.org/drawingml/2006/main" name="GES Training Slide Master">
  <a:themeElements>
    <a:clrScheme name="OneStream">
      <a:dk1>
        <a:srgbClr val="000000"/>
      </a:dk1>
      <a:lt1>
        <a:srgbClr val="FFFFFF"/>
      </a:lt1>
      <a:dk2>
        <a:srgbClr val="373737"/>
      </a:dk2>
      <a:lt2>
        <a:srgbClr val="D3D3D3"/>
      </a:lt2>
      <a:accent1>
        <a:srgbClr val="5564FF"/>
      </a:accent1>
      <a:accent2>
        <a:srgbClr val="FF8FB3"/>
      </a:accent2>
      <a:accent3>
        <a:srgbClr val="F67D02"/>
      </a:accent3>
      <a:accent4>
        <a:srgbClr val="FFCB11"/>
      </a:accent4>
      <a:accent5>
        <a:srgbClr val="00985B"/>
      </a:accent5>
      <a:accent6>
        <a:srgbClr val="6E26C1"/>
      </a:accent6>
      <a:hlink>
        <a:srgbClr val="929292"/>
      </a:hlink>
      <a:folHlink>
        <a:srgbClr val="929292"/>
      </a:folHlink>
    </a:clrScheme>
    <a:fontScheme name="OneStream Sans">
      <a:majorFont>
        <a:latin typeface="OneStream Sans"/>
        <a:ea typeface=""/>
        <a:cs typeface=""/>
      </a:majorFont>
      <a:minorFont>
        <a:latin typeface="OneStrea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1-OneStream-PPT-Template v2" id="{CD9F06D0-F3EE-F242-9328-A8C46CD1DF87}" vid="{E6E7CA3C-7840-3E4F-9B4D-03A00C7977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529F99867C9840B0A5D9546A9E7460" ma:contentTypeVersion="6" ma:contentTypeDescription="Create a new document." ma:contentTypeScope="" ma:versionID="b59673c9799af8d50857feb23f90ae0c">
  <xsd:schema xmlns:xsd="http://www.w3.org/2001/XMLSchema" xmlns:xs="http://www.w3.org/2001/XMLSchema" xmlns:p="http://schemas.microsoft.com/office/2006/metadata/properties" xmlns:ns2="1453d8e5-43de-40c7-af7f-49e6b8af6389" xmlns:ns3="5399c033-744e-4a0e-b472-d695aabe0929" targetNamespace="http://schemas.microsoft.com/office/2006/metadata/properties" ma:root="true" ma:fieldsID="93a6442b469bbabdbbbc87526c7c3908" ns2:_="" ns3:_="">
    <xsd:import namespace="1453d8e5-43de-40c7-af7f-49e6b8af6389"/>
    <xsd:import namespace="5399c033-744e-4a0e-b472-d695aabe092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Presentation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53d8e5-43de-40c7-af7f-49e6b8af63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PresentationType" ma:index="12" nillable="true" ma:displayName="Presentation Type" ma:format="Dropdown" ma:internalName="PresentationType">
      <xsd:simpleType>
        <xsd:restriction base="dms:Choice">
          <xsd:enumeration value="Customer Success"/>
          <xsd:enumeration value="Overview"/>
          <xsd:enumeration value="Solutions"/>
          <xsd:enumeration value="Analyst Report"/>
          <xsd:enumeration value="Sales"/>
          <xsd:enumeration value="Live Demo"/>
          <xsd:enumeration value="Brand Ambassador"/>
          <xsd:enumeration value="Partner"/>
          <xsd:enumeration value="Live Demo"/>
          <xsd:enumeration value="Corporate"/>
        </xsd:restriction>
      </xsd:simpleType>
    </xsd:element>
  </xsd:schema>
  <xsd:schema xmlns:xsd="http://www.w3.org/2001/XMLSchema" xmlns:xs="http://www.w3.org/2001/XMLSchema" xmlns:dms="http://schemas.microsoft.com/office/2006/documentManagement/types" xmlns:pc="http://schemas.microsoft.com/office/infopath/2007/PartnerControls" targetNamespace="5399c033-744e-4a0e-b472-d695aabe092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resentationType xmlns="1453d8e5-43de-40c7-af7f-49e6b8af6389">Corporate</PresentationType>
    <SharedWithUsers xmlns="5399c033-744e-4a0e-b472-d695aabe0929">
      <UserInfo>
        <DisplayName>Valerie Torres</DisplayName>
        <AccountId>1003</AccountId>
        <AccountType/>
      </UserInfo>
      <UserInfo>
        <DisplayName>Everyone except external users</DisplayName>
        <AccountId>9</AccountId>
        <AccountType/>
      </UserInfo>
    </SharedWithUsers>
  </documentManagement>
</p:properties>
</file>

<file path=customXml/itemProps1.xml><?xml version="1.0" encoding="utf-8"?>
<ds:datastoreItem xmlns:ds="http://schemas.openxmlformats.org/officeDocument/2006/customXml" ds:itemID="{B73DBD22-7ECF-4670-939E-6B9273184CDA}">
  <ds:schemaRefs>
    <ds:schemaRef ds:uri="http://schemas.microsoft.com/sharepoint/v3/contenttype/forms"/>
  </ds:schemaRefs>
</ds:datastoreItem>
</file>

<file path=customXml/itemProps2.xml><?xml version="1.0" encoding="utf-8"?>
<ds:datastoreItem xmlns:ds="http://schemas.openxmlformats.org/officeDocument/2006/customXml" ds:itemID="{74754AEF-2DA4-4147-ABD0-8B644AECCFDB}">
  <ds:schemaRefs>
    <ds:schemaRef ds:uri="1453d8e5-43de-40c7-af7f-49e6b8af6389"/>
    <ds:schemaRef ds:uri="5399c033-744e-4a0e-b472-d695aabe09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616E4DC-2592-4129-ADB5-EF0F323C18E4}">
  <ds:schemaRefs>
    <ds:schemaRef ds:uri="http://www.w3.org/XML/1998/namespace"/>
    <ds:schemaRef ds:uri="http://purl.org/dc/elements/1.1/"/>
    <ds:schemaRef ds:uri="http://purl.org/dc/dcmitype/"/>
    <ds:schemaRef ds:uri="5399c033-744e-4a0e-b472-d695aabe0929"/>
    <ds:schemaRef ds:uri="http://schemas.microsoft.com/office/2006/documentManagement/types"/>
    <ds:schemaRef ds:uri="http://schemas.microsoft.com/office/infopath/2007/PartnerControls"/>
    <ds:schemaRef ds:uri="http://schemas.openxmlformats.org/package/2006/metadata/core-properties"/>
    <ds:schemaRef ds:uri="1453d8e5-43de-40c7-af7f-49e6b8af6389"/>
    <ds:schemaRef ds:uri="http://schemas.microsoft.com/office/2006/metadata/properties"/>
    <ds:schemaRef ds:uri="http://purl.org/dc/terms/"/>
  </ds:schemaRefs>
</ds:datastoreItem>
</file>

<file path=docMetadata/LabelInfo.xml><?xml version="1.0" encoding="utf-8"?>
<clbl:labelList xmlns:clbl="http://schemas.microsoft.com/office/2020/mipLabelMetadata">
  <clbl:label id="{f9796dfa-f91c-4095-8663-e77a96f2d645}" enabled="0" method="" siteId="{f9796dfa-f91c-4095-8663-e77a96f2d645}" removed="1"/>
</clbl:labelList>
</file>

<file path=docProps/app.xml><?xml version="1.0" encoding="utf-8"?>
<Properties xmlns="http://schemas.openxmlformats.org/officeDocument/2006/extended-properties" xmlns:vt="http://schemas.openxmlformats.org/officeDocument/2006/docPropsVTypes">
  <Template>Office Theme</Template>
  <TotalTime>15604</TotalTime>
  <Words>1930</Words>
  <Application>Microsoft Office PowerPoint</Application>
  <PresentationFormat>On-screen Show (16:9)</PresentationFormat>
  <Paragraphs>157</Paragraphs>
  <Slides>20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Courier New</vt:lpstr>
      <vt:lpstr>OneStream Fono</vt:lpstr>
      <vt:lpstr>OneStream Sans</vt:lpstr>
      <vt:lpstr>osSans</vt:lpstr>
      <vt:lpstr>Trebuchet MS</vt:lpstr>
      <vt:lpstr>Wingdings</vt:lpstr>
      <vt:lpstr>GES Training Slide Master</vt:lpstr>
      <vt:lpstr>OneStream Certification Exam Registration Process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OneStream Certification Team  For questions, submit a case form to the Certification team via the ServiceNow Support Portal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Brandye Barrington</cp:lastModifiedBy>
  <cp:revision>101</cp:revision>
  <cp:lastPrinted>2018-08-13T09:45:56Z</cp:lastPrinted>
  <dcterms:created xsi:type="dcterms:W3CDTF">2021-01-13T17:03:37Z</dcterms:created>
  <dcterms:modified xsi:type="dcterms:W3CDTF">2026-10-13T20:26:53Z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0x01010079529F99867C9840B0A5D9546A9E7460</vt:lpwstr>
  </property>
  <property fmtid="{D5CDD505-2E9C-101B-9397-08002B2CF9AE}" pid="3" name="Topic">
    <vt:lpwstr>Overview</vt:lpwstr>
  </property>
</Properties>
</file>