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3.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261" r:id="rId6"/>
    <p:sldId id="258" r:id="rId7"/>
    <p:sldId id="289" r:id="rId8"/>
    <p:sldId id="288" r:id="rId9"/>
    <p:sldId id="262" r:id="rId10"/>
    <p:sldId id="263" r:id="rId11"/>
    <p:sldId id="264" r:id="rId12"/>
    <p:sldId id="266" r:id="rId13"/>
    <p:sldId id="265" r:id="rId14"/>
    <p:sldId id="285" r:id="rId15"/>
    <p:sldId id="267" r:id="rId16"/>
    <p:sldId id="268" r:id="rId17"/>
    <p:sldId id="286" r:id="rId18"/>
    <p:sldId id="269" r:id="rId19"/>
    <p:sldId id="270" r:id="rId20"/>
    <p:sldId id="271" r:id="rId21"/>
    <p:sldId id="282" r:id="rId22"/>
    <p:sldId id="272" r:id="rId23"/>
    <p:sldId id="273" r:id="rId24"/>
    <p:sldId id="274" r:id="rId25"/>
    <p:sldId id="287" r:id="rId26"/>
    <p:sldId id="279" r:id="rId27"/>
    <p:sldId id="275" r:id="rId28"/>
    <p:sldId id="278" r:id="rId29"/>
    <p:sldId id="277" r:id="rId30"/>
    <p:sldId id="283" r:id="rId31"/>
    <p:sldId id="284" r:id="rId32"/>
    <p:sldId id="276"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84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601C4-188E-4BA6-8CC1-51C899F3B860}" v="1360" dt="2023-07-22T14:14:30.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4"/>
    <p:restoredTop sz="96327"/>
  </p:normalViewPr>
  <p:slideViewPr>
    <p:cSldViewPr snapToGrid="0" snapToObjects="1">
      <p:cViewPr varScale="1">
        <p:scale>
          <a:sx n="93" d="100"/>
          <a:sy n="93" d="100"/>
        </p:scale>
        <p:origin x="53"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Greenheck" userId="7fa9bf8d-3a00-496a-8b68-e764c95bcdd8" providerId="ADAL" clId="{1E263DDC-6AEE-401E-9D06-7151D550C384}"/>
    <pc:docChg chg="custSel addSld modSld">
      <pc:chgData name="Dave Greenheck" userId="7fa9bf8d-3a00-496a-8b68-e764c95bcdd8" providerId="ADAL" clId="{1E263DDC-6AEE-401E-9D06-7151D550C384}" dt="2023-04-19T12:22:40.650" v="2263" actId="20577"/>
      <pc:docMkLst>
        <pc:docMk/>
      </pc:docMkLst>
      <pc:sldChg chg="modSp mod modAnim">
        <pc:chgData name="Dave Greenheck" userId="7fa9bf8d-3a00-496a-8b68-e764c95bcdd8" providerId="ADAL" clId="{1E263DDC-6AEE-401E-9D06-7151D550C384}" dt="2023-03-31T21:43:27.736" v="58" actId="14100"/>
        <pc:sldMkLst>
          <pc:docMk/>
          <pc:sldMk cId="2634323501" sldId="256"/>
        </pc:sldMkLst>
        <pc:spChg chg="mod">
          <ac:chgData name="Dave Greenheck" userId="7fa9bf8d-3a00-496a-8b68-e764c95bcdd8" providerId="ADAL" clId="{1E263DDC-6AEE-401E-9D06-7151D550C384}" dt="2023-03-31T21:43:27.736" v="58" actId="14100"/>
          <ac:spMkLst>
            <pc:docMk/>
            <pc:sldMk cId="2634323501" sldId="256"/>
            <ac:spMk id="3" creationId="{1EAE3425-2B32-B14E-AA34-8EE6C524A781}"/>
          </ac:spMkLst>
        </pc:spChg>
      </pc:sldChg>
      <pc:sldChg chg="modSp">
        <pc:chgData name="Dave Greenheck" userId="7fa9bf8d-3a00-496a-8b68-e764c95bcdd8" providerId="ADAL" clId="{1E263DDC-6AEE-401E-9D06-7151D550C384}" dt="2023-03-31T21:45:51.803" v="59" actId="6549"/>
        <pc:sldMkLst>
          <pc:docMk/>
          <pc:sldMk cId="1491843993" sldId="263"/>
        </pc:sldMkLst>
        <pc:spChg chg="mod">
          <ac:chgData name="Dave Greenheck" userId="7fa9bf8d-3a00-496a-8b68-e764c95bcdd8" providerId="ADAL" clId="{1E263DDC-6AEE-401E-9D06-7151D550C384}" dt="2023-03-31T21:45:51.803" v="59" actId="6549"/>
          <ac:spMkLst>
            <pc:docMk/>
            <pc:sldMk cId="1491843993" sldId="263"/>
            <ac:spMk id="3" creationId="{1EAE3425-2B32-B14E-AA34-8EE6C524A781}"/>
          </ac:spMkLst>
        </pc:spChg>
      </pc:sldChg>
      <pc:sldChg chg="modSp">
        <pc:chgData name="Dave Greenheck" userId="7fa9bf8d-3a00-496a-8b68-e764c95bcdd8" providerId="ADAL" clId="{1E263DDC-6AEE-401E-9D06-7151D550C384}" dt="2023-03-31T22:21:30.424" v="169" actId="20577"/>
        <pc:sldMkLst>
          <pc:docMk/>
          <pc:sldMk cId="2435641696" sldId="264"/>
        </pc:sldMkLst>
        <pc:spChg chg="mod">
          <ac:chgData name="Dave Greenheck" userId="7fa9bf8d-3a00-496a-8b68-e764c95bcdd8" providerId="ADAL" clId="{1E263DDC-6AEE-401E-9D06-7151D550C384}" dt="2023-03-31T21:46:46.853" v="159" actId="20577"/>
          <ac:spMkLst>
            <pc:docMk/>
            <pc:sldMk cId="2435641696" sldId="264"/>
            <ac:spMk id="3" creationId="{1EAE3425-2B32-B14E-AA34-8EE6C524A781}"/>
          </ac:spMkLst>
        </pc:spChg>
        <pc:spChg chg="mod">
          <ac:chgData name="Dave Greenheck" userId="7fa9bf8d-3a00-496a-8b68-e764c95bcdd8" providerId="ADAL" clId="{1E263DDC-6AEE-401E-9D06-7151D550C384}" dt="2023-03-31T22:21:13.796" v="165" actId="20577"/>
          <ac:spMkLst>
            <pc:docMk/>
            <pc:sldMk cId="2435641696" sldId="264"/>
            <ac:spMk id="4" creationId="{D26EFA1B-B7C1-CEB0-35E5-EC95C94A259E}"/>
          </ac:spMkLst>
        </pc:spChg>
        <pc:spChg chg="mod">
          <ac:chgData name="Dave Greenheck" userId="7fa9bf8d-3a00-496a-8b68-e764c95bcdd8" providerId="ADAL" clId="{1E263DDC-6AEE-401E-9D06-7151D550C384}" dt="2023-03-31T21:46:56.605" v="161" actId="20577"/>
          <ac:spMkLst>
            <pc:docMk/>
            <pc:sldMk cId="2435641696" sldId="264"/>
            <ac:spMk id="10" creationId="{784CD119-4FDD-8701-6738-52C3823E0086}"/>
          </ac:spMkLst>
        </pc:spChg>
        <pc:spChg chg="mod">
          <ac:chgData name="Dave Greenheck" userId="7fa9bf8d-3a00-496a-8b68-e764c95bcdd8" providerId="ADAL" clId="{1E263DDC-6AEE-401E-9D06-7151D550C384}" dt="2023-03-31T22:21:30.424" v="169" actId="20577"/>
          <ac:spMkLst>
            <pc:docMk/>
            <pc:sldMk cId="2435641696" sldId="264"/>
            <ac:spMk id="12" creationId="{93F89C1B-8520-EBC0-0A00-25C6E23D1926}"/>
          </ac:spMkLst>
        </pc:spChg>
      </pc:sldChg>
      <pc:sldChg chg="addSp modSp mod modAnim">
        <pc:chgData name="Dave Greenheck" userId="7fa9bf8d-3a00-496a-8b68-e764c95bcdd8" providerId="ADAL" clId="{1E263DDC-6AEE-401E-9D06-7151D550C384}" dt="2023-04-05T22:21:16.580" v="1120" actId="20577"/>
        <pc:sldMkLst>
          <pc:docMk/>
          <pc:sldMk cId="4169702374" sldId="265"/>
        </pc:sldMkLst>
        <pc:spChg chg="add mod">
          <ac:chgData name="Dave Greenheck" userId="7fa9bf8d-3a00-496a-8b68-e764c95bcdd8" providerId="ADAL" clId="{1E263DDC-6AEE-401E-9D06-7151D550C384}" dt="2023-03-31T22:37:17.916" v="208" actId="208"/>
          <ac:spMkLst>
            <pc:docMk/>
            <pc:sldMk cId="4169702374" sldId="265"/>
            <ac:spMk id="2" creationId="{7FEBD409-24B0-1C86-BDE6-496C1E2B60A7}"/>
          </ac:spMkLst>
        </pc:spChg>
        <pc:spChg chg="mod">
          <ac:chgData name="Dave Greenheck" userId="7fa9bf8d-3a00-496a-8b68-e764c95bcdd8" providerId="ADAL" clId="{1E263DDC-6AEE-401E-9D06-7151D550C384}" dt="2023-04-05T22:21:16.580" v="1120" actId="20577"/>
          <ac:spMkLst>
            <pc:docMk/>
            <pc:sldMk cId="4169702374" sldId="265"/>
            <ac:spMk id="3" creationId="{1EAE3425-2B32-B14E-AA34-8EE6C524A781}"/>
          </ac:spMkLst>
        </pc:spChg>
      </pc:sldChg>
      <pc:sldChg chg="modSp mod">
        <pc:chgData name="Dave Greenheck" userId="7fa9bf8d-3a00-496a-8b68-e764c95bcdd8" providerId="ADAL" clId="{1E263DDC-6AEE-401E-9D06-7151D550C384}" dt="2023-03-31T22:42:10.753" v="226" actId="14100"/>
        <pc:sldMkLst>
          <pc:docMk/>
          <pc:sldMk cId="2151750267" sldId="267"/>
        </pc:sldMkLst>
        <pc:spChg chg="mod">
          <ac:chgData name="Dave Greenheck" userId="7fa9bf8d-3a00-496a-8b68-e764c95bcdd8" providerId="ADAL" clId="{1E263DDC-6AEE-401E-9D06-7151D550C384}" dt="2023-03-31T22:42:10.753" v="226" actId="14100"/>
          <ac:spMkLst>
            <pc:docMk/>
            <pc:sldMk cId="2151750267" sldId="267"/>
            <ac:spMk id="3" creationId="{1EAE3425-2B32-B14E-AA34-8EE6C524A781}"/>
          </ac:spMkLst>
        </pc:spChg>
      </pc:sldChg>
      <pc:sldChg chg="modSp mod modAnim">
        <pc:chgData name="Dave Greenheck" userId="7fa9bf8d-3a00-496a-8b68-e764c95bcdd8" providerId="ADAL" clId="{1E263DDC-6AEE-401E-9D06-7151D550C384}" dt="2023-03-31T22:43:10.338" v="229" actId="20577"/>
        <pc:sldMkLst>
          <pc:docMk/>
          <pc:sldMk cId="417927352" sldId="268"/>
        </pc:sldMkLst>
        <pc:spChg chg="mod">
          <ac:chgData name="Dave Greenheck" userId="7fa9bf8d-3a00-496a-8b68-e764c95bcdd8" providerId="ADAL" clId="{1E263DDC-6AEE-401E-9D06-7151D550C384}" dt="2023-03-31T22:43:10.338" v="229" actId="20577"/>
          <ac:spMkLst>
            <pc:docMk/>
            <pc:sldMk cId="417927352" sldId="268"/>
            <ac:spMk id="3" creationId="{1EAE3425-2B32-B14E-AA34-8EE6C524A781}"/>
          </ac:spMkLst>
        </pc:spChg>
      </pc:sldChg>
      <pc:sldChg chg="modSp">
        <pc:chgData name="Dave Greenheck" userId="7fa9bf8d-3a00-496a-8b68-e764c95bcdd8" providerId="ADAL" clId="{1E263DDC-6AEE-401E-9D06-7151D550C384}" dt="2023-03-31T22:44:53.724" v="246" actId="20577"/>
        <pc:sldMkLst>
          <pc:docMk/>
          <pc:sldMk cId="296449145" sldId="270"/>
        </pc:sldMkLst>
        <pc:spChg chg="mod">
          <ac:chgData name="Dave Greenheck" userId="7fa9bf8d-3a00-496a-8b68-e764c95bcdd8" providerId="ADAL" clId="{1E263DDC-6AEE-401E-9D06-7151D550C384}" dt="2023-03-31T22:44:53.724" v="246" actId="20577"/>
          <ac:spMkLst>
            <pc:docMk/>
            <pc:sldMk cId="296449145" sldId="270"/>
            <ac:spMk id="5" creationId="{BA869940-501E-3B04-F3CF-1CCE9D9019A8}"/>
          </ac:spMkLst>
        </pc:spChg>
      </pc:sldChg>
      <pc:sldChg chg="modSp">
        <pc:chgData name="Dave Greenheck" userId="7fa9bf8d-3a00-496a-8b68-e764c95bcdd8" providerId="ADAL" clId="{1E263DDC-6AEE-401E-9D06-7151D550C384}" dt="2023-03-31T22:47:31.595" v="458" actId="20577"/>
        <pc:sldMkLst>
          <pc:docMk/>
          <pc:sldMk cId="2447142889" sldId="272"/>
        </pc:sldMkLst>
        <pc:spChg chg="mod">
          <ac:chgData name="Dave Greenheck" userId="7fa9bf8d-3a00-496a-8b68-e764c95bcdd8" providerId="ADAL" clId="{1E263DDC-6AEE-401E-9D06-7151D550C384}" dt="2023-03-31T22:47:31.595" v="458" actId="20577"/>
          <ac:spMkLst>
            <pc:docMk/>
            <pc:sldMk cId="2447142889" sldId="272"/>
            <ac:spMk id="14" creationId="{80E0959D-EBDC-CC20-4A73-2781A8A00DB5}"/>
          </ac:spMkLst>
        </pc:spChg>
      </pc:sldChg>
      <pc:sldChg chg="addSp modSp mod">
        <pc:chgData name="Dave Greenheck" userId="7fa9bf8d-3a00-496a-8b68-e764c95bcdd8" providerId="ADAL" clId="{1E263DDC-6AEE-401E-9D06-7151D550C384}" dt="2023-03-31T22:52:36.351" v="783" actId="20577"/>
        <pc:sldMkLst>
          <pc:docMk/>
          <pc:sldMk cId="708750316" sldId="273"/>
        </pc:sldMkLst>
        <pc:spChg chg="mod">
          <ac:chgData name="Dave Greenheck" userId="7fa9bf8d-3a00-496a-8b68-e764c95bcdd8" providerId="ADAL" clId="{1E263DDC-6AEE-401E-9D06-7151D550C384}" dt="2023-03-31T22:48:20.576" v="513" actId="20577"/>
          <ac:spMkLst>
            <pc:docMk/>
            <pc:sldMk cId="708750316" sldId="273"/>
            <ac:spMk id="3" creationId="{1EAE3425-2B32-B14E-AA34-8EE6C524A781}"/>
          </ac:spMkLst>
        </pc:spChg>
        <pc:spChg chg="add mod">
          <ac:chgData name="Dave Greenheck" userId="7fa9bf8d-3a00-496a-8b68-e764c95bcdd8" providerId="ADAL" clId="{1E263DDC-6AEE-401E-9D06-7151D550C384}" dt="2023-03-31T22:52:36.351" v="783" actId="20577"/>
          <ac:spMkLst>
            <pc:docMk/>
            <pc:sldMk cId="708750316" sldId="273"/>
            <ac:spMk id="9" creationId="{68E609FE-37B0-324F-CBD6-2814E173FAC2}"/>
          </ac:spMkLst>
        </pc:spChg>
      </pc:sldChg>
      <pc:sldChg chg="modSp mod">
        <pc:chgData name="Dave Greenheck" userId="7fa9bf8d-3a00-496a-8b68-e764c95bcdd8" providerId="ADAL" clId="{1E263DDC-6AEE-401E-9D06-7151D550C384}" dt="2023-03-31T22:53:12.190" v="816" actId="1076"/>
        <pc:sldMkLst>
          <pc:docMk/>
          <pc:sldMk cId="3893891162" sldId="274"/>
        </pc:sldMkLst>
        <pc:spChg chg="mod">
          <ac:chgData name="Dave Greenheck" userId="7fa9bf8d-3a00-496a-8b68-e764c95bcdd8" providerId="ADAL" clId="{1E263DDC-6AEE-401E-9D06-7151D550C384}" dt="2023-03-31T22:53:07.854" v="815" actId="20577"/>
          <ac:spMkLst>
            <pc:docMk/>
            <pc:sldMk cId="3893891162" sldId="274"/>
            <ac:spMk id="3" creationId="{1EAE3425-2B32-B14E-AA34-8EE6C524A781}"/>
          </ac:spMkLst>
        </pc:spChg>
        <pc:spChg chg="mod">
          <ac:chgData name="Dave Greenheck" userId="7fa9bf8d-3a00-496a-8b68-e764c95bcdd8" providerId="ADAL" clId="{1E263DDC-6AEE-401E-9D06-7151D550C384}" dt="2023-03-31T22:53:12.190" v="816" actId="1076"/>
          <ac:spMkLst>
            <pc:docMk/>
            <pc:sldMk cId="3893891162" sldId="274"/>
            <ac:spMk id="8" creationId="{D50E7949-DE56-07BB-D7AC-F50AE5F5D27D}"/>
          </ac:spMkLst>
        </pc:spChg>
      </pc:sldChg>
      <pc:sldChg chg="modSp mod">
        <pc:chgData name="Dave Greenheck" userId="7fa9bf8d-3a00-496a-8b68-e764c95bcdd8" providerId="ADAL" clId="{1E263DDC-6AEE-401E-9D06-7151D550C384}" dt="2023-03-31T23:02:57.547" v="1117" actId="113"/>
        <pc:sldMkLst>
          <pc:docMk/>
          <pc:sldMk cId="1878247731" sldId="276"/>
        </pc:sldMkLst>
        <pc:spChg chg="mod">
          <ac:chgData name="Dave Greenheck" userId="7fa9bf8d-3a00-496a-8b68-e764c95bcdd8" providerId="ADAL" clId="{1E263DDC-6AEE-401E-9D06-7151D550C384}" dt="2023-03-31T23:02:57.547" v="1117" actId="113"/>
          <ac:spMkLst>
            <pc:docMk/>
            <pc:sldMk cId="1878247731" sldId="276"/>
            <ac:spMk id="7" creationId="{5E59696B-61F7-E645-93AB-F224D71A14D8}"/>
          </ac:spMkLst>
        </pc:spChg>
      </pc:sldChg>
      <pc:sldChg chg="modSp mod">
        <pc:chgData name="Dave Greenheck" userId="7fa9bf8d-3a00-496a-8b68-e764c95bcdd8" providerId="ADAL" clId="{1E263DDC-6AEE-401E-9D06-7151D550C384}" dt="2023-03-31T23:00:17.608" v="1114" actId="14100"/>
        <pc:sldMkLst>
          <pc:docMk/>
          <pc:sldMk cId="3581592373" sldId="277"/>
        </pc:sldMkLst>
        <pc:spChg chg="mod">
          <ac:chgData name="Dave Greenheck" userId="7fa9bf8d-3a00-496a-8b68-e764c95bcdd8" providerId="ADAL" clId="{1E263DDC-6AEE-401E-9D06-7151D550C384}" dt="2023-03-31T22:58:40.017" v="975" actId="14100"/>
          <ac:spMkLst>
            <pc:docMk/>
            <pc:sldMk cId="3581592373" sldId="277"/>
            <ac:spMk id="3" creationId="{1EAE3425-2B32-B14E-AA34-8EE6C524A781}"/>
          </ac:spMkLst>
        </pc:spChg>
        <pc:spChg chg="mod">
          <ac:chgData name="Dave Greenheck" userId="7fa9bf8d-3a00-496a-8b68-e764c95bcdd8" providerId="ADAL" clId="{1E263DDC-6AEE-401E-9D06-7151D550C384}" dt="2023-03-31T23:00:17.608" v="1114" actId="14100"/>
          <ac:spMkLst>
            <pc:docMk/>
            <pc:sldMk cId="3581592373" sldId="277"/>
            <ac:spMk id="10" creationId="{F7CEEB4C-B118-1AAA-2BD8-7B8C00766653}"/>
          </ac:spMkLst>
        </pc:spChg>
      </pc:sldChg>
      <pc:sldChg chg="modSp">
        <pc:chgData name="Dave Greenheck" userId="7fa9bf8d-3a00-496a-8b68-e764c95bcdd8" providerId="ADAL" clId="{1E263DDC-6AEE-401E-9D06-7151D550C384}" dt="2023-03-31T22:57:18.846" v="944" actId="20577"/>
        <pc:sldMkLst>
          <pc:docMk/>
          <pc:sldMk cId="1445321490" sldId="279"/>
        </pc:sldMkLst>
        <pc:spChg chg="mod">
          <ac:chgData name="Dave Greenheck" userId="7fa9bf8d-3a00-496a-8b68-e764c95bcdd8" providerId="ADAL" clId="{1E263DDC-6AEE-401E-9D06-7151D550C384}" dt="2023-03-31T22:56:52.825" v="936" actId="20577"/>
          <ac:spMkLst>
            <pc:docMk/>
            <pc:sldMk cId="1445321490" sldId="279"/>
            <ac:spMk id="3" creationId="{1EAE3425-2B32-B14E-AA34-8EE6C524A781}"/>
          </ac:spMkLst>
        </pc:spChg>
        <pc:spChg chg="mod">
          <ac:chgData name="Dave Greenheck" userId="7fa9bf8d-3a00-496a-8b68-e764c95bcdd8" providerId="ADAL" clId="{1E263DDC-6AEE-401E-9D06-7151D550C384}" dt="2023-03-31T22:57:18.846" v="944" actId="20577"/>
          <ac:spMkLst>
            <pc:docMk/>
            <pc:sldMk cId="1445321490" sldId="279"/>
            <ac:spMk id="8" creationId="{D50E7949-DE56-07BB-D7AC-F50AE5F5D27D}"/>
          </ac:spMkLst>
        </pc:spChg>
      </pc:sldChg>
      <pc:sldChg chg="modSp">
        <pc:chgData name="Dave Greenheck" userId="7fa9bf8d-3a00-496a-8b68-e764c95bcdd8" providerId="ADAL" clId="{1E263DDC-6AEE-401E-9D06-7151D550C384}" dt="2023-04-19T12:22:40.650" v="2263" actId="20577"/>
        <pc:sldMkLst>
          <pc:docMk/>
          <pc:sldMk cId="2981806836" sldId="281"/>
        </pc:sldMkLst>
        <pc:spChg chg="mod">
          <ac:chgData name="Dave Greenheck" userId="7fa9bf8d-3a00-496a-8b68-e764c95bcdd8" providerId="ADAL" clId="{1E263DDC-6AEE-401E-9D06-7151D550C384}" dt="2023-04-19T12:22:40.650" v="2263" actId="20577"/>
          <ac:spMkLst>
            <pc:docMk/>
            <pc:sldMk cId="2981806836" sldId="281"/>
            <ac:spMk id="3" creationId="{1EAE3425-2B32-B14E-AA34-8EE6C524A781}"/>
          </ac:spMkLst>
        </pc:spChg>
      </pc:sldChg>
      <pc:sldChg chg="modSp">
        <pc:chgData name="Dave Greenheck" userId="7fa9bf8d-3a00-496a-8b68-e764c95bcdd8" providerId="ADAL" clId="{1E263DDC-6AEE-401E-9D06-7151D550C384}" dt="2023-03-31T22:46:18.139" v="399" actId="20577"/>
        <pc:sldMkLst>
          <pc:docMk/>
          <pc:sldMk cId="3312205669" sldId="282"/>
        </pc:sldMkLst>
        <pc:spChg chg="mod">
          <ac:chgData name="Dave Greenheck" userId="7fa9bf8d-3a00-496a-8b68-e764c95bcdd8" providerId="ADAL" clId="{1E263DDC-6AEE-401E-9D06-7151D550C384}" dt="2023-03-31T22:46:18.139" v="399" actId="20577"/>
          <ac:spMkLst>
            <pc:docMk/>
            <pc:sldMk cId="3312205669" sldId="282"/>
            <ac:spMk id="12" creationId="{682A3B35-B375-AEAD-3A2C-E0038E561E11}"/>
          </ac:spMkLst>
        </pc:spChg>
      </pc:sldChg>
      <pc:sldChg chg="modSp mod">
        <pc:chgData name="Dave Greenheck" userId="7fa9bf8d-3a00-496a-8b68-e764c95bcdd8" providerId="ADAL" clId="{1E263DDC-6AEE-401E-9D06-7151D550C384}" dt="2023-03-31T23:01:50.764" v="1116" actId="14100"/>
        <pc:sldMkLst>
          <pc:docMk/>
          <pc:sldMk cId="2362628824" sldId="283"/>
        </pc:sldMkLst>
        <pc:spChg chg="mod">
          <ac:chgData name="Dave Greenheck" userId="7fa9bf8d-3a00-496a-8b68-e764c95bcdd8" providerId="ADAL" clId="{1E263DDC-6AEE-401E-9D06-7151D550C384}" dt="2023-03-31T23:01:50.764" v="1116" actId="14100"/>
          <ac:spMkLst>
            <pc:docMk/>
            <pc:sldMk cId="2362628824" sldId="283"/>
            <ac:spMk id="12" creationId="{682A3B35-B375-AEAD-3A2C-E0038E561E11}"/>
          </ac:spMkLst>
        </pc:spChg>
      </pc:sldChg>
      <pc:sldChg chg="delSp modSp add mod modAnim">
        <pc:chgData name="Dave Greenheck" userId="7fa9bf8d-3a00-496a-8b68-e764c95bcdd8" providerId="ADAL" clId="{1E263DDC-6AEE-401E-9D06-7151D550C384}" dt="2023-04-05T22:35:16.362" v="2248" actId="6549"/>
        <pc:sldMkLst>
          <pc:docMk/>
          <pc:sldMk cId="1869867031" sldId="285"/>
        </pc:sldMkLst>
        <pc:spChg chg="del">
          <ac:chgData name="Dave Greenheck" userId="7fa9bf8d-3a00-496a-8b68-e764c95bcdd8" providerId="ADAL" clId="{1E263DDC-6AEE-401E-9D06-7151D550C384}" dt="2023-04-05T22:29:11.627" v="1966" actId="478"/>
          <ac:spMkLst>
            <pc:docMk/>
            <pc:sldMk cId="1869867031" sldId="285"/>
            <ac:spMk id="2" creationId="{7FEBD409-24B0-1C86-BDE6-496C1E2B60A7}"/>
          </ac:spMkLst>
        </pc:spChg>
        <pc:spChg chg="mod">
          <ac:chgData name="Dave Greenheck" userId="7fa9bf8d-3a00-496a-8b68-e764c95bcdd8" providerId="ADAL" clId="{1E263DDC-6AEE-401E-9D06-7151D550C384}" dt="2023-04-05T22:35:16.362" v="2248" actId="6549"/>
          <ac:spMkLst>
            <pc:docMk/>
            <pc:sldMk cId="1869867031" sldId="285"/>
            <ac:spMk id="3" creationId="{1EAE3425-2B32-B14E-AA34-8EE6C524A781}"/>
          </ac:spMkLst>
        </pc:spChg>
        <pc:spChg chg="mod">
          <ac:chgData name="Dave Greenheck" userId="7fa9bf8d-3a00-496a-8b68-e764c95bcdd8" providerId="ADAL" clId="{1E263DDC-6AEE-401E-9D06-7151D550C384}" dt="2023-04-05T22:22:34.291" v="1191" actId="20577"/>
          <ac:spMkLst>
            <pc:docMk/>
            <pc:sldMk cId="1869867031" sldId="285"/>
            <ac:spMk id="7" creationId="{5E59696B-61F7-E645-93AB-F224D71A14D8}"/>
          </ac:spMkLst>
        </pc:spChg>
        <pc:picChg chg="del">
          <ac:chgData name="Dave Greenheck" userId="7fa9bf8d-3a00-496a-8b68-e764c95bcdd8" providerId="ADAL" clId="{1E263DDC-6AEE-401E-9D06-7151D550C384}" dt="2023-04-05T22:22:41.249" v="1192" actId="478"/>
          <ac:picMkLst>
            <pc:docMk/>
            <pc:sldMk cId="1869867031" sldId="285"/>
            <ac:picMk id="4" creationId="{581E5152-97B8-9A19-184E-CE3E8B1757DD}"/>
          </ac:picMkLst>
        </pc:picChg>
      </pc:sldChg>
    </pc:docChg>
  </pc:docChgLst>
  <pc:docChgLst>
    <pc:chgData name="Dave Greenheck" userId="7fa9bf8d-3a00-496a-8b68-e764c95bcdd8" providerId="ADAL" clId="{307601C4-188E-4BA6-8CC1-51C899F3B860}"/>
    <pc:docChg chg="undo custSel addSld delSld modSld">
      <pc:chgData name="Dave Greenheck" userId="7fa9bf8d-3a00-496a-8b68-e764c95bcdd8" providerId="ADAL" clId="{307601C4-188E-4BA6-8CC1-51C899F3B860}" dt="2023-07-22T14:14:39.797" v="2227" actId="1076"/>
      <pc:docMkLst>
        <pc:docMk/>
      </pc:docMkLst>
      <pc:sldChg chg="delSp modSp mod delAnim modAnim">
        <pc:chgData name="Dave Greenheck" userId="7fa9bf8d-3a00-496a-8b68-e764c95bcdd8" providerId="ADAL" clId="{307601C4-188E-4BA6-8CC1-51C899F3B860}" dt="2023-07-20T16:11:27.482" v="855" actId="14100"/>
        <pc:sldMkLst>
          <pc:docMk/>
          <pc:sldMk cId="2634323501" sldId="256"/>
        </pc:sldMkLst>
        <pc:spChg chg="del mod">
          <ac:chgData name="Dave Greenheck" userId="7fa9bf8d-3a00-496a-8b68-e764c95bcdd8" providerId="ADAL" clId="{307601C4-188E-4BA6-8CC1-51C899F3B860}" dt="2023-07-20T16:09:31.917" v="842" actId="478"/>
          <ac:spMkLst>
            <pc:docMk/>
            <pc:sldMk cId="2634323501" sldId="256"/>
            <ac:spMk id="2" creationId="{A51D8A0F-7E77-6C4A-803F-7F89A92E932D}"/>
          </ac:spMkLst>
        </pc:spChg>
        <pc:spChg chg="mod">
          <ac:chgData name="Dave Greenheck" userId="7fa9bf8d-3a00-496a-8b68-e764c95bcdd8" providerId="ADAL" clId="{307601C4-188E-4BA6-8CC1-51C899F3B860}" dt="2023-07-20T16:11:27.482" v="855" actId="14100"/>
          <ac:spMkLst>
            <pc:docMk/>
            <pc:sldMk cId="2634323501" sldId="256"/>
            <ac:spMk id="3" creationId="{1EAE3425-2B32-B14E-AA34-8EE6C524A781}"/>
          </ac:spMkLst>
        </pc:spChg>
        <pc:spChg chg="mod">
          <ac:chgData name="Dave Greenheck" userId="7fa9bf8d-3a00-496a-8b68-e764c95bcdd8" providerId="ADAL" clId="{307601C4-188E-4BA6-8CC1-51C899F3B860}" dt="2023-07-20T16:08:57.244" v="824" actId="20577"/>
          <ac:spMkLst>
            <pc:docMk/>
            <pc:sldMk cId="2634323501" sldId="256"/>
            <ac:spMk id="4" creationId="{A89834FB-ABD2-1B41-B0B8-6E0498DDA352}"/>
          </ac:spMkLst>
        </pc:spChg>
      </pc:sldChg>
      <pc:sldChg chg="addSp delSp modSp mod delAnim modAnim">
        <pc:chgData name="Dave Greenheck" userId="7fa9bf8d-3a00-496a-8b68-e764c95bcdd8" providerId="ADAL" clId="{307601C4-188E-4BA6-8CC1-51C899F3B860}" dt="2023-07-22T14:14:39.797" v="2227" actId="1076"/>
        <pc:sldMkLst>
          <pc:docMk/>
          <pc:sldMk cId="526876780" sldId="258"/>
        </pc:sldMkLst>
        <pc:spChg chg="mod">
          <ac:chgData name="Dave Greenheck" userId="7fa9bf8d-3a00-496a-8b68-e764c95bcdd8" providerId="ADAL" clId="{307601C4-188E-4BA6-8CC1-51C899F3B860}" dt="2023-07-22T14:14:34.399" v="2226" actId="14100"/>
          <ac:spMkLst>
            <pc:docMk/>
            <pc:sldMk cId="526876780" sldId="258"/>
            <ac:spMk id="3" creationId="{1EAE3425-2B32-B14E-AA34-8EE6C524A781}"/>
          </ac:spMkLst>
        </pc:spChg>
        <pc:spChg chg="add mod">
          <ac:chgData name="Dave Greenheck" userId="7fa9bf8d-3a00-496a-8b68-e764c95bcdd8" providerId="ADAL" clId="{307601C4-188E-4BA6-8CC1-51C899F3B860}" dt="2023-07-22T14:04:03.260" v="2098" actId="20577"/>
          <ac:spMkLst>
            <pc:docMk/>
            <pc:sldMk cId="526876780" sldId="258"/>
            <ac:spMk id="5" creationId="{26B148EA-6ECA-144E-8004-B688DF34C384}"/>
          </ac:spMkLst>
        </pc:spChg>
        <pc:spChg chg="mod">
          <ac:chgData name="Dave Greenheck" userId="7fa9bf8d-3a00-496a-8b68-e764c95bcdd8" providerId="ADAL" clId="{307601C4-188E-4BA6-8CC1-51C899F3B860}" dt="2023-07-22T13:38:18.201" v="1518" actId="20577"/>
          <ac:spMkLst>
            <pc:docMk/>
            <pc:sldMk cId="526876780" sldId="258"/>
            <ac:spMk id="7" creationId="{5E59696B-61F7-E645-93AB-F224D71A14D8}"/>
          </ac:spMkLst>
        </pc:spChg>
        <pc:spChg chg="add mod">
          <ac:chgData name="Dave Greenheck" userId="7fa9bf8d-3a00-496a-8b68-e764c95bcdd8" providerId="ADAL" clId="{307601C4-188E-4BA6-8CC1-51C899F3B860}" dt="2023-07-22T14:04:15.930" v="2100" actId="1076"/>
          <ac:spMkLst>
            <pc:docMk/>
            <pc:sldMk cId="526876780" sldId="258"/>
            <ac:spMk id="14" creationId="{544E240A-662C-1BB0-15C3-CE9311A8F918}"/>
          </ac:spMkLst>
        </pc:spChg>
        <pc:spChg chg="add del mod">
          <ac:chgData name="Dave Greenheck" userId="7fa9bf8d-3a00-496a-8b68-e764c95bcdd8" providerId="ADAL" clId="{307601C4-188E-4BA6-8CC1-51C899F3B860}" dt="2023-07-22T13:56:46.906" v="1842" actId="478"/>
          <ac:spMkLst>
            <pc:docMk/>
            <pc:sldMk cId="526876780" sldId="258"/>
            <ac:spMk id="16" creationId="{8607C46C-A5E6-DC13-A27E-0B336F227A57}"/>
          </ac:spMkLst>
        </pc:spChg>
        <pc:spChg chg="add mod">
          <ac:chgData name="Dave Greenheck" userId="7fa9bf8d-3a00-496a-8b68-e764c95bcdd8" providerId="ADAL" clId="{307601C4-188E-4BA6-8CC1-51C899F3B860}" dt="2023-07-22T14:14:39.797" v="2227" actId="1076"/>
          <ac:spMkLst>
            <pc:docMk/>
            <pc:sldMk cId="526876780" sldId="258"/>
            <ac:spMk id="20" creationId="{F8A0B837-5118-93DA-A793-BC2F4C14255B}"/>
          </ac:spMkLst>
        </pc:spChg>
        <pc:picChg chg="add del mod">
          <ac:chgData name="Dave Greenheck" userId="7fa9bf8d-3a00-496a-8b68-e764c95bcdd8" providerId="ADAL" clId="{307601C4-188E-4BA6-8CC1-51C899F3B860}" dt="2023-07-22T13:56:44.476" v="1841" actId="478"/>
          <ac:picMkLst>
            <pc:docMk/>
            <pc:sldMk cId="526876780" sldId="258"/>
            <ac:picMk id="2" creationId="{BD3405D5-60A3-45B5-34AD-C9051256DD75}"/>
          </ac:picMkLst>
        </pc:picChg>
        <pc:picChg chg="del">
          <ac:chgData name="Dave Greenheck" userId="7fa9bf8d-3a00-496a-8b68-e764c95bcdd8" providerId="ADAL" clId="{307601C4-188E-4BA6-8CC1-51C899F3B860}" dt="2023-07-22T13:38:21.477" v="1519" actId="478"/>
          <ac:picMkLst>
            <pc:docMk/>
            <pc:sldMk cId="526876780" sldId="258"/>
            <ac:picMk id="4" creationId="{7CB104A7-B4B5-4456-CCBA-5897CE2422E7}"/>
          </ac:picMkLst>
        </pc:picChg>
        <pc:picChg chg="add mod">
          <ac:chgData name="Dave Greenheck" userId="7fa9bf8d-3a00-496a-8b68-e764c95bcdd8" providerId="ADAL" clId="{307601C4-188E-4BA6-8CC1-51C899F3B860}" dt="2023-07-22T14:02:20.007" v="1924" actId="1076"/>
          <ac:picMkLst>
            <pc:docMk/>
            <pc:sldMk cId="526876780" sldId="258"/>
            <ac:picMk id="21" creationId="{2BD148D6-17C4-106E-C20E-CDAA1741461A}"/>
          </ac:picMkLst>
        </pc:picChg>
        <pc:picChg chg="add mod">
          <ac:chgData name="Dave Greenheck" userId="7fa9bf8d-3a00-496a-8b68-e764c95bcdd8" providerId="ADAL" clId="{307601C4-188E-4BA6-8CC1-51C899F3B860}" dt="2023-07-22T14:02:39.730" v="1927" actId="1076"/>
          <ac:picMkLst>
            <pc:docMk/>
            <pc:sldMk cId="526876780" sldId="258"/>
            <ac:picMk id="22" creationId="{DB3F0BDE-6E17-E603-2508-2F5A05D2DA09}"/>
          </ac:picMkLst>
        </pc:picChg>
        <pc:inkChg chg="add del">
          <ac:chgData name="Dave Greenheck" userId="7fa9bf8d-3a00-496a-8b68-e764c95bcdd8" providerId="ADAL" clId="{307601C4-188E-4BA6-8CC1-51C899F3B860}" dt="2023-07-22T13:53:18.697" v="1832"/>
          <ac:inkMkLst>
            <pc:docMk/>
            <pc:sldMk cId="526876780" sldId="258"/>
            <ac:inkMk id="17" creationId="{E8F629D0-6FE5-1258-22FA-2C4E2E67A97C}"/>
          </ac:inkMkLst>
        </pc:inkChg>
        <pc:inkChg chg="add del">
          <ac:chgData name="Dave Greenheck" userId="7fa9bf8d-3a00-496a-8b68-e764c95bcdd8" providerId="ADAL" clId="{307601C4-188E-4BA6-8CC1-51C899F3B860}" dt="2023-07-22T13:53:20.607" v="1833"/>
          <ac:inkMkLst>
            <pc:docMk/>
            <pc:sldMk cId="526876780" sldId="258"/>
            <ac:inkMk id="18" creationId="{F5EB18D9-62E4-B239-2CEC-A1D17C6EF8B9}"/>
          </ac:inkMkLst>
        </pc:inkChg>
        <pc:inkChg chg="add mod">
          <ac:chgData name="Dave Greenheck" userId="7fa9bf8d-3a00-496a-8b68-e764c95bcdd8" providerId="ADAL" clId="{307601C4-188E-4BA6-8CC1-51C899F3B860}" dt="2023-07-22T14:02:24.221" v="1925" actId="1076"/>
          <ac:inkMkLst>
            <pc:docMk/>
            <pc:sldMk cId="526876780" sldId="258"/>
            <ac:inkMk id="23" creationId="{9ABC09E4-978F-4099-F570-ED865A4409D0}"/>
          </ac:inkMkLst>
        </pc:inkChg>
        <pc:inkChg chg="add del">
          <ac:chgData name="Dave Greenheck" userId="7fa9bf8d-3a00-496a-8b68-e764c95bcdd8" providerId="ADAL" clId="{307601C4-188E-4BA6-8CC1-51C899F3B860}" dt="2023-07-22T14:01:52.166" v="1921" actId="9405"/>
          <ac:inkMkLst>
            <pc:docMk/>
            <pc:sldMk cId="526876780" sldId="258"/>
            <ac:inkMk id="24" creationId="{29B7F4E9-D31F-6365-7AAC-01A1967D3D9A}"/>
          </ac:inkMkLst>
        </pc:inkChg>
        <pc:inkChg chg="add mod">
          <ac:chgData name="Dave Greenheck" userId="7fa9bf8d-3a00-496a-8b68-e764c95bcdd8" providerId="ADAL" clId="{307601C4-188E-4BA6-8CC1-51C899F3B860}" dt="2023-07-22T14:02:35.371" v="1926" actId="1076"/>
          <ac:inkMkLst>
            <pc:docMk/>
            <pc:sldMk cId="526876780" sldId="258"/>
            <ac:inkMk id="25" creationId="{FF83A15D-136A-9931-B351-D516E2074313}"/>
          </ac:inkMkLst>
        </pc:inkChg>
        <pc:cxnChg chg="add del">
          <ac:chgData name="Dave Greenheck" userId="7fa9bf8d-3a00-496a-8b68-e764c95bcdd8" providerId="ADAL" clId="{307601C4-188E-4BA6-8CC1-51C899F3B860}" dt="2023-07-22T13:43:58.736" v="1722" actId="11529"/>
          <ac:cxnSpMkLst>
            <pc:docMk/>
            <pc:sldMk cId="526876780" sldId="258"/>
            <ac:cxnSpMk id="9" creationId="{007AEEF5-8067-D9C1-6E9D-6D0824BA2E2A}"/>
          </ac:cxnSpMkLst>
        </pc:cxnChg>
        <pc:cxnChg chg="add del mod">
          <ac:chgData name="Dave Greenheck" userId="7fa9bf8d-3a00-496a-8b68-e764c95bcdd8" providerId="ADAL" clId="{307601C4-188E-4BA6-8CC1-51C899F3B860}" dt="2023-07-22T14:01:11.360" v="1913" actId="478"/>
          <ac:cxnSpMkLst>
            <pc:docMk/>
            <pc:sldMk cId="526876780" sldId="258"/>
            <ac:cxnSpMk id="11" creationId="{01BCEE05-751C-1FA5-D848-666F86C41075}"/>
          </ac:cxnSpMkLst>
        </pc:cxnChg>
        <pc:cxnChg chg="add del mod">
          <ac:chgData name="Dave Greenheck" userId="7fa9bf8d-3a00-496a-8b68-e764c95bcdd8" providerId="ADAL" clId="{307601C4-188E-4BA6-8CC1-51C899F3B860}" dt="2023-07-22T14:01:13.091" v="1914" actId="478"/>
          <ac:cxnSpMkLst>
            <pc:docMk/>
            <pc:sldMk cId="526876780" sldId="258"/>
            <ac:cxnSpMk id="15" creationId="{A7B673DF-3EE6-BD29-6E6B-9F93AF1A33FA}"/>
          </ac:cxnSpMkLst>
        </pc:cxnChg>
      </pc:sldChg>
      <pc:sldChg chg="addSp modSp mod modAnim">
        <pc:chgData name="Dave Greenheck" userId="7fa9bf8d-3a00-496a-8b68-e764c95bcdd8" providerId="ADAL" clId="{307601C4-188E-4BA6-8CC1-51C899F3B860}" dt="2023-07-22T14:13:25.104" v="2200" actId="1076"/>
        <pc:sldMkLst>
          <pc:docMk/>
          <pc:sldMk cId="612645494" sldId="261"/>
        </pc:sldMkLst>
        <pc:spChg chg="mod">
          <ac:chgData name="Dave Greenheck" userId="7fa9bf8d-3a00-496a-8b68-e764c95bcdd8" providerId="ADAL" clId="{307601C4-188E-4BA6-8CC1-51C899F3B860}" dt="2023-07-22T14:12:54.560" v="2196" actId="1076"/>
          <ac:spMkLst>
            <pc:docMk/>
            <pc:sldMk cId="612645494" sldId="261"/>
            <ac:spMk id="4" creationId="{CB1CBEBA-C520-00C6-DBB4-EF9DFF3369DC}"/>
          </ac:spMkLst>
        </pc:spChg>
        <pc:spChg chg="mod">
          <ac:chgData name="Dave Greenheck" userId="7fa9bf8d-3a00-496a-8b68-e764c95bcdd8" providerId="ADAL" clId="{307601C4-188E-4BA6-8CC1-51C899F3B860}" dt="2023-07-22T14:13:25.104" v="2200" actId="1076"/>
          <ac:spMkLst>
            <pc:docMk/>
            <pc:sldMk cId="612645494" sldId="261"/>
            <ac:spMk id="5" creationId="{00C18333-7FEE-934B-89DA-566522BD8123}"/>
          </ac:spMkLst>
        </pc:spChg>
        <pc:spChg chg="add mod">
          <ac:chgData name="Dave Greenheck" userId="7fa9bf8d-3a00-496a-8b68-e764c95bcdd8" providerId="ADAL" clId="{307601C4-188E-4BA6-8CC1-51C899F3B860}" dt="2023-07-22T14:12:03.717" v="2188" actId="1076"/>
          <ac:spMkLst>
            <pc:docMk/>
            <pc:sldMk cId="612645494" sldId="261"/>
            <ac:spMk id="7" creationId="{415F1ED5-D9DF-F02B-162F-B4C4BE4D3786}"/>
          </ac:spMkLst>
        </pc:spChg>
        <pc:spChg chg="mod">
          <ac:chgData name="Dave Greenheck" userId="7fa9bf8d-3a00-496a-8b68-e764c95bcdd8" providerId="ADAL" clId="{307601C4-188E-4BA6-8CC1-51C899F3B860}" dt="2023-07-22T14:12:49.142" v="2195" actId="1076"/>
          <ac:spMkLst>
            <pc:docMk/>
            <pc:sldMk cId="612645494" sldId="261"/>
            <ac:spMk id="8" creationId="{0985D65B-6984-3989-D793-B95AA2978790}"/>
          </ac:spMkLst>
        </pc:spChg>
        <pc:spChg chg="add mod">
          <ac:chgData name="Dave Greenheck" userId="7fa9bf8d-3a00-496a-8b68-e764c95bcdd8" providerId="ADAL" clId="{307601C4-188E-4BA6-8CC1-51C899F3B860}" dt="2023-07-22T14:13:12.416" v="2199" actId="1076"/>
          <ac:spMkLst>
            <pc:docMk/>
            <pc:sldMk cId="612645494" sldId="261"/>
            <ac:spMk id="9" creationId="{C88298B2-3CA3-5C31-8FFB-5905FB7BA41E}"/>
          </ac:spMkLst>
        </pc:spChg>
        <pc:spChg chg="mod">
          <ac:chgData name="Dave Greenheck" userId="7fa9bf8d-3a00-496a-8b68-e764c95bcdd8" providerId="ADAL" clId="{307601C4-188E-4BA6-8CC1-51C899F3B860}" dt="2023-07-22T14:12:35.108" v="2193" actId="1076"/>
          <ac:spMkLst>
            <pc:docMk/>
            <pc:sldMk cId="612645494" sldId="261"/>
            <ac:spMk id="10" creationId="{B77A9583-FA7D-7FAA-AA94-E0B9A2567C0F}"/>
          </ac:spMkLst>
        </pc:spChg>
        <pc:spChg chg="mod">
          <ac:chgData name="Dave Greenheck" userId="7fa9bf8d-3a00-496a-8b68-e764c95bcdd8" providerId="ADAL" clId="{307601C4-188E-4BA6-8CC1-51C899F3B860}" dt="2023-07-22T14:12:07.694" v="2189" actId="1076"/>
          <ac:spMkLst>
            <pc:docMk/>
            <pc:sldMk cId="612645494" sldId="261"/>
            <ac:spMk id="12" creationId="{10C44E6A-A97B-2A7F-573C-EFE248EB79FB}"/>
          </ac:spMkLst>
        </pc:spChg>
        <pc:spChg chg="mod">
          <ac:chgData name="Dave Greenheck" userId="7fa9bf8d-3a00-496a-8b68-e764c95bcdd8" providerId="ADAL" clId="{307601C4-188E-4BA6-8CC1-51C899F3B860}" dt="2023-07-22T14:10:57.709" v="2180" actId="255"/>
          <ac:spMkLst>
            <pc:docMk/>
            <pc:sldMk cId="612645494" sldId="261"/>
            <ac:spMk id="14" creationId="{28A37299-4325-1B00-5BBB-2927766E52DD}"/>
          </ac:spMkLst>
        </pc:spChg>
        <pc:spChg chg="mod">
          <ac:chgData name="Dave Greenheck" userId="7fa9bf8d-3a00-496a-8b68-e764c95bcdd8" providerId="ADAL" clId="{307601C4-188E-4BA6-8CC1-51C899F3B860}" dt="2023-07-22T14:12:40.851" v="2194" actId="1076"/>
          <ac:spMkLst>
            <pc:docMk/>
            <pc:sldMk cId="612645494" sldId="261"/>
            <ac:spMk id="16" creationId="{9CEA7002-FD51-5A51-9397-C5DF2C4C13C8}"/>
          </ac:spMkLst>
        </pc:spChg>
        <pc:picChg chg="mod">
          <ac:chgData name="Dave Greenheck" userId="7fa9bf8d-3a00-496a-8b68-e764c95bcdd8" providerId="ADAL" clId="{307601C4-188E-4BA6-8CC1-51C899F3B860}" dt="2023-07-22T14:09:24.116" v="2113" actId="1076"/>
          <ac:picMkLst>
            <pc:docMk/>
            <pc:sldMk cId="612645494" sldId="261"/>
            <ac:picMk id="6" creationId="{B6D222E6-261E-CC48-85D0-6C5EC7BFCC71}"/>
          </ac:picMkLst>
        </pc:picChg>
      </pc:sldChg>
      <pc:sldChg chg="mod modShow">
        <pc:chgData name="Dave Greenheck" userId="7fa9bf8d-3a00-496a-8b68-e764c95bcdd8" providerId="ADAL" clId="{307601C4-188E-4BA6-8CC1-51C899F3B860}" dt="2023-07-20T15:55:22.866" v="4" actId="729"/>
        <pc:sldMkLst>
          <pc:docMk/>
          <pc:sldMk cId="1322518807" sldId="269"/>
        </pc:sldMkLst>
      </pc:sldChg>
      <pc:sldChg chg="addSp modSp mod modAnim modShow">
        <pc:chgData name="Dave Greenheck" userId="7fa9bf8d-3a00-496a-8b68-e764c95bcdd8" providerId="ADAL" clId="{307601C4-188E-4BA6-8CC1-51C899F3B860}" dt="2023-07-21T22:09:19.139" v="1489" actId="1076"/>
        <pc:sldMkLst>
          <pc:docMk/>
          <pc:sldMk cId="296449145" sldId="270"/>
        </pc:sldMkLst>
        <pc:spChg chg="add mod">
          <ac:chgData name="Dave Greenheck" userId="7fa9bf8d-3a00-496a-8b68-e764c95bcdd8" providerId="ADAL" clId="{307601C4-188E-4BA6-8CC1-51C899F3B860}" dt="2023-07-20T16:07:12.680" v="816" actId="20577"/>
          <ac:spMkLst>
            <pc:docMk/>
            <pc:sldMk cId="296449145" sldId="270"/>
            <ac:spMk id="4" creationId="{A9D6B20F-F7D1-0A0C-5444-DF2C503B9418}"/>
          </ac:spMkLst>
        </pc:spChg>
        <pc:spChg chg="mod">
          <ac:chgData name="Dave Greenheck" userId="7fa9bf8d-3a00-496a-8b68-e764c95bcdd8" providerId="ADAL" clId="{307601C4-188E-4BA6-8CC1-51C899F3B860}" dt="2023-07-20T16:03:28.118" v="425" actId="20577"/>
          <ac:spMkLst>
            <pc:docMk/>
            <pc:sldMk cId="296449145" sldId="270"/>
            <ac:spMk id="5" creationId="{BA869940-501E-3B04-F3CF-1CCE9D9019A8}"/>
          </ac:spMkLst>
        </pc:spChg>
        <pc:picChg chg="mod">
          <ac:chgData name="Dave Greenheck" userId="7fa9bf8d-3a00-496a-8b68-e764c95bcdd8" providerId="ADAL" clId="{307601C4-188E-4BA6-8CC1-51C899F3B860}" dt="2023-07-21T22:09:19.139" v="1489" actId="1076"/>
          <ac:picMkLst>
            <pc:docMk/>
            <pc:sldMk cId="296449145" sldId="270"/>
            <ac:picMk id="6" creationId="{B6D222E6-261E-CC48-85D0-6C5EC7BFCC71}"/>
          </ac:picMkLst>
        </pc:picChg>
      </pc:sldChg>
      <pc:sldChg chg="modSp mod">
        <pc:chgData name="Dave Greenheck" userId="7fa9bf8d-3a00-496a-8b68-e764c95bcdd8" providerId="ADAL" clId="{307601C4-188E-4BA6-8CC1-51C899F3B860}" dt="2023-07-20T16:13:25.618" v="856" actId="6549"/>
        <pc:sldMkLst>
          <pc:docMk/>
          <pc:sldMk cId="708750316" sldId="273"/>
        </pc:sldMkLst>
        <pc:spChg chg="mod">
          <ac:chgData name="Dave Greenheck" userId="7fa9bf8d-3a00-496a-8b68-e764c95bcdd8" providerId="ADAL" clId="{307601C4-188E-4BA6-8CC1-51C899F3B860}" dt="2023-07-20T16:13:25.618" v="856" actId="6549"/>
          <ac:spMkLst>
            <pc:docMk/>
            <pc:sldMk cId="708750316" sldId="273"/>
            <ac:spMk id="9" creationId="{68E609FE-37B0-324F-CBD6-2814E173FAC2}"/>
          </ac:spMkLst>
        </pc:spChg>
      </pc:sldChg>
      <pc:sldChg chg="del">
        <pc:chgData name="Dave Greenheck" userId="7fa9bf8d-3a00-496a-8b68-e764c95bcdd8" providerId="ADAL" clId="{307601C4-188E-4BA6-8CC1-51C899F3B860}" dt="2023-07-20T15:53:27.175" v="1" actId="47"/>
        <pc:sldMkLst>
          <pc:docMk/>
          <pc:sldMk cId="1851378312" sldId="280"/>
        </pc:sldMkLst>
      </pc:sldChg>
      <pc:sldChg chg="del">
        <pc:chgData name="Dave Greenheck" userId="7fa9bf8d-3a00-496a-8b68-e764c95bcdd8" providerId="ADAL" clId="{307601C4-188E-4BA6-8CC1-51C899F3B860}" dt="2023-07-20T15:53:27.175" v="1" actId="47"/>
        <pc:sldMkLst>
          <pc:docMk/>
          <pc:sldMk cId="2981806836" sldId="281"/>
        </pc:sldMkLst>
      </pc:sldChg>
      <pc:sldChg chg="mod modShow">
        <pc:chgData name="Dave Greenheck" userId="7fa9bf8d-3a00-496a-8b68-e764c95bcdd8" providerId="ADAL" clId="{307601C4-188E-4BA6-8CC1-51C899F3B860}" dt="2023-07-20T16:07:55.455" v="818" actId="729"/>
        <pc:sldMkLst>
          <pc:docMk/>
          <pc:sldMk cId="3312205669" sldId="282"/>
        </pc:sldMkLst>
      </pc:sldChg>
      <pc:sldChg chg="mod modShow">
        <pc:chgData name="Dave Greenheck" userId="7fa9bf8d-3a00-496a-8b68-e764c95bcdd8" providerId="ADAL" clId="{307601C4-188E-4BA6-8CC1-51C899F3B860}" dt="2023-07-20T16:08:24.589" v="819" actId="729"/>
        <pc:sldMkLst>
          <pc:docMk/>
          <pc:sldMk cId="2362628824" sldId="283"/>
        </pc:sldMkLst>
      </pc:sldChg>
      <pc:sldChg chg="mod modShow">
        <pc:chgData name="Dave Greenheck" userId="7fa9bf8d-3a00-496a-8b68-e764c95bcdd8" providerId="ADAL" clId="{307601C4-188E-4BA6-8CC1-51C899F3B860}" dt="2023-07-20T16:08:34.789" v="820" actId="729"/>
        <pc:sldMkLst>
          <pc:docMk/>
          <pc:sldMk cId="4147144473" sldId="284"/>
        </pc:sldMkLst>
      </pc:sldChg>
      <pc:sldChg chg="modSp">
        <pc:chgData name="Dave Greenheck" userId="7fa9bf8d-3a00-496a-8b68-e764c95bcdd8" providerId="ADAL" clId="{307601C4-188E-4BA6-8CC1-51C899F3B860}" dt="2023-07-20T15:54:16.810" v="3" actId="20577"/>
        <pc:sldMkLst>
          <pc:docMk/>
          <pc:sldMk cId="1869867031" sldId="285"/>
        </pc:sldMkLst>
        <pc:spChg chg="mod">
          <ac:chgData name="Dave Greenheck" userId="7fa9bf8d-3a00-496a-8b68-e764c95bcdd8" providerId="ADAL" clId="{307601C4-188E-4BA6-8CC1-51C899F3B860}" dt="2023-07-20T15:54:16.810" v="3" actId="20577"/>
          <ac:spMkLst>
            <pc:docMk/>
            <pc:sldMk cId="1869867031" sldId="285"/>
            <ac:spMk id="3" creationId="{1EAE3425-2B32-B14E-AA34-8EE6C524A781}"/>
          </ac:spMkLst>
        </pc:spChg>
      </pc:sldChg>
      <pc:sldChg chg="addSp delSp modSp add mod modAnim">
        <pc:chgData name="Dave Greenheck" userId="7fa9bf8d-3a00-496a-8b68-e764c95bcdd8" providerId="ADAL" clId="{307601C4-188E-4BA6-8CC1-51C899F3B860}" dt="2023-07-20T16:01:26.865" v="313"/>
        <pc:sldMkLst>
          <pc:docMk/>
          <pc:sldMk cId="1179789100" sldId="286"/>
        </pc:sldMkLst>
        <pc:spChg chg="mod">
          <ac:chgData name="Dave Greenheck" userId="7fa9bf8d-3a00-496a-8b68-e764c95bcdd8" providerId="ADAL" clId="{307601C4-188E-4BA6-8CC1-51C899F3B860}" dt="2023-07-20T16:00:33.753" v="309" actId="20577"/>
          <ac:spMkLst>
            <pc:docMk/>
            <pc:sldMk cId="1179789100" sldId="286"/>
            <ac:spMk id="3" creationId="{1EAE3425-2B32-B14E-AA34-8EE6C524A781}"/>
          </ac:spMkLst>
        </pc:spChg>
        <pc:spChg chg="mod">
          <ac:chgData name="Dave Greenheck" userId="7fa9bf8d-3a00-496a-8b68-e764c95bcdd8" providerId="ADAL" clId="{307601C4-188E-4BA6-8CC1-51C899F3B860}" dt="2023-07-20T15:59:05.374" v="68" actId="14100"/>
          <ac:spMkLst>
            <pc:docMk/>
            <pc:sldMk cId="1179789100" sldId="286"/>
            <ac:spMk id="7" creationId="{5E59696B-61F7-E645-93AB-F224D71A14D8}"/>
          </ac:spMkLst>
        </pc:spChg>
        <pc:spChg chg="add del mod">
          <ac:chgData name="Dave Greenheck" userId="7fa9bf8d-3a00-496a-8b68-e764c95bcdd8" providerId="ADAL" clId="{307601C4-188E-4BA6-8CC1-51C899F3B860}" dt="2023-07-20T15:56:32.006" v="11" actId="931"/>
          <ac:spMkLst>
            <pc:docMk/>
            <pc:sldMk cId="1179789100" sldId="286"/>
            <ac:spMk id="8" creationId="{88CAC4F7-EC15-82CD-3C7D-099D30B9A1D6}"/>
          </ac:spMkLst>
        </pc:spChg>
        <pc:spChg chg="add del mod">
          <ac:chgData name="Dave Greenheck" userId="7fa9bf8d-3a00-496a-8b68-e764c95bcdd8" providerId="ADAL" clId="{307601C4-188E-4BA6-8CC1-51C899F3B860}" dt="2023-07-20T15:58:08.087" v="15" actId="478"/>
          <ac:spMkLst>
            <pc:docMk/>
            <pc:sldMk cId="1179789100" sldId="286"/>
            <ac:spMk id="11" creationId="{71F9CAA3-55FA-81B1-CF2D-1EFAE120B093}"/>
          </ac:spMkLst>
        </pc:spChg>
        <pc:picChg chg="add del mod">
          <ac:chgData name="Dave Greenheck" userId="7fa9bf8d-3a00-496a-8b68-e764c95bcdd8" providerId="ADAL" clId="{307601C4-188E-4BA6-8CC1-51C899F3B860}" dt="2023-07-20T15:56:32.006" v="11" actId="931"/>
          <ac:picMkLst>
            <pc:docMk/>
            <pc:sldMk cId="1179789100" sldId="286"/>
            <ac:picMk id="4" creationId="{A95BD9DA-6D2F-4E5A-5D05-1EF57A2D2439}"/>
          </ac:picMkLst>
        </pc:picChg>
        <pc:picChg chg="del">
          <ac:chgData name="Dave Greenheck" userId="7fa9bf8d-3a00-496a-8b68-e764c95bcdd8" providerId="ADAL" clId="{307601C4-188E-4BA6-8CC1-51C899F3B860}" dt="2023-07-20T15:55:37.661" v="6" actId="478"/>
          <ac:picMkLst>
            <pc:docMk/>
            <pc:sldMk cId="1179789100" sldId="286"/>
            <ac:picMk id="5" creationId="{4C0F12D8-BAC6-B2AF-0AC1-7C2EFD91F2DE}"/>
          </ac:picMkLst>
        </pc:picChg>
        <pc:picChg chg="add del mod">
          <ac:chgData name="Dave Greenheck" userId="7fa9bf8d-3a00-496a-8b68-e764c95bcdd8" providerId="ADAL" clId="{307601C4-188E-4BA6-8CC1-51C899F3B860}" dt="2023-07-20T15:58:08.087" v="15" actId="478"/>
          <ac:picMkLst>
            <pc:docMk/>
            <pc:sldMk cId="1179789100" sldId="286"/>
            <ac:picMk id="10" creationId="{88BDD065-2611-44E4-408A-A1EB1537B5E4}"/>
          </ac:picMkLst>
        </pc:picChg>
        <pc:picChg chg="add mod">
          <ac:chgData name="Dave Greenheck" userId="7fa9bf8d-3a00-496a-8b68-e764c95bcdd8" providerId="ADAL" clId="{307601C4-188E-4BA6-8CC1-51C899F3B860}" dt="2023-07-20T15:58:24.626" v="18" actId="1076"/>
          <ac:picMkLst>
            <pc:docMk/>
            <pc:sldMk cId="1179789100" sldId="286"/>
            <ac:picMk id="13" creationId="{1D49BB99-E6FF-6908-541D-AF6866371394}"/>
          </ac:picMkLst>
        </pc:picChg>
      </pc:sldChg>
      <pc:sldChg chg="addSp delSp modSp add mod modAnim">
        <pc:chgData name="Dave Greenheck" userId="7fa9bf8d-3a00-496a-8b68-e764c95bcdd8" providerId="ADAL" clId="{307601C4-188E-4BA6-8CC1-51C899F3B860}" dt="2023-07-20T16:33:49.858" v="1488"/>
        <pc:sldMkLst>
          <pc:docMk/>
          <pc:sldMk cId="3165165004" sldId="287"/>
        </pc:sldMkLst>
        <pc:spChg chg="mod">
          <ac:chgData name="Dave Greenheck" userId="7fa9bf8d-3a00-496a-8b68-e764c95bcdd8" providerId="ADAL" clId="{307601C4-188E-4BA6-8CC1-51C899F3B860}" dt="2023-07-20T16:19:42.401" v="1079" actId="20577"/>
          <ac:spMkLst>
            <pc:docMk/>
            <pc:sldMk cId="3165165004" sldId="287"/>
            <ac:spMk id="3" creationId="{1EAE3425-2B32-B14E-AA34-8EE6C524A781}"/>
          </ac:spMkLst>
        </pc:spChg>
        <pc:spChg chg="mod">
          <ac:chgData name="Dave Greenheck" userId="7fa9bf8d-3a00-496a-8b68-e764c95bcdd8" providerId="ADAL" clId="{307601C4-188E-4BA6-8CC1-51C899F3B860}" dt="2023-07-20T16:17:13.991" v="956" actId="20577"/>
          <ac:spMkLst>
            <pc:docMk/>
            <pc:sldMk cId="3165165004" sldId="287"/>
            <ac:spMk id="7" creationId="{5E59696B-61F7-E645-93AB-F224D71A14D8}"/>
          </ac:spMkLst>
        </pc:spChg>
        <pc:spChg chg="mod">
          <ac:chgData name="Dave Greenheck" userId="7fa9bf8d-3a00-496a-8b68-e764c95bcdd8" providerId="ADAL" clId="{307601C4-188E-4BA6-8CC1-51C899F3B860}" dt="2023-07-20T16:32:58.002" v="1484" actId="20577"/>
          <ac:spMkLst>
            <pc:docMk/>
            <pc:sldMk cId="3165165004" sldId="287"/>
            <ac:spMk id="8" creationId="{D50E7949-DE56-07BB-D7AC-F50AE5F5D27D}"/>
          </ac:spMkLst>
        </pc:spChg>
        <pc:spChg chg="mod">
          <ac:chgData name="Dave Greenheck" userId="7fa9bf8d-3a00-496a-8b68-e764c95bcdd8" providerId="ADAL" clId="{307601C4-188E-4BA6-8CC1-51C899F3B860}" dt="2023-07-20T16:21:51.824" v="1337" actId="14100"/>
          <ac:spMkLst>
            <pc:docMk/>
            <pc:sldMk cId="3165165004" sldId="287"/>
            <ac:spMk id="10" creationId="{F7CEEB4C-B118-1AAA-2BD8-7B8C00766653}"/>
          </ac:spMkLst>
        </pc:spChg>
        <pc:picChg chg="add mod">
          <ac:chgData name="Dave Greenheck" userId="7fa9bf8d-3a00-496a-8b68-e764c95bcdd8" providerId="ADAL" clId="{307601C4-188E-4BA6-8CC1-51C899F3B860}" dt="2023-07-20T16:23:08.837" v="1343" actId="1076"/>
          <ac:picMkLst>
            <pc:docMk/>
            <pc:sldMk cId="3165165004" sldId="287"/>
            <ac:picMk id="4" creationId="{5D357A2C-0330-FE80-A07A-0A63D1ADBDAB}"/>
          </ac:picMkLst>
        </pc:picChg>
        <pc:picChg chg="del">
          <ac:chgData name="Dave Greenheck" userId="7fa9bf8d-3a00-496a-8b68-e764c95bcdd8" providerId="ADAL" clId="{307601C4-188E-4BA6-8CC1-51C899F3B860}" dt="2023-07-20T16:17:17.815" v="957" actId="478"/>
          <ac:picMkLst>
            <pc:docMk/>
            <pc:sldMk cId="3165165004" sldId="287"/>
            <ac:picMk id="5" creationId="{01BD299C-A6E8-7E75-F102-A328AD31DF09}"/>
          </ac:picMkLst>
        </pc:picChg>
        <pc:picChg chg="mod">
          <ac:chgData name="Dave Greenheck" userId="7fa9bf8d-3a00-496a-8b68-e764c95bcdd8" providerId="ADAL" clId="{307601C4-188E-4BA6-8CC1-51C899F3B860}" dt="2023-07-20T16:31:51.696" v="1349" actId="1076"/>
          <ac:picMkLst>
            <pc:docMk/>
            <pc:sldMk cId="3165165004" sldId="287"/>
            <ac:picMk id="6" creationId="{B6D222E6-261E-CC48-85D0-6C5EC7BFCC71}"/>
          </ac:picMkLst>
        </pc:picChg>
        <pc:picChg chg="add mod">
          <ac:chgData name="Dave Greenheck" userId="7fa9bf8d-3a00-496a-8b68-e764c95bcdd8" providerId="ADAL" clId="{307601C4-188E-4BA6-8CC1-51C899F3B860}" dt="2023-07-20T16:22:59.590" v="1342" actId="1076"/>
          <ac:picMkLst>
            <pc:docMk/>
            <pc:sldMk cId="3165165004" sldId="287"/>
            <ac:picMk id="11" creationId="{CD48674D-6672-C02F-3C68-D27B8A0D17A7}"/>
          </ac:picMkLst>
        </pc:picChg>
      </pc:sldChg>
      <pc:sldChg chg="add">
        <pc:chgData name="Dave Greenheck" userId="7fa9bf8d-3a00-496a-8b68-e764c95bcdd8" providerId="ADAL" clId="{307601C4-188E-4BA6-8CC1-51C899F3B860}" dt="2023-07-22T13:37:58.755" v="1490" actId="2890"/>
        <pc:sldMkLst>
          <pc:docMk/>
          <pc:sldMk cId="1367670339" sldId="288"/>
        </pc:sldMkLst>
      </pc:sldChg>
      <pc:sldChg chg="add modTransition">
        <pc:chgData name="Dave Greenheck" userId="7fa9bf8d-3a00-496a-8b68-e764c95bcdd8" providerId="ADAL" clId="{307601C4-188E-4BA6-8CC1-51C899F3B860}" dt="2023-07-22T14:08:06.912" v="2109"/>
        <pc:sldMkLst>
          <pc:docMk/>
          <pc:sldMk cId="4229227899" sldId="289"/>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14:00:22.781"/>
    </inkml:context>
    <inkml:brush xml:id="br0">
      <inkml:brushProperty name="width" value="0.05" units="cm"/>
      <inkml:brushProperty name="height" value="0.05" units="cm"/>
      <inkml:brushProperty name="color" value="#E71224"/>
    </inkml:brush>
  </inkml:definitions>
  <inkml:trace contextRef="#ctx0" brushRef="#br0">1 2395 24575,'2'-10'0,"7"-22"0,1 1 0,2 0 0,1 0 0,18-28 0,2 2 0,42-54 0,-19 41 18,2 2 0,96-86 0,155-97-975,-151 141 618,4 7-1,176-82 0,-132 89-35,301-95 1,-347 141 274,3 8 0,1 7 1,180-15-1,-224 42-37,185 10-1,-206 7 97,0 4-1,123 31 1,-96-7 485,182 78 0,108 81 842,-388-182-916,-1 0 93,46 17-1,-72-31-462,0 1 0,0-1 0,0 0 0,0 0 0,0 1 0,0-1 0,-1 0 0,1 0 0,0 0 0,0 0 0,0 0 0,0-1 0,2 1 0,-3 0 0,0-1 0,0 1 0,0 0 0,1 0 0,-1-1 0,0 1 0,0 0 0,0 0 0,1-1 0,-1 1 0,0 0 0,0-1 0,0 1 0,0 0 0,0 0 0,0-1 0,0 1 0,0 0 0,0-1 0,0 1 0,0 0 0,0-1 0,0 1 0,0 0 0,0-1 0,0 1 0,0 0 0,0-1 0,0 1 0,0 0 0,-1 0 0,1-1 0,0 1 0,0 0 0,0-1 0,-1 1 0,1 0 0,0 0 0,0-1 0,-1 1 0,-175-227 0,124 167 0,-1 4 0,-4 1 0,-1 3 0,-76-51 0,40 41 0,-80-58 0,141 94 0,1-1 0,1-2 0,-28-33 0,41 40 0,0-1 0,1 0 0,1-1 0,2-1 0,-15-33 0,28 56 0,-4-13 0,5 15 0,-1-1 0,1 1 0,0-1 0,0 1 0,0-1 0,0 0 0,0 1 0,0-1 0,0 1 0,0-1 0,0 0 0,0 1 0,1-1 0,-1 1 0,0-1 0,0 1 0,0-1 0,1 1 0,-1-1 0,1 0 0,-1 1 0,1 0 0,-1-1 0,1 1 0,-1 0 0,1 0 0,0 0 0,-1 0 0,1 0 0,-1 0 0,1 0 0,-1 0 0,1 0 0,0 0 0,-1 0 0,1 1 0,-1-1 0,1 0 0,-1 0 0,1 1 0,-1-1 0,1 0 0,-1 0 0,1 1 0,2 1 0,23 11 0,41 27 0,23 24 0,-64-45 0,363 294-348,-33 40 140,-350-347 208,83 100 0,-75-87 0,-1-1 0,-1 2 0,18 40 0,-28-55 16,0 1-1,0 0 1,0 0-1,-1 0 1,0 0-1,0 0 1,-1 0-1,1 0 1,-1 0-1,-1 0 1,1 1-1,-2 6 1,-1-5 23,1 0 1,-1 0-1,-1 0 0,1 0 1,-1-1-1,0 0 1,-1 0-1,-8 10 0,-10 9-39,-1-1 0,-1-1 0,-34 26 0,-91 54 0,-148 66 0,71-43 0,155-82-1365,12-4-5461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14:01:55.478"/>
    </inkml:context>
    <inkml:brush xml:id="br0">
      <inkml:brushProperty name="width" value="0.05" units="cm"/>
      <inkml:brushProperty name="height" value="0.05" units="cm"/>
      <inkml:brushProperty name="color" value="#E71224"/>
    </inkml:brush>
  </inkml:definitions>
  <inkml:trace contextRef="#ctx0" brushRef="#br0">0 1 24575,'2'-1'0,"0"1"0,0 0 0,0 0 0,0 0 0,-1 0 0,1 0 0,3 1 0,4 0 0,142 9-9,317 32-133,-294-11-245,282 87 1,148 116-1026,-20 54 45,-16 25 726,-549-302 640,375 214-476,15 9-36,-397-228 518,151 83 757,1-13 244,-159-74-1011,4 2 352,1 0 0,-1-1 0,1 0 0,17 2 0,-25-5-286,0 0 0,1 1 0,-1-1 0,0 0 0,0-1 1,0 1-1,0 0 0,-1-1 0,1 1 0,0-1 0,0 1 0,0-1 0,0 0 0,0 0 0,-1 0 0,1 0 0,0 0 0,-1 0 0,1-1 1,-1 1-1,1 0 0,-1-1 0,1 1 0,-1-1 0,0 0 0,0 1 0,0-1 0,0 0 0,1-3 0,2-5-61,-2 0 0,1 0 0,-1 0 0,-1-1 0,0 1 0,0 0 0,-2-19 0,-2-5 0,-9-36 0,1 20 0,-3 1 0,-1 0 0,-3 1 0,-25-49 0,15 45 0,-1 1 0,-3 1 0,-48-57 0,74 100 0,0-1 0,0 1 0,-1 0 0,1 0 0,-14-10 0,17 16 0,3 5 0,6 10 0,90 156 0,-38-72 0,-51-85 0,111 203 0,-86-152 0,32 98 0,-58-145 0,-1 0 0,-1 0 0,4 36 0,-7-46 0,-1-1 0,-1 1 0,1 0 0,-1-1 0,0 1 0,0-1 0,-1 1 0,0-1 0,0 1 0,0-1 0,-1 0 0,0 0 0,-7 10 0,3-6 0,-2-1 0,1 1 0,-1-2 0,0 1 0,-1-1 0,-19 12 0,-3-2 0,-37 16 0,-143 48-58,-8-14 250,-122 44-1691,284-88-5327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1T17:57:03.37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56041-2BE7-46B7-93C4-7BC72A127F47}" type="datetimeFigureOut">
              <a:rPr lang="en-US" smtClean="0"/>
              <a:t>7/22/2023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91EDD-2D85-47FA-9317-DBD68FAC6A6A}" type="slidenum">
              <a:rPr lang="en-US" smtClean="0"/>
              <a:t>‹#›</a:t>
            </a:fld>
            <a:endParaRPr lang="en-US"/>
          </a:p>
        </p:txBody>
      </p:sp>
    </p:spTree>
    <p:extLst>
      <p:ext uri="{BB962C8B-B14F-4D97-AF65-F5344CB8AC3E}">
        <p14:creationId xmlns:p14="http://schemas.microsoft.com/office/powerpoint/2010/main" val="105144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a:t>
            </a:fld>
            <a:endParaRPr lang="en-US"/>
          </a:p>
        </p:txBody>
      </p:sp>
    </p:spTree>
    <p:extLst>
      <p:ext uri="{BB962C8B-B14F-4D97-AF65-F5344CB8AC3E}">
        <p14:creationId xmlns:p14="http://schemas.microsoft.com/office/powerpoint/2010/main" val="3693028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10</a:t>
            </a:fld>
            <a:endParaRPr lang="en-US"/>
          </a:p>
        </p:txBody>
      </p:sp>
    </p:spTree>
    <p:extLst>
      <p:ext uri="{BB962C8B-B14F-4D97-AF65-F5344CB8AC3E}">
        <p14:creationId xmlns:p14="http://schemas.microsoft.com/office/powerpoint/2010/main" val="201709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11</a:t>
            </a:fld>
            <a:endParaRPr lang="en-US"/>
          </a:p>
        </p:txBody>
      </p:sp>
    </p:spTree>
    <p:extLst>
      <p:ext uri="{BB962C8B-B14F-4D97-AF65-F5344CB8AC3E}">
        <p14:creationId xmlns:p14="http://schemas.microsoft.com/office/powerpoint/2010/main" val="2909244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12</a:t>
            </a:fld>
            <a:endParaRPr lang="en-US"/>
          </a:p>
        </p:txBody>
      </p:sp>
    </p:spTree>
    <p:extLst>
      <p:ext uri="{BB962C8B-B14F-4D97-AF65-F5344CB8AC3E}">
        <p14:creationId xmlns:p14="http://schemas.microsoft.com/office/powerpoint/2010/main" val="1677695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13</a:t>
            </a:fld>
            <a:endParaRPr lang="en-US"/>
          </a:p>
        </p:txBody>
      </p:sp>
    </p:spTree>
    <p:extLst>
      <p:ext uri="{BB962C8B-B14F-4D97-AF65-F5344CB8AC3E}">
        <p14:creationId xmlns:p14="http://schemas.microsoft.com/office/powerpoint/2010/main" val="347678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14</a:t>
            </a:fld>
            <a:endParaRPr lang="en-US"/>
          </a:p>
        </p:txBody>
      </p:sp>
    </p:spTree>
    <p:extLst>
      <p:ext uri="{BB962C8B-B14F-4D97-AF65-F5344CB8AC3E}">
        <p14:creationId xmlns:p14="http://schemas.microsoft.com/office/powerpoint/2010/main" val="2226590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15</a:t>
            </a:fld>
            <a:endParaRPr lang="en-US"/>
          </a:p>
        </p:txBody>
      </p:sp>
    </p:spTree>
    <p:extLst>
      <p:ext uri="{BB962C8B-B14F-4D97-AF65-F5344CB8AC3E}">
        <p14:creationId xmlns:p14="http://schemas.microsoft.com/office/powerpoint/2010/main" val="378912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16</a:t>
            </a:fld>
            <a:endParaRPr lang="en-US"/>
          </a:p>
        </p:txBody>
      </p:sp>
    </p:spTree>
    <p:extLst>
      <p:ext uri="{BB962C8B-B14F-4D97-AF65-F5344CB8AC3E}">
        <p14:creationId xmlns:p14="http://schemas.microsoft.com/office/powerpoint/2010/main" val="1672989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17</a:t>
            </a:fld>
            <a:endParaRPr lang="en-US"/>
          </a:p>
        </p:txBody>
      </p:sp>
    </p:spTree>
    <p:extLst>
      <p:ext uri="{BB962C8B-B14F-4D97-AF65-F5344CB8AC3E}">
        <p14:creationId xmlns:p14="http://schemas.microsoft.com/office/powerpoint/2010/main" val="122151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18</a:t>
            </a:fld>
            <a:endParaRPr lang="en-US"/>
          </a:p>
        </p:txBody>
      </p:sp>
    </p:spTree>
    <p:extLst>
      <p:ext uri="{BB962C8B-B14F-4D97-AF65-F5344CB8AC3E}">
        <p14:creationId xmlns:p14="http://schemas.microsoft.com/office/powerpoint/2010/main" val="2768943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19</a:t>
            </a:fld>
            <a:endParaRPr lang="en-US"/>
          </a:p>
        </p:txBody>
      </p:sp>
    </p:spTree>
    <p:extLst>
      <p:ext uri="{BB962C8B-B14F-4D97-AF65-F5344CB8AC3E}">
        <p14:creationId xmlns:p14="http://schemas.microsoft.com/office/powerpoint/2010/main" val="94714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a:t>
            </a:fld>
            <a:endParaRPr lang="en-US"/>
          </a:p>
        </p:txBody>
      </p:sp>
    </p:spTree>
    <p:extLst>
      <p:ext uri="{BB962C8B-B14F-4D97-AF65-F5344CB8AC3E}">
        <p14:creationId xmlns:p14="http://schemas.microsoft.com/office/powerpoint/2010/main" val="129691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20</a:t>
            </a:fld>
            <a:endParaRPr lang="en-US"/>
          </a:p>
        </p:txBody>
      </p:sp>
    </p:spTree>
    <p:extLst>
      <p:ext uri="{BB962C8B-B14F-4D97-AF65-F5344CB8AC3E}">
        <p14:creationId xmlns:p14="http://schemas.microsoft.com/office/powerpoint/2010/main" val="2617439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21</a:t>
            </a:fld>
            <a:endParaRPr lang="en-US"/>
          </a:p>
        </p:txBody>
      </p:sp>
    </p:spTree>
    <p:extLst>
      <p:ext uri="{BB962C8B-B14F-4D97-AF65-F5344CB8AC3E}">
        <p14:creationId xmlns:p14="http://schemas.microsoft.com/office/powerpoint/2010/main" val="253676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22</a:t>
            </a:fld>
            <a:endParaRPr lang="en-US"/>
          </a:p>
        </p:txBody>
      </p:sp>
    </p:spTree>
    <p:extLst>
      <p:ext uri="{BB962C8B-B14F-4D97-AF65-F5344CB8AC3E}">
        <p14:creationId xmlns:p14="http://schemas.microsoft.com/office/powerpoint/2010/main" val="1531583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23</a:t>
            </a:fld>
            <a:endParaRPr lang="en-US"/>
          </a:p>
        </p:txBody>
      </p:sp>
    </p:spTree>
    <p:extLst>
      <p:ext uri="{BB962C8B-B14F-4D97-AF65-F5344CB8AC3E}">
        <p14:creationId xmlns:p14="http://schemas.microsoft.com/office/powerpoint/2010/main" val="2200919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24</a:t>
            </a:fld>
            <a:endParaRPr lang="en-US"/>
          </a:p>
        </p:txBody>
      </p:sp>
    </p:spTree>
    <p:extLst>
      <p:ext uri="{BB962C8B-B14F-4D97-AF65-F5344CB8AC3E}">
        <p14:creationId xmlns:p14="http://schemas.microsoft.com/office/powerpoint/2010/main" val="120214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25</a:t>
            </a:fld>
            <a:endParaRPr lang="en-US"/>
          </a:p>
        </p:txBody>
      </p:sp>
    </p:spTree>
    <p:extLst>
      <p:ext uri="{BB962C8B-B14F-4D97-AF65-F5344CB8AC3E}">
        <p14:creationId xmlns:p14="http://schemas.microsoft.com/office/powerpoint/2010/main" val="2804447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26</a:t>
            </a:fld>
            <a:endParaRPr lang="en-US"/>
          </a:p>
        </p:txBody>
      </p:sp>
    </p:spTree>
    <p:extLst>
      <p:ext uri="{BB962C8B-B14F-4D97-AF65-F5344CB8AC3E}">
        <p14:creationId xmlns:p14="http://schemas.microsoft.com/office/powerpoint/2010/main" val="3100736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27</a:t>
            </a:fld>
            <a:endParaRPr lang="en-US"/>
          </a:p>
        </p:txBody>
      </p:sp>
    </p:spTree>
    <p:extLst>
      <p:ext uri="{BB962C8B-B14F-4D97-AF65-F5344CB8AC3E}">
        <p14:creationId xmlns:p14="http://schemas.microsoft.com/office/powerpoint/2010/main" val="554543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28</a:t>
            </a:fld>
            <a:endParaRPr lang="en-US"/>
          </a:p>
        </p:txBody>
      </p:sp>
    </p:spTree>
    <p:extLst>
      <p:ext uri="{BB962C8B-B14F-4D97-AF65-F5344CB8AC3E}">
        <p14:creationId xmlns:p14="http://schemas.microsoft.com/office/powerpoint/2010/main" val="736812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29</a:t>
            </a:fld>
            <a:endParaRPr lang="en-US"/>
          </a:p>
        </p:txBody>
      </p:sp>
    </p:spTree>
    <p:extLst>
      <p:ext uri="{BB962C8B-B14F-4D97-AF65-F5344CB8AC3E}">
        <p14:creationId xmlns:p14="http://schemas.microsoft.com/office/powerpoint/2010/main" val="201715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3</a:t>
            </a:fld>
            <a:endParaRPr lang="en-US"/>
          </a:p>
        </p:txBody>
      </p:sp>
    </p:spTree>
    <p:extLst>
      <p:ext uri="{BB962C8B-B14F-4D97-AF65-F5344CB8AC3E}">
        <p14:creationId xmlns:p14="http://schemas.microsoft.com/office/powerpoint/2010/main" val="4043550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30</a:t>
            </a:fld>
            <a:endParaRPr lang="en-US"/>
          </a:p>
        </p:txBody>
      </p:sp>
    </p:spTree>
    <p:extLst>
      <p:ext uri="{BB962C8B-B14F-4D97-AF65-F5344CB8AC3E}">
        <p14:creationId xmlns:p14="http://schemas.microsoft.com/office/powerpoint/2010/main" val="251414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4</a:t>
            </a:fld>
            <a:endParaRPr lang="en-US"/>
          </a:p>
        </p:txBody>
      </p:sp>
    </p:spTree>
    <p:extLst>
      <p:ext uri="{BB962C8B-B14F-4D97-AF65-F5344CB8AC3E}">
        <p14:creationId xmlns:p14="http://schemas.microsoft.com/office/powerpoint/2010/main" val="290611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5</a:t>
            </a:fld>
            <a:endParaRPr lang="en-US"/>
          </a:p>
        </p:txBody>
      </p:sp>
    </p:spTree>
    <p:extLst>
      <p:ext uri="{BB962C8B-B14F-4D97-AF65-F5344CB8AC3E}">
        <p14:creationId xmlns:p14="http://schemas.microsoft.com/office/powerpoint/2010/main" val="107761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6</a:t>
            </a:fld>
            <a:endParaRPr lang="en-US"/>
          </a:p>
        </p:txBody>
      </p:sp>
    </p:spTree>
    <p:extLst>
      <p:ext uri="{BB962C8B-B14F-4D97-AF65-F5344CB8AC3E}">
        <p14:creationId xmlns:p14="http://schemas.microsoft.com/office/powerpoint/2010/main" val="388447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7</a:t>
            </a:fld>
            <a:endParaRPr lang="en-US"/>
          </a:p>
        </p:txBody>
      </p:sp>
    </p:spTree>
    <p:extLst>
      <p:ext uri="{BB962C8B-B14F-4D97-AF65-F5344CB8AC3E}">
        <p14:creationId xmlns:p14="http://schemas.microsoft.com/office/powerpoint/2010/main" val="266271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8</a:t>
            </a:fld>
            <a:endParaRPr lang="en-US"/>
          </a:p>
        </p:txBody>
      </p:sp>
    </p:spTree>
    <p:extLst>
      <p:ext uri="{BB962C8B-B14F-4D97-AF65-F5344CB8AC3E}">
        <p14:creationId xmlns:p14="http://schemas.microsoft.com/office/powerpoint/2010/main" val="648031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91EDD-2D85-47FA-9317-DBD68FAC6A6A}" type="slidenum">
              <a:rPr lang="en-US" smtClean="0"/>
              <a:t>9</a:t>
            </a:fld>
            <a:endParaRPr lang="en-US"/>
          </a:p>
        </p:txBody>
      </p:sp>
    </p:spTree>
    <p:extLst>
      <p:ext uri="{BB962C8B-B14F-4D97-AF65-F5344CB8AC3E}">
        <p14:creationId xmlns:p14="http://schemas.microsoft.com/office/powerpoint/2010/main" val="315011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B574-59DD-8742-B690-AEAB3B51F9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9D6E4-AC53-1343-A564-1A64D3D8F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AC5ABA-3FB8-D94E-A9FB-21CB4DCF2AE3}"/>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5" name="Footer Placeholder 4">
            <a:extLst>
              <a:ext uri="{FF2B5EF4-FFF2-40B4-BE49-F238E27FC236}">
                <a16:creationId xmlns:a16="http://schemas.microsoft.com/office/drawing/2014/main" id="{AF2223CF-E74F-774C-BDA4-5F280AC52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5084A-8225-3243-BC2B-13603E489707}"/>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19576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D9CC-7988-9B4C-A933-D6F44E3BC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12DD6-E7CB-E141-A684-D69B047F26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40801-BF18-2341-8C65-16B23D26A110}"/>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5" name="Footer Placeholder 4">
            <a:extLst>
              <a:ext uri="{FF2B5EF4-FFF2-40B4-BE49-F238E27FC236}">
                <a16:creationId xmlns:a16="http://schemas.microsoft.com/office/drawing/2014/main" id="{5EB63F97-92BD-2E41-95B6-73C77DFB2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54260-7E78-1843-8A81-D2C890F229DC}"/>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115443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D44F32-8A4C-664E-82AB-47B5BCE426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2C22A0-1EEC-884A-83B7-D6E2816735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A4C86-4FA5-F349-AFEF-CACFCC4461F2}"/>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5" name="Footer Placeholder 4">
            <a:extLst>
              <a:ext uri="{FF2B5EF4-FFF2-40B4-BE49-F238E27FC236}">
                <a16:creationId xmlns:a16="http://schemas.microsoft.com/office/drawing/2014/main" id="{94F0A0C5-30EC-324B-8B43-5DD439CCA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19265-88D2-1243-8F5D-A5FAC213159B}"/>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221852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6789-D325-E941-BF97-39B7CB46D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4F9C4-8F41-1B45-9845-2CC67F746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F1C64-F54F-E34F-AFA8-6A42752742BF}"/>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5" name="Footer Placeholder 4">
            <a:extLst>
              <a:ext uri="{FF2B5EF4-FFF2-40B4-BE49-F238E27FC236}">
                <a16:creationId xmlns:a16="http://schemas.microsoft.com/office/drawing/2014/main" id="{46454F01-7547-2040-B237-4B7B45C6C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5C09A-20EB-494B-BBF2-7F40FEAFE766}"/>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1915339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97E5-338B-1F4F-883E-587DFE9BE1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AA5485-AB0E-0647-AAC0-1B602D88CD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A35A4-1549-AE42-8AAF-7A8E87AFA0A2}"/>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5" name="Footer Placeholder 4">
            <a:extLst>
              <a:ext uri="{FF2B5EF4-FFF2-40B4-BE49-F238E27FC236}">
                <a16:creationId xmlns:a16="http://schemas.microsoft.com/office/drawing/2014/main" id="{10D4A81A-A2BB-D448-8187-73498E48A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593A7-966B-4048-95A7-B38EF93E3497}"/>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302569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AB84-E73B-6C48-A80B-E445DCA72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6145E-7A3C-BB4C-8547-A45CBAD44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253910-F405-1B43-8650-4D93670390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8ABF1-E7A5-694F-A378-7E237700FAEC}"/>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6" name="Footer Placeholder 5">
            <a:extLst>
              <a:ext uri="{FF2B5EF4-FFF2-40B4-BE49-F238E27FC236}">
                <a16:creationId xmlns:a16="http://schemas.microsoft.com/office/drawing/2014/main" id="{F119E0FA-0788-C14E-A1A8-EDE48AD3E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D0506-E578-DA4A-BEBC-76E30796311A}"/>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5289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9224-D59F-7148-BA02-5711F585A9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1B59CF-14F5-514E-9276-447534CB7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E43BB-B990-8F46-8399-D3CD6E3491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841832-5467-CF42-8C90-321C880E5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0E076-260D-DF4E-86EA-094702E87E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E50B4F-732E-A048-8843-4412736C2481}"/>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8" name="Footer Placeholder 7">
            <a:extLst>
              <a:ext uri="{FF2B5EF4-FFF2-40B4-BE49-F238E27FC236}">
                <a16:creationId xmlns:a16="http://schemas.microsoft.com/office/drawing/2014/main" id="{1677480A-B226-5E40-B7B7-55299F732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7B6B98-067F-A346-A615-88C0A6D55BAA}"/>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237585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4207-F59F-214D-8EC7-764326995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5CD7FE-6C4C-304D-AC22-E22D4850F9A2}"/>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4" name="Footer Placeholder 3">
            <a:extLst>
              <a:ext uri="{FF2B5EF4-FFF2-40B4-BE49-F238E27FC236}">
                <a16:creationId xmlns:a16="http://schemas.microsoft.com/office/drawing/2014/main" id="{0B5CA422-93E3-8C42-878E-42202136F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8B6F52-0324-0A4A-B1E6-909A9A42394F}"/>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135378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C5BB52-B840-9C46-862A-4E82634C889B}"/>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3" name="Footer Placeholder 2">
            <a:extLst>
              <a:ext uri="{FF2B5EF4-FFF2-40B4-BE49-F238E27FC236}">
                <a16:creationId xmlns:a16="http://schemas.microsoft.com/office/drawing/2014/main" id="{B657F384-8860-D84C-A0CE-3FE6A873D9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02A18F-FBD2-E546-BB2C-EC2F1D6010E9}"/>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169187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1577-9C72-A049-934E-DBFC401B56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F88D95-C7A7-9C4B-AB7A-A0E77C28BF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F6A57B-94D8-C141-8BE2-2076739B6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8CE15-C95A-FA42-A9D7-B2FD681D6E32}"/>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6" name="Footer Placeholder 5">
            <a:extLst>
              <a:ext uri="{FF2B5EF4-FFF2-40B4-BE49-F238E27FC236}">
                <a16:creationId xmlns:a16="http://schemas.microsoft.com/office/drawing/2014/main" id="{7197A8EE-9D09-9A4B-9C4A-3D181D0C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056BB-08EF-6045-83E1-8B0F21FA3CE7}"/>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123952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0DDE-CDE0-E64B-9A6E-4DAA60FAF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13831C-D309-3445-A537-9660FCCC37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7F955B-2352-FB4A-B2CD-1ECADEB72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C99C8-A19F-FC4A-B626-65FFCB4B0031}"/>
              </a:ext>
            </a:extLst>
          </p:cNvPr>
          <p:cNvSpPr>
            <a:spLocks noGrp="1"/>
          </p:cNvSpPr>
          <p:nvPr>
            <p:ph type="dt" sz="half" idx="10"/>
          </p:nvPr>
        </p:nvSpPr>
        <p:spPr/>
        <p:txBody>
          <a:bodyPr/>
          <a:lstStyle/>
          <a:p>
            <a:fld id="{BCEABCFB-CA4E-6544-9780-08B551F67541}" type="datetimeFigureOut">
              <a:rPr lang="en-US" smtClean="0"/>
              <a:t>7/22/2023</a:t>
            </a:fld>
            <a:endParaRPr lang="en-US"/>
          </a:p>
        </p:txBody>
      </p:sp>
      <p:sp>
        <p:nvSpPr>
          <p:cNvPr id="6" name="Footer Placeholder 5">
            <a:extLst>
              <a:ext uri="{FF2B5EF4-FFF2-40B4-BE49-F238E27FC236}">
                <a16:creationId xmlns:a16="http://schemas.microsoft.com/office/drawing/2014/main" id="{CB887546-A4B4-4740-AFAC-6B9FE72E7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936B4-8374-1949-95D9-95B5BFEDA24B}"/>
              </a:ext>
            </a:extLst>
          </p:cNvPr>
          <p:cNvSpPr>
            <a:spLocks noGrp="1"/>
          </p:cNvSpPr>
          <p:nvPr>
            <p:ph type="sldNum" sz="quarter" idx="12"/>
          </p:nvPr>
        </p:nvSpPr>
        <p:spPr/>
        <p:txBody>
          <a:bodyPr/>
          <a:lstStyle/>
          <a:p>
            <a:fld id="{B5E7EEC0-80CA-054F-8241-ACD11C0889A4}" type="slidenum">
              <a:rPr lang="en-US" smtClean="0"/>
              <a:t>‹#›</a:t>
            </a:fld>
            <a:endParaRPr lang="en-US"/>
          </a:p>
        </p:txBody>
      </p:sp>
    </p:spTree>
    <p:extLst>
      <p:ext uri="{BB962C8B-B14F-4D97-AF65-F5344CB8AC3E}">
        <p14:creationId xmlns:p14="http://schemas.microsoft.com/office/powerpoint/2010/main" val="154750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6446BE-0F44-774D-9A8D-22C387026A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1B29B-04C2-DA46-8E10-0BC8D2ACA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A7268-C9E2-1B40-A986-519B49E4C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ABCFB-CA4E-6544-9780-08B551F67541}" type="datetimeFigureOut">
              <a:rPr lang="en-US" smtClean="0"/>
              <a:t>7/22/2023</a:t>
            </a:fld>
            <a:endParaRPr lang="en-US"/>
          </a:p>
        </p:txBody>
      </p:sp>
      <p:sp>
        <p:nvSpPr>
          <p:cNvPr id="5" name="Footer Placeholder 4">
            <a:extLst>
              <a:ext uri="{FF2B5EF4-FFF2-40B4-BE49-F238E27FC236}">
                <a16:creationId xmlns:a16="http://schemas.microsoft.com/office/drawing/2014/main" id="{B6206538-AA39-4F4B-91A6-D934F3758C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BDA35-794A-6941-8F5D-DF15B810B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7EEC0-80CA-054F-8241-ACD11C0889A4}" type="slidenum">
              <a:rPr lang="en-US" smtClean="0"/>
              <a:t>‹#›</a:t>
            </a:fld>
            <a:endParaRPr lang="en-US"/>
          </a:p>
        </p:txBody>
      </p:sp>
    </p:spTree>
    <p:extLst>
      <p:ext uri="{BB962C8B-B14F-4D97-AF65-F5344CB8AC3E}">
        <p14:creationId xmlns:p14="http://schemas.microsoft.com/office/powerpoint/2010/main" val="3628968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image" Target="../media/image20.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customXml" Target="../ink/ink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914400" y="635420"/>
            <a:ext cx="7114278" cy="2822311"/>
          </a:xfrm>
        </p:spPr>
        <p:txBody>
          <a:bodyPr wrap="square" lIns="0" tIns="0" rIns="0" bIns="0" anchor="t" anchorCtr="0">
            <a:spAutoFit/>
          </a:bodyPr>
          <a:lstStyle/>
          <a:p>
            <a:pPr algn="l"/>
            <a:r>
              <a:rPr lang="en-US" sz="4400" b="1" dirty="0">
                <a:solidFill>
                  <a:srgbClr val="5784A4"/>
                </a:solidFill>
                <a:latin typeface="Titillium" pitchFamily="2" charset="77"/>
              </a:rPr>
              <a:t>Design Practices </a:t>
            </a:r>
          </a:p>
          <a:p>
            <a:pPr algn="l"/>
            <a:r>
              <a:rPr lang="en-US" sz="4400" b="1" dirty="0">
                <a:solidFill>
                  <a:srgbClr val="5784A4"/>
                </a:solidFill>
                <a:latin typeface="Titillium" pitchFamily="2" charset="77"/>
              </a:rPr>
              <a:t>for</a:t>
            </a:r>
          </a:p>
          <a:p>
            <a:pPr algn="l"/>
            <a:r>
              <a:rPr lang="en-US" sz="4400" b="1" dirty="0">
                <a:solidFill>
                  <a:srgbClr val="5784A4"/>
                </a:solidFill>
                <a:latin typeface="Titillium" pitchFamily="2" charset="77"/>
              </a:rPr>
              <a:t>Air-to-Water &amp; </a:t>
            </a:r>
          </a:p>
          <a:p>
            <a:pPr algn="l"/>
            <a:r>
              <a:rPr lang="en-US" sz="4400" b="1" dirty="0">
                <a:solidFill>
                  <a:srgbClr val="5784A4"/>
                </a:solidFill>
                <a:latin typeface="Titillium" pitchFamily="2" charset="77"/>
              </a:rPr>
              <a:t>Water-to-Water Heat Pumps</a:t>
            </a:r>
          </a:p>
        </p:txBody>
      </p:sp>
      <p:sp>
        <p:nvSpPr>
          <p:cNvPr id="4" name="Subtitle 2">
            <a:extLst>
              <a:ext uri="{FF2B5EF4-FFF2-40B4-BE49-F238E27FC236}">
                <a16:creationId xmlns:a16="http://schemas.microsoft.com/office/drawing/2014/main" id="{A89834FB-ABD2-1B41-B0B8-6E0498DDA352}"/>
              </a:ext>
            </a:extLst>
          </p:cNvPr>
          <p:cNvSpPr txBox="1">
            <a:spLocks/>
          </p:cNvSpPr>
          <p:nvPr/>
        </p:nvSpPr>
        <p:spPr>
          <a:xfrm>
            <a:off x="9389942" y="5882430"/>
            <a:ext cx="2190896" cy="249299"/>
          </a:xfrm>
          <a:prstGeom prst="rect">
            <a:avLst/>
          </a:prstGeom>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rgbClr val="5784A4"/>
                </a:solidFill>
                <a:latin typeface="Titillium" pitchFamily="2" charset="77"/>
              </a:rPr>
              <a:t>July 2023</a:t>
            </a:r>
          </a:p>
        </p:txBody>
      </p:sp>
      <p:sp>
        <p:nvSpPr>
          <p:cNvPr id="5" name="TextBox 4">
            <a:extLst>
              <a:ext uri="{FF2B5EF4-FFF2-40B4-BE49-F238E27FC236}">
                <a16:creationId xmlns:a16="http://schemas.microsoft.com/office/drawing/2014/main" id="{0C62053F-2EA8-FC4E-A49D-2D41AE443E84}"/>
              </a:ext>
            </a:extLst>
          </p:cNvPr>
          <p:cNvSpPr txBox="1"/>
          <p:nvPr/>
        </p:nvSpPr>
        <p:spPr>
          <a:xfrm>
            <a:off x="12423228" y="4187321"/>
            <a:ext cx="184731" cy="369332"/>
          </a:xfrm>
          <a:prstGeom prst="rect">
            <a:avLst/>
          </a:prstGeom>
          <a:noFill/>
        </p:spPr>
        <p:txBody>
          <a:bodyPr wrap="none" rtlCol="0">
            <a:spAutoFit/>
          </a:bodyPr>
          <a:lstStyle/>
          <a:p>
            <a:endParaRPr lang="en-US" dirty="0"/>
          </a:p>
        </p:txBody>
      </p:sp>
      <p:sp>
        <p:nvSpPr>
          <p:cNvPr id="6" name="Subtitle 2">
            <a:extLst>
              <a:ext uri="{FF2B5EF4-FFF2-40B4-BE49-F238E27FC236}">
                <a16:creationId xmlns:a16="http://schemas.microsoft.com/office/drawing/2014/main" id="{7C51CE0A-9F14-F94A-8E91-8BD43A0245FF}"/>
              </a:ext>
            </a:extLst>
          </p:cNvPr>
          <p:cNvSpPr txBox="1">
            <a:spLocks/>
          </p:cNvSpPr>
          <p:nvPr/>
        </p:nvSpPr>
        <p:spPr>
          <a:xfrm>
            <a:off x="914400" y="4049534"/>
            <a:ext cx="7573754" cy="793038"/>
          </a:xfrm>
          <a:prstGeom prst="rect">
            <a:avLst/>
          </a:prstGeom>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5784A4"/>
                </a:solidFill>
                <a:latin typeface="Titillium" pitchFamily="2" charset="77"/>
              </a:rPr>
              <a:t>Dave Greenheck, PE CEM</a:t>
            </a:r>
          </a:p>
          <a:p>
            <a:pPr algn="l"/>
            <a:r>
              <a:rPr lang="en-US" dirty="0">
                <a:solidFill>
                  <a:srgbClr val="5784A4"/>
                </a:solidFill>
                <a:latin typeface="Titillium" pitchFamily="2" charset="77"/>
              </a:rPr>
              <a:t>Director of Product Development</a:t>
            </a:r>
          </a:p>
        </p:txBody>
      </p:sp>
    </p:spTree>
    <p:extLst>
      <p:ext uri="{BB962C8B-B14F-4D97-AF65-F5344CB8AC3E}">
        <p14:creationId xmlns:p14="http://schemas.microsoft.com/office/powerpoint/2010/main" val="26343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184010"/>
            <a:ext cx="11123419" cy="2462277"/>
          </a:xfrm>
        </p:spPr>
        <p:txBody>
          <a:bodyPr wrap="square" lIns="0" tIns="0" rIns="0" bIns="0" anchor="t" anchorCtr="0">
            <a:spAutoFit/>
          </a:bodyPr>
          <a:lstStyle/>
          <a:p>
            <a:pPr algn="l">
              <a:lnSpc>
                <a:spcPct val="150000"/>
              </a:lnSpc>
            </a:pPr>
            <a:r>
              <a:rPr lang="en-US" sz="1900" dirty="0">
                <a:solidFill>
                  <a:srgbClr val="5784A4"/>
                </a:solidFill>
                <a:latin typeface="Titillium" pitchFamily="2" charset="77"/>
              </a:rPr>
              <a:t>Coefficient of Performance is affected by both the outside air temperature and the leaving water temperature</a:t>
            </a:r>
          </a:p>
          <a:p>
            <a:pPr algn="l">
              <a:lnSpc>
                <a:spcPct val="150000"/>
              </a:lnSpc>
            </a:pPr>
            <a:r>
              <a:rPr lang="en-US" sz="1900" dirty="0">
                <a:solidFill>
                  <a:srgbClr val="5784A4"/>
                </a:solidFill>
                <a:latin typeface="Titillium" pitchFamily="2" charset="77"/>
              </a:rPr>
              <a:t>The bigger the difference (lift) the less efficient the operation of the ASHP</a:t>
            </a:r>
          </a:p>
          <a:p>
            <a:pPr algn="l">
              <a:lnSpc>
                <a:spcPct val="150000"/>
              </a:lnSpc>
            </a:pPr>
            <a:r>
              <a:rPr lang="en-US" sz="1800" dirty="0">
                <a:solidFill>
                  <a:srgbClr val="5784A4"/>
                </a:solidFill>
                <a:latin typeface="Titillium" pitchFamily="2" charset="77"/>
              </a:rPr>
              <a:t>below is a chart showing COP of a typical scroll heat pump in heating mode w/ curves of varying LWTs</a:t>
            </a:r>
          </a:p>
          <a:p>
            <a:pPr algn="l">
              <a:lnSpc>
                <a:spcPct val="150000"/>
              </a:lnSpc>
            </a:pPr>
            <a:r>
              <a:rPr lang="en-US" sz="1800" b="1" i="1" dirty="0">
                <a:solidFill>
                  <a:srgbClr val="5784A4"/>
                </a:solidFill>
                <a:latin typeface="Titillium" pitchFamily="2" charset="77"/>
              </a:rPr>
              <a:t>Some compressors (recips &amp; screws) do much better with higher lifts, so be mindful of what LWT’s you specify and which type of compressors you allow in your design.</a:t>
            </a:r>
            <a:endParaRPr lang="en-US" sz="1900" b="1" i="1"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7" y="488471"/>
            <a:ext cx="8565233" cy="332399"/>
          </a:xfrm>
        </p:spPr>
        <p:txBody>
          <a:bodyPr wrap="square" lIns="0" tIns="0" rIns="0" bIns="0" anchor="t" anchorCtr="0">
            <a:spAutoFit/>
          </a:bodyPr>
          <a:lstStyle/>
          <a:p>
            <a:pPr algn="l"/>
            <a:r>
              <a:rPr lang="en-US" sz="2400" b="1" dirty="0">
                <a:solidFill>
                  <a:srgbClr val="5784A4"/>
                </a:solidFill>
                <a:latin typeface="Titillium" pitchFamily="2" charset="77"/>
              </a:rPr>
              <a:t>COP as it relates to Air &amp; Water conditions</a:t>
            </a:r>
          </a:p>
        </p:txBody>
      </p:sp>
      <p:pic>
        <p:nvPicPr>
          <p:cNvPr id="4" name="Picture 3">
            <a:extLst>
              <a:ext uri="{FF2B5EF4-FFF2-40B4-BE49-F238E27FC236}">
                <a16:creationId xmlns:a16="http://schemas.microsoft.com/office/drawing/2014/main" id="{581E5152-97B8-9A19-184E-CE3E8B1757DD}"/>
              </a:ext>
            </a:extLst>
          </p:cNvPr>
          <p:cNvPicPr>
            <a:picLocks noChangeAspect="1"/>
          </p:cNvPicPr>
          <p:nvPr/>
        </p:nvPicPr>
        <p:blipFill>
          <a:blip r:embed="rId5"/>
          <a:stretch>
            <a:fillRect/>
          </a:stretch>
        </p:blipFill>
        <p:spPr>
          <a:xfrm>
            <a:off x="713677" y="3707602"/>
            <a:ext cx="6750813" cy="3170836"/>
          </a:xfrm>
          <a:prstGeom prst="rect">
            <a:avLst/>
          </a:prstGeom>
        </p:spPr>
      </p:pic>
      <p:sp>
        <p:nvSpPr>
          <p:cNvPr id="2" name="Rectangle 1">
            <a:extLst>
              <a:ext uri="{FF2B5EF4-FFF2-40B4-BE49-F238E27FC236}">
                <a16:creationId xmlns:a16="http://schemas.microsoft.com/office/drawing/2014/main" id="{7FEBD409-24B0-1C86-BDE6-496C1E2B60A7}"/>
              </a:ext>
            </a:extLst>
          </p:cNvPr>
          <p:cNvSpPr/>
          <p:nvPr/>
        </p:nvSpPr>
        <p:spPr>
          <a:xfrm>
            <a:off x="1045597" y="3852407"/>
            <a:ext cx="254441" cy="258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697023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
                                            <p:txEl>
                                              <p:pRg st="3" end="3"/>
                                            </p:txEl>
                                          </p:spTgt>
                                        </p:tgtEl>
                                      </p:cBhvr>
                                    </p:animEffect>
                                    <p:animScale>
                                      <p:cBhvr>
                                        <p:cTn id="23"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184010"/>
            <a:ext cx="11123419" cy="3825021"/>
          </a:xfrm>
        </p:spPr>
        <p:txBody>
          <a:bodyPr wrap="square" lIns="0" tIns="0" rIns="0" bIns="0" anchor="t" anchorCtr="0">
            <a:spAutoFit/>
          </a:bodyPr>
          <a:lstStyle/>
          <a:p>
            <a:pPr algn="l">
              <a:lnSpc>
                <a:spcPct val="150000"/>
              </a:lnSpc>
            </a:pPr>
            <a:r>
              <a:rPr lang="en-US" sz="1900" dirty="0">
                <a:solidFill>
                  <a:srgbClr val="5784A4"/>
                </a:solidFill>
                <a:latin typeface="Titillium" pitchFamily="2" charset="77"/>
              </a:rPr>
              <a:t>While ensuring your central plant has high efficiency (COP) and leaving water temperature has an effect on that…. you must also balance the energy your system consumes at the terminal devices (</a:t>
            </a:r>
            <a:r>
              <a:rPr lang="en-US" sz="1700" i="1" dirty="0">
                <a:solidFill>
                  <a:srgbClr val="5784A4"/>
                </a:solidFill>
                <a:latin typeface="Titillium" pitchFamily="2" charset="77"/>
              </a:rPr>
              <a:t>fan coils, radiators, </a:t>
            </a:r>
            <a:r>
              <a:rPr lang="en-US" sz="1700" i="1" dirty="0" err="1">
                <a:solidFill>
                  <a:srgbClr val="5784A4"/>
                </a:solidFill>
                <a:latin typeface="Titillium" pitchFamily="2" charset="77"/>
              </a:rPr>
              <a:t>etc</a:t>
            </a:r>
            <a:r>
              <a:rPr lang="en-US" sz="1900" dirty="0">
                <a:solidFill>
                  <a:srgbClr val="5784A4"/>
                </a:solidFill>
                <a:latin typeface="Titillium" pitchFamily="2" charset="77"/>
              </a:rPr>
              <a:t>) and leaving water temperature affects that too.</a:t>
            </a:r>
          </a:p>
          <a:p>
            <a:pPr algn="l">
              <a:lnSpc>
                <a:spcPct val="150000"/>
              </a:lnSpc>
            </a:pPr>
            <a:r>
              <a:rPr lang="en-US" sz="1900" dirty="0">
                <a:solidFill>
                  <a:srgbClr val="5784A4"/>
                </a:solidFill>
                <a:latin typeface="Titillium" pitchFamily="2" charset="77"/>
              </a:rPr>
              <a:t>For example, if the leaving water is only 110F it may take a 3 or 4 row </a:t>
            </a:r>
            <a:r>
              <a:rPr lang="en-US" sz="1900" dirty="0" err="1">
                <a:solidFill>
                  <a:srgbClr val="5784A4"/>
                </a:solidFill>
                <a:latin typeface="Titillium" pitchFamily="2" charset="77"/>
              </a:rPr>
              <a:t>fancoil</a:t>
            </a:r>
            <a:r>
              <a:rPr lang="en-US" sz="1900" dirty="0">
                <a:solidFill>
                  <a:srgbClr val="5784A4"/>
                </a:solidFill>
                <a:latin typeface="Titillium" pitchFamily="2" charset="77"/>
              </a:rPr>
              <a:t> vs a 1 or 2 row  </a:t>
            </a:r>
            <a:r>
              <a:rPr lang="en-US" sz="1900" dirty="0" err="1">
                <a:solidFill>
                  <a:srgbClr val="5784A4"/>
                </a:solidFill>
                <a:latin typeface="Titillium" pitchFamily="2" charset="77"/>
              </a:rPr>
              <a:t>fancoil</a:t>
            </a:r>
            <a:r>
              <a:rPr lang="en-US" sz="1900" dirty="0">
                <a:solidFill>
                  <a:srgbClr val="5784A4"/>
                </a:solidFill>
                <a:latin typeface="Titillium" pitchFamily="2" charset="77"/>
              </a:rPr>
              <a:t> which represents higher first cost &amp; fan energy.  </a:t>
            </a:r>
          </a:p>
          <a:p>
            <a:pPr algn="l">
              <a:lnSpc>
                <a:spcPct val="150000"/>
              </a:lnSpc>
            </a:pPr>
            <a:r>
              <a:rPr lang="en-US" sz="1800" dirty="0">
                <a:solidFill>
                  <a:srgbClr val="5784A4"/>
                </a:solidFill>
                <a:latin typeface="Titillium" pitchFamily="2" charset="77"/>
              </a:rPr>
              <a:t>And while oversizing a fan coil may work in some cases it often conflicts with minimum turndown requirement.  </a:t>
            </a:r>
          </a:p>
          <a:p>
            <a:pPr algn="l">
              <a:lnSpc>
                <a:spcPct val="150000"/>
              </a:lnSpc>
            </a:pPr>
            <a:r>
              <a:rPr lang="en-US" sz="1900" dirty="0">
                <a:solidFill>
                  <a:srgbClr val="5784A4"/>
                </a:solidFill>
                <a:latin typeface="Titillium" pitchFamily="2" charset="77"/>
              </a:rPr>
              <a:t>So, in the final analysis, it’s not a simple one LWT answer but a comparison of whole system efficiency &amp; requirements that drives the LWT decision.</a:t>
            </a:r>
            <a:endParaRPr lang="en-US" sz="18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7" y="488471"/>
            <a:ext cx="8565233" cy="332399"/>
          </a:xfrm>
        </p:spPr>
        <p:txBody>
          <a:bodyPr wrap="square" lIns="0" tIns="0" rIns="0" bIns="0" anchor="t" anchorCtr="0">
            <a:spAutoFit/>
          </a:bodyPr>
          <a:lstStyle/>
          <a:p>
            <a:pPr algn="l"/>
            <a:r>
              <a:rPr lang="en-US" sz="2400" b="1" dirty="0">
                <a:solidFill>
                  <a:srgbClr val="5784A4"/>
                </a:solidFill>
                <a:latin typeface="Titillium" pitchFamily="2" charset="77"/>
              </a:rPr>
              <a:t>COP of the Central Plant vs efficiencies of the Terminal Devices</a:t>
            </a:r>
          </a:p>
        </p:txBody>
      </p:sp>
    </p:spTree>
    <p:extLst>
      <p:ext uri="{BB962C8B-B14F-4D97-AF65-F5344CB8AC3E}">
        <p14:creationId xmlns:p14="http://schemas.microsoft.com/office/powerpoint/2010/main" val="18698670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009505" cy="4373633"/>
          </a:xfrm>
        </p:spPr>
        <p:txBody>
          <a:bodyPr wrap="square" lIns="0" tIns="0" rIns="0" bIns="0" anchor="t" anchorCtr="0">
            <a:spAutoFit/>
          </a:bodyPr>
          <a:lstStyle/>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ASHP prefer constant flow over variable flow</a:t>
            </a:r>
          </a:p>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The waterflow rate through each unit should be constant and within the min &amp; max allowed:</a:t>
            </a:r>
          </a:p>
          <a:p>
            <a:pPr marL="742950" lvl="1" indent="-285750" algn="l">
              <a:lnSpc>
                <a:spcPct val="150000"/>
              </a:lnSpc>
              <a:buFont typeface="Arial" panose="020B0604020202020204" pitchFamily="34" charset="0"/>
              <a:buChar char="•"/>
            </a:pPr>
            <a:r>
              <a:rPr lang="en-US" sz="1500" dirty="0">
                <a:solidFill>
                  <a:srgbClr val="5784A4"/>
                </a:solidFill>
                <a:latin typeface="Titillium" pitchFamily="2" charset="77"/>
              </a:rPr>
              <a:t>Too high of flow may cause mechanical damage to the heat exchanger &amp; compressors to short cycle</a:t>
            </a:r>
          </a:p>
          <a:p>
            <a:pPr marL="742950" lvl="1" indent="-285750" algn="l">
              <a:lnSpc>
                <a:spcPct val="150000"/>
              </a:lnSpc>
              <a:buFont typeface="Arial" panose="020B0604020202020204" pitchFamily="34" charset="0"/>
              <a:buChar char="•"/>
            </a:pPr>
            <a:r>
              <a:rPr lang="en-US" sz="1500" dirty="0">
                <a:solidFill>
                  <a:srgbClr val="5784A4"/>
                </a:solidFill>
                <a:latin typeface="Titillium" pitchFamily="2" charset="77"/>
              </a:rPr>
              <a:t>Too low of flow can cause poor water distribution inside the heat exchanger with danger of water freezing &amp; high pressure  alarming conditions when in heating mode</a:t>
            </a:r>
          </a:p>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Good delta T is typically between 8 and 16F, but avoid designing systems close to these limits when possible.</a:t>
            </a:r>
          </a:p>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Recommended delta T is between 10 to 14F</a:t>
            </a:r>
          </a:p>
          <a:p>
            <a:pPr algn="l">
              <a:lnSpc>
                <a:spcPct val="150000"/>
              </a:lnSpc>
            </a:pPr>
            <a:endParaRPr lang="en-US" sz="1900" dirty="0">
              <a:solidFill>
                <a:srgbClr val="5784A4"/>
              </a:solidFill>
              <a:latin typeface="Titillium" pitchFamily="2" charset="77"/>
            </a:endParaRPr>
          </a:p>
          <a:p>
            <a:pPr algn="l">
              <a:lnSpc>
                <a:spcPct val="150000"/>
              </a:lnSpc>
            </a:pPr>
            <a:endParaRPr lang="en-US" sz="18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Constant Flow</a:t>
            </a:r>
          </a:p>
        </p:txBody>
      </p:sp>
    </p:spTree>
    <p:extLst>
      <p:ext uri="{BB962C8B-B14F-4D97-AF65-F5344CB8AC3E}">
        <p14:creationId xmlns:p14="http://schemas.microsoft.com/office/powerpoint/2010/main" val="2151750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5855440" y="1287742"/>
            <a:ext cx="5340384" cy="2404120"/>
          </a:xfrm>
        </p:spPr>
        <p:txBody>
          <a:bodyPr wrap="square" lIns="0" tIns="0" rIns="0" bIns="0" anchor="t" anchorCtr="0">
            <a:spAutoFit/>
          </a:bodyPr>
          <a:lstStyle/>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ASHP need to perform defrost cycles, more or less depending on operating conditions</a:t>
            </a:r>
          </a:p>
          <a:p>
            <a:pPr marL="285750" indent="-285750" algn="l">
              <a:lnSpc>
                <a:spcPct val="150000"/>
              </a:lnSpc>
              <a:buFont typeface="Arial" panose="020B0604020202020204" pitchFamily="34" charset="0"/>
              <a:buChar char="•"/>
            </a:pPr>
            <a:endParaRPr lang="en-US" sz="1900" dirty="0">
              <a:solidFill>
                <a:srgbClr val="5784A4"/>
              </a:solidFill>
              <a:latin typeface="Titillium" pitchFamily="2" charset="77"/>
            </a:endParaRPr>
          </a:p>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Typically frosting on the outdoor coil occurs between 40F and 25F</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Defrost</a:t>
            </a:r>
          </a:p>
        </p:txBody>
      </p:sp>
      <p:pic>
        <p:nvPicPr>
          <p:cNvPr id="5" name="Picture 4">
            <a:extLst>
              <a:ext uri="{FF2B5EF4-FFF2-40B4-BE49-F238E27FC236}">
                <a16:creationId xmlns:a16="http://schemas.microsoft.com/office/drawing/2014/main" id="{4C0F12D8-BAC6-B2AF-0AC1-7C2EFD91F2DE}"/>
              </a:ext>
            </a:extLst>
          </p:cNvPr>
          <p:cNvPicPr>
            <a:picLocks noChangeAspect="1"/>
          </p:cNvPicPr>
          <p:nvPr/>
        </p:nvPicPr>
        <p:blipFill>
          <a:blip r:embed="rId5"/>
          <a:stretch>
            <a:fillRect/>
          </a:stretch>
        </p:blipFill>
        <p:spPr>
          <a:xfrm>
            <a:off x="1014315" y="2458291"/>
            <a:ext cx="3539024" cy="4199080"/>
          </a:xfrm>
          <a:prstGeom prst="rect">
            <a:avLst/>
          </a:prstGeom>
        </p:spPr>
      </p:pic>
    </p:spTree>
    <p:extLst>
      <p:ext uri="{BB962C8B-B14F-4D97-AF65-F5344CB8AC3E}">
        <p14:creationId xmlns:p14="http://schemas.microsoft.com/office/powerpoint/2010/main" val="417927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5855440" y="1287742"/>
            <a:ext cx="4615084" cy="2842701"/>
          </a:xfrm>
        </p:spPr>
        <p:txBody>
          <a:bodyPr wrap="square" lIns="0" tIns="0" rIns="0" bIns="0" anchor="t" anchorCtr="0">
            <a:spAutoFit/>
          </a:bodyPr>
          <a:lstStyle/>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Above 40F </a:t>
            </a:r>
            <a:r>
              <a:rPr lang="en-US" sz="1900" dirty="0" err="1">
                <a:solidFill>
                  <a:srgbClr val="5784A4"/>
                </a:solidFill>
                <a:latin typeface="Titillium" pitchFamily="2" charset="77"/>
              </a:rPr>
              <a:t>db</a:t>
            </a:r>
            <a:r>
              <a:rPr lang="en-US" sz="1900" dirty="0">
                <a:solidFill>
                  <a:srgbClr val="5784A4"/>
                </a:solidFill>
                <a:latin typeface="Titillium" pitchFamily="2" charset="77"/>
              </a:rPr>
              <a:t> ambient the air coil temperature is above 32F (freezing)</a:t>
            </a:r>
          </a:p>
          <a:p>
            <a:pPr marL="285750" indent="-285750" algn="l">
              <a:lnSpc>
                <a:spcPct val="150000"/>
              </a:lnSpc>
              <a:buFont typeface="Arial" panose="020B0604020202020204" pitchFamily="34" charset="0"/>
              <a:buChar char="•"/>
            </a:pPr>
            <a:endParaRPr lang="en-US" sz="1900" dirty="0">
              <a:solidFill>
                <a:srgbClr val="5784A4"/>
              </a:solidFill>
              <a:latin typeface="Titillium" pitchFamily="2" charset="77"/>
            </a:endParaRPr>
          </a:p>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Below 25F </a:t>
            </a:r>
            <a:r>
              <a:rPr lang="en-US" sz="1900" dirty="0" err="1">
                <a:solidFill>
                  <a:srgbClr val="5784A4"/>
                </a:solidFill>
                <a:latin typeface="Titillium" pitchFamily="2" charset="77"/>
              </a:rPr>
              <a:t>db</a:t>
            </a:r>
            <a:r>
              <a:rPr lang="en-US" sz="1900" dirty="0">
                <a:solidFill>
                  <a:srgbClr val="5784A4"/>
                </a:solidFill>
                <a:latin typeface="Titillium" pitchFamily="2" charset="77"/>
              </a:rPr>
              <a:t> Ambient the air coil is well below 32F but there is not enough absolute moisture in the air to form frost</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7" y="488471"/>
            <a:ext cx="8245725" cy="332399"/>
          </a:xfrm>
        </p:spPr>
        <p:txBody>
          <a:bodyPr wrap="square" lIns="0" tIns="0" rIns="0" bIns="0" anchor="t" anchorCtr="0">
            <a:spAutoFit/>
          </a:bodyPr>
          <a:lstStyle/>
          <a:p>
            <a:pPr algn="l"/>
            <a:r>
              <a:rPr lang="en-US" sz="2400" b="1" dirty="0">
                <a:solidFill>
                  <a:srgbClr val="5784A4"/>
                </a:solidFill>
                <a:latin typeface="Titillium" pitchFamily="2" charset="77"/>
              </a:rPr>
              <a:t>Defrost- why does it occur between 40F &amp; 25F </a:t>
            </a:r>
            <a:r>
              <a:rPr lang="en-US" sz="2400" b="1" dirty="0" err="1">
                <a:solidFill>
                  <a:srgbClr val="5784A4"/>
                </a:solidFill>
                <a:latin typeface="Titillium" pitchFamily="2" charset="77"/>
              </a:rPr>
              <a:t>db</a:t>
            </a:r>
            <a:r>
              <a:rPr lang="en-US" sz="2400" b="1" dirty="0">
                <a:solidFill>
                  <a:srgbClr val="5784A4"/>
                </a:solidFill>
                <a:latin typeface="Titillium" pitchFamily="2" charset="77"/>
              </a:rPr>
              <a:t>?</a:t>
            </a:r>
          </a:p>
        </p:txBody>
      </p:sp>
      <p:pic>
        <p:nvPicPr>
          <p:cNvPr id="13" name="Picture 12">
            <a:extLst>
              <a:ext uri="{FF2B5EF4-FFF2-40B4-BE49-F238E27FC236}">
                <a16:creationId xmlns:a16="http://schemas.microsoft.com/office/drawing/2014/main" id="{1D49BB99-E6FF-6908-541D-AF6866371394}"/>
              </a:ext>
            </a:extLst>
          </p:cNvPr>
          <p:cNvPicPr>
            <a:picLocks noChangeAspect="1"/>
          </p:cNvPicPr>
          <p:nvPr/>
        </p:nvPicPr>
        <p:blipFill>
          <a:blip r:embed="rId5"/>
          <a:stretch>
            <a:fillRect/>
          </a:stretch>
        </p:blipFill>
        <p:spPr>
          <a:xfrm>
            <a:off x="713678" y="1120461"/>
            <a:ext cx="4174180" cy="3218645"/>
          </a:xfrm>
          <a:prstGeom prst="rect">
            <a:avLst/>
          </a:prstGeom>
        </p:spPr>
      </p:pic>
    </p:spTree>
    <p:extLst>
      <p:ext uri="{BB962C8B-B14F-4D97-AF65-F5344CB8AC3E}">
        <p14:creationId xmlns:p14="http://schemas.microsoft.com/office/powerpoint/2010/main" val="1179789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719390" cy="828497"/>
          </a:xfrm>
        </p:spPr>
        <p:txBody>
          <a:bodyPr wrap="square" lIns="0" tIns="0" rIns="0" bIns="0" anchor="t" anchorCtr="0">
            <a:spAutoFit/>
          </a:bodyPr>
          <a:lstStyle/>
          <a:p>
            <a:pPr algn="l">
              <a:lnSpc>
                <a:spcPct val="150000"/>
              </a:lnSpc>
            </a:pPr>
            <a:r>
              <a:rPr lang="en-US" sz="1900" dirty="0">
                <a:solidFill>
                  <a:srgbClr val="5784A4"/>
                </a:solidFill>
                <a:latin typeface="Titillium" pitchFamily="2" charset="77"/>
              </a:rPr>
              <a:t>Defrost cycles must occur on the outdoor coil typically between 40F and 25F, and below is a visual of that loss of effective capacity over time when outdoor temperatures pass through this temperature range</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Defrost</a:t>
            </a:r>
          </a:p>
        </p:txBody>
      </p:sp>
      <p:pic>
        <p:nvPicPr>
          <p:cNvPr id="12" name="Picture 11">
            <a:extLst>
              <a:ext uri="{FF2B5EF4-FFF2-40B4-BE49-F238E27FC236}">
                <a16:creationId xmlns:a16="http://schemas.microsoft.com/office/drawing/2014/main" id="{96A81EFB-CD35-04AF-4F15-AAE6D7BD4183}"/>
              </a:ext>
            </a:extLst>
          </p:cNvPr>
          <p:cNvPicPr>
            <a:picLocks noChangeAspect="1"/>
          </p:cNvPicPr>
          <p:nvPr/>
        </p:nvPicPr>
        <p:blipFill>
          <a:blip r:embed="rId5"/>
          <a:stretch>
            <a:fillRect/>
          </a:stretch>
        </p:blipFill>
        <p:spPr>
          <a:xfrm>
            <a:off x="713678" y="2282179"/>
            <a:ext cx="4415065" cy="3288078"/>
          </a:xfrm>
          <a:prstGeom prst="rect">
            <a:avLst/>
          </a:prstGeom>
        </p:spPr>
      </p:pic>
      <p:pic>
        <p:nvPicPr>
          <p:cNvPr id="14" name="Picture 13">
            <a:extLst>
              <a:ext uri="{FF2B5EF4-FFF2-40B4-BE49-F238E27FC236}">
                <a16:creationId xmlns:a16="http://schemas.microsoft.com/office/drawing/2014/main" id="{96A1AD1A-F7C0-97FF-8B50-BF2BA37C8EEE}"/>
              </a:ext>
            </a:extLst>
          </p:cNvPr>
          <p:cNvPicPr>
            <a:picLocks noChangeAspect="1"/>
          </p:cNvPicPr>
          <p:nvPr/>
        </p:nvPicPr>
        <p:blipFill>
          <a:blip r:embed="rId6"/>
          <a:stretch>
            <a:fillRect/>
          </a:stretch>
        </p:blipFill>
        <p:spPr>
          <a:xfrm>
            <a:off x="6298553" y="2547827"/>
            <a:ext cx="3193776" cy="3022430"/>
          </a:xfrm>
          <a:prstGeom prst="rect">
            <a:avLst/>
          </a:prstGeom>
        </p:spPr>
      </p:pic>
      <p:sp>
        <p:nvSpPr>
          <p:cNvPr id="5" name="Rectangle 4">
            <a:extLst>
              <a:ext uri="{FF2B5EF4-FFF2-40B4-BE49-F238E27FC236}">
                <a16:creationId xmlns:a16="http://schemas.microsoft.com/office/drawing/2014/main" id="{E28C2C18-2CE0-5E9D-FFE5-7111C3A2CBA1}"/>
              </a:ext>
            </a:extLst>
          </p:cNvPr>
          <p:cNvSpPr/>
          <p:nvPr/>
        </p:nvSpPr>
        <p:spPr>
          <a:xfrm>
            <a:off x="5589037" y="2864498"/>
            <a:ext cx="4698080" cy="3126159"/>
          </a:xfrm>
          <a:prstGeom prst="rect">
            <a:avLst/>
          </a:prstGeom>
          <a:no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8" name="Rectangle 7">
            <a:extLst>
              <a:ext uri="{FF2B5EF4-FFF2-40B4-BE49-F238E27FC236}">
                <a16:creationId xmlns:a16="http://schemas.microsoft.com/office/drawing/2014/main" id="{6E0F1387-366B-6B71-F80A-010EBD6B6C88}"/>
              </a:ext>
            </a:extLst>
          </p:cNvPr>
          <p:cNvSpPr/>
          <p:nvPr/>
        </p:nvSpPr>
        <p:spPr>
          <a:xfrm>
            <a:off x="9346546" y="2875684"/>
            <a:ext cx="940571" cy="31261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5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4"/>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0" y="-18066"/>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719390" cy="584775"/>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In Europe the </a:t>
            </a:r>
            <a:r>
              <a:rPr lang="en-US" sz="1900" dirty="0" err="1">
                <a:solidFill>
                  <a:srgbClr val="5784A4"/>
                </a:solidFill>
                <a:latin typeface="Titillium" pitchFamily="2" charset="77"/>
              </a:rPr>
              <a:t>Eurovent</a:t>
            </a:r>
            <a:r>
              <a:rPr lang="en-US" sz="1900" dirty="0">
                <a:solidFill>
                  <a:srgbClr val="5784A4"/>
                </a:solidFill>
                <a:latin typeface="Titillium" pitchFamily="2" charset="77"/>
              </a:rPr>
              <a:t> standard for ASHP’s </a:t>
            </a:r>
            <a:r>
              <a:rPr lang="en-US" sz="1800" i="1" dirty="0">
                <a:solidFill>
                  <a:srgbClr val="5784A4"/>
                </a:solidFill>
                <a:latin typeface="Titillium" pitchFamily="2" charset="77"/>
              </a:rPr>
              <a:t>EN14511:2018</a:t>
            </a:r>
            <a:r>
              <a:rPr lang="en-US" sz="1900" dirty="0">
                <a:solidFill>
                  <a:srgbClr val="5784A4"/>
                </a:solidFill>
                <a:latin typeface="Titillium" pitchFamily="2" charset="77"/>
              </a:rPr>
              <a:t> requires defrost derate appear in all certified </a:t>
            </a:r>
            <a:r>
              <a:rPr lang="en-US" sz="1900" dirty="0" err="1">
                <a:solidFill>
                  <a:srgbClr val="5784A4"/>
                </a:solidFill>
                <a:latin typeface="Titillium" pitchFamily="2" charset="77"/>
              </a:rPr>
              <a:t>ashp</a:t>
            </a:r>
            <a:r>
              <a:rPr lang="en-US" sz="1900" dirty="0">
                <a:solidFill>
                  <a:srgbClr val="5784A4"/>
                </a:solidFill>
                <a:latin typeface="Titillium" pitchFamily="2" charset="77"/>
              </a:rPr>
              <a:t> manufacturer’s selection data.  </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Defrost</a:t>
            </a:r>
          </a:p>
        </p:txBody>
      </p:sp>
      <p:sp>
        <p:nvSpPr>
          <p:cNvPr id="8" name="TextBox 7">
            <a:extLst>
              <a:ext uri="{FF2B5EF4-FFF2-40B4-BE49-F238E27FC236}">
                <a16:creationId xmlns:a16="http://schemas.microsoft.com/office/drawing/2014/main" id="{D50E7949-DE56-07BB-D7AC-F50AE5F5D27D}"/>
              </a:ext>
            </a:extLst>
          </p:cNvPr>
          <p:cNvSpPr txBox="1"/>
          <p:nvPr/>
        </p:nvSpPr>
        <p:spPr>
          <a:xfrm>
            <a:off x="625965" y="2123437"/>
            <a:ext cx="10940070" cy="677108"/>
          </a:xfrm>
          <a:prstGeom prst="rect">
            <a:avLst/>
          </a:prstGeom>
          <a:noFill/>
        </p:spPr>
        <p:txBody>
          <a:bodyPr wrap="square">
            <a:spAutoFit/>
          </a:bodyPr>
          <a:lstStyle/>
          <a:p>
            <a:r>
              <a:rPr lang="en-US" sz="1900" dirty="0">
                <a:solidFill>
                  <a:srgbClr val="5784A4"/>
                </a:solidFill>
                <a:latin typeface="Titillium" pitchFamily="2" charset="77"/>
              </a:rPr>
              <a:t>This is not a requirement in the North America yet because AHRI hasn’t adopted a standard for air source heat pumps, but it is coming &amp; it will most likely mirror the </a:t>
            </a:r>
            <a:r>
              <a:rPr lang="en-US" sz="1900" dirty="0" err="1">
                <a:solidFill>
                  <a:srgbClr val="5784A4"/>
                </a:solidFill>
                <a:latin typeface="Titillium" pitchFamily="2" charset="77"/>
              </a:rPr>
              <a:t>Eurovent</a:t>
            </a:r>
            <a:r>
              <a:rPr lang="en-US" sz="1900" dirty="0">
                <a:solidFill>
                  <a:srgbClr val="5784A4"/>
                </a:solidFill>
                <a:latin typeface="Titillium" pitchFamily="2" charset="77"/>
              </a:rPr>
              <a:t> standard.</a:t>
            </a:r>
            <a:endParaRPr lang="en-US" sz="1900" dirty="0"/>
          </a:p>
        </p:txBody>
      </p:sp>
      <p:sp>
        <p:nvSpPr>
          <p:cNvPr id="5" name="TextBox 4">
            <a:extLst>
              <a:ext uri="{FF2B5EF4-FFF2-40B4-BE49-F238E27FC236}">
                <a16:creationId xmlns:a16="http://schemas.microsoft.com/office/drawing/2014/main" id="{BA869940-501E-3B04-F3CF-1CCE9D9019A8}"/>
              </a:ext>
            </a:extLst>
          </p:cNvPr>
          <p:cNvSpPr txBox="1"/>
          <p:nvPr/>
        </p:nvSpPr>
        <p:spPr>
          <a:xfrm>
            <a:off x="625964" y="3060594"/>
            <a:ext cx="10807103" cy="646331"/>
          </a:xfrm>
          <a:prstGeom prst="rect">
            <a:avLst/>
          </a:prstGeom>
          <a:noFill/>
        </p:spPr>
        <p:txBody>
          <a:bodyPr wrap="square">
            <a:spAutoFit/>
          </a:bodyPr>
          <a:lstStyle/>
          <a:p>
            <a:r>
              <a:rPr lang="en-US" sz="1800" dirty="0">
                <a:solidFill>
                  <a:srgbClr val="5784A4"/>
                </a:solidFill>
                <a:latin typeface="Titillium" pitchFamily="2" charset="77"/>
              </a:rPr>
              <a:t>In the meantime, several manufacturers are claiming anywhere between 10% &amp; 15% derate.  This is something you’ll want to confirm with each </a:t>
            </a:r>
            <a:r>
              <a:rPr lang="en-US" sz="1800" dirty="0" err="1">
                <a:solidFill>
                  <a:srgbClr val="5784A4"/>
                </a:solidFill>
                <a:latin typeface="Titillium" pitchFamily="2" charset="77"/>
              </a:rPr>
              <a:t>ashp</a:t>
            </a:r>
            <a:r>
              <a:rPr lang="en-US" sz="1800" dirty="0">
                <a:solidFill>
                  <a:srgbClr val="5784A4"/>
                </a:solidFill>
                <a:latin typeface="Titillium" pitchFamily="2" charset="77"/>
              </a:rPr>
              <a:t> manufacturer you are working with in design.</a:t>
            </a:r>
            <a:endParaRPr lang="en-US" sz="1800" dirty="0"/>
          </a:p>
        </p:txBody>
      </p:sp>
      <p:sp>
        <p:nvSpPr>
          <p:cNvPr id="4" name="TextBox 3">
            <a:extLst>
              <a:ext uri="{FF2B5EF4-FFF2-40B4-BE49-F238E27FC236}">
                <a16:creationId xmlns:a16="http://schemas.microsoft.com/office/drawing/2014/main" id="{A9D6B20F-F7D1-0A0C-5444-DF2C503B9418}"/>
              </a:ext>
            </a:extLst>
          </p:cNvPr>
          <p:cNvSpPr txBox="1"/>
          <p:nvPr/>
        </p:nvSpPr>
        <p:spPr>
          <a:xfrm>
            <a:off x="770884" y="4082133"/>
            <a:ext cx="10894892" cy="923330"/>
          </a:xfrm>
          <a:prstGeom prst="rect">
            <a:avLst/>
          </a:prstGeom>
          <a:noFill/>
        </p:spPr>
        <p:txBody>
          <a:bodyPr wrap="square">
            <a:spAutoFit/>
          </a:bodyPr>
          <a:lstStyle/>
          <a:p>
            <a:r>
              <a:rPr lang="en-US" sz="1800" dirty="0">
                <a:solidFill>
                  <a:srgbClr val="5784A4"/>
                </a:solidFill>
                <a:latin typeface="Titillium" pitchFamily="2" charset="77"/>
              </a:rPr>
              <a:t>In cold climate designs compare the building heating load at design condition (</a:t>
            </a:r>
            <a:r>
              <a:rPr lang="en-US" sz="1600" i="1" dirty="0" err="1">
                <a:solidFill>
                  <a:srgbClr val="5784A4"/>
                </a:solidFill>
                <a:latin typeface="Titillium" pitchFamily="2" charset="77"/>
              </a:rPr>
              <a:t>ie</a:t>
            </a:r>
            <a:r>
              <a:rPr lang="en-US" sz="1600" i="1" dirty="0">
                <a:solidFill>
                  <a:srgbClr val="5784A4"/>
                </a:solidFill>
                <a:latin typeface="Titillium" pitchFamily="2" charset="77"/>
              </a:rPr>
              <a:t>; 5F </a:t>
            </a:r>
            <a:r>
              <a:rPr lang="en-US" sz="1600" i="1" dirty="0" err="1">
                <a:solidFill>
                  <a:srgbClr val="5784A4"/>
                </a:solidFill>
                <a:latin typeface="Titillium" pitchFamily="2" charset="77"/>
              </a:rPr>
              <a:t>db</a:t>
            </a:r>
            <a:r>
              <a:rPr lang="en-US" sz="1600" i="1" dirty="0">
                <a:solidFill>
                  <a:srgbClr val="5784A4"/>
                </a:solidFill>
                <a:latin typeface="Titillium" pitchFamily="2" charset="77"/>
              </a:rPr>
              <a:t> ambient</a:t>
            </a:r>
            <a:r>
              <a:rPr lang="en-US" sz="1800" dirty="0">
                <a:solidFill>
                  <a:srgbClr val="5784A4"/>
                </a:solidFill>
                <a:latin typeface="Titillium" pitchFamily="2" charset="77"/>
              </a:rPr>
              <a:t>) to the building heating load at 25F, and if the design condition is &gt; 1.15 x heating load @ 25F then you have enough capacity to account for defrost derate.</a:t>
            </a:r>
            <a:endParaRPr lang="en-US" sz="1800" dirty="0"/>
          </a:p>
        </p:txBody>
      </p:sp>
    </p:spTree>
    <p:extLst>
      <p:ext uri="{BB962C8B-B14F-4D97-AF65-F5344CB8AC3E}">
        <p14:creationId xmlns:p14="http://schemas.microsoft.com/office/powerpoint/2010/main" val="29644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719390" cy="584775"/>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Defrost has an impact on the performance of an air source heat pump.  Remember when defrost is active you aren’t heating the system but taking heat out of the system in our 2 pipe configuration, therefore:</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Defrost</a:t>
            </a:r>
          </a:p>
        </p:txBody>
      </p:sp>
      <p:sp>
        <p:nvSpPr>
          <p:cNvPr id="8" name="TextBox 7">
            <a:extLst>
              <a:ext uri="{FF2B5EF4-FFF2-40B4-BE49-F238E27FC236}">
                <a16:creationId xmlns:a16="http://schemas.microsoft.com/office/drawing/2014/main" id="{D50E7949-DE56-07BB-D7AC-F50AE5F5D27D}"/>
              </a:ext>
            </a:extLst>
          </p:cNvPr>
          <p:cNvSpPr txBox="1"/>
          <p:nvPr/>
        </p:nvSpPr>
        <p:spPr>
          <a:xfrm>
            <a:off x="635296" y="2188907"/>
            <a:ext cx="11251904" cy="369332"/>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5784A4"/>
                </a:solidFill>
                <a:latin typeface="Titillium" pitchFamily="2" charset="77"/>
              </a:rPr>
              <a:t>It must be considered when sizing the unit, unless the design heating ambient temperature is well below 25F</a:t>
            </a:r>
          </a:p>
        </p:txBody>
      </p:sp>
      <p:sp>
        <p:nvSpPr>
          <p:cNvPr id="5" name="TextBox 4">
            <a:extLst>
              <a:ext uri="{FF2B5EF4-FFF2-40B4-BE49-F238E27FC236}">
                <a16:creationId xmlns:a16="http://schemas.microsoft.com/office/drawing/2014/main" id="{70A7952E-D66D-DD29-B3EA-6B9850FD883F}"/>
              </a:ext>
            </a:extLst>
          </p:cNvPr>
          <p:cNvSpPr txBox="1"/>
          <p:nvPr/>
        </p:nvSpPr>
        <p:spPr>
          <a:xfrm>
            <a:off x="616634" y="2910865"/>
            <a:ext cx="10997348"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It should be considered when calculating the required system volume and buffer tank (if needed)</a:t>
            </a:r>
          </a:p>
        </p:txBody>
      </p:sp>
      <p:sp>
        <p:nvSpPr>
          <p:cNvPr id="12" name="TextBox 11">
            <a:extLst>
              <a:ext uri="{FF2B5EF4-FFF2-40B4-BE49-F238E27FC236}">
                <a16:creationId xmlns:a16="http://schemas.microsoft.com/office/drawing/2014/main" id="{682A3B35-B375-AEAD-3A2C-E0038E561E11}"/>
              </a:ext>
            </a:extLst>
          </p:cNvPr>
          <p:cNvSpPr txBox="1"/>
          <p:nvPr/>
        </p:nvSpPr>
        <p:spPr>
          <a:xfrm>
            <a:off x="635296" y="3616117"/>
            <a:ext cx="6139980"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It should only initiate when needed</a:t>
            </a:r>
          </a:p>
        </p:txBody>
      </p:sp>
      <p:sp>
        <p:nvSpPr>
          <p:cNvPr id="14" name="TextBox 13">
            <a:extLst>
              <a:ext uri="{FF2B5EF4-FFF2-40B4-BE49-F238E27FC236}">
                <a16:creationId xmlns:a16="http://schemas.microsoft.com/office/drawing/2014/main" id="{80E0959D-EBDC-CC20-4A73-2781A8A00DB5}"/>
              </a:ext>
            </a:extLst>
          </p:cNvPr>
          <p:cNvSpPr txBox="1"/>
          <p:nvPr/>
        </p:nvSpPr>
        <p:spPr>
          <a:xfrm>
            <a:off x="635296" y="4321369"/>
            <a:ext cx="6139980"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It should run for the minimum time possible</a:t>
            </a:r>
            <a:endParaRPr lang="en-US" sz="1800" dirty="0"/>
          </a:p>
        </p:txBody>
      </p:sp>
    </p:spTree>
    <p:extLst>
      <p:ext uri="{BB962C8B-B14F-4D97-AF65-F5344CB8AC3E}">
        <p14:creationId xmlns:p14="http://schemas.microsoft.com/office/powerpoint/2010/main" val="1210301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5"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719390" cy="292388"/>
          </a:xfrm>
        </p:spPr>
        <p:txBody>
          <a:bodyPr wrap="square" lIns="0" tIns="0" rIns="0" bIns="0" anchor="t" anchorCtr="0">
            <a:spAutoFit/>
          </a:bodyPr>
          <a:lstStyle/>
          <a:p>
            <a:pPr algn="l">
              <a:lnSpc>
                <a:spcPct val="100000"/>
              </a:lnSpc>
            </a:pPr>
            <a:r>
              <a:rPr lang="en-US" sz="1900" dirty="0">
                <a:solidFill>
                  <a:schemeClr val="accent1">
                    <a:lumMod val="75000"/>
                  </a:schemeClr>
                </a:solidFill>
                <a:latin typeface="Titillium" pitchFamily="2" charset="77"/>
              </a:rPr>
              <a:t>Ecogreen specific note:</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Defrost</a:t>
            </a:r>
          </a:p>
        </p:txBody>
      </p:sp>
      <p:sp>
        <p:nvSpPr>
          <p:cNvPr id="8" name="TextBox 7">
            <a:extLst>
              <a:ext uri="{FF2B5EF4-FFF2-40B4-BE49-F238E27FC236}">
                <a16:creationId xmlns:a16="http://schemas.microsoft.com/office/drawing/2014/main" id="{D50E7949-DE56-07BB-D7AC-F50AE5F5D27D}"/>
              </a:ext>
            </a:extLst>
          </p:cNvPr>
          <p:cNvSpPr txBox="1"/>
          <p:nvPr/>
        </p:nvSpPr>
        <p:spPr>
          <a:xfrm>
            <a:off x="625965" y="2123437"/>
            <a:ext cx="10940070" cy="646331"/>
          </a:xfrm>
          <a:prstGeom prst="rect">
            <a:avLst/>
          </a:prstGeom>
          <a:noFill/>
        </p:spPr>
        <p:txBody>
          <a:bodyPr wrap="square">
            <a:spAutoFit/>
          </a:bodyPr>
          <a:lstStyle/>
          <a:p>
            <a:pPr marL="342900" indent="-342900">
              <a:buFont typeface="Arial" panose="020B0604020202020204" pitchFamily="34" charset="0"/>
              <a:buChar char="•"/>
            </a:pPr>
            <a:r>
              <a:rPr lang="en-US" dirty="0">
                <a:solidFill>
                  <a:schemeClr val="accent1">
                    <a:lumMod val="75000"/>
                  </a:schemeClr>
                </a:solidFill>
                <a:latin typeface="Titillium" pitchFamily="2" charset="77"/>
              </a:rPr>
              <a:t>Our 4 pipe simultaneous ASHP requires chilled water flow &amp; a chilled water load (albeit small).  The bigger the loop volume the less load you’ll need, but you may still need a load.</a:t>
            </a:r>
          </a:p>
        </p:txBody>
      </p:sp>
      <p:sp>
        <p:nvSpPr>
          <p:cNvPr id="5" name="TextBox 4">
            <a:extLst>
              <a:ext uri="{FF2B5EF4-FFF2-40B4-BE49-F238E27FC236}">
                <a16:creationId xmlns:a16="http://schemas.microsoft.com/office/drawing/2014/main" id="{70A7952E-D66D-DD29-B3EA-6B9850FD883F}"/>
              </a:ext>
            </a:extLst>
          </p:cNvPr>
          <p:cNvSpPr txBox="1"/>
          <p:nvPr/>
        </p:nvSpPr>
        <p:spPr>
          <a:xfrm>
            <a:off x="625965" y="2863081"/>
            <a:ext cx="10997348"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accent1">
                    <a:lumMod val="75000"/>
                  </a:schemeClr>
                </a:solidFill>
                <a:latin typeface="Titillium" pitchFamily="2" charset="77"/>
              </a:rPr>
              <a:t>Our piping design uses the energy in the cold water loop to effect defrost of the air coil</a:t>
            </a:r>
          </a:p>
        </p:txBody>
      </p:sp>
      <p:sp>
        <p:nvSpPr>
          <p:cNvPr id="12" name="TextBox 11">
            <a:extLst>
              <a:ext uri="{FF2B5EF4-FFF2-40B4-BE49-F238E27FC236}">
                <a16:creationId xmlns:a16="http://schemas.microsoft.com/office/drawing/2014/main" id="{682A3B35-B375-AEAD-3A2C-E0038E561E11}"/>
              </a:ext>
            </a:extLst>
          </p:cNvPr>
          <p:cNvSpPr txBox="1"/>
          <p:nvPr/>
        </p:nvSpPr>
        <p:spPr>
          <a:xfrm>
            <a:off x="625965" y="3386851"/>
            <a:ext cx="10365496" cy="923330"/>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accent1">
                    <a:lumMod val="75000"/>
                  </a:schemeClr>
                </a:solidFill>
                <a:latin typeface="Titillium" pitchFamily="2" charset="77"/>
              </a:rPr>
              <a:t>This was a conscientious decision as we know simultaneous heat &amp; cool </a:t>
            </a:r>
            <a:r>
              <a:rPr lang="en-US" sz="1800" dirty="0" err="1">
                <a:solidFill>
                  <a:schemeClr val="accent1">
                    <a:lumMod val="75000"/>
                  </a:schemeClr>
                </a:solidFill>
                <a:latin typeface="Titillium" pitchFamily="2" charset="77"/>
              </a:rPr>
              <a:t>ashp’s</a:t>
            </a:r>
            <a:r>
              <a:rPr lang="en-US" sz="1800" dirty="0">
                <a:solidFill>
                  <a:schemeClr val="accent1">
                    <a:lumMod val="75000"/>
                  </a:schemeClr>
                </a:solidFill>
                <a:latin typeface="Titillium" pitchFamily="2" charset="77"/>
              </a:rPr>
              <a:t> are best applied when there is a continuous heating &amp; cooling demand, so it is not a burden to operation and assists with system efficiency.  In fact, it become a benefit as it removes heat from the chilled water loop when in defrost</a:t>
            </a:r>
          </a:p>
        </p:txBody>
      </p:sp>
      <p:sp>
        <p:nvSpPr>
          <p:cNvPr id="4" name="TextBox 3">
            <a:extLst>
              <a:ext uri="{FF2B5EF4-FFF2-40B4-BE49-F238E27FC236}">
                <a16:creationId xmlns:a16="http://schemas.microsoft.com/office/drawing/2014/main" id="{49ACA634-B2E5-CE07-EC1E-234D445181A2}"/>
              </a:ext>
            </a:extLst>
          </p:cNvPr>
          <p:cNvSpPr txBox="1"/>
          <p:nvPr/>
        </p:nvSpPr>
        <p:spPr>
          <a:xfrm>
            <a:off x="625964" y="4239218"/>
            <a:ext cx="10720059" cy="1200329"/>
          </a:xfrm>
          <a:prstGeom prst="rect">
            <a:avLst/>
          </a:prstGeom>
          <a:noFill/>
        </p:spPr>
        <p:txBody>
          <a:bodyPr wrap="square">
            <a:spAutoFit/>
          </a:bodyPr>
          <a:lstStyle/>
          <a:p>
            <a:endParaRPr lang="en-US" dirty="0"/>
          </a:p>
          <a:p>
            <a:pPr marL="285750" indent="-285750">
              <a:buFont typeface="Arial" panose="020B0604020202020204" pitchFamily="34" charset="0"/>
              <a:buChar char="•"/>
            </a:pPr>
            <a:r>
              <a:rPr lang="en-US" dirty="0">
                <a:solidFill>
                  <a:schemeClr val="accent1">
                    <a:lumMod val="75000"/>
                  </a:schemeClr>
                </a:solidFill>
                <a:latin typeface="Titillium" panose="00000500000000000000" pitchFamily="50" charset="0"/>
              </a:rPr>
              <a:t>in the rare case where this cannot be supported, and you want 4 pipe simultaneous heating/cooling, you can add a diverting valve &amp; piping to allow flow from the heating loop to the cooling loop in order to draw load to the cold side.</a:t>
            </a:r>
          </a:p>
        </p:txBody>
      </p:sp>
    </p:spTree>
    <p:extLst>
      <p:ext uri="{BB962C8B-B14F-4D97-AF65-F5344CB8AC3E}">
        <p14:creationId xmlns:p14="http://schemas.microsoft.com/office/powerpoint/2010/main" val="3312205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5" grpId="0"/>
      <p:bldP spid="1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719390" cy="292388"/>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Minimum system volume sizing depends on the size &amp; type of unit.  </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System Volume sizing </a:t>
            </a:r>
          </a:p>
        </p:txBody>
      </p:sp>
      <p:sp>
        <p:nvSpPr>
          <p:cNvPr id="5" name="TextBox 4">
            <a:extLst>
              <a:ext uri="{FF2B5EF4-FFF2-40B4-BE49-F238E27FC236}">
                <a16:creationId xmlns:a16="http://schemas.microsoft.com/office/drawing/2014/main" id="{70A7952E-D66D-DD29-B3EA-6B9850FD883F}"/>
              </a:ext>
            </a:extLst>
          </p:cNvPr>
          <p:cNvSpPr txBox="1"/>
          <p:nvPr/>
        </p:nvSpPr>
        <p:spPr>
          <a:xfrm>
            <a:off x="1312026" y="2498541"/>
            <a:ext cx="10997348"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Minimum compressor run time to ensure oil returns to the compressor</a:t>
            </a:r>
          </a:p>
        </p:txBody>
      </p:sp>
      <p:sp>
        <p:nvSpPr>
          <p:cNvPr id="10" name="TextBox 9">
            <a:extLst>
              <a:ext uri="{FF2B5EF4-FFF2-40B4-BE49-F238E27FC236}">
                <a16:creationId xmlns:a16="http://schemas.microsoft.com/office/drawing/2014/main" id="{7F585DCF-CD96-015E-3451-2CB51128224C}"/>
              </a:ext>
            </a:extLst>
          </p:cNvPr>
          <p:cNvSpPr txBox="1"/>
          <p:nvPr/>
        </p:nvSpPr>
        <p:spPr>
          <a:xfrm>
            <a:off x="1312026" y="2946123"/>
            <a:ext cx="6139980"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Maximum compressor starts per hour</a:t>
            </a:r>
          </a:p>
        </p:txBody>
      </p:sp>
      <p:sp>
        <p:nvSpPr>
          <p:cNvPr id="12" name="TextBox 11">
            <a:extLst>
              <a:ext uri="{FF2B5EF4-FFF2-40B4-BE49-F238E27FC236}">
                <a16:creationId xmlns:a16="http://schemas.microsoft.com/office/drawing/2014/main" id="{682A3B35-B375-AEAD-3A2C-E0038E561E11}"/>
              </a:ext>
            </a:extLst>
          </p:cNvPr>
          <p:cNvSpPr txBox="1"/>
          <p:nvPr/>
        </p:nvSpPr>
        <p:spPr>
          <a:xfrm>
            <a:off x="1312026" y="3393362"/>
            <a:ext cx="8027082"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The decrease in system water temperature as a result of the defrost cycle</a:t>
            </a:r>
          </a:p>
        </p:txBody>
      </p:sp>
      <p:sp>
        <p:nvSpPr>
          <p:cNvPr id="14" name="TextBox 13">
            <a:extLst>
              <a:ext uri="{FF2B5EF4-FFF2-40B4-BE49-F238E27FC236}">
                <a16:creationId xmlns:a16="http://schemas.microsoft.com/office/drawing/2014/main" id="{80E0959D-EBDC-CC20-4A73-2781A8A00DB5}"/>
              </a:ext>
            </a:extLst>
          </p:cNvPr>
          <p:cNvSpPr txBox="1"/>
          <p:nvPr/>
        </p:nvSpPr>
        <p:spPr>
          <a:xfrm>
            <a:off x="1312026" y="3837066"/>
            <a:ext cx="8877003" cy="646331"/>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Some manufacturers require minimum operating mode run time for simultaneous cooling &amp; heating units (4 pipe </a:t>
            </a:r>
            <a:r>
              <a:rPr lang="en-US" sz="1800" dirty="0" err="1">
                <a:solidFill>
                  <a:srgbClr val="5784A4"/>
                </a:solidFill>
                <a:latin typeface="Titillium" pitchFamily="2" charset="77"/>
              </a:rPr>
              <a:t>ashp</a:t>
            </a:r>
            <a:r>
              <a:rPr lang="en-US" sz="1800" dirty="0">
                <a:solidFill>
                  <a:srgbClr val="5784A4"/>
                </a:solidFill>
                <a:latin typeface="Titillium" pitchFamily="2" charset="77"/>
              </a:rPr>
              <a:t>).  Ecogreen does not but others do, so keep that in mind.</a:t>
            </a:r>
            <a:endParaRPr lang="en-US" sz="1800" dirty="0"/>
          </a:p>
        </p:txBody>
      </p:sp>
      <p:sp>
        <p:nvSpPr>
          <p:cNvPr id="4" name="TextBox 3">
            <a:extLst>
              <a:ext uri="{FF2B5EF4-FFF2-40B4-BE49-F238E27FC236}">
                <a16:creationId xmlns:a16="http://schemas.microsoft.com/office/drawing/2014/main" id="{FDACE8E4-6629-48A7-B49D-BBF8673C48C2}"/>
              </a:ext>
            </a:extLst>
          </p:cNvPr>
          <p:cNvSpPr txBox="1"/>
          <p:nvPr/>
        </p:nvSpPr>
        <p:spPr>
          <a:xfrm>
            <a:off x="670720" y="1578908"/>
            <a:ext cx="6139980" cy="646331"/>
          </a:xfrm>
          <a:prstGeom prst="rect">
            <a:avLst/>
          </a:prstGeom>
          <a:noFill/>
        </p:spPr>
        <p:txBody>
          <a:bodyPr wrap="square">
            <a:spAutoFit/>
          </a:bodyPr>
          <a:lstStyle/>
          <a:p>
            <a:pPr algn="l">
              <a:lnSpc>
                <a:spcPct val="100000"/>
              </a:lnSpc>
            </a:pPr>
            <a:endParaRPr lang="en-US" sz="1800" dirty="0">
              <a:solidFill>
                <a:srgbClr val="5784A4"/>
              </a:solidFill>
              <a:latin typeface="Titillium" pitchFamily="2" charset="77"/>
            </a:endParaRPr>
          </a:p>
          <a:p>
            <a:pPr algn="l">
              <a:lnSpc>
                <a:spcPct val="100000"/>
              </a:lnSpc>
            </a:pPr>
            <a:r>
              <a:rPr lang="en-US" sz="1800" dirty="0">
                <a:solidFill>
                  <a:srgbClr val="5784A4"/>
                </a:solidFill>
                <a:latin typeface="Titillium" pitchFamily="2" charset="77"/>
              </a:rPr>
              <a:t>This minimum system volume is dependent on these criteria…</a:t>
            </a:r>
          </a:p>
        </p:txBody>
      </p:sp>
    </p:spTree>
    <p:extLst>
      <p:ext uri="{BB962C8B-B14F-4D97-AF65-F5344CB8AC3E}">
        <p14:creationId xmlns:p14="http://schemas.microsoft.com/office/powerpoint/2010/main" val="24471428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0" grpId="0"/>
      <p:bldP spid="12" grpId="0"/>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9" y="-56778"/>
            <a:ext cx="12189021" cy="6857998"/>
          </a:xfrm>
          <a:prstGeom prst="rect">
            <a:avLst/>
          </a:prstGeom>
        </p:spPr>
      </p:pic>
      <p:sp>
        <p:nvSpPr>
          <p:cNvPr id="2" name="Title 1">
            <a:extLst>
              <a:ext uri="{FF2B5EF4-FFF2-40B4-BE49-F238E27FC236}">
                <a16:creationId xmlns:a16="http://schemas.microsoft.com/office/drawing/2014/main" id="{A51D8A0F-7E77-6C4A-803F-7F89A92E932D}"/>
              </a:ext>
            </a:extLst>
          </p:cNvPr>
          <p:cNvSpPr>
            <a:spLocks noGrp="1"/>
          </p:cNvSpPr>
          <p:nvPr>
            <p:ph type="ctrTitle"/>
          </p:nvPr>
        </p:nvSpPr>
        <p:spPr>
          <a:xfrm>
            <a:off x="1371600" y="822960"/>
            <a:ext cx="6148552" cy="498598"/>
          </a:xfrm>
        </p:spPr>
        <p:txBody>
          <a:bodyPr wrap="square" lIns="0" tIns="0" rIns="0" bIns="0" anchor="t" anchorCtr="0">
            <a:spAutoFit/>
          </a:bodyPr>
          <a:lstStyle/>
          <a:p>
            <a:pPr algn="l"/>
            <a:r>
              <a:rPr lang="en-US" sz="3600" b="1" dirty="0">
                <a:solidFill>
                  <a:srgbClr val="5784A4"/>
                </a:solidFill>
                <a:latin typeface="Titillium" pitchFamily="2" charset="77"/>
              </a:rPr>
              <a:t>Agenda for today’s training</a:t>
            </a:r>
            <a:r>
              <a:rPr lang="en-US" sz="3600" dirty="0">
                <a:solidFill>
                  <a:srgbClr val="5784A4"/>
                </a:solidFill>
                <a:latin typeface="Titillium" pitchFamily="2" charset="77"/>
              </a:rPr>
              <a:t>	</a:t>
            </a:r>
          </a:p>
        </p:txBody>
      </p:sp>
      <p:sp>
        <p:nvSpPr>
          <p:cNvPr id="5" name="Subtitle 2">
            <a:extLst>
              <a:ext uri="{FF2B5EF4-FFF2-40B4-BE49-F238E27FC236}">
                <a16:creationId xmlns:a16="http://schemas.microsoft.com/office/drawing/2014/main" id="{00C18333-7FEE-934B-89DA-566522BD8123}"/>
              </a:ext>
            </a:extLst>
          </p:cNvPr>
          <p:cNvSpPr>
            <a:spLocks noGrp="1"/>
          </p:cNvSpPr>
          <p:nvPr>
            <p:ph type="subTitle" idx="1"/>
          </p:nvPr>
        </p:nvSpPr>
        <p:spPr>
          <a:xfrm>
            <a:off x="1325508" y="1956662"/>
            <a:ext cx="3307012" cy="338554"/>
          </a:xfrm>
        </p:spPr>
        <p:txBody>
          <a:bodyPr wrap="square" lIns="0" tIns="0" rIns="0" bIns="0" anchor="t" anchorCtr="0">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Recommended Layout</a:t>
            </a:r>
          </a:p>
        </p:txBody>
      </p:sp>
      <p:sp>
        <p:nvSpPr>
          <p:cNvPr id="4" name="TextBox 3">
            <a:extLst>
              <a:ext uri="{FF2B5EF4-FFF2-40B4-BE49-F238E27FC236}">
                <a16:creationId xmlns:a16="http://schemas.microsoft.com/office/drawing/2014/main" id="{CB1CBEBA-C520-00C6-DBB4-EF9DFF3369DC}"/>
              </a:ext>
            </a:extLst>
          </p:cNvPr>
          <p:cNvSpPr txBox="1"/>
          <p:nvPr/>
        </p:nvSpPr>
        <p:spPr>
          <a:xfrm>
            <a:off x="1272203" y="2440768"/>
            <a:ext cx="9254068"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Electric &amp; Gas Water Heaters &amp; Domestic Hot Water</a:t>
            </a:r>
          </a:p>
        </p:txBody>
      </p:sp>
      <p:sp>
        <p:nvSpPr>
          <p:cNvPr id="8" name="TextBox 7">
            <a:extLst>
              <a:ext uri="{FF2B5EF4-FFF2-40B4-BE49-F238E27FC236}">
                <a16:creationId xmlns:a16="http://schemas.microsoft.com/office/drawing/2014/main" id="{0985D65B-6984-3989-D793-B95AA2978790}"/>
              </a:ext>
            </a:extLst>
          </p:cNvPr>
          <p:cNvSpPr txBox="1"/>
          <p:nvPr/>
        </p:nvSpPr>
        <p:spPr>
          <a:xfrm>
            <a:off x="1276816" y="3014639"/>
            <a:ext cx="10370745"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Operating conditions &amp; the operating envelope</a:t>
            </a:r>
          </a:p>
        </p:txBody>
      </p:sp>
      <p:sp>
        <p:nvSpPr>
          <p:cNvPr id="10" name="TextBox 9">
            <a:extLst>
              <a:ext uri="{FF2B5EF4-FFF2-40B4-BE49-F238E27FC236}">
                <a16:creationId xmlns:a16="http://schemas.microsoft.com/office/drawing/2014/main" id="{B77A9583-FA7D-7FAA-AA94-E0B9A2567C0F}"/>
              </a:ext>
            </a:extLst>
          </p:cNvPr>
          <p:cNvSpPr txBox="1"/>
          <p:nvPr/>
        </p:nvSpPr>
        <p:spPr>
          <a:xfrm>
            <a:off x="1276816" y="4154376"/>
            <a:ext cx="10298263"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Defrost- its derate on capacity &amp; efficiency  </a:t>
            </a:r>
          </a:p>
        </p:txBody>
      </p:sp>
      <p:sp>
        <p:nvSpPr>
          <p:cNvPr id="12" name="TextBox 11">
            <a:extLst>
              <a:ext uri="{FF2B5EF4-FFF2-40B4-BE49-F238E27FC236}">
                <a16:creationId xmlns:a16="http://schemas.microsoft.com/office/drawing/2014/main" id="{10C44E6A-A97B-2A7F-573C-EFE248EB79FB}"/>
              </a:ext>
            </a:extLst>
          </p:cNvPr>
          <p:cNvSpPr txBox="1"/>
          <p:nvPr/>
        </p:nvSpPr>
        <p:spPr>
          <a:xfrm>
            <a:off x="1276816" y="4723403"/>
            <a:ext cx="9955204"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System volume- how to properly size the system</a:t>
            </a:r>
          </a:p>
        </p:txBody>
      </p:sp>
      <p:sp>
        <p:nvSpPr>
          <p:cNvPr id="14" name="TextBox 13">
            <a:extLst>
              <a:ext uri="{FF2B5EF4-FFF2-40B4-BE49-F238E27FC236}">
                <a16:creationId xmlns:a16="http://schemas.microsoft.com/office/drawing/2014/main" id="{28A37299-4325-1B00-5BBB-2927766E52DD}"/>
              </a:ext>
            </a:extLst>
          </p:cNvPr>
          <p:cNvSpPr txBox="1"/>
          <p:nvPr/>
        </p:nvSpPr>
        <p:spPr>
          <a:xfrm>
            <a:off x="1276816" y="5831199"/>
            <a:ext cx="10535853"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Applications- hybrid design, DHRC, &amp; proper redundancy</a:t>
            </a:r>
          </a:p>
        </p:txBody>
      </p:sp>
      <p:sp>
        <p:nvSpPr>
          <p:cNvPr id="16" name="TextBox 15">
            <a:extLst>
              <a:ext uri="{FF2B5EF4-FFF2-40B4-BE49-F238E27FC236}">
                <a16:creationId xmlns:a16="http://schemas.microsoft.com/office/drawing/2014/main" id="{9CEA7002-FD51-5A51-9397-C5DF2C4C13C8}"/>
              </a:ext>
            </a:extLst>
          </p:cNvPr>
          <p:cNvSpPr txBox="1"/>
          <p:nvPr/>
        </p:nvSpPr>
        <p:spPr>
          <a:xfrm>
            <a:off x="1276816" y="3585349"/>
            <a:ext cx="8753706"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Constant water flow vs Variable water flow</a:t>
            </a:r>
          </a:p>
        </p:txBody>
      </p:sp>
      <p:sp>
        <p:nvSpPr>
          <p:cNvPr id="7" name="TextBox 6">
            <a:extLst>
              <a:ext uri="{FF2B5EF4-FFF2-40B4-BE49-F238E27FC236}">
                <a16:creationId xmlns:a16="http://schemas.microsoft.com/office/drawing/2014/main" id="{415F1ED5-D9DF-F02B-162F-B4C4BE4D3786}"/>
              </a:ext>
            </a:extLst>
          </p:cNvPr>
          <p:cNvSpPr txBox="1"/>
          <p:nvPr/>
        </p:nvSpPr>
        <p:spPr>
          <a:xfrm>
            <a:off x="1276816" y="5280474"/>
            <a:ext cx="8020477"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Water quality &amp; scale from heating mode</a:t>
            </a:r>
          </a:p>
        </p:txBody>
      </p:sp>
      <p:sp>
        <p:nvSpPr>
          <p:cNvPr id="9" name="TextBox 8">
            <a:extLst>
              <a:ext uri="{FF2B5EF4-FFF2-40B4-BE49-F238E27FC236}">
                <a16:creationId xmlns:a16="http://schemas.microsoft.com/office/drawing/2014/main" id="{C88298B2-3CA3-5C31-8FFB-5905FB7BA41E}"/>
              </a:ext>
            </a:extLst>
          </p:cNvPr>
          <p:cNvSpPr txBox="1"/>
          <p:nvPr/>
        </p:nvSpPr>
        <p:spPr>
          <a:xfrm>
            <a:off x="1276816" y="1460539"/>
            <a:ext cx="4451813" cy="430887"/>
          </a:xfrm>
          <a:prstGeom prst="rect">
            <a:avLst/>
          </a:prstGeom>
          <a:noFill/>
        </p:spPr>
        <p:txBody>
          <a:bodyPr wrap="square">
            <a:spAutoFit/>
          </a:bodyPr>
          <a:lstStyle/>
          <a:p>
            <a:pPr marL="342900" indent="-342900" algn="l">
              <a:lnSpc>
                <a:spcPct val="100000"/>
              </a:lnSpc>
              <a:buFont typeface="Arial" panose="020B0604020202020204" pitchFamily="34" charset="0"/>
              <a:buChar char="•"/>
            </a:pPr>
            <a:r>
              <a:rPr lang="en-US" sz="2200" dirty="0">
                <a:solidFill>
                  <a:srgbClr val="5784A4"/>
                </a:solidFill>
                <a:latin typeface="Titillium" pitchFamily="2" charset="77"/>
              </a:rPr>
              <a:t>How does a Heat Pump work?</a:t>
            </a:r>
          </a:p>
        </p:txBody>
      </p:sp>
    </p:spTree>
    <p:extLst>
      <p:ext uri="{BB962C8B-B14F-4D97-AF65-F5344CB8AC3E}">
        <p14:creationId xmlns:p14="http://schemas.microsoft.com/office/powerpoint/2010/main" val="6126454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8" grpId="0"/>
      <p:bldP spid="10" grpId="0"/>
      <p:bldP spid="12" grpId="0"/>
      <p:bldP spid="14" grpId="0"/>
      <p:bldP spid="1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719390" cy="292388"/>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How low will the loop temperature be after a defrost cycle in our 2pipe ASHP and in others ASHPs in general?</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System Volume- sizing for defrost</a:t>
            </a:r>
          </a:p>
        </p:txBody>
      </p:sp>
      <p:sp>
        <p:nvSpPr>
          <p:cNvPr id="5" name="TextBox 4">
            <a:extLst>
              <a:ext uri="{FF2B5EF4-FFF2-40B4-BE49-F238E27FC236}">
                <a16:creationId xmlns:a16="http://schemas.microsoft.com/office/drawing/2014/main" id="{70A7952E-D66D-DD29-B3EA-6B9850FD883F}"/>
              </a:ext>
            </a:extLst>
          </p:cNvPr>
          <p:cNvSpPr txBox="1"/>
          <p:nvPr/>
        </p:nvSpPr>
        <p:spPr>
          <a:xfrm>
            <a:off x="625965" y="2661833"/>
            <a:ext cx="10997348"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100 ton </a:t>
            </a:r>
            <a:r>
              <a:rPr lang="en-US" sz="1800" dirty="0" err="1">
                <a:solidFill>
                  <a:srgbClr val="5784A4"/>
                </a:solidFill>
                <a:latin typeface="Titillium" pitchFamily="2" charset="77"/>
              </a:rPr>
              <a:t>ashp</a:t>
            </a:r>
            <a:endParaRPr lang="en-US" sz="1800" dirty="0">
              <a:solidFill>
                <a:srgbClr val="5784A4"/>
              </a:solidFill>
              <a:latin typeface="Titillium" pitchFamily="2" charset="77"/>
            </a:endParaRPr>
          </a:p>
        </p:txBody>
      </p:sp>
      <p:sp>
        <p:nvSpPr>
          <p:cNvPr id="10" name="TextBox 9">
            <a:extLst>
              <a:ext uri="{FF2B5EF4-FFF2-40B4-BE49-F238E27FC236}">
                <a16:creationId xmlns:a16="http://schemas.microsoft.com/office/drawing/2014/main" id="{7F585DCF-CD96-015E-3451-2CB51128224C}"/>
              </a:ext>
            </a:extLst>
          </p:cNvPr>
          <p:cNvSpPr txBox="1"/>
          <p:nvPr/>
        </p:nvSpPr>
        <p:spPr>
          <a:xfrm>
            <a:off x="625965" y="3172142"/>
            <a:ext cx="6139980"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100% heating demand on a cold winter day</a:t>
            </a:r>
          </a:p>
        </p:txBody>
      </p:sp>
      <p:sp>
        <p:nvSpPr>
          <p:cNvPr id="12" name="TextBox 11">
            <a:extLst>
              <a:ext uri="{FF2B5EF4-FFF2-40B4-BE49-F238E27FC236}">
                <a16:creationId xmlns:a16="http://schemas.microsoft.com/office/drawing/2014/main" id="{682A3B35-B375-AEAD-3A2C-E0038E561E11}"/>
              </a:ext>
            </a:extLst>
          </p:cNvPr>
          <p:cNvSpPr txBox="1"/>
          <p:nvPr/>
        </p:nvSpPr>
        <p:spPr>
          <a:xfrm>
            <a:off x="625965" y="3676273"/>
            <a:ext cx="4445765" cy="646331"/>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in defrost, the cycle reverses so the unit is in cooling mode</a:t>
            </a:r>
          </a:p>
        </p:txBody>
      </p:sp>
      <p:sp>
        <p:nvSpPr>
          <p:cNvPr id="14" name="TextBox 13">
            <a:extLst>
              <a:ext uri="{FF2B5EF4-FFF2-40B4-BE49-F238E27FC236}">
                <a16:creationId xmlns:a16="http://schemas.microsoft.com/office/drawing/2014/main" id="{80E0959D-EBDC-CC20-4A73-2781A8A00DB5}"/>
              </a:ext>
            </a:extLst>
          </p:cNvPr>
          <p:cNvSpPr txBox="1"/>
          <p:nvPr/>
        </p:nvSpPr>
        <p:spPr>
          <a:xfrm>
            <a:off x="625965" y="4439840"/>
            <a:ext cx="4350072" cy="369332"/>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5784A4"/>
                </a:solidFill>
                <a:latin typeface="Titillium" pitchFamily="2" charset="77"/>
              </a:rPr>
              <a:t>w</a:t>
            </a:r>
            <a:r>
              <a:rPr lang="en-US" sz="1800" dirty="0">
                <a:solidFill>
                  <a:srgbClr val="5784A4"/>
                </a:solidFill>
                <a:latin typeface="Titillium" pitchFamily="2" charset="77"/>
              </a:rPr>
              <a:t>hich drops the loop temperature</a:t>
            </a:r>
            <a:endParaRPr lang="en-US" sz="1800" dirty="0"/>
          </a:p>
        </p:txBody>
      </p:sp>
      <p:sp>
        <p:nvSpPr>
          <p:cNvPr id="4" name="TextBox 3">
            <a:extLst>
              <a:ext uri="{FF2B5EF4-FFF2-40B4-BE49-F238E27FC236}">
                <a16:creationId xmlns:a16="http://schemas.microsoft.com/office/drawing/2014/main" id="{FDACE8E4-6629-48A7-B49D-BBF8673C48C2}"/>
              </a:ext>
            </a:extLst>
          </p:cNvPr>
          <p:cNvSpPr txBox="1"/>
          <p:nvPr/>
        </p:nvSpPr>
        <p:spPr>
          <a:xfrm>
            <a:off x="670720" y="1578908"/>
            <a:ext cx="6139980" cy="646331"/>
          </a:xfrm>
          <a:prstGeom prst="rect">
            <a:avLst/>
          </a:prstGeom>
          <a:noFill/>
        </p:spPr>
        <p:txBody>
          <a:bodyPr wrap="square">
            <a:spAutoFit/>
          </a:bodyPr>
          <a:lstStyle/>
          <a:p>
            <a:pPr algn="l">
              <a:lnSpc>
                <a:spcPct val="100000"/>
              </a:lnSpc>
            </a:pPr>
            <a:endParaRPr lang="en-US" dirty="0">
              <a:solidFill>
                <a:srgbClr val="5784A4"/>
              </a:solidFill>
              <a:latin typeface="Titillium" pitchFamily="2" charset="77"/>
            </a:endParaRPr>
          </a:p>
          <a:p>
            <a:pPr algn="l">
              <a:lnSpc>
                <a:spcPct val="100000"/>
              </a:lnSpc>
            </a:pPr>
            <a:r>
              <a:rPr lang="en-US" dirty="0">
                <a:solidFill>
                  <a:srgbClr val="5784A4"/>
                </a:solidFill>
                <a:latin typeface="Titillium" pitchFamily="2" charset="77"/>
              </a:rPr>
              <a:t>Example</a:t>
            </a:r>
          </a:p>
        </p:txBody>
      </p:sp>
      <p:pic>
        <p:nvPicPr>
          <p:cNvPr id="8" name="Picture 7">
            <a:extLst>
              <a:ext uri="{FF2B5EF4-FFF2-40B4-BE49-F238E27FC236}">
                <a16:creationId xmlns:a16="http://schemas.microsoft.com/office/drawing/2014/main" id="{49A1AE36-632F-8B2A-78BA-CA03A2E9F8B3}"/>
              </a:ext>
            </a:extLst>
          </p:cNvPr>
          <p:cNvPicPr>
            <a:picLocks noChangeAspect="1"/>
          </p:cNvPicPr>
          <p:nvPr/>
        </p:nvPicPr>
        <p:blipFill>
          <a:blip r:embed="rId5"/>
          <a:stretch>
            <a:fillRect/>
          </a:stretch>
        </p:blipFill>
        <p:spPr>
          <a:xfrm>
            <a:off x="5605941" y="1842283"/>
            <a:ext cx="6139511" cy="2633509"/>
          </a:xfrm>
          <a:prstGeom prst="rect">
            <a:avLst/>
          </a:prstGeom>
        </p:spPr>
      </p:pic>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0D12149F-5499-A6E3-9CC1-286056931618}"/>
                  </a:ext>
                </a:extLst>
              </p14:cNvPr>
              <p14:cNvContentPartPr/>
              <p14:nvPr/>
            </p14:nvContentPartPr>
            <p14:xfrm>
              <a:off x="7192213" y="2899513"/>
              <a:ext cx="360" cy="360"/>
            </p14:xfrm>
          </p:contentPart>
        </mc:Choice>
        <mc:Fallback xmlns="">
          <p:pic>
            <p:nvPicPr>
              <p:cNvPr id="24" name="Ink 23">
                <a:extLst>
                  <a:ext uri="{FF2B5EF4-FFF2-40B4-BE49-F238E27FC236}">
                    <a16:creationId xmlns:a16="http://schemas.microsoft.com/office/drawing/2014/main" id="{0D12149F-5499-A6E3-9CC1-286056931618}"/>
                  </a:ext>
                </a:extLst>
              </p:cNvPr>
              <p:cNvPicPr/>
              <p:nvPr/>
            </p:nvPicPr>
            <p:blipFill>
              <a:blip r:embed="rId7"/>
              <a:stretch>
                <a:fillRect/>
              </a:stretch>
            </p:blipFill>
            <p:spPr>
              <a:xfrm>
                <a:off x="7183213" y="2890513"/>
                <a:ext cx="18000" cy="18000"/>
              </a:xfrm>
              <a:prstGeom prst="rect">
                <a:avLst/>
              </a:prstGeom>
            </p:spPr>
          </p:pic>
        </mc:Fallback>
      </mc:AlternateContent>
      <p:sp>
        <p:nvSpPr>
          <p:cNvPr id="9" name="TextBox 8">
            <a:extLst>
              <a:ext uri="{FF2B5EF4-FFF2-40B4-BE49-F238E27FC236}">
                <a16:creationId xmlns:a16="http://schemas.microsoft.com/office/drawing/2014/main" id="{68E609FE-37B0-324F-CBD6-2814E173FAC2}"/>
              </a:ext>
            </a:extLst>
          </p:cNvPr>
          <p:cNvSpPr txBox="1"/>
          <p:nvPr/>
        </p:nvSpPr>
        <p:spPr>
          <a:xfrm>
            <a:off x="607072" y="5267136"/>
            <a:ext cx="6634319" cy="369332"/>
          </a:xfrm>
          <a:prstGeom prst="rect">
            <a:avLst/>
          </a:prstGeom>
          <a:noFill/>
        </p:spPr>
        <p:txBody>
          <a:bodyPr wrap="square">
            <a:spAutoFit/>
          </a:bodyPr>
          <a:lstStyle/>
          <a:p>
            <a:pPr algn="l">
              <a:lnSpc>
                <a:spcPct val="100000"/>
              </a:lnSpc>
            </a:pPr>
            <a:endParaRPr lang="en-US" sz="1800" dirty="0">
              <a:solidFill>
                <a:srgbClr val="5784A4"/>
              </a:solidFill>
              <a:latin typeface="Titillium" pitchFamily="2" charset="77"/>
            </a:endParaRPr>
          </a:p>
        </p:txBody>
      </p:sp>
    </p:spTree>
    <p:extLst>
      <p:ext uri="{BB962C8B-B14F-4D97-AF65-F5344CB8AC3E}">
        <p14:creationId xmlns:p14="http://schemas.microsoft.com/office/powerpoint/2010/main" val="708750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0" grpId="0"/>
      <p:bldP spid="12" grpId="0"/>
      <p:bldP spid="1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177755" cy="584775"/>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Only count what is active in the worst case scenario, so closed zones don’t count.  Add the primary &amp; secondary loops for  total volume.  </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a:solidFill>
                  <a:srgbClr val="5784A4"/>
                </a:solidFill>
                <a:latin typeface="Titillium" pitchFamily="2" charset="77"/>
              </a:rPr>
              <a:t>System Volume- effective volume</a:t>
            </a:r>
            <a:endParaRPr lang="en-US" sz="2400" b="1" dirty="0">
              <a:solidFill>
                <a:srgbClr val="5784A4"/>
              </a:solidFill>
              <a:latin typeface="Titillium" pitchFamily="2" charset="77"/>
            </a:endParaRPr>
          </a:p>
        </p:txBody>
      </p:sp>
      <p:sp>
        <p:nvSpPr>
          <p:cNvPr id="8" name="TextBox 7">
            <a:extLst>
              <a:ext uri="{FF2B5EF4-FFF2-40B4-BE49-F238E27FC236}">
                <a16:creationId xmlns:a16="http://schemas.microsoft.com/office/drawing/2014/main" id="{D50E7949-DE56-07BB-D7AC-F50AE5F5D27D}"/>
              </a:ext>
            </a:extLst>
          </p:cNvPr>
          <p:cNvSpPr txBox="1"/>
          <p:nvPr/>
        </p:nvSpPr>
        <p:spPr>
          <a:xfrm>
            <a:off x="625966" y="2018881"/>
            <a:ext cx="11024168" cy="384721"/>
          </a:xfrm>
          <a:prstGeom prst="rect">
            <a:avLst/>
          </a:prstGeom>
          <a:noFill/>
        </p:spPr>
        <p:txBody>
          <a:bodyPr wrap="square">
            <a:spAutoFit/>
          </a:bodyPr>
          <a:lstStyle/>
          <a:p>
            <a:r>
              <a:rPr lang="en-US" sz="1900" dirty="0">
                <a:solidFill>
                  <a:srgbClr val="5784A4"/>
                </a:solidFill>
                <a:latin typeface="Titillium" pitchFamily="2" charset="77"/>
              </a:rPr>
              <a:t>If this is less than the required system volume, then a buffer tank equaling the difference must be added.</a:t>
            </a:r>
            <a:endParaRPr lang="en-US" sz="1900" dirty="0"/>
          </a:p>
        </p:txBody>
      </p:sp>
      <p:pic>
        <p:nvPicPr>
          <p:cNvPr id="5" name="Picture 4">
            <a:extLst>
              <a:ext uri="{FF2B5EF4-FFF2-40B4-BE49-F238E27FC236}">
                <a16:creationId xmlns:a16="http://schemas.microsoft.com/office/drawing/2014/main" id="{01BD299C-A6E8-7E75-F102-A328AD31DF09}"/>
              </a:ext>
            </a:extLst>
          </p:cNvPr>
          <p:cNvPicPr>
            <a:picLocks noChangeAspect="1"/>
          </p:cNvPicPr>
          <p:nvPr/>
        </p:nvPicPr>
        <p:blipFill>
          <a:blip r:embed="rId5"/>
          <a:stretch>
            <a:fillRect/>
          </a:stretch>
        </p:blipFill>
        <p:spPr>
          <a:xfrm>
            <a:off x="713677" y="2498802"/>
            <a:ext cx="5870654" cy="4161367"/>
          </a:xfrm>
          <a:prstGeom prst="rect">
            <a:avLst/>
          </a:prstGeom>
        </p:spPr>
      </p:pic>
      <p:sp>
        <p:nvSpPr>
          <p:cNvPr id="10" name="TextBox 9">
            <a:extLst>
              <a:ext uri="{FF2B5EF4-FFF2-40B4-BE49-F238E27FC236}">
                <a16:creationId xmlns:a16="http://schemas.microsoft.com/office/drawing/2014/main" id="{F7CEEB4C-B118-1AAA-2BD8-7B8C00766653}"/>
              </a:ext>
            </a:extLst>
          </p:cNvPr>
          <p:cNvSpPr txBox="1"/>
          <p:nvPr/>
        </p:nvSpPr>
        <p:spPr>
          <a:xfrm>
            <a:off x="6730498" y="2934688"/>
            <a:ext cx="5007846" cy="923330"/>
          </a:xfrm>
          <a:prstGeom prst="rect">
            <a:avLst/>
          </a:prstGeom>
          <a:noFill/>
        </p:spPr>
        <p:txBody>
          <a:bodyPr wrap="square">
            <a:spAutoFit/>
          </a:bodyPr>
          <a:lstStyle/>
          <a:p>
            <a:r>
              <a:rPr lang="en-US" dirty="0">
                <a:solidFill>
                  <a:srgbClr val="5784A4"/>
                </a:solidFill>
                <a:latin typeface="Titillium" pitchFamily="2" charset="77"/>
              </a:rPr>
              <a:t>Be sure to start the secondary pump prior to enabling the heat pump, and only stop the secondary pump after disabling the heat pump</a:t>
            </a:r>
            <a:endParaRPr lang="en-US" sz="1800" dirty="0"/>
          </a:p>
        </p:txBody>
      </p:sp>
    </p:spTree>
    <p:extLst>
      <p:ext uri="{BB962C8B-B14F-4D97-AF65-F5344CB8AC3E}">
        <p14:creationId xmlns:p14="http://schemas.microsoft.com/office/powerpoint/2010/main" val="3893891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177755" cy="292388"/>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Water is inversely soluble, which means minerals like calcium come out of solution when water is heated</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Water Quality &amp; Scale</a:t>
            </a:r>
          </a:p>
        </p:txBody>
      </p:sp>
      <p:sp>
        <p:nvSpPr>
          <p:cNvPr id="8" name="TextBox 7">
            <a:extLst>
              <a:ext uri="{FF2B5EF4-FFF2-40B4-BE49-F238E27FC236}">
                <a16:creationId xmlns:a16="http://schemas.microsoft.com/office/drawing/2014/main" id="{D50E7949-DE56-07BB-D7AC-F50AE5F5D27D}"/>
              </a:ext>
            </a:extLst>
          </p:cNvPr>
          <p:cNvSpPr txBox="1"/>
          <p:nvPr/>
        </p:nvSpPr>
        <p:spPr>
          <a:xfrm>
            <a:off x="625966" y="1764738"/>
            <a:ext cx="11024168" cy="677108"/>
          </a:xfrm>
          <a:prstGeom prst="rect">
            <a:avLst/>
          </a:prstGeom>
          <a:noFill/>
        </p:spPr>
        <p:txBody>
          <a:bodyPr wrap="square">
            <a:spAutoFit/>
          </a:bodyPr>
          <a:lstStyle/>
          <a:p>
            <a:r>
              <a:rPr lang="en-US" sz="1900" dirty="0">
                <a:solidFill>
                  <a:srgbClr val="5784A4"/>
                </a:solidFill>
                <a:latin typeface="Titillium" pitchFamily="2" charset="77"/>
              </a:rPr>
              <a:t>This means scale will form on surfaces, like the ones shown below.  This is not a problem in cooling mode so mostly overlooked by heat pump manufacturers.</a:t>
            </a:r>
            <a:endParaRPr lang="en-US" sz="1900" dirty="0"/>
          </a:p>
        </p:txBody>
      </p:sp>
      <p:sp>
        <p:nvSpPr>
          <p:cNvPr id="10" name="TextBox 9">
            <a:extLst>
              <a:ext uri="{FF2B5EF4-FFF2-40B4-BE49-F238E27FC236}">
                <a16:creationId xmlns:a16="http://schemas.microsoft.com/office/drawing/2014/main" id="{F7CEEB4C-B118-1AAA-2BD8-7B8C00766653}"/>
              </a:ext>
            </a:extLst>
          </p:cNvPr>
          <p:cNvSpPr txBox="1"/>
          <p:nvPr/>
        </p:nvSpPr>
        <p:spPr>
          <a:xfrm>
            <a:off x="625965" y="2675681"/>
            <a:ext cx="9272517" cy="646331"/>
          </a:xfrm>
          <a:prstGeom prst="rect">
            <a:avLst/>
          </a:prstGeom>
          <a:noFill/>
        </p:spPr>
        <p:txBody>
          <a:bodyPr wrap="square">
            <a:spAutoFit/>
          </a:bodyPr>
          <a:lstStyle/>
          <a:p>
            <a:r>
              <a:rPr lang="en-US" dirty="0">
                <a:solidFill>
                  <a:srgbClr val="5784A4"/>
                </a:solidFill>
                <a:latin typeface="Titillium" pitchFamily="2" charset="77"/>
              </a:rPr>
              <a:t>So, it is important to understand &amp; control the quality of the water in our system should your heat exchangers be susceptive to scale.</a:t>
            </a:r>
            <a:endParaRPr lang="en-US" sz="1800" dirty="0"/>
          </a:p>
        </p:txBody>
      </p:sp>
      <p:pic>
        <p:nvPicPr>
          <p:cNvPr id="4" name="Picture 3">
            <a:extLst>
              <a:ext uri="{FF2B5EF4-FFF2-40B4-BE49-F238E27FC236}">
                <a16:creationId xmlns:a16="http://schemas.microsoft.com/office/drawing/2014/main" id="{5D357A2C-0330-FE80-A07A-0A63D1ADBDAB}"/>
              </a:ext>
            </a:extLst>
          </p:cNvPr>
          <p:cNvPicPr>
            <a:picLocks noChangeAspect="1"/>
          </p:cNvPicPr>
          <p:nvPr/>
        </p:nvPicPr>
        <p:blipFill>
          <a:blip r:embed="rId5"/>
          <a:stretch>
            <a:fillRect/>
          </a:stretch>
        </p:blipFill>
        <p:spPr>
          <a:xfrm>
            <a:off x="4997037" y="3780612"/>
            <a:ext cx="3463055" cy="1819147"/>
          </a:xfrm>
          <a:prstGeom prst="rect">
            <a:avLst/>
          </a:prstGeom>
        </p:spPr>
      </p:pic>
      <p:pic>
        <p:nvPicPr>
          <p:cNvPr id="11" name="Picture 10">
            <a:extLst>
              <a:ext uri="{FF2B5EF4-FFF2-40B4-BE49-F238E27FC236}">
                <a16:creationId xmlns:a16="http://schemas.microsoft.com/office/drawing/2014/main" id="{CD48674D-6672-C02F-3C68-D27B8A0D17A7}"/>
              </a:ext>
            </a:extLst>
          </p:cNvPr>
          <p:cNvPicPr>
            <a:picLocks noChangeAspect="1"/>
          </p:cNvPicPr>
          <p:nvPr/>
        </p:nvPicPr>
        <p:blipFill>
          <a:blip r:embed="rId6"/>
          <a:stretch>
            <a:fillRect/>
          </a:stretch>
        </p:blipFill>
        <p:spPr>
          <a:xfrm>
            <a:off x="713677" y="3989735"/>
            <a:ext cx="3252785" cy="1912080"/>
          </a:xfrm>
          <a:prstGeom prst="rect">
            <a:avLst/>
          </a:prstGeom>
        </p:spPr>
      </p:pic>
    </p:spTree>
    <p:extLst>
      <p:ext uri="{BB962C8B-B14F-4D97-AF65-F5344CB8AC3E}">
        <p14:creationId xmlns:p14="http://schemas.microsoft.com/office/powerpoint/2010/main" val="3165165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177755" cy="584775"/>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Heat recovery chillers are very efficient when operating in heat recovery mode, and heat pumps are a very efficient method of heating water.  Both can generate energy savings resulting in reduced operating costs.</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Applications- hybrid design</a:t>
            </a:r>
          </a:p>
        </p:txBody>
      </p:sp>
      <p:sp>
        <p:nvSpPr>
          <p:cNvPr id="8" name="TextBox 7">
            <a:extLst>
              <a:ext uri="{FF2B5EF4-FFF2-40B4-BE49-F238E27FC236}">
                <a16:creationId xmlns:a16="http://schemas.microsoft.com/office/drawing/2014/main" id="{D50E7949-DE56-07BB-D7AC-F50AE5F5D27D}"/>
              </a:ext>
            </a:extLst>
          </p:cNvPr>
          <p:cNvSpPr txBox="1"/>
          <p:nvPr/>
        </p:nvSpPr>
        <p:spPr>
          <a:xfrm>
            <a:off x="625966" y="2033100"/>
            <a:ext cx="11024168" cy="384721"/>
          </a:xfrm>
          <a:prstGeom prst="rect">
            <a:avLst/>
          </a:prstGeom>
          <a:noFill/>
        </p:spPr>
        <p:txBody>
          <a:bodyPr wrap="square">
            <a:spAutoFit/>
          </a:bodyPr>
          <a:lstStyle/>
          <a:p>
            <a:r>
              <a:rPr lang="en-US" sz="1900" dirty="0">
                <a:solidFill>
                  <a:srgbClr val="5784A4"/>
                </a:solidFill>
                <a:latin typeface="Titillium" pitchFamily="2" charset="77"/>
              </a:rPr>
              <a:t>However, there are more efficient solutions to produce just cooling.</a:t>
            </a:r>
            <a:endParaRPr lang="en-US" sz="1900" dirty="0"/>
          </a:p>
        </p:txBody>
      </p:sp>
      <p:sp>
        <p:nvSpPr>
          <p:cNvPr id="10" name="TextBox 9">
            <a:extLst>
              <a:ext uri="{FF2B5EF4-FFF2-40B4-BE49-F238E27FC236}">
                <a16:creationId xmlns:a16="http://schemas.microsoft.com/office/drawing/2014/main" id="{F7CEEB4C-B118-1AAA-2BD8-7B8C00766653}"/>
              </a:ext>
            </a:extLst>
          </p:cNvPr>
          <p:cNvSpPr txBox="1"/>
          <p:nvPr/>
        </p:nvSpPr>
        <p:spPr>
          <a:xfrm>
            <a:off x="5161803" y="4656388"/>
            <a:ext cx="5007846" cy="923330"/>
          </a:xfrm>
          <a:prstGeom prst="rect">
            <a:avLst/>
          </a:prstGeom>
          <a:noFill/>
        </p:spPr>
        <p:txBody>
          <a:bodyPr wrap="square">
            <a:spAutoFit/>
          </a:bodyPr>
          <a:lstStyle/>
          <a:p>
            <a:r>
              <a:rPr lang="en-US" dirty="0">
                <a:solidFill>
                  <a:srgbClr val="5784A4"/>
                </a:solidFill>
                <a:latin typeface="Titillium" pitchFamily="2" charset="77"/>
              </a:rPr>
              <a:t>For most buildings, a hybrid solution with both heat recovery, heat pumps, &amp; chillers is the most efficient &amp; cost effective solution.</a:t>
            </a:r>
            <a:endParaRPr lang="en-US" sz="1800" dirty="0"/>
          </a:p>
        </p:txBody>
      </p:sp>
      <p:pic>
        <p:nvPicPr>
          <p:cNvPr id="4" name="Picture 3">
            <a:extLst>
              <a:ext uri="{FF2B5EF4-FFF2-40B4-BE49-F238E27FC236}">
                <a16:creationId xmlns:a16="http://schemas.microsoft.com/office/drawing/2014/main" id="{CF17D4AC-7E14-42A7-F829-FDEDBF92D211}"/>
              </a:ext>
            </a:extLst>
          </p:cNvPr>
          <p:cNvPicPr>
            <a:picLocks noChangeAspect="1"/>
          </p:cNvPicPr>
          <p:nvPr/>
        </p:nvPicPr>
        <p:blipFill>
          <a:blip r:embed="rId5"/>
          <a:stretch>
            <a:fillRect/>
          </a:stretch>
        </p:blipFill>
        <p:spPr>
          <a:xfrm>
            <a:off x="625966" y="2967790"/>
            <a:ext cx="3912849" cy="3773251"/>
          </a:xfrm>
          <a:prstGeom prst="rect">
            <a:avLst/>
          </a:prstGeom>
        </p:spPr>
      </p:pic>
      <p:pic>
        <p:nvPicPr>
          <p:cNvPr id="11" name="Picture 10">
            <a:extLst>
              <a:ext uri="{FF2B5EF4-FFF2-40B4-BE49-F238E27FC236}">
                <a16:creationId xmlns:a16="http://schemas.microsoft.com/office/drawing/2014/main" id="{6C5123A3-9E7E-3D13-1FED-0FEEE2974928}"/>
              </a:ext>
            </a:extLst>
          </p:cNvPr>
          <p:cNvPicPr>
            <a:picLocks noChangeAspect="1"/>
          </p:cNvPicPr>
          <p:nvPr/>
        </p:nvPicPr>
        <p:blipFill>
          <a:blip r:embed="rId6"/>
          <a:stretch>
            <a:fillRect/>
          </a:stretch>
        </p:blipFill>
        <p:spPr>
          <a:xfrm>
            <a:off x="5161803" y="3117741"/>
            <a:ext cx="6808323" cy="1109972"/>
          </a:xfrm>
          <a:prstGeom prst="rect">
            <a:avLst/>
          </a:prstGeom>
        </p:spPr>
      </p:pic>
      <p:sp>
        <p:nvSpPr>
          <p:cNvPr id="2" name="Rectangle 1">
            <a:extLst>
              <a:ext uri="{FF2B5EF4-FFF2-40B4-BE49-F238E27FC236}">
                <a16:creationId xmlns:a16="http://schemas.microsoft.com/office/drawing/2014/main" id="{715E4D9B-D376-7F02-A2DF-A0441D2FB465}"/>
              </a:ext>
            </a:extLst>
          </p:cNvPr>
          <p:cNvSpPr/>
          <p:nvPr/>
        </p:nvSpPr>
        <p:spPr>
          <a:xfrm>
            <a:off x="8584163" y="3117741"/>
            <a:ext cx="531845" cy="418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32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9"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550118"/>
            <a:ext cx="3145941" cy="1461939"/>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Just because you can provide a 4 pipe simultaneous unit that doesn’t mean that you should make the entire plant 4 pipe simultaneous </a:t>
            </a:r>
            <a:r>
              <a:rPr lang="en-US" sz="1900" dirty="0" err="1">
                <a:solidFill>
                  <a:srgbClr val="5784A4"/>
                </a:solidFill>
                <a:latin typeface="Titillium" pitchFamily="2" charset="77"/>
              </a:rPr>
              <a:t>ashp’s</a:t>
            </a:r>
            <a:endParaRPr lang="en-US" sz="19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7" y="488471"/>
            <a:ext cx="8908787" cy="369332"/>
          </a:xfrm>
        </p:spPr>
        <p:txBody>
          <a:bodyPr wrap="square" lIns="0" tIns="0" rIns="0" bIns="0" anchor="t" anchorCtr="0">
            <a:spAutoFit/>
          </a:bodyPr>
          <a:lstStyle/>
          <a:p>
            <a:pPr algn="l">
              <a:lnSpc>
                <a:spcPct val="100000"/>
              </a:lnSpc>
            </a:pPr>
            <a:r>
              <a:rPr lang="en-US" sz="2400" b="1" dirty="0">
                <a:solidFill>
                  <a:srgbClr val="5784A4"/>
                </a:solidFill>
                <a:latin typeface="Titillium" pitchFamily="2" charset="77"/>
              </a:rPr>
              <a:t>Applications- hybrid design &amp; energy recovery</a:t>
            </a:r>
          </a:p>
        </p:txBody>
      </p:sp>
      <p:sp>
        <p:nvSpPr>
          <p:cNvPr id="8" name="TextBox 7">
            <a:extLst>
              <a:ext uri="{FF2B5EF4-FFF2-40B4-BE49-F238E27FC236}">
                <a16:creationId xmlns:a16="http://schemas.microsoft.com/office/drawing/2014/main" id="{D50E7949-DE56-07BB-D7AC-F50AE5F5D27D}"/>
              </a:ext>
            </a:extLst>
          </p:cNvPr>
          <p:cNvSpPr txBox="1"/>
          <p:nvPr/>
        </p:nvSpPr>
        <p:spPr>
          <a:xfrm>
            <a:off x="603150" y="3441452"/>
            <a:ext cx="2500005" cy="1261884"/>
          </a:xfrm>
          <a:prstGeom prst="rect">
            <a:avLst/>
          </a:prstGeom>
          <a:noFill/>
        </p:spPr>
        <p:txBody>
          <a:bodyPr wrap="square">
            <a:spAutoFit/>
          </a:bodyPr>
          <a:lstStyle/>
          <a:p>
            <a:r>
              <a:rPr lang="en-US" sz="1900" dirty="0">
                <a:solidFill>
                  <a:srgbClr val="5784A4"/>
                </a:solidFill>
                <a:latin typeface="Titillium" pitchFamily="2" charset="77"/>
              </a:rPr>
              <a:t>Try to size the simultaneous unit so it operates as much as possible.</a:t>
            </a:r>
            <a:endParaRPr lang="en-US" sz="1900" dirty="0"/>
          </a:p>
        </p:txBody>
      </p:sp>
      <p:sp>
        <p:nvSpPr>
          <p:cNvPr id="4" name="TextBox 3">
            <a:extLst>
              <a:ext uri="{FF2B5EF4-FFF2-40B4-BE49-F238E27FC236}">
                <a16:creationId xmlns:a16="http://schemas.microsoft.com/office/drawing/2014/main" id="{2DE79E09-B01D-B7AE-1A4B-94BFFCE14DB6}"/>
              </a:ext>
            </a:extLst>
          </p:cNvPr>
          <p:cNvSpPr txBox="1"/>
          <p:nvPr/>
        </p:nvSpPr>
        <p:spPr>
          <a:xfrm>
            <a:off x="603149" y="5272477"/>
            <a:ext cx="2500006" cy="1200329"/>
          </a:xfrm>
          <a:prstGeom prst="rect">
            <a:avLst/>
          </a:prstGeom>
          <a:noFill/>
        </p:spPr>
        <p:txBody>
          <a:bodyPr wrap="square">
            <a:spAutoFit/>
          </a:bodyPr>
          <a:lstStyle/>
          <a:p>
            <a:r>
              <a:rPr lang="en-US" dirty="0">
                <a:solidFill>
                  <a:srgbClr val="5784A4"/>
                </a:solidFill>
                <a:latin typeface="Titillium" pitchFamily="2" charset="77"/>
              </a:rPr>
              <a:t>By doing this you also get the best payback on the 4 pipe unit investment</a:t>
            </a:r>
            <a:endParaRPr lang="en-US" sz="1800" dirty="0"/>
          </a:p>
        </p:txBody>
      </p:sp>
      <p:pic>
        <p:nvPicPr>
          <p:cNvPr id="16" name="Picture 15">
            <a:extLst>
              <a:ext uri="{FF2B5EF4-FFF2-40B4-BE49-F238E27FC236}">
                <a16:creationId xmlns:a16="http://schemas.microsoft.com/office/drawing/2014/main" id="{367D61FA-84BF-8F02-6006-364017C11883}"/>
              </a:ext>
            </a:extLst>
          </p:cNvPr>
          <p:cNvPicPr>
            <a:picLocks noChangeAspect="1"/>
          </p:cNvPicPr>
          <p:nvPr/>
        </p:nvPicPr>
        <p:blipFill>
          <a:blip r:embed="rId5"/>
          <a:stretch>
            <a:fillRect/>
          </a:stretch>
        </p:blipFill>
        <p:spPr>
          <a:xfrm>
            <a:off x="3703326" y="2086173"/>
            <a:ext cx="8488674" cy="4771827"/>
          </a:xfrm>
          <a:prstGeom prst="rect">
            <a:avLst/>
          </a:prstGeom>
        </p:spPr>
      </p:pic>
    </p:spTree>
    <p:extLst>
      <p:ext uri="{BB962C8B-B14F-4D97-AF65-F5344CB8AC3E}">
        <p14:creationId xmlns:p14="http://schemas.microsoft.com/office/powerpoint/2010/main" val="2881496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177755" cy="292388"/>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First, a note on dedicated heat recovery chillers…</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7" y="488471"/>
            <a:ext cx="8908787" cy="369332"/>
          </a:xfrm>
        </p:spPr>
        <p:txBody>
          <a:bodyPr wrap="square" lIns="0" tIns="0" rIns="0" bIns="0" anchor="t" anchorCtr="0">
            <a:spAutoFit/>
          </a:bodyPr>
          <a:lstStyle/>
          <a:p>
            <a:pPr algn="l">
              <a:lnSpc>
                <a:spcPct val="100000"/>
              </a:lnSpc>
            </a:pPr>
            <a:r>
              <a:rPr lang="en-US" sz="2400" b="1" dirty="0">
                <a:solidFill>
                  <a:srgbClr val="5784A4"/>
                </a:solidFill>
                <a:latin typeface="Titillium" pitchFamily="2" charset="77"/>
              </a:rPr>
              <a:t>Applications- dedicated heat recovery</a:t>
            </a:r>
          </a:p>
        </p:txBody>
      </p:sp>
      <p:sp>
        <p:nvSpPr>
          <p:cNvPr id="8" name="TextBox 7">
            <a:extLst>
              <a:ext uri="{FF2B5EF4-FFF2-40B4-BE49-F238E27FC236}">
                <a16:creationId xmlns:a16="http://schemas.microsoft.com/office/drawing/2014/main" id="{D50E7949-DE56-07BB-D7AC-F50AE5F5D27D}"/>
              </a:ext>
            </a:extLst>
          </p:cNvPr>
          <p:cNvSpPr txBox="1"/>
          <p:nvPr/>
        </p:nvSpPr>
        <p:spPr>
          <a:xfrm>
            <a:off x="679081" y="2264912"/>
            <a:ext cx="2500005" cy="1554272"/>
          </a:xfrm>
          <a:prstGeom prst="rect">
            <a:avLst/>
          </a:prstGeom>
          <a:noFill/>
        </p:spPr>
        <p:txBody>
          <a:bodyPr wrap="square">
            <a:spAutoFit/>
          </a:bodyPr>
          <a:lstStyle/>
          <a:p>
            <a:r>
              <a:rPr lang="en-US" sz="1900" dirty="0">
                <a:solidFill>
                  <a:srgbClr val="5784A4"/>
                </a:solidFill>
                <a:latin typeface="Titillium" pitchFamily="2" charset="77"/>
              </a:rPr>
              <a:t>These chillers are water-to-water type, so you cannot heat when you are not cooling, and vice versa </a:t>
            </a:r>
            <a:endParaRPr lang="en-US" sz="1900" dirty="0"/>
          </a:p>
        </p:txBody>
      </p:sp>
      <p:sp>
        <p:nvSpPr>
          <p:cNvPr id="4" name="TextBox 3">
            <a:extLst>
              <a:ext uri="{FF2B5EF4-FFF2-40B4-BE49-F238E27FC236}">
                <a16:creationId xmlns:a16="http://schemas.microsoft.com/office/drawing/2014/main" id="{2DE79E09-B01D-B7AE-1A4B-94BFFCE14DB6}"/>
              </a:ext>
            </a:extLst>
          </p:cNvPr>
          <p:cNvSpPr txBox="1"/>
          <p:nvPr/>
        </p:nvSpPr>
        <p:spPr>
          <a:xfrm>
            <a:off x="625967" y="4305009"/>
            <a:ext cx="2500006" cy="1754326"/>
          </a:xfrm>
          <a:prstGeom prst="rect">
            <a:avLst/>
          </a:prstGeom>
          <a:noFill/>
        </p:spPr>
        <p:txBody>
          <a:bodyPr wrap="square">
            <a:spAutoFit/>
          </a:bodyPr>
          <a:lstStyle/>
          <a:p>
            <a:r>
              <a:rPr lang="en-US" dirty="0">
                <a:solidFill>
                  <a:srgbClr val="5784A4"/>
                </a:solidFill>
                <a:latin typeface="Titillium" pitchFamily="2" charset="77"/>
              </a:rPr>
              <a:t>Also, you can only control to one side of the chiller at a time.  So, it’s either controlling to the cold side or to the hot side.</a:t>
            </a:r>
            <a:endParaRPr lang="en-US" sz="1800" dirty="0"/>
          </a:p>
        </p:txBody>
      </p:sp>
      <p:pic>
        <p:nvPicPr>
          <p:cNvPr id="10" name="Picture 9">
            <a:extLst>
              <a:ext uri="{FF2B5EF4-FFF2-40B4-BE49-F238E27FC236}">
                <a16:creationId xmlns:a16="http://schemas.microsoft.com/office/drawing/2014/main" id="{3447C4F6-4717-A590-BD4E-CC7CB593151C}"/>
              </a:ext>
            </a:extLst>
          </p:cNvPr>
          <p:cNvPicPr>
            <a:picLocks noChangeAspect="1"/>
          </p:cNvPicPr>
          <p:nvPr/>
        </p:nvPicPr>
        <p:blipFill>
          <a:blip r:embed="rId5"/>
          <a:stretch>
            <a:fillRect/>
          </a:stretch>
        </p:blipFill>
        <p:spPr>
          <a:xfrm>
            <a:off x="3748961" y="1850066"/>
            <a:ext cx="5373159" cy="4471456"/>
          </a:xfrm>
          <a:prstGeom prst="rect">
            <a:avLst/>
          </a:prstGeom>
        </p:spPr>
      </p:pic>
      <p:sp>
        <p:nvSpPr>
          <p:cNvPr id="12" name="TextBox 11">
            <a:extLst>
              <a:ext uri="{FF2B5EF4-FFF2-40B4-BE49-F238E27FC236}">
                <a16:creationId xmlns:a16="http://schemas.microsoft.com/office/drawing/2014/main" id="{CEE734EE-8B6A-1303-A482-0B30C324B815}"/>
              </a:ext>
            </a:extLst>
          </p:cNvPr>
          <p:cNvSpPr txBox="1"/>
          <p:nvPr/>
        </p:nvSpPr>
        <p:spPr>
          <a:xfrm>
            <a:off x="8242891" y="1584535"/>
            <a:ext cx="3548616" cy="1201195"/>
          </a:xfrm>
          <a:prstGeom prst="rect">
            <a:avLst/>
          </a:prstGeom>
          <a:noFill/>
        </p:spPr>
        <p:txBody>
          <a:bodyPr wrap="square">
            <a:spAutoFit/>
          </a:bodyPr>
          <a:lstStyle/>
          <a:p>
            <a:r>
              <a:rPr lang="en-US" dirty="0">
                <a:solidFill>
                  <a:srgbClr val="5784A4"/>
                </a:solidFill>
                <a:latin typeface="Titillium" pitchFamily="2" charset="77"/>
              </a:rPr>
              <a:t>Since the unit is not connected to a source loop its output is limited to the smallest load of the two sides (heating or cooling)</a:t>
            </a:r>
            <a:endParaRPr lang="en-US" sz="1800" dirty="0"/>
          </a:p>
        </p:txBody>
      </p:sp>
      <p:sp>
        <p:nvSpPr>
          <p:cNvPr id="14" name="TextBox 13">
            <a:extLst>
              <a:ext uri="{FF2B5EF4-FFF2-40B4-BE49-F238E27FC236}">
                <a16:creationId xmlns:a16="http://schemas.microsoft.com/office/drawing/2014/main" id="{E9CC0C0A-655C-C3DD-241A-C88218FE6398}"/>
              </a:ext>
            </a:extLst>
          </p:cNvPr>
          <p:cNvSpPr txBox="1"/>
          <p:nvPr/>
        </p:nvSpPr>
        <p:spPr>
          <a:xfrm>
            <a:off x="8320554" y="3006193"/>
            <a:ext cx="3470953" cy="1200329"/>
          </a:xfrm>
          <a:prstGeom prst="rect">
            <a:avLst/>
          </a:prstGeom>
          <a:noFill/>
        </p:spPr>
        <p:txBody>
          <a:bodyPr wrap="square">
            <a:spAutoFit/>
          </a:bodyPr>
          <a:lstStyle/>
          <a:p>
            <a:r>
              <a:rPr lang="en-US" dirty="0">
                <a:solidFill>
                  <a:srgbClr val="5784A4"/>
                </a:solidFill>
                <a:latin typeface="Titillium" pitchFamily="2" charset="77"/>
              </a:rPr>
              <a:t>If there is no </a:t>
            </a:r>
            <a:r>
              <a:rPr lang="en-US" dirty="0" err="1">
                <a:solidFill>
                  <a:srgbClr val="5784A4"/>
                </a:solidFill>
                <a:latin typeface="Titillium" pitchFamily="2" charset="77"/>
              </a:rPr>
              <a:t>bms</a:t>
            </a:r>
            <a:r>
              <a:rPr lang="en-US" dirty="0">
                <a:solidFill>
                  <a:srgbClr val="5784A4"/>
                </a:solidFill>
                <a:latin typeface="Titillium" pitchFamily="2" charset="77"/>
              </a:rPr>
              <a:t> interface, then you must size it for the min cooling or heating loads that are always present</a:t>
            </a:r>
            <a:endParaRPr lang="en-US" sz="1800" dirty="0"/>
          </a:p>
        </p:txBody>
      </p:sp>
    </p:spTree>
    <p:extLst>
      <p:ext uri="{BB962C8B-B14F-4D97-AF65-F5344CB8AC3E}">
        <p14:creationId xmlns:p14="http://schemas.microsoft.com/office/powerpoint/2010/main" val="1770565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4" grpId="0"/>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6862230" y="1199205"/>
            <a:ext cx="4278688" cy="292388"/>
          </a:xfrm>
        </p:spPr>
        <p:txBody>
          <a:bodyPr wrap="square" lIns="0" tIns="0" rIns="0" bIns="0" anchor="t" anchorCtr="0">
            <a:spAutoFit/>
          </a:bodyPr>
          <a:lstStyle/>
          <a:p>
            <a:pPr algn="l">
              <a:lnSpc>
                <a:spcPct val="100000"/>
              </a:lnSpc>
            </a:pPr>
            <a:r>
              <a:rPr lang="en-US" sz="1900" b="1" dirty="0">
                <a:solidFill>
                  <a:srgbClr val="5784A4"/>
                </a:solidFill>
                <a:latin typeface="Titillium" pitchFamily="2" charset="77"/>
              </a:rPr>
              <a:t>The magic number of Heat Pumps is 3!</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Designing for redundancy</a:t>
            </a:r>
          </a:p>
        </p:txBody>
      </p:sp>
      <p:sp>
        <p:nvSpPr>
          <p:cNvPr id="8" name="TextBox 7">
            <a:extLst>
              <a:ext uri="{FF2B5EF4-FFF2-40B4-BE49-F238E27FC236}">
                <a16:creationId xmlns:a16="http://schemas.microsoft.com/office/drawing/2014/main" id="{D50E7949-DE56-07BB-D7AC-F50AE5F5D27D}"/>
              </a:ext>
            </a:extLst>
          </p:cNvPr>
          <p:cNvSpPr txBox="1"/>
          <p:nvPr/>
        </p:nvSpPr>
        <p:spPr>
          <a:xfrm>
            <a:off x="6719423" y="2188272"/>
            <a:ext cx="4368684" cy="969496"/>
          </a:xfrm>
          <a:prstGeom prst="rect">
            <a:avLst/>
          </a:prstGeom>
          <a:noFill/>
        </p:spPr>
        <p:txBody>
          <a:bodyPr wrap="square">
            <a:spAutoFit/>
          </a:bodyPr>
          <a:lstStyle/>
          <a:p>
            <a:r>
              <a:rPr lang="en-US" sz="1900" dirty="0">
                <a:solidFill>
                  <a:srgbClr val="5784A4"/>
                </a:solidFill>
                <a:latin typeface="Titillium" pitchFamily="2" charset="77"/>
              </a:rPr>
              <a:t>If any one of the three is down, then at least you have one for cooling loop and the other for the heating loop</a:t>
            </a:r>
            <a:endParaRPr lang="en-US" sz="1900" dirty="0"/>
          </a:p>
        </p:txBody>
      </p:sp>
      <p:sp>
        <p:nvSpPr>
          <p:cNvPr id="10" name="TextBox 9">
            <a:extLst>
              <a:ext uri="{FF2B5EF4-FFF2-40B4-BE49-F238E27FC236}">
                <a16:creationId xmlns:a16="http://schemas.microsoft.com/office/drawing/2014/main" id="{F7CEEB4C-B118-1AAA-2BD8-7B8C00766653}"/>
              </a:ext>
            </a:extLst>
          </p:cNvPr>
          <p:cNvSpPr txBox="1"/>
          <p:nvPr/>
        </p:nvSpPr>
        <p:spPr>
          <a:xfrm>
            <a:off x="6730497" y="3700232"/>
            <a:ext cx="5148501" cy="1200329"/>
          </a:xfrm>
          <a:prstGeom prst="rect">
            <a:avLst/>
          </a:prstGeom>
          <a:noFill/>
        </p:spPr>
        <p:txBody>
          <a:bodyPr wrap="square">
            <a:spAutoFit/>
          </a:bodyPr>
          <a:lstStyle/>
          <a:p>
            <a:r>
              <a:rPr lang="en-US" dirty="0">
                <a:solidFill>
                  <a:srgbClr val="5784A4"/>
                </a:solidFill>
                <a:latin typeface="Titillium" pitchFamily="2" charset="77"/>
              </a:rPr>
              <a:t>They don’t have to be the same size or all 2 pipe or all 4 pipe, you just need qty3 minimum for some redundancy.  And your customer can determine sizes based on the amount of redundancy they want</a:t>
            </a:r>
            <a:endParaRPr lang="en-US" sz="1800" dirty="0"/>
          </a:p>
        </p:txBody>
      </p:sp>
      <p:pic>
        <p:nvPicPr>
          <p:cNvPr id="4" name="Picture 3">
            <a:extLst>
              <a:ext uri="{FF2B5EF4-FFF2-40B4-BE49-F238E27FC236}">
                <a16:creationId xmlns:a16="http://schemas.microsoft.com/office/drawing/2014/main" id="{1FA8DABA-A0B7-8DB3-753E-758485946F6E}"/>
              </a:ext>
            </a:extLst>
          </p:cNvPr>
          <p:cNvPicPr>
            <a:picLocks noChangeAspect="1"/>
          </p:cNvPicPr>
          <p:nvPr/>
        </p:nvPicPr>
        <p:blipFill>
          <a:blip r:embed="rId5"/>
          <a:stretch>
            <a:fillRect/>
          </a:stretch>
        </p:blipFill>
        <p:spPr>
          <a:xfrm>
            <a:off x="800279" y="845747"/>
            <a:ext cx="4661224" cy="5631889"/>
          </a:xfrm>
          <a:prstGeom prst="rect">
            <a:avLst/>
          </a:prstGeom>
        </p:spPr>
      </p:pic>
    </p:spTree>
    <p:extLst>
      <p:ext uri="{BB962C8B-B14F-4D97-AF65-F5344CB8AC3E}">
        <p14:creationId xmlns:p14="http://schemas.microsoft.com/office/powerpoint/2010/main" val="35815923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719390" cy="584775"/>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We install the piping headers (supply &amp; return) in the field outside of the unit casing in order to maximize component access for service &amp; repair.  Please note the following regarding this configuration</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Piping Note</a:t>
            </a:r>
          </a:p>
        </p:txBody>
      </p:sp>
      <p:sp>
        <p:nvSpPr>
          <p:cNvPr id="8" name="TextBox 7">
            <a:extLst>
              <a:ext uri="{FF2B5EF4-FFF2-40B4-BE49-F238E27FC236}">
                <a16:creationId xmlns:a16="http://schemas.microsoft.com/office/drawing/2014/main" id="{D50E7949-DE56-07BB-D7AC-F50AE5F5D27D}"/>
              </a:ext>
            </a:extLst>
          </p:cNvPr>
          <p:cNvSpPr txBox="1"/>
          <p:nvPr/>
        </p:nvSpPr>
        <p:spPr>
          <a:xfrm>
            <a:off x="625965" y="2123437"/>
            <a:ext cx="10940070" cy="369332"/>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5784A4"/>
                </a:solidFill>
                <a:latin typeface="Titillium" pitchFamily="2" charset="77"/>
              </a:rPr>
              <a:t>Ships loose for field install or the field can do a custom piping arrangement if desired</a:t>
            </a:r>
          </a:p>
        </p:txBody>
      </p:sp>
      <p:sp>
        <p:nvSpPr>
          <p:cNvPr id="5" name="TextBox 4">
            <a:extLst>
              <a:ext uri="{FF2B5EF4-FFF2-40B4-BE49-F238E27FC236}">
                <a16:creationId xmlns:a16="http://schemas.microsoft.com/office/drawing/2014/main" id="{70A7952E-D66D-DD29-B3EA-6B9850FD883F}"/>
              </a:ext>
            </a:extLst>
          </p:cNvPr>
          <p:cNvSpPr txBox="1"/>
          <p:nvPr/>
        </p:nvSpPr>
        <p:spPr>
          <a:xfrm>
            <a:off x="625964" y="2633518"/>
            <a:ext cx="11195921" cy="646331"/>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Isolation valves to each </a:t>
            </a:r>
            <a:r>
              <a:rPr lang="en-US" sz="1800" dirty="0" err="1">
                <a:solidFill>
                  <a:srgbClr val="5784A4"/>
                </a:solidFill>
                <a:latin typeface="Titillium" pitchFamily="2" charset="77"/>
              </a:rPr>
              <a:t>ckt</a:t>
            </a:r>
            <a:r>
              <a:rPr lang="en-US" sz="1800" dirty="0">
                <a:solidFill>
                  <a:srgbClr val="5784A4"/>
                </a:solidFill>
                <a:latin typeface="Titillium" pitchFamily="2" charset="77"/>
              </a:rPr>
              <a:t> (module) are not required but they can be beneficial to </a:t>
            </a:r>
            <a:r>
              <a:rPr lang="en-US" sz="1800" dirty="0" err="1">
                <a:solidFill>
                  <a:srgbClr val="5784A4"/>
                </a:solidFill>
                <a:latin typeface="Titillium" pitchFamily="2" charset="77"/>
              </a:rPr>
              <a:t>mimimize</a:t>
            </a:r>
            <a:r>
              <a:rPr lang="en-US" sz="1800" dirty="0">
                <a:solidFill>
                  <a:srgbClr val="5784A4"/>
                </a:solidFill>
                <a:latin typeface="Titillium" pitchFamily="2" charset="77"/>
              </a:rPr>
              <a:t> water drain when servicing</a:t>
            </a:r>
          </a:p>
        </p:txBody>
      </p:sp>
      <p:sp>
        <p:nvSpPr>
          <p:cNvPr id="12" name="TextBox 11">
            <a:extLst>
              <a:ext uri="{FF2B5EF4-FFF2-40B4-BE49-F238E27FC236}">
                <a16:creationId xmlns:a16="http://schemas.microsoft.com/office/drawing/2014/main" id="{682A3B35-B375-AEAD-3A2C-E0038E561E11}"/>
              </a:ext>
            </a:extLst>
          </p:cNvPr>
          <p:cNvSpPr txBox="1"/>
          <p:nvPr/>
        </p:nvSpPr>
        <p:spPr>
          <a:xfrm>
            <a:off x="625964" y="3244334"/>
            <a:ext cx="9280719" cy="646331"/>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5784A4"/>
                </a:solidFill>
                <a:latin typeface="Titillium" pitchFamily="2" charset="77"/>
              </a:rPr>
              <a:t>Because of this uniqueness the piping connection location is more flexible, but we recommend reverse return piping when coming from one of the two ends of the unit.</a:t>
            </a:r>
            <a:endParaRPr lang="en-US" sz="1800" dirty="0">
              <a:solidFill>
                <a:srgbClr val="5784A4"/>
              </a:solidFill>
              <a:latin typeface="Titillium" pitchFamily="2" charset="77"/>
            </a:endParaRPr>
          </a:p>
        </p:txBody>
      </p:sp>
      <p:sp>
        <p:nvSpPr>
          <p:cNvPr id="14" name="TextBox 13">
            <a:extLst>
              <a:ext uri="{FF2B5EF4-FFF2-40B4-BE49-F238E27FC236}">
                <a16:creationId xmlns:a16="http://schemas.microsoft.com/office/drawing/2014/main" id="{80E0959D-EBDC-CC20-4A73-2781A8A00DB5}"/>
              </a:ext>
            </a:extLst>
          </p:cNvPr>
          <p:cNvSpPr txBox="1"/>
          <p:nvPr/>
        </p:nvSpPr>
        <p:spPr>
          <a:xfrm>
            <a:off x="625965" y="4117185"/>
            <a:ext cx="8797953" cy="646331"/>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5784A4"/>
                </a:solidFill>
                <a:latin typeface="Titillium" pitchFamily="2" charset="77"/>
              </a:rPr>
              <a:t>Standard practice is to run water through all shell boxes regardless whether they are active or not</a:t>
            </a:r>
            <a:endParaRPr lang="en-US" sz="1800" dirty="0"/>
          </a:p>
        </p:txBody>
      </p:sp>
      <p:pic>
        <p:nvPicPr>
          <p:cNvPr id="16" name="Picture 15" descr="Diagram&#10;&#10;Description automatically generated">
            <a:extLst>
              <a:ext uri="{FF2B5EF4-FFF2-40B4-BE49-F238E27FC236}">
                <a16:creationId xmlns:a16="http://schemas.microsoft.com/office/drawing/2014/main" id="{56247608-18FE-22E4-5B87-490435CB655E}"/>
              </a:ext>
            </a:extLst>
          </p:cNvPr>
          <p:cNvPicPr>
            <a:picLocks noChangeAspect="1"/>
          </p:cNvPicPr>
          <p:nvPr/>
        </p:nvPicPr>
        <p:blipFill>
          <a:blip r:embed="rId5"/>
          <a:stretch>
            <a:fillRect/>
          </a:stretch>
        </p:blipFill>
        <p:spPr>
          <a:xfrm>
            <a:off x="9349493" y="3567499"/>
            <a:ext cx="2541452" cy="2068868"/>
          </a:xfrm>
          <a:prstGeom prst="rect">
            <a:avLst/>
          </a:prstGeom>
        </p:spPr>
      </p:pic>
    </p:spTree>
    <p:extLst>
      <p:ext uri="{BB962C8B-B14F-4D97-AF65-F5344CB8AC3E}">
        <p14:creationId xmlns:p14="http://schemas.microsoft.com/office/powerpoint/2010/main" val="2362628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5"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5421087" y="3144325"/>
            <a:ext cx="6057236" cy="3416320"/>
          </a:xfrm>
        </p:spPr>
        <p:txBody>
          <a:bodyPr wrap="square" lIns="0" tIns="0" rIns="0" bIns="0" anchor="t" anchorCtr="0">
            <a:spAutoFit/>
          </a:bodyPr>
          <a:lstStyle/>
          <a:p>
            <a:pPr algn="l">
              <a:lnSpc>
                <a:spcPct val="100000"/>
              </a:lnSpc>
            </a:pPr>
            <a:r>
              <a:rPr lang="en-US" sz="2000" dirty="0">
                <a:solidFill>
                  <a:srgbClr val="5784A4"/>
                </a:solidFill>
                <a:latin typeface="Titillium" pitchFamily="2" charset="77"/>
              </a:rPr>
              <a:t>Pump packages are also external to the casing and typically end mounted opposite the control panel side of the unit.  </a:t>
            </a:r>
          </a:p>
          <a:p>
            <a:pPr algn="l">
              <a:lnSpc>
                <a:spcPct val="100000"/>
              </a:lnSpc>
            </a:pPr>
            <a:r>
              <a:rPr lang="en-US" sz="2000" dirty="0">
                <a:solidFill>
                  <a:srgbClr val="5784A4"/>
                </a:solidFill>
                <a:latin typeface="Titillium" pitchFamily="2" charset="77"/>
              </a:rPr>
              <a:t>It can be single point or separate point powered.  In either case they are unit controlled.  </a:t>
            </a:r>
          </a:p>
          <a:p>
            <a:pPr algn="l">
              <a:lnSpc>
                <a:spcPct val="100000"/>
              </a:lnSpc>
            </a:pPr>
            <a:r>
              <a:rPr lang="en-US" sz="2000" dirty="0">
                <a:solidFill>
                  <a:srgbClr val="5784A4"/>
                </a:solidFill>
                <a:latin typeface="Titillium" pitchFamily="2" charset="77"/>
              </a:rPr>
              <a:t>We can provide a single pump or everything up to and including an entire hydronic plant (</a:t>
            </a:r>
            <a:r>
              <a:rPr lang="en-US" sz="1800" i="1" dirty="0">
                <a:solidFill>
                  <a:srgbClr val="5784A4"/>
                </a:solidFill>
                <a:latin typeface="Titillium" pitchFamily="2" charset="77"/>
              </a:rPr>
              <a:t>buffer tanks, expansion tanks, primary &amp; secondary pumps, gasketed plate heat exchangers, </a:t>
            </a:r>
            <a:r>
              <a:rPr lang="en-US" sz="1800" i="1" dirty="0" err="1">
                <a:solidFill>
                  <a:srgbClr val="5784A4"/>
                </a:solidFill>
                <a:latin typeface="Titillium" pitchFamily="2" charset="77"/>
              </a:rPr>
              <a:t>etc</a:t>
            </a:r>
            <a:r>
              <a:rPr lang="en-US" sz="1800" i="1" dirty="0">
                <a:solidFill>
                  <a:srgbClr val="5784A4"/>
                </a:solidFill>
                <a:latin typeface="Titillium" pitchFamily="2" charset="77"/>
              </a:rPr>
              <a:t> in a pump room enclosure</a:t>
            </a:r>
            <a:r>
              <a:rPr lang="en-US" sz="2000" dirty="0">
                <a:solidFill>
                  <a:srgbClr val="5784A4"/>
                </a:solidFill>
                <a:latin typeface="Titillium" pitchFamily="2" charset="77"/>
              </a:rPr>
              <a:t>).</a:t>
            </a:r>
            <a:endParaRPr lang="en-US" sz="2000" dirty="0"/>
          </a:p>
          <a:p>
            <a:pPr algn="l">
              <a:lnSpc>
                <a:spcPct val="100000"/>
              </a:lnSpc>
            </a:pPr>
            <a:endParaRPr lang="en-US" sz="19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Pumping Note</a:t>
            </a:r>
          </a:p>
        </p:txBody>
      </p:sp>
      <p:pic>
        <p:nvPicPr>
          <p:cNvPr id="18" name="Picture 17" descr="A close-up of a machine&#10;&#10;Description automatically generated with low confidence">
            <a:extLst>
              <a:ext uri="{FF2B5EF4-FFF2-40B4-BE49-F238E27FC236}">
                <a16:creationId xmlns:a16="http://schemas.microsoft.com/office/drawing/2014/main" id="{9E913908-11F8-ECEB-32BA-08D2C75E953F}"/>
              </a:ext>
            </a:extLst>
          </p:cNvPr>
          <p:cNvPicPr>
            <a:picLocks noChangeAspect="1"/>
          </p:cNvPicPr>
          <p:nvPr/>
        </p:nvPicPr>
        <p:blipFill>
          <a:blip r:embed="rId5"/>
          <a:stretch>
            <a:fillRect/>
          </a:stretch>
        </p:blipFill>
        <p:spPr>
          <a:xfrm>
            <a:off x="3116247" y="382792"/>
            <a:ext cx="8362075" cy="2633974"/>
          </a:xfrm>
          <a:prstGeom prst="rect">
            <a:avLst/>
          </a:prstGeom>
        </p:spPr>
      </p:pic>
      <p:pic>
        <p:nvPicPr>
          <p:cNvPr id="20" name="Picture 19" descr="A picture containing cluttered, several&#10;&#10;Description automatically generated">
            <a:extLst>
              <a:ext uri="{FF2B5EF4-FFF2-40B4-BE49-F238E27FC236}">
                <a16:creationId xmlns:a16="http://schemas.microsoft.com/office/drawing/2014/main" id="{48498C54-E6BF-7D73-8790-DD85B42E090C}"/>
              </a:ext>
            </a:extLst>
          </p:cNvPr>
          <p:cNvPicPr>
            <a:picLocks noChangeAspect="1"/>
          </p:cNvPicPr>
          <p:nvPr/>
        </p:nvPicPr>
        <p:blipFill>
          <a:blip r:embed="rId6"/>
          <a:stretch>
            <a:fillRect/>
          </a:stretch>
        </p:blipFill>
        <p:spPr>
          <a:xfrm>
            <a:off x="205273" y="1727114"/>
            <a:ext cx="4876800" cy="4775200"/>
          </a:xfrm>
          <a:prstGeom prst="rect">
            <a:avLst/>
          </a:prstGeom>
        </p:spPr>
      </p:pic>
    </p:spTree>
    <p:extLst>
      <p:ext uri="{BB962C8B-B14F-4D97-AF65-F5344CB8AC3E}">
        <p14:creationId xmlns:p14="http://schemas.microsoft.com/office/powerpoint/2010/main" val="414714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177755" cy="584775"/>
          </a:xfrm>
        </p:spPr>
        <p:txBody>
          <a:bodyPr wrap="square" lIns="0" tIns="0" rIns="0" bIns="0" anchor="t" anchorCtr="0">
            <a:spAutoFit/>
          </a:bodyPr>
          <a:lstStyle/>
          <a:p>
            <a:pPr algn="l">
              <a:lnSpc>
                <a:spcPct val="100000"/>
              </a:lnSpc>
            </a:pPr>
            <a:r>
              <a:rPr lang="en-US" sz="1900" dirty="0">
                <a:solidFill>
                  <a:srgbClr val="5784A4"/>
                </a:solidFill>
                <a:latin typeface="Titillium" pitchFamily="2" charset="77"/>
              </a:rPr>
              <a:t>All </a:t>
            </a:r>
            <a:r>
              <a:rPr lang="en-US" sz="1900" dirty="0" err="1">
                <a:solidFill>
                  <a:srgbClr val="5784A4"/>
                </a:solidFill>
                <a:latin typeface="Titillium" pitchFamily="2" charset="77"/>
              </a:rPr>
              <a:t>ashp’s</a:t>
            </a:r>
            <a:r>
              <a:rPr lang="en-US" sz="1900" dirty="0">
                <a:solidFill>
                  <a:srgbClr val="5784A4"/>
                </a:solidFill>
                <a:latin typeface="Titillium" pitchFamily="2" charset="77"/>
              </a:rPr>
              <a:t> must defrost when in heating mode and operating through cooler ambient temperatures.  The performance derate for capacity must be accounted for when sizing systems and calculating system volumes.</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7" y="488471"/>
            <a:ext cx="8908787" cy="369332"/>
          </a:xfrm>
        </p:spPr>
        <p:txBody>
          <a:bodyPr wrap="square" lIns="0" tIns="0" rIns="0" bIns="0" anchor="t" anchorCtr="0">
            <a:spAutoFit/>
          </a:bodyPr>
          <a:lstStyle/>
          <a:p>
            <a:pPr algn="l">
              <a:lnSpc>
                <a:spcPct val="100000"/>
              </a:lnSpc>
            </a:pPr>
            <a:r>
              <a:rPr lang="en-US" sz="2400" b="1" dirty="0">
                <a:solidFill>
                  <a:srgbClr val="5784A4"/>
                </a:solidFill>
                <a:latin typeface="Titillium" pitchFamily="2" charset="77"/>
              </a:rPr>
              <a:t>Conclusions</a:t>
            </a:r>
          </a:p>
        </p:txBody>
      </p:sp>
      <p:sp>
        <p:nvSpPr>
          <p:cNvPr id="8" name="TextBox 7">
            <a:extLst>
              <a:ext uri="{FF2B5EF4-FFF2-40B4-BE49-F238E27FC236}">
                <a16:creationId xmlns:a16="http://schemas.microsoft.com/office/drawing/2014/main" id="{D50E7949-DE56-07BB-D7AC-F50AE5F5D27D}"/>
              </a:ext>
            </a:extLst>
          </p:cNvPr>
          <p:cNvSpPr txBox="1"/>
          <p:nvPr/>
        </p:nvSpPr>
        <p:spPr>
          <a:xfrm>
            <a:off x="625966" y="2132011"/>
            <a:ext cx="11024168" cy="384721"/>
          </a:xfrm>
          <a:prstGeom prst="rect">
            <a:avLst/>
          </a:prstGeom>
          <a:noFill/>
        </p:spPr>
        <p:txBody>
          <a:bodyPr wrap="square">
            <a:spAutoFit/>
          </a:bodyPr>
          <a:lstStyle/>
          <a:p>
            <a:r>
              <a:rPr lang="en-US" sz="1900" dirty="0">
                <a:solidFill>
                  <a:srgbClr val="5784A4"/>
                </a:solidFill>
                <a:latin typeface="Titillium" pitchFamily="2" charset="77"/>
              </a:rPr>
              <a:t>Follow guidelines for properly sizing system volume and buffer tanks</a:t>
            </a:r>
            <a:endParaRPr lang="en-US" sz="1900" dirty="0"/>
          </a:p>
        </p:txBody>
      </p:sp>
      <p:sp>
        <p:nvSpPr>
          <p:cNvPr id="4" name="TextBox 3">
            <a:extLst>
              <a:ext uri="{FF2B5EF4-FFF2-40B4-BE49-F238E27FC236}">
                <a16:creationId xmlns:a16="http://schemas.microsoft.com/office/drawing/2014/main" id="{F3C4CC6B-36AF-A8CF-4F72-C90652360F03}"/>
              </a:ext>
            </a:extLst>
          </p:cNvPr>
          <p:cNvSpPr txBox="1"/>
          <p:nvPr/>
        </p:nvSpPr>
        <p:spPr>
          <a:xfrm>
            <a:off x="625966" y="2776226"/>
            <a:ext cx="9387253" cy="1200329"/>
          </a:xfrm>
          <a:prstGeom prst="rect">
            <a:avLst/>
          </a:prstGeom>
          <a:noFill/>
        </p:spPr>
        <p:txBody>
          <a:bodyPr wrap="square">
            <a:spAutoFit/>
          </a:bodyPr>
          <a:lstStyle/>
          <a:p>
            <a:r>
              <a:rPr lang="en-US" dirty="0">
                <a:solidFill>
                  <a:srgbClr val="5784A4"/>
                </a:solidFill>
                <a:latin typeface="Titillium" pitchFamily="2" charset="77"/>
              </a:rPr>
              <a:t>Recommended layout:</a:t>
            </a:r>
          </a:p>
          <a:p>
            <a:pPr marL="285750" indent="-285750">
              <a:buFont typeface="Arial" panose="020B0604020202020204" pitchFamily="34" charset="0"/>
              <a:buChar char="•"/>
            </a:pPr>
            <a:r>
              <a:rPr lang="en-US" sz="1800" dirty="0">
                <a:solidFill>
                  <a:srgbClr val="5784A4"/>
                </a:solidFill>
                <a:latin typeface="Titillium" pitchFamily="2" charset="77"/>
              </a:rPr>
              <a:t>Primary/secondary for constant flow through the heat pumps</a:t>
            </a:r>
          </a:p>
          <a:p>
            <a:pPr marL="285750" indent="-285750">
              <a:buFont typeface="Arial" panose="020B0604020202020204" pitchFamily="34" charset="0"/>
              <a:buChar char="•"/>
            </a:pPr>
            <a:r>
              <a:rPr lang="en-US" dirty="0">
                <a:solidFill>
                  <a:srgbClr val="5784A4"/>
                </a:solidFill>
                <a:latin typeface="Titillium" pitchFamily="2" charset="77"/>
              </a:rPr>
              <a:t>Buffer tanks on the primary loop</a:t>
            </a:r>
          </a:p>
          <a:p>
            <a:pPr marL="285750" indent="-285750">
              <a:buFont typeface="Arial" panose="020B0604020202020204" pitchFamily="34" charset="0"/>
              <a:buChar char="•"/>
            </a:pPr>
            <a:r>
              <a:rPr lang="en-US" sz="1800" dirty="0">
                <a:solidFill>
                  <a:srgbClr val="5784A4"/>
                </a:solidFill>
                <a:latin typeface="Titillium" pitchFamily="2" charset="77"/>
              </a:rPr>
              <a:t>One pump per unit </a:t>
            </a:r>
            <a:endParaRPr lang="en-US" sz="1800" dirty="0"/>
          </a:p>
        </p:txBody>
      </p:sp>
      <p:sp>
        <p:nvSpPr>
          <p:cNvPr id="9" name="TextBox 8">
            <a:extLst>
              <a:ext uri="{FF2B5EF4-FFF2-40B4-BE49-F238E27FC236}">
                <a16:creationId xmlns:a16="http://schemas.microsoft.com/office/drawing/2014/main" id="{2E6FE5EA-F158-1074-59B4-9341A1473BE4}"/>
              </a:ext>
            </a:extLst>
          </p:cNvPr>
          <p:cNvSpPr txBox="1"/>
          <p:nvPr/>
        </p:nvSpPr>
        <p:spPr>
          <a:xfrm>
            <a:off x="625966" y="4225701"/>
            <a:ext cx="10588732" cy="923330"/>
          </a:xfrm>
          <a:prstGeom prst="rect">
            <a:avLst/>
          </a:prstGeom>
          <a:noFill/>
        </p:spPr>
        <p:txBody>
          <a:bodyPr wrap="square">
            <a:spAutoFit/>
          </a:bodyPr>
          <a:lstStyle/>
          <a:p>
            <a:r>
              <a:rPr lang="en-US" sz="1800" dirty="0">
                <a:solidFill>
                  <a:srgbClr val="5784A4"/>
                </a:solidFill>
                <a:latin typeface="Titillium" pitchFamily="2" charset="77"/>
              </a:rPr>
              <a:t>Simultaneous heating &amp; cooling units can greatly increase the efficiency of a building, but care must be taken to best match the unit size to the dominate simultaneous loads.  Oversizing these units will decrease the plan efficiency.</a:t>
            </a:r>
            <a:endParaRPr lang="en-US" sz="1800" dirty="0"/>
          </a:p>
        </p:txBody>
      </p:sp>
      <p:sp>
        <p:nvSpPr>
          <p:cNvPr id="11" name="TextBox 10">
            <a:extLst>
              <a:ext uri="{FF2B5EF4-FFF2-40B4-BE49-F238E27FC236}">
                <a16:creationId xmlns:a16="http://schemas.microsoft.com/office/drawing/2014/main" id="{337F7BB1-B7F1-31B3-5D02-B6F6400D0601}"/>
              </a:ext>
            </a:extLst>
          </p:cNvPr>
          <p:cNvSpPr txBox="1"/>
          <p:nvPr/>
        </p:nvSpPr>
        <p:spPr>
          <a:xfrm>
            <a:off x="625966" y="5418873"/>
            <a:ext cx="6774294" cy="646331"/>
          </a:xfrm>
          <a:prstGeom prst="rect">
            <a:avLst/>
          </a:prstGeom>
          <a:noFill/>
        </p:spPr>
        <p:txBody>
          <a:bodyPr wrap="square">
            <a:spAutoFit/>
          </a:bodyPr>
          <a:lstStyle/>
          <a:p>
            <a:r>
              <a:rPr lang="en-US" sz="1800" dirty="0">
                <a:solidFill>
                  <a:srgbClr val="5784A4"/>
                </a:solidFill>
                <a:latin typeface="Titillium" pitchFamily="2" charset="77"/>
              </a:rPr>
              <a:t>Avoid designing at the edge of the operating envelop and design around reasonable delta Ts</a:t>
            </a:r>
            <a:endParaRPr lang="en-US" sz="1800" dirty="0"/>
          </a:p>
        </p:txBody>
      </p:sp>
    </p:spTree>
    <p:extLst>
      <p:ext uri="{BB962C8B-B14F-4D97-AF65-F5344CB8AC3E}">
        <p14:creationId xmlns:p14="http://schemas.microsoft.com/office/powerpoint/2010/main" val="1878247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4"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846082" y="1360292"/>
            <a:ext cx="3894036" cy="393313"/>
          </a:xfrm>
        </p:spPr>
        <p:txBody>
          <a:bodyPr wrap="square" lIns="0" tIns="0" rIns="0" bIns="0" anchor="t" anchorCtr="0">
            <a:spAutoFit/>
          </a:bodyPr>
          <a:lstStyle/>
          <a:p>
            <a:pPr algn="l">
              <a:lnSpc>
                <a:spcPct val="150000"/>
              </a:lnSpc>
            </a:pPr>
            <a:r>
              <a:rPr lang="en-US" sz="1900" dirty="0">
                <a:solidFill>
                  <a:srgbClr val="5784A4"/>
                </a:solidFill>
                <a:latin typeface="Titillium" pitchFamily="2" charset="77"/>
              </a:rPr>
              <a:t>What’s it purpose, It’s in the name… </a:t>
            </a:r>
            <a:endParaRPr lang="en-US" sz="18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How does a Heat Pump work?</a:t>
            </a:r>
          </a:p>
        </p:txBody>
      </p:sp>
      <p:sp>
        <p:nvSpPr>
          <p:cNvPr id="5" name="TextBox 4">
            <a:extLst>
              <a:ext uri="{FF2B5EF4-FFF2-40B4-BE49-F238E27FC236}">
                <a16:creationId xmlns:a16="http://schemas.microsoft.com/office/drawing/2014/main" id="{26B148EA-6ECA-144E-8004-B688DF34C384}"/>
              </a:ext>
            </a:extLst>
          </p:cNvPr>
          <p:cNvSpPr txBox="1"/>
          <p:nvPr/>
        </p:nvSpPr>
        <p:spPr>
          <a:xfrm>
            <a:off x="4213588" y="3239270"/>
            <a:ext cx="2203421" cy="1200329"/>
          </a:xfrm>
          <a:prstGeom prst="rect">
            <a:avLst/>
          </a:prstGeom>
          <a:noFill/>
        </p:spPr>
        <p:txBody>
          <a:bodyPr wrap="square" rtlCol="0">
            <a:spAutoFit/>
          </a:bodyPr>
          <a:lstStyle/>
          <a:p>
            <a:r>
              <a:rPr lang="en-US" b="1" dirty="0">
                <a:solidFill>
                  <a:schemeClr val="accent2"/>
                </a:solidFill>
              </a:rPr>
              <a:t>In summer we pull heat from the house and push it to the atmosphere</a:t>
            </a:r>
          </a:p>
        </p:txBody>
      </p:sp>
      <p:sp>
        <p:nvSpPr>
          <p:cNvPr id="14" name="TextBox 13">
            <a:extLst>
              <a:ext uri="{FF2B5EF4-FFF2-40B4-BE49-F238E27FC236}">
                <a16:creationId xmlns:a16="http://schemas.microsoft.com/office/drawing/2014/main" id="{544E240A-662C-1BB0-15C3-CE9311A8F918}"/>
              </a:ext>
            </a:extLst>
          </p:cNvPr>
          <p:cNvSpPr txBox="1"/>
          <p:nvPr/>
        </p:nvSpPr>
        <p:spPr>
          <a:xfrm>
            <a:off x="6273686" y="521095"/>
            <a:ext cx="2246914" cy="1200329"/>
          </a:xfrm>
          <a:prstGeom prst="rect">
            <a:avLst/>
          </a:prstGeom>
          <a:noFill/>
        </p:spPr>
        <p:txBody>
          <a:bodyPr wrap="square">
            <a:spAutoFit/>
          </a:bodyPr>
          <a:lstStyle/>
          <a:p>
            <a:r>
              <a:rPr lang="en-US" b="1" dirty="0">
                <a:solidFill>
                  <a:srgbClr val="00B0F0"/>
                </a:solidFill>
              </a:rPr>
              <a:t>In winter we pull heat from the atmosphere and push it into the house</a:t>
            </a:r>
          </a:p>
        </p:txBody>
      </p:sp>
      <p:sp>
        <p:nvSpPr>
          <p:cNvPr id="20" name="TextBox 19">
            <a:extLst>
              <a:ext uri="{FF2B5EF4-FFF2-40B4-BE49-F238E27FC236}">
                <a16:creationId xmlns:a16="http://schemas.microsoft.com/office/drawing/2014/main" id="{F8A0B837-5118-93DA-A793-BC2F4C14255B}"/>
              </a:ext>
            </a:extLst>
          </p:cNvPr>
          <p:cNvSpPr txBox="1"/>
          <p:nvPr/>
        </p:nvSpPr>
        <p:spPr>
          <a:xfrm>
            <a:off x="1743880" y="1991147"/>
            <a:ext cx="2210142" cy="547714"/>
          </a:xfrm>
          <a:prstGeom prst="rect">
            <a:avLst/>
          </a:prstGeom>
          <a:noFill/>
        </p:spPr>
        <p:txBody>
          <a:bodyPr wrap="square">
            <a:spAutoFit/>
          </a:bodyPr>
          <a:lstStyle/>
          <a:p>
            <a:pPr algn="l">
              <a:lnSpc>
                <a:spcPct val="150000"/>
              </a:lnSpc>
            </a:pPr>
            <a:r>
              <a:rPr lang="en-US" sz="2200" dirty="0">
                <a:solidFill>
                  <a:srgbClr val="5784A4"/>
                </a:solidFill>
                <a:latin typeface="Titillium" pitchFamily="2" charset="77"/>
              </a:rPr>
              <a:t>It “</a:t>
            </a:r>
            <a:r>
              <a:rPr lang="en-US" sz="2200" b="1" dirty="0">
                <a:solidFill>
                  <a:srgbClr val="5784A4"/>
                </a:solidFill>
                <a:latin typeface="Titillium" pitchFamily="2" charset="77"/>
              </a:rPr>
              <a:t>pumps heat</a:t>
            </a:r>
            <a:r>
              <a:rPr lang="en-US" sz="2200" dirty="0">
                <a:solidFill>
                  <a:srgbClr val="5784A4"/>
                </a:solidFill>
                <a:latin typeface="Titillium" pitchFamily="2" charset="77"/>
              </a:rPr>
              <a:t>”</a:t>
            </a:r>
          </a:p>
        </p:txBody>
      </p:sp>
      <p:pic>
        <p:nvPicPr>
          <p:cNvPr id="21" name="Picture 20" descr="A house with trees and sun&#10;&#10;Description automatically generated">
            <a:extLst>
              <a:ext uri="{FF2B5EF4-FFF2-40B4-BE49-F238E27FC236}">
                <a16:creationId xmlns:a16="http://schemas.microsoft.com/office/drawing/2014/main" id="{2BD148D6-17C4-106E-C20E-CDAA1741461A}"/>
              </a:ext>
            </a:extLst>
          </p:cNvPr>
          <p:cNvPicPr>
            <a:picLocks noChangeAspect="1"/>
          </p:cNvPicPr>
          <p:nvPr/>
        </p:nvPicPr>
        <p:blipFill>
          <a:blip r:embed="rId5"/>
          <a:stretch>
            <a:fillRect/>
          </a:stretch>
        </p:blipFill>
        <p:spPr>
          <a:xfrm>
            <a:off x="273066" y="3628219"/>
            <a:ext cx="3031896" cy="2643007"/>
          </a:xfrm>
          <a:prstGeom prst="rect">
            <a:avLst/>
          </a:prstGeom>
        </p:spPr>
      </p:pic>
      <p:pic>
        <p:nvPicPr>
          <p:cNvPr id="22" name="Picture 21" descr="A house with snow on it&#10;&#10;Description automatically generated">
            <a:extLst>
              <a:ext uri="{FF2B5EF4-FFF2-40B4-BE49-F238E27FC236}">
                <a16:creationId xmlns:a16="http://schemas.microsoft.com/office/drawing/2014/main" id="{DB3F0BDE-6E17-E603-2508-2F5A05D2DA09}"/>
              </a:ext>
            </a:extLst>
          </p:cNvPr>
          <p:cNvPicPr>
            <a:picLocks noChangeAspect="1"/>
          </p:cNvPicPr>
          <p:nvPr/>
        </p:nvPicPr>
        <p:blipFill>
          <a:blip r:embed="rId6"/>
          <a:stretch>
            <a:fillRect/>
          </a:stretch>
        </p:blipFill>
        <p:spPr>
          <a:xfrm>
            <a:off x="9106097" y="821915"/>
            <a:ext cx="2736645" cy="2257233"/>
          </a:xfrm>
          <a:prstGeom prst="rect">
            <a:avLst/>
          </a:prstGeom>
        </p:spPr>
      </p:pic>
      <mc:AlternateContent xmlns:mc="http://schemas.openxmlformats.org/markup-compatibility/2006">
        <mc:Choice xmlns:p14="http://schemas.microsoft.com/office/powerpoint/2010/main" Requires="p14">
          <p:contentPart p14:bwMode="auto" r:id="rId7">
            <p14:nvContentPartPr>
              <p14:cNvPr id="23" name="Ink 22">
                <a:extLst>
                  <a:ext uri="{FF2B5EF4-FFF2-40B4-BE49-F238E27FC236}">
                    <a16:creationId xmlns:a16="http://schemas.microsoft.com/office/drawing/2014/main" id="{9ABC09E4-978F-4099-F570-ED865A4409D0}"/>
                  </a:ext>
                </a:extLst>
              </p14:cNvPr>
              <p14:cNvContentPartPr/>
              <p14:nvPr/>
            </p14:nvContentPartPr>
            <p14:xfrm>
              <a:off x="2359847" y="3346056"/>
              <a:ext cx="1756440" cy="862560"/>
            </p14:xfrm>
          </p:contentPart>
        </mc:Choice>
        <mc:Fallback>
          <p:pic>
            <p:nvPicPr>
              <p:cNvPr id="23" name="Ink 22">
                <a:extLst>
                  <a:ext uri="{FF2B5EF4-FFF2-40B4-BE49-F238E27FC236}">
                    <a16:creationId xmlns:a16="http://schemas.microsoft.com/office/drawing/2014/main" id="{9ABC09E4-978F-4099-F570-ED865A4409D0}"/>
                  </a:ext>
                </a:extLst>
              </p:cNvPr>
              <p:cNvPicPr/>
              <p:nvPr/>
            </p:nvPicPr>
            <p:blipFill>
              <a:blip r:embed="rId8"/>
              <a:stretch>
                <a:fillRect/>
              </a:stretch>
            </p:blipFill>
            <p:spPr>
              <a:xfrm>
                <a:off x="2351207" y="3337056"/>
                <a:ext cx="1774080" cy="8802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5" name="Ink 24">
                <a:extLst>
                  <a:ext uri="{FF2B5EF4-FFF2-40B4-BE49-F238E27FC236}">
                    <a16:creationId xmlns:a16="http://schemas.microsoft.com/office/drawing/2014/main" id="{FF83A15D-136A-9931-B351-D516E2074313}"/>
                  </a:ext>
                </a:extLst>
              </p14:cNvPr>
              <p14:cNvContentPartPr/>
              <p14:nvPr/>
            </p14:nvContentPartPr>
            <p14:xfrm>
              <a:off x="8105516" y="905426"/>
              <a:ext cx="1581480" cy="798120"/>
            </p14:xfrm>
          </p:contentPart>
        </mc:Choice>
        <mc:Fallback>
          <p:pic>
            <p:nvPicPr>
              <p:cNvPr id="25" name="Ink 24">
                <a:extLst>
                  <a:ext uri="{FF2B5EF4-FFF2-40B4-BE49-F238E27FC236}">
                    <a16:creationId xmlns:a16="http://schemas.microsoft.com/office/drawing/2014/main" id="{FF83A15D-136A-9931-B351-D516E2074313}"/>
                  </a:ext>
                </a:extLst>
              </p:cNvPr>
              <p:cNvPicPr/>
              <p:nvPr/>
            </p:nvPicPr>
            <p:blipFill>
              <a:blip r:embed="rId10"/>
              <a:stretch>
                <a:fillRect/>
              </a:stretch>
            </p:blipFill>
            <p:spPr>
              <a:xfrm>
                <a:off x="8096516" y="896426"/>
                <a:ext cx="1599120" cy="815760"/>
              </a:xfrm>
              <a:prstGeom prst="rect">
                <a:avLst/>
              </a:prstGeom>
            </p:spPr>
          </p:pic>
        </mc:Fallback>
      </mc:AlternateContent>
    </p:spTree>
    <p:extLst>
      <p:ext uri="{BB962C8B-B14F-4D97-AF65-F5344CB8AC3E}">
        <p14:creationId xmlns:p14="http://schemas.microsoft.com/office/powerpoint/2010/main" val="526876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20">
                                            <p:txEl>
                                              <p:pRg st="0" end="0"/>
                                            </p:txEl>
                                          </p:spTgt>
                                        </p:tgtEl>
                                      </p:cBhvr>
                                    </p:animEffect>
                                    <p:animScale>
                                      <p:cBhvr>
                                        <p:cTn id="15" dur="250" autoRev="1" fill="hold"/>
                                        <p:tgtEl>
                                          <p:spTgt spid="20">
                                            <p:txEl>
                                              <p:pRg st="0" end="0"/>
                                            </p:txEl>
                                          </p:spTgt>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0"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8" name="Title 1">
            <a:extLst>
              <a:ext uri="{FF2B5EF4-FFF2-40B4-BE49-F238E27FC236}">
                <a16:creationId xmlns:a16="http://schemas.microsoft.com/office/drawing/2014/main" id="{3EA8DF7B-7CAA-0445-A05F-4A60B58AE9A7}"/>
              </a:ext>
            </a:extLst>
          </p:cNvPr>
          <p:cNvSpPr txBox="1">
            <a:spLocks/>
          </p:cNvSpPr>
          <p:nvPr/>
        </p:nvSpPr>
        <p:spPr>
          <a:xfrm>
            <a:off x="1371600" y="822960"/>
            <a:ext cx="6148552" cy="498598"/>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rgbClr val="5784A4"/>
                </a:solidFill>
                <a:latin typeface="Titillium" pitchFamily="2" charset="77"/>
              </a:rPr>
              <a:t>Q </a:t>
            </a:r>
            <a:r>
              <a:rPr lang="en-US" sz="3600">
                <a:solidFill>
                  <a:srgbClr val="5784A4"/>
                </a:solidFill>
                <a:latin typeface="Titillium" pitchFamily="2" charset="77"/>
              </a:rPr>
              <a:t>&amp; A</a:t>
            </a:r>
            <a:endParaRPr lang="en-US" sz="3600" dirty="0">
              <a:solidFill>
                <a:srgbClr val="5784A4"/>
              </a:solidFill>
              <a:latin typeface="Titillium" pitchFamily="2" charset="77"/>
            </a:endParaRPr>
          </a:p>
        </p:txBody>
      </p:sp>
    </p:spTree>
    <p:extLst>
      <p:ext uri="{BB962C8B-B14F-4D97-AF65-F5344CB8AC3E}">
        <p14:creationId xmlns:p14="http://schemas.microsoft.com/office/powerpoint/2010/main" val="1244008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054306"/>
            <a:ext cx="10482146" cy="393313"/>
          </a:xfrm>
        </p:spPr>
        <p:txBody>
          <a:bodyPr wrap="square" lIns="0" tIns="0" rIns="0" bIns="0" anchor="t" anchorCtr="0">
            <a:spAutoFit/>
          </a:bodyPr>
          <a:lstStyle/>
          <a:p>
            <a:pPr algn="l">
              <a:lnSpc>
                <a:spcPct val="150000"/>
              </a:lnSpc>
            </a:pPr>
            <a:r>
              <a:rPr lang="en-US" sz="1900" dirty="0">
                <a:solidFill>
                  <a:srgbClr val="5784A4"/>
                </a:solidFill>
                <a:latin typeface="Titillium" pitchFamily="2" charset="77"/>
              </a:rPr>
              <a:t>Below is a PH diagram with refrigeration components/cycle superimposed</a:t>
            </a:r>
            <a:endParaRPr lang="en-US" sz="18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How does a Heat Pump work?</a:t>
            </a:r>
          </a:p>
        </p:txBody>
      </p:sp>
      <p:pic>
        <p:nvPicPr>
          <p:cNvPr id="2" name="Picture 1" descr="Diagram of a diagram of a condenser unit&#10;&#10;Description automatically generated">
            <a:extLst>
              <a:ext uri="{FF2B5EF4-FFF2-40B4-BE49-F238E27FC236}">
                <a16:creationId xmlns:a16="http://schemas.microsoft.com/office/drawing/2014/main" id="{BD3405D5-60A3-45B5-34AD-C9051256DD75}"/>
              </a:ext>
            </a:extLst>
          </p:cNvPr>
          <p:cNvPicPr>
            <a:picLocks noChangeAspect="1"/>
          </p:cNvPicPr>
          <p:nvPr/>
        </p:nvPicPr>
        <p:blipFill>
          <a:blip r:embed="rId5"/>
          <a:stretch>
            <a:fillRect/>
          </a:stretch>
        </p:blipFill>
        <p:spPr>
          <a:xfrm>
            <a:off x="548426" y="1681056"/>
            <a:ext cx="6313804" cy="5170439"/>
          </a:xfrm>
          <a:prstGeom prst="rect">
            <a:avLst/>
          </a:prstGeom>
        </p:spPr>
      </p:pic>
      <p:sp>
        <p:nvSpPr>
          <p:cNvPr id="5" name="TextBox 4">
            <a:extLst>
              <a:ext uri="{FF2B5EF4-FFF2-40B4-BE49-F238E27FC236}">
                <a16:creationId xmlns:a16="http://schemas.microsoft.com/office/drawing/2014/main" id="{26B148EA-6ECA-144E-8004-B688DF34C384}"/>
              </a:ext>
            </a:extLst>
          </p:cNvPr>
          <p:cNvSpPr txBox="1"/>
          <p:nvPr/>
        </p:nvSpPr>
        <p:spPr>
          <a:xfrm>
            <a:off x="7561690" y="3006477"/>
            <a:ext cx="3108960" cy="646331"/>
          </a:xfrm>
          <a:prstGeom prst="rect">
            <a:avLst/>
          </a:prstGeom>
          <a:noFill/>
        </p:spPr>
        <p:txBody>
          <a:bodyPr wrap="square" rtlCol="0">
            <a:spAutoFit/>
          </a:bodyPr>
          <a:lstStyle/>
          <a:p>
            <a:r>
              <a:rPr lang="en-US" b="1" dirty="0">
                <a:solidFill>
                  <a:schemeClr val="accent2"/>
                </a:solidFill>
              </a:rPr>
              <a:t>Hot water in heating mode or warm summer air in cooling</a:t>
            </a:r>
          </a:p>
        </p:txBody>
      </p:sp>
      <p:cxnSp>
        <p:nvCxnSpPr>
          <p:cNvPr id="11" name="Straight Arrow Connector 10">
            <a:extLst>
              <a:ext uri="{FF2B5EF4-FFF2-40B4-BE49-F238E27FC236}">
                <a16:creationId xmlns:a16="http://schemas.microsoft.com/office/drawing/2014/main" id="{01BCEE05-751C-1FA5-D848-666F86C41075}"/>
              </a:ext>
            </a:extLst>
          </p:cNvPr>
          <p:cNvCxnSpPr>
            <a:cxnSpLocks/>
          </p:cNvCxnSpPr>
          <p:nvPr/>
        </p:nvCxnSpPr>
        <p:spPr>
          <a:xfrm flipH="1">
            <a:off x="4794636" y="3329643"/>
            <a:ext cx="2723322" cy="42937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544E240A-662C-1BB0-15C3-CE9311A8F918}"/>
              </a:ext>
            </a:extLst>
          </p:cNvPr>
          <p:cNvSpPr txBox="1"/>
          <p:nvPr/>
        </p:nvSpPr>
        <p:spPr>
          <a:xfrm>
            <a:off x="7325636" y="4384856"/>
            <a:ext cx="3700338" cy="646331"/>
          </a:xfrm>
          <a:prstGeom prst="rect">
            <a:avLst/>
          </a:prstGeom>
          <a:noFill/>
        </p:spPr>
        <p:txBody>
          <a:bodyPr wrap="square">
            <a:spAutoFit/>
          </a:bodyPr>
          <a:lstStyle/>
          <a:p>
            <a:r>
              <a:rPr lang="en-US" b="1" dirty="0">
                <a:solidFill>
                  <a:srgbClr val="00B0F0"/>
                </a:solidFill>
              </a:rPr>
              <a:t>Cold water in cooling mode or cold winter air in heating mode</a:t>
            </a:r>
          </a:p>
        </p:txBody>
      </p:sp>
      <p:cxnSp>
        <p:nvCxnSpPr>
          <p:cNvPr id="15" name="Straight Arrow Connector 14">
            <a:extLst>
              <a:ext uri="{FF2B5EF4-FFF2-40B4-BE49-F238E27FC236}">
                <a16:creationId xmlns:a16="http://schemas.microsoft.com/office/drawing/2014/main" id="{A7B673DF-3EE6-BD29-6E6B-9F93AF1A33FA}"/>
              </a:ext>
            </a:extLst>
          </p:cNvPr>
          <p:cNvCxnSpPr>
            <a:cxnSpLocks/>
          </p:cNvCxnSpPr>
          <p:nvPr/>
        </p:nvCxnSpPr>
        <p:spPr>
          <a:xfrm flipH="1">
            <a:off x="4569019" y="4731182"/>
            <a:ext cx="2723322" cy="429371"/>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16" name="&quot;Not Allowed&quot; Symbol 15">
            <a:extLst>
              <a:ext uri="{FF2B5EF4-FFF2-40B4-BE49-F238E27FC236}">
                <a16:creationId xmlns:a16="http://schemas.microsoft.com/office/drawing/2014/main" id="{8607C46C-A5E6-DC13-A27E-0B336F227A57}"/>
              </a:ext>
            </a:extLst>
          </p:cNvPr>
          <p:cNvSpPr/>
          <p:nvPr/>
        </p:nvSpPr>
        <p:spPr>
          <a:xfrm>
            <a:off x="2484783" y="4134546"/>
            <a:ext cx="608275" cy="596636"/>
          </a:xfrm>
          <a:prstGeom prst="noSmoking">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2922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P spid="14"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8" y="1287743"/>
            <a:ext cx="10482146" cy="3075265"/>
          </a:xfrm>
        </p:spPr>
        <p:txBody>
          <a:bodyPr wrap="square" lIns="0" tIns="0" rIns="0" bIns="0" anchor="t" anchorCtr="0">
            <a:spAutoFit/>
          </a:bodyPr>
          <a:lstStyle/>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Air source heat pumps want constant flow</a:t>
            </a:r>
          </a:p>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If the building side needs variable flow, then decouple it from the heat pump(s)</a:t>
            </a:r>
          </a:p>
          <a:p>
            <a:pPr marL="285750" indent="-285750" algn="l">
              <a:lnSpc>
                <a:spcPct val="150000"/>
              </a:lnSpc>
              <a:buFont typeface="Arial" panose="020B0604020202020204" pitchFamily="34" charset="0"/>
              <a:buChar char="•"/>
            </a:pPr>
            <a:r>
              <a:rPr lang="en-US" sz="1900" dirty="0">
                <a:solidFill>
                  <a:srgbClr val="5784A4"/>
                </a:solidFill>
                <a:latin typeface="Titillium" pitchFamily="2" charset="77"/>
              </a:rPr>
              <a:t>This can be accomplished with 4 ported buffer tanks, gasketed plate heat exchangers, or a decoupler pipe</a:t>
            </a:r>
          </a:p>
          <a:p>
            <a:pPr algn="l">
              <a:lnSpc>
                <a:spcPct val="150000"/>
              </a:lnSpc>
            </a:pPr>
            <a:endParaRPr lang="en-US" sz="1900" dirty="0">
              <a:solidFill>
                <a:srgbClr val="5784A4"/>
              </a:solidFill>
              <a:latin typeface="Titillium" pitchFamily="2" charset="77"/>
            </a:endParaRPr>
          </a:p>
          <a:p>
            <a:pPr algn="l">
              <a:lnSpc>
                <a:spcPct val="150000"/>
              </a:lnSpc>
            </a:pPr>
            <a:endParaRPr lang="en-US" sz="18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Recommended Layout</a:t>
            </a:r>
          </a:p>
        </p:txBody>
      </p:sp>
      <p:pic>
        <p:nvPicPr>
          <p:cNvPr id="4" name="Picture 3">
            <a:extLst>
              <a:ext uri="{FF2B5EF4-FFF2-40B4-BE49-F238E27FC236}">
                <a16:creationId xmlns:a16="http://schemas.microsoft.com/office/drawing/2014/main" id="{7CB104A7-B4B5-4456-CCBA-5897CE2422E7}"/>
              </a:ext>
            </a:extLst>
          </p:cNvPr>
          <p:cNvPicPr>
            <a:picLocks noChangeAspect="1"/>
          </p:cNvPicPr>
          <p:nvPr/>
        </p:nvPicPr>
        <p:blipFill>
          <a:blip r:embed="rId5"/>
          <a:stretch>
            <a:fillRect/>
          </a:stretch>
        </p:blipFill>
        <p:spPr>
          <a:xfrm>
            <a:off x="713678" y="3042887"/>
            <a:ext cx="7916611" cy="2302160"/>
          </a:xfrm>
          <a:prstGeom prst="rect">
            <a:avLst/>
          </a:prstGeom>
        </p:spPr>
      </p:pic>
    </p:spTree>
    <p:extLst>
      <p:ext uri="{BB962C8B-B14F-4D97-AF65-F5344CB8AC3E}">
        <p14:creationId xmlns:p14="http://schemas.microsoft.com/office/powerpoint/2010/main" val="13676703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123419" cy="1159356"/>
          </a:xfrm>
        </p:spPr>
        <p:txBody>
          <a:bodyPr wrap="square" lIns="0" tIns="0" rIns="0" bIns="0" anchor="t" anchorCtr="0">
            <a:spAutoFit/>
          </a:bodyPr>
          <a:lstStyle/>
          <a:p>
            <a:pPr algn="l">
              <a:lnSpc>
                <a:spcPct val="100000"/>
              </a:lnSpc>
              <a:spcBef>
                <a:spcPts val="600"/>
              </a:spcBef>
            </a:pPr>
            <a:r>
              <a:rPr lang="en-US" sz="1900" dirty="0">
                <a:solidFill>
                  <a:srgbClr val="5784A4"/>
                </a:solidFill>
                <a:latin typeface="Titillium" pitchFamily="2" charset="77"/>
              </a:rPr>
              <a:t>when multiple units are used for either redundancy or to meet the load, </a:t>
            </a:r>
          </a:p>
          <a:p>
            <a:pPr algn="l">
              <a:lnSpc>
                <a:spcPct val="100000"/>
              </a:lnSpc>
              <a:spcBef>
                <a:spcPts val="600"/>
              </a:spcBef>
            </a:pPr>
            <a:r>
              <a:rPr lang="en-US" sz="1900" dirty="0">
                <a:solidFill>
                  <a:srgbClr val="5784A4"/>
                </a:solidFill>
                <a:latin typeface="Titillium" pitchFamily="2" charset="77"/>
              </a:rPr>
              <a:t>then these should be piped in parallel</a:t>
            </a:r>
          </a:p>
          <a:p>
            <a:pPr algn="l">
              <a:lnSpc>
                <a:spcPct val="150000"/>
              </a:lnSpc>
            </a:pPr>
            <a:endParaRPr lang="en-US" sz="18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Recommended Layout</a:t>
            </a:r>
          </a:p>
        </p:txBody>
      </p:sp>
      <p:pic>
        <p:nvPicPr>
          <p:cNvPr id="5" name="Picture 4">
            <a:extLst>
              <a:ext uri="{FF2B5EF4-FFF2-40B4-BE49-F238E27FC236}">
                <a16:creationId xmlns:a16="http://schemas.microsoft.com/office/drawing/2014/main" id="{3FF81CBB-8BD3-7196-D424-AE46B60380DD}"/>
              </a:ext>
            </a:extLst>
          </p:cNvPr>
          <p:cNvPicPr>
            <a:picLocks noChangeAspect="1"/>
          </p:cNvPicPr>
          <p:nvPr/>
        </p:nvPicPr>
        <p:blipFill>
          <a:blip r:embed="rId5"/>
          <a:stretch>
            <a:fillRect/>
          </a:stretch>
        </p:blipFill>
        <p:spPr>
          <a:xfrm>
            <a:off x="713678" y="2429756"/>
            <a:ext cx="7202772" cy="2817025"/>
          </a:xfrm>
          <a:prstGeom prst="rect">
            <a:avLst/>
          </a:prstGeom>
        </p:spPr>
      </p:pic>
    </p:spTree>
    <p:extLst>
      <p:ext uri="{BB962C8B-B14F-4D97-AF65-F5344CB8AC3E}">
        <p14:creationId xmlns:p14="http://schemas.microsoft.com/office/powerpoint/2010/main" val="1967661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287743"/>
            <a:ext cx="11123419" cy="389915"/>
          </a:xfrm>
        </p:spPr>
        <p:txBody>
          <a:bodyPr wrap="square" lIns="0" tIns="0" rIns="0" bIns="0" anchor="t" anchorCtr="0">
            <a:spAutoFit/>
          </a:bodyPr>
          <a:lstStyle/>
          <a:p>
            <a:pPr algn="l">
              <a:lnSpc>
                <a:spcPct val="150000"/>
              </a:lnSpc>
            </a:pPr>
            <a:r>
              <a:rPr lang="en-US" sz="1900" dirty="0">
                <a:solidFill>
                  <a:srgbClr val="5784A4"/>
                </a:solidFill>
                <a:latin typeface="Titillium" pitchFamily="2" charset="77"/>
              </a:rPr>
              <a:t>One pump per unit is ideal, alternatively a set of primary pumps serving all heat pumps</a:t>
            </a:r>
            <a:endParaRPr lang="en-US" sz="1800" dirty="0">
              <a:solidFill>
                <a:srgbClr val="5784A4"/>
              </a:solidFill>
              <a:latin typeface="Titillium" pitchFamily="2" charset="77"/>
            </a:endParaRP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6148552" cy="332399"/>
          </a:xfrm>
        </p:spPr>
        <p:txBody>
          <a:bodyPr wrap="square" lIns="0" tIns="0" rIns="0" bIns="0" anchor="t" anchorCtr="0">
            <a:spAutoFit/>
          </a:bodyPr>
          <a:lstStyle/>
          <a:p>
            <a:pPr algn="l"/>
            <a:r>
              <a:rPr lang="en-US" sz="2400" b="1" dirty="0">
                <a:solidFill>
                  <a:srgbClr val="5784A4"/>
                </a:solidFill>
                <a:latin typeface="Titillium" pitchFamily="2" charset="77"/>
              </a:rPr>
              <a:t>Recommended Layout</a:t>
            </a:r>
          </a:p>
        </p:txBody>
      </p:sp>
      <p:sp>
        <p:nvSpPr>
          <p:cNvPr id="9" name="TextBox 8">
            <a:extLst>
              <a:ext uri="{FF2B5EF4-FFF2-40B4-BE49-F238E27FC236}">
                <a16:creationId xmlns:a16="http://schemas.microsoft.com/office/drawing/2014/main" id="{E065CED9-3291-9555-2A91-04EEB4FEAC19}"/>
              </a:ext>
            </a:extLst>
          </p:cNvPr>
          <p:cNvSpPr txBox="1"/>
          <p:nvPr/>
        </p:nvSpPr>
        <p:spPr>
          <a:xfrm>
            <a:off x="604157" y="1834178"/>
            <a:ext cx="10135378" cy="482248"/>
          </a:xfrm>
          <a:prstGeom prst="rect">
            <a:avLst/>
          </a:prstGeom>
          <a:noFill/>
        </p:spPr>
        <p:txBody>
          <a:bodyPr wrap="square">
            <a:spAutoFit/>
          </a:bodyPr>
          <a:lstStyle/>
          <a:p>
            <a:pPr algn="l">
              <a:lnSpc>
                <a:spcPct val="150000"/>
              </a:lnSpc>
            </a:pPr>
            <a:r>
              <a:rPr lang="en-US" sz="1900" dirty="0">
                <a:solidFill>
                  <a:srgbClr val="5784A4"/>
                </a:solidFill>
                <a:latin typeface="Titillium" pitchFamily="2" charset="77"/>
              </a:rPr>
              <a:t>Either works but dedicated pumps per </a:t>
            </a:r>
            <a:r>
              <a:rPr lang="en-US" sz="1900" dirty="0" err="1">
                <a:solidFill>
                  <a:srgbClr val="5784A4"/>
                </a:solidFill>
                <a:latin typeface="Titillium" pitchFamily="2" charset="77"/>
              </a:rPr>
              <a:t>ashp</a:t>
            </a:r>
            <a:r>
              <a:rPr lang="en-US" sz="1900" dirty="0">
                <a:solidFill>
                  <a:srgbClr val="5784A4"/>
                </a:solidFill>
                <a:latin typeface="Titillium" pitchFamily="2" charset="77"/>
              </a:rPr>
              <a:t> is easier &amp; reduces chances of operating problems</a:t>
            </a:r>
          </a:p>
        </p:txBody>
      </p:sp>
      <p:pic>
        <p:nvPicPr>
          <p:cNvPr id="11" name="Picture 10">
            <a:extLst>
              <a:ext uri="{FF2B5EF4-FFF2-40B4-BE49-F238E27FC236}">
                <a16:creationId xmlns:a16="http://schemas.microsoft.com/office/drawing/2014/main" id="{8A69B22E-D930-F696-FF92-B02B05180562}"/>
              </a:ext>
            </a:extLst>
          </p:cNvPr>
          <p:cNvPicPr>
            <a:picLocks noChangeAspect="1"/>
          </p:cNvPicPr>
          <p:nvPr/>
        </p:nvPicPr>
        <p:blipFill>
          <a:blip r:embed="rId5"/>
          <a:stretch>
            <a:fillRect/>
          </a:stretch>
        </p:blipFill>
        <p:spPr>
          <a:xfrm>
            <a:off x="713678" y="2392268"/>
            <a:ext cx="8319796" cy="3112354"/>
          </a:xfrm>
          <a:prstGeom prst="rect">
            <a:avLst/>
          </a:prstGeom>
        </p:spPr>
      </p:pic>
    </p:spTree>
    <p:extLst>
      <p:ext uri="{BB962C8B-B14F-4D97-AF65-F5344CB8AC3E}">
        <p14:creationId xmlns:p14="http://schemas.microsoft.com/office/powerpoint/2010/main" val="1491843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417945"/>
            <a:ext cx="10846951" cy="830997"/>
          </a:xfrm>
        </p:spPr>
        <p:txBody>
          <a:bodyPr wrap="square" lIns="0" tIns="0" rIns="0" bIns="0" anchor="t" anchorCtr="0">
            <a:spAutoFit/>
          </a:bodyPr>
          <a:lstStyle/>
          <a:p>
            <a:pPr algn="l">
              <a:lnSpc>
                <a:spcPct val="100000"/>
              </a:lnSpc>
            </a:pPr>
            <a:r>
              <a:rPr lang="en-US" sz="1800" dirty="0">
                <a:solidFill>
                  <a:srgbClr val="5784A4"/>
                </a:solidFill>
                <a:latin typeface="Titillium" pitchFamily="2" charset="77"/>
              </a:rPr>
              <a:t>When sizing indirect tanks for domestic hot water  (</a:t>
            </a:r>
            <a:r>
              <a:rPr lang="en-US" sz="1600" dirty="0">
                <a:solidFill>
                  <a:srgbClr val="5784A4"/>
                </a:solidFill>
                <a:latin typeface="Titillium" pitchFamily="2" charset="77"/>
              </a:rPr>
              <a:t>DHW</a:t>
            </a:r>
            <a:r>
              <a:rPr lang="en-US" sz="1800" dirty="0">
                <a:solidFill>
                  <a:srgbClr val="5784A4"/>
                </a:solidFill>
                <a:latin typeface="Titillium" pitchFamily="2" charset="77"/>
              </a:rPr>
              <a:t>) you’ll need more surface area when using heat pumps vs gas or electric water heaters.</a:t>
            </a:r>
            <a:r>
              <a:rPr lang="en-US" sz="1600" dirty="0">
                <a:solidFill>
                  <a:srgbClr val="5784A4"/>
                </a:solidFill>
                <a:latin typeface="Titillium" pitchFamily="2" charset="77"/>
              </a:rPr>
              <a:t> </a:t>
            </a:r>
            <a:r>
              <a:rPr lang="en-US" sz="1800" dirty="0">
                <a:solidFill>
                  <a:srgbClr val="5784A4"/>
                </a:solidFill>
                <a:latin typeface="Titillium" pitchFamily="2" charset="77"/>
              </a:rPr>
              <a:t>This is because the transfer of heat depends on the surface area and the delta T of the fluid, and the delta T of a heat pump is typically about ½ that of a gas or electric water heater</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8" y="488471"/>
            <a:ext cx="9344722" cy="332399"/>
          </a:xfrm>
        </p:spPr>
        <p:txBody>
          <a:bodyPr wrap="square" lIns="0" tIns="0" rIns="0" bIns="0" anchor="t" anchorCtr="0">
            <a:spAutoFit/>
          </a:bodyPr>
          <a:lstStyle/>
          <a:p>
            <a:pPr algn="l"/>
            <a:r>
              <a:rPr lang="en-US" sz="2400" b="1" dirty="0">
                <a:solidFill>
                  <a:srgbClr val="5784A4"/>
                </a:solidFill>
                <a:latin typeface="Titillium" pitchFamily="2" charset="77"/>
              </a:rPr>
              <a:t>Difference between compression heat &amp; electric/gas heat for DHW</a:t>
            </a:r>
          </a:p>
        </p:txBody>
      </p:sp>
      <p:pic>
        <p:nvPicPr>
          <p:cNvPr id="8" name="Picture 7">
            <a:extLst>
              <a:ext uri="{FF2B5EF4-FFF2-40B4-BE49-F238E27FC236}">
                <a16:creationId xmlns:a16="http://schemas.microsoft.com/office/drawing/2014/main" id="{C8B657E1-9625-68AE-7BD2-779C06F80607}"/>
              </a:ext>
            </a:extLst>
          </p:cNvPr>
          <p:cNvPicPr>
            <a:picLocks noChangeAspect="1"/>
          </p:cNvPicPr>
          <p:nvPr/>
        </p:nvPicPr>
        <p:blipFill>
          <a:blip r:embed="rId5"/>
          <a:stretch>
            <a:fillRect/>
          </a:stretch>
        </p:blipFill>
        <p:spPr>
          <a:xfrm>
            <a:off x="9860124" y="2758693"/>
            <a:ext cx="1409700" cy="2600325"/>
          </a:xfrm>
          <a:prstGeom prst="rect">
            <a:avLst/>
          </a:prstGeom>
        </p:spPr>
      </p:pic>
      <p:sp>
        <p:nvSpPr>
          <p:cNvPr id="12" name="TextBox 11">
            <a:extLst>
              <a:ext uri="{FF2B5EF4-FFF2-40B4-BE49-F238E27FC236}">
                <a16:creationId xmlns:a16="http://schemas.microsoft.com/office/drawing/2014/main" id="{93F89C1B-8520-EBC0-0A00-25C6E23D1926}"/>
              </a:ext>
            </a:extLst>
          </p:cNvPr>
          <p:cNvSpPr txBox="1"/>
          <p:nvPr/>
        </p:nvSpPr>
        <p:spPr>
          <a:xfrm>
            <a:off x="578210" y="4874806"/>
            <a:ext cx="7788401" cy="483850"/>
          </a:xfrm>
          <a:prstGeom prst="rect">
            <a:avLst/>
          </a:prstGeom>
          <a:noFill/>
        </p:spPr>
        <p:txBody>
          <a:bodyPr wrap="square">
            <a:spAutoFit/>
          </a:bodyPr>
          <a:lstStyle/>
          <a:p>
            <a:pPr algn="l">
              <a:lnSpc>
                <a:spcPct val="150000"/>
              </a:lnSpc>
            </a:pPr>
            <a:r>
              <a:rPr lang="en-US" sz="1900" b="1" dirty="0">
                <a:solidFill>
                  <a:srgbClr val="5784A4"/>
                </a:solidFill>
                <a:latin typeface="Titillium" pitchFamily="2" charset="77"/>
              </a:rPr>
              <a:t>A rule of thumb with indirect tanks &amp; heat pumps is about 90 sq in/</a:t>
            </a:r>
            <a:r>
              <a:rPr lang="en-US" sz="1900" b="1" dirty="0" err="1">
                <a:solidFill>
                  <a:srgbClr val="5784A4"/>
                </a:solidFill>
                <a:latin typeface="Titillium" pitchFamily="2" charset="77"/>
              </a:rPr>
              <a:t>mbh</a:t>
            </a:r>
            <a:endParaRPr lang="en-US" sz="1900" b="1" dirty="0">
              <a:solidFill>
                <a:srgbClr val="5784A4"/>
              </a:solidFill>
              <a:latin typeface="Titillium" pitchFamily="2" charset="77"/>
            </a:endParaRPr>
          </a:p>
        </p:txBody>
      </p:sp>
      <p:sp>
        <p:nvSpPr>
          <p:cNvPr id="10" name="TextBox 9">
            <a:extLst>
              <a:ext uri="{FF2B5EF4-FFF2-40B4-BE49-F238E27FC236}">
                <a16:creationId xmlns:a16="http://schemas.microsoft.com/office/drawing/2014/main" id="{784CD119-4FDD-8701-6738-52C3823E0086}"/>
              </a:ext>
            </a:extLst>
          </p:cNvPr>
          <p:cNvSpPr txBox="1"/>
          <p:nvPr/>
        </p:nvSpPr>
        <p:spPr>
          <a:xfrm>
            <a:off x="579645" y="2669150"/>
            <a:ext cx="9142854" cy="646331"/>
          </a:xfrm>
          <a:prstGeom prst="rect">
            <a:avLst/>
          </a:prstGeom>
          <a:noFill/>
        </p:spPr>
        <p:txBody>
          <a:bodyPr wrap="square">
            <a:spAutoFit/>
          </a:bodyPr>
          <a:lstStyle/>
          <a:p>
            <a:r>
              <a:rPr lang="en-US" dirty="0">
                <a:solidFill>
                  <a:srgbClr val="5784A4"/>
                </a:solidFill>
                <a:latin typeface="Titillium" pitchFamily="2" charset="77"/>
              </a:rPr>
              <a:t>Gas &amp; Electric water heaters can do very large delta Ts (&gt;30F) while compression systems (heat pumps) are more limited ≤16F.  </a:t>
            </a:r>
          </a:p>
        </p:txBody>
      </p:sp>
      <p:sp>
        <p:nvSpPr>
          <p:cNvPr id="4" name="TextBox 3">
            <a:extLst>
              <a:ext uri="{FF2B5EF4-FFF2-40B4-BE49-F238E27FC236}">
                <a16:creationId xmlns:a16="http://schemas.microsoft.com/office/drawing/2014/main" id="{D26EFA1B-B7C1-CEB0-35E5-EC95C94A259E}"/>
              </a:ext>
            </a:extLst>
          </p:cNvPr>
          <p:cNvSpPr txBox="1"/>
          <p:nvPr/>
        </p:nvSpPr>
        <p:spPr>
          <a:xfrm>
            <a:off x="579645" y="3735689"/>
            <a:ext cx="8247114" cy="646331"/>
          </a:xfrm>
          <a:prstGeom prst="rect">
            <a:avLst/>
          </a:prstGeom>
          <a:noFill/>
        </p:spPr>
        <p:txBody>
          <a:bodyPr wrap="square">
            <a:spAutoFit/>
          </a:bodyPr>
          <a:lstStyle/>
          <a:p>
            <a:r>
              <a:rPr lang="en-US" sz="1800" dirty="0">
                <a:solidFill>
                  <a:srgbClr val="5784A4"/>
                </a:solidFill>
                <a:latin typeface="Titillium" pitchFamily="2" charset="77"/>
              </a:rPr>
              <a:t>Therefore, you may need a larger heat exchanger (up to double the surface area) when doing DHW retrofits.  </a:t>
            </a:r>
          </a:p>
        </p:txBody>
      </p:sp>
    </p:spTree>
    <p:extLst>
      <p:ext uri="{BB962C8B-B14F-4D97-AF65-F5344CB8AC3E}">
        <p14:creationId xmlns:p14="http://schemas.microsoft.com/office/powerpoint/2010/main" val="2435641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222E6-261E-CC48-85D0-6C5EC7BFCC71}"/>
              </a:ext>
            </a:extLst>
          </p:cNvPr>
          <p:cNvPicPr>
            <a:picLocks noChangeAspect="1"/>
          </p:cNvPicPr>
          <p:nvPr/>
        </p:nvPicPr>
        <p:blipFill>
          <a:blip r:embed="rId4"/>
          <a:srcRect/>
          <a:stretch/>
        </p:blipFill>
        <p:spPr>
          <a:xfrm>
            <a:off x="2978" y="1"/>
            <a:ext cx="12189021" cy="6857999"/>
          </a:xfrm>
          <a:prstGeom prst="rect">
            <a:avLst/>
          </a:prstGeom>
        </p:spPr>
      </p:pic>
      <p:sp>
        <p:nvSpPr>
          <p:cNvPr id="3" name="Subtitle 2">
            <a:extLst>
              <a:ext uri="{FF2B5EF4-FFF2-40B4-BE49-F238E27FC236}">
                <a16:creationId xmlns:a16="http://schemas.microsoft.com/office/drawing/2014/main" id="{1EAE3425-2B32-B14E-AA34-8EE6C524A781}"/>
              </a:ext>
            </a:extLst>
          </p:cNvPr>
          <p:cNvSpPr>
            <a:spLocks noGrp="1"/>
          </p:cNvSpPr>
          <p:nvPr>
            <p:ph type="subTitle" idx="1"/>
          </p:nvPr>
        </p:nvSpPr>
        <p:spPr>
          <a:xfrm>
            <a:off x="713677" y="1054595"/>
            <a:ext cx="11123419" cy="1523559"/>
          </a:xfrm>
        </p:spPr>
        <p:txBody>
          <a:bodyPr wrap="square" lIns="0" tIns="0" rIns="0" bIns="0" anchor="t" anchorCtr="0">
            <a:spAutoFit/>
          </a:bodyPr>
          <a:lstStyle/>
          <a:p>
            <a:pPr algn="l">
              <a:lnSpc>
                <a:spcPct val="150000"/>
              </a:lnSpc>
            </a:pPr>
            <a:r>
              <a:rPr lang="en-US" sz="1900" dirty="0">
                <a:solidFill>
                  <a:srgbClr val="5784A4"/>
                </a:solidFill>
                <a:latin typeface="Titillium" pitchFamily="2" charset="77"/>
              </a:rPr>
              <a:t>While operating at the limits of the compressor envelop is possible, it is not advisable for extended periods.</a:t>
            </a:r>
          </a:p>
          <a:p>
            <a:pPr algn="l">
              <a:lnSpc>
                <a:spcPct val="150000"/>
              </a:lnSpc>
            </a:pPr>
            <a:r>
              <a:rPr lang="en-US" sz="1900" dirty="0">
                <a:solidFill>
                  <a:srgbClr val="5784A4"/>
                </a:solidFill>
                <a:latin typeface="Titillium" pitchFamily="2" charset="77"/>
              </a:rPr>
              <a:t>Similar to your car- </a:t>
            </a:r>
          </a:p>
          <a:p>
            <a:pPr algn="l">
              <a:lnSpc>
                <a:spcPct val="150000"/>
              </a:lnSpc>
            </a:pPr>
            <a:r>
              <a:rPr lang="en-US" sz="1900" dirty="0">
                <a:solidFill>
                  <a:srgbClr val="5784A4"/>
                </a:solidFill>
                <a:latin typeface="Titillium" pitchFamily="2" charset="77"/>
              </a:rPr>
              <a:t>just because your speedometer goes to 160mph, it doesn’t mean you should run it at that speed continuously</a:t>
            </a:r>
          </a:p>
        </p:txBody>
      </p:sp>
      <p:sp>
        <p:nvSpPr>
          <p:cNvPr id="7" name="Title 1">
            <a:extLst>
              <a:ext uri="{FF2B5EF4-FFF2-40B4-BE49-F238E27FC236}">
                <a16:creationId xmlns:a16="http://schemas.microsoft.com/office/drawing/2014/main" id="{5E59696B-61F7-E645-93AB-F224D71A14D8}"/>
              </a:ext>
            </a:extLst>
          </p:cNvPr>
          <p:cNvSpPr>
            <a:spLocks noGrp="1"/>
          </p:cNvSpPr>
          <p:nvPr>
            <p:ph type="ctrTitle"/>
          </p:nvPr>
        </p:nvSpPr>
        <p:spPr>
          <a:xfrm>
            <a:off x="713677" y="488471"/>
            <a:ext cx="8565233" cy="332399"/>
          </a:xfrm>
        </p:spPr>
        <p:txBody>
          <a:bodyPr wrap="square" lIns="0" tIns="0" rIns="0" bIns="0" anchor="t" anchorCtr="0">
            <a:spAutoFit/>
          </a:bodyPr>
          <a:lstStyle/>
          <a:p>
            <a:pPr algn="l"/>
            <a:r>
              <a:rPr lang="en-US" sz="2400" b="1" dirty="0">
                <a:solidFill>
                  <a:srgbClr val="5784A4"/>
                </a:solidFill>
                <a:latin typeface="Titillium" pitchFamily="2" charset="77"/>
              </a:rPr>
              <a:t>Operating Temperature vs Operating Envelope</a:t>
            </a:r>
          </a:p>
        </p:txBody>
      </p:sp>
      <p:pic>
        <p:nvPicPr>
          <p:cNvPr id="5" name="Picture 4">
            <a:extLst>
              <a:ext uri="{FF2B5EF4-FFF2-40B4-BE49-F238E27FC236}">
                <a16:creationId xmlns:a16="http://schemas.microsoft.com/office/drawing/2014/main" id="{68C4B16F-C518-22B5-EDA2-A2DF2B7676CB}"/>
              </a:ext>
            </a:extLst>
          </p:cNvPr>
          <p:cNvPicPr>
            <a:picLocks noChangeAspect="1"/>
          </p:cNvPicPr>
          <p:nvPr/>
        </p:nvPicPr>
        <p:blipFill>
          <a:blip r:embed="rId5"/>
          <a:stretch>
            <a:fillRect/>
          </a:stretch>
        </p:blipFill>
        <p:spPr>
          <a:xfrm>
            <a:off x="472815" y="2784721"/>
            <a:ext cx="6629400" cy="3657600"/>
          </a:xfrm>
          <a:prstGeom prst="rect">
            <a:avLst/>
          </a:prstGeom>
        </p:spPr>
      </p:pic>
    </p:spTree>
    <p:extLst>
      <p:ext uri="{BB962C8B-B14F-4D97-AF65-F5344CB8AC3E}">
        <p14:creationId xmlns:p14="http://schemas.microsoft.com/office/powerpoint/2010/main" val="14432074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A2A2ABB03F944BCF7AF655EE88DDE" ma:contentTypeVersion="16" ma:contentTypeDescription="Create a new document." ma:contentTypeScope="" ma:versionID="0e63539f77f26bcaf718e93269422c6b">
  <xsd:schema xmlns:xsd="http://www.w3.org/2001/XMLSchema" xmlns:xs="http://www.w3.org/2001/XMLSchema" xmlns:p="http://schemas.microsoft.com/office/2006/metadata/properties" xmlns:ns2="6f4dd45f-c95d-4e44-bcc3-fed161f57c03" xmlns:ns3="9c725e08-2f22-495b-bf22-c2b58727c073" targetNamespace="http://schemas.microsoft.com/office/2006/metadata/properties" ma:root="true" ma:fieldsID="8b514e1fb70ddd2547191176e07da53f" ns2:_="" ns3:_="">
    <xsd:import namespace="6f4dd45f-c95d-4e44-bcc3-fed161f57c03"/>
    <xsd:import namespace="9c725e08-2f22-495b-bf22-c2b58727c0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dd45f-c95d-4e44-bcc3-fed161f57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aa4351-6ffa-4dd2-b100-77e3c5ac21b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725e08-2f22-495b-bf22-c2b58727c07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126f45-b332-4fff-b57f-abd666d6ccb5}" ma:internalName="TaxCatchAll" ma:showField="CatchAllData" ma:web="9c725e08-2f22-495b-bf22-c2b58727c0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4dd45f-c95d-4e44-bcc3-fed161f57c03">
      <Terms xmlns="http://schemas.microsoft.com/office/infopath/2007/PartnerControls"/>
    </lcf76f155ced4ddcb4097134ff3c332f>
    <TaxCatchAll xmlns="9c725e08-2f22-495b-bf22-c2b58727c073" xsi:nil="true"/>
  </documentManagement>
</p:properties>
</file>

<file path=customXml/itemProps1.xml><?xml version="1.0" encoding="utf-8"?>
<ds:datastoreItem xmlns:ds="http://schemas.openxmlformats.org/officeDocument/2006/customXml" ds:itemID="{0D1FA117-6334-42B5-B283-002CC5E293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4dd45f-c95d-4e44-bcc3-fed161f57c03"/>
    <ds:schemaRef ds:uri="9c725e08-2f22-495b-bf22-c2b58727c0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5BB0B6-1BEC-4CD5-A913-A2DD83D1F5A9}">
  <ds:schemaRefs>
    <ds:schemaRef ds:uri="http://schemas.microsoft.com/sharepoint/v3/contenttype/forms"/>
  </ds:schemaRefs>
</ds:datastoreItem>
</file>

<file path=customXml/itemProps3.xml><?xml version="1.0" encoding="utf-8"?>
<ds:datastoreItem xmlns:ds="http://schemas.openxmlformats.org/officeDocument/2006/customXml" ds:itemID="{B61DCAF8-2953-490C-93CB-217F0E017A6B}">
  <ds:schemaRefs>
    <ds:schemaRef ds:uri="http://www.w3.org/XML/1998/namespace"/>
    <ds:schemaRef ds:uri="http://schemas.openxmlformats.org/package/2006/metadata/core-properties"/>
    <ds:schemaRef ds:uri="6f4dd45f-c95d-4e44-bcc3-fed161f57c03"/>
    <ds:schemaRef ds:uri="http://schemas.microsoft.com/office/2006/documentManagement/types"/>
    <ds:schemaRef ds:uri="http://purl.org/dc/dcmitype/"/>
    <ds:schemaRef ds:uri="http://purl.org/dc/terms/"/>
    <ds:schemaRef ds:uri="9c725e08-2f22-495b-bf22-c2b58727c073"/>
    <ds:schemaRef ds:uri="http://schemas.microsoft.com/office/2006/metadata/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1285</TotalTime>
  <Words>2305</Words>
  <Application>Microsoft Office PowerPoint</Application>
  <PresentationFormat>Widescreen</PresentationFormat>
  <Paragraphs>182</Paragraphs>
  <Slides>30</Slides>
  <Notes>30</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Titillium</vt:lpstr>
      <vt:lpstr>Office Theme</vt:lpstr>
      <vt:lpstr>PowerPoint Presentation</vt:lpstr>
      <vt:lpstr>Agenda for today’s training </vt:lpstr>
      <vt:lpstr>How does a Heat Pump work?</vt:lpstr>
      <vt:lpstr>How does a Heat Pump work?</vt:lpstr>
      <vt:lpstr>Recommended Layout</vt:lpstr>
      <vt:lpstr>Recommended Layout</vt:lpstr>
      <vt:lpstr>Recommended Layout</vt:lpstr>
      <vt:lpstr>Difference between compression heat &amp; electric/gas heat for DHW</vt:lpstr>
      <vt:lpstr>Operating Temperature vs Operating Envelope</vt:lpstr>
      <vt:lpstr>COP as it relates to Air &amp; Water conditions</vt:lpstr>
      <vt:lpstr>COP of the Central Plant vs efficiencies of the Terminal Devices</vt:lpstr>
      <vt:lpstr>Constant Flow</vt:lpstr>
      <vt:lpstr>Defrost</vt:lpstr>
      <vt:lpstr>Defrost- why does it occur between 40F &amp; 25F db?</vt:lpstr>
      <vt:lpstr>Defrost</vt:lpstr>
      <vt:lpstr>Defrost</vt:lpstr>
      <vt:lpstr>Defrost</vt:lpstr>
      <vt:lpstr>Defrost</vt:lpstr>
      <vt:lpstr>System Volume sizing </vt:lpstr>
      <vt:lpstr>System Volume- sizing for defrost</vt:lpstr>
      <vt:lpstr>System Volume- effective volume</vt:lpstr>
      <vt:lpstr>Water Quality &amp; Scale</vt:lpstr>
      <vt:lpstr>Applications- hybrid design</vt:lpstr>
      <vt:lpstr>Applications- hybrid design &amp; energy recovery</vt:lpstr>
      <vt:lpstr>Applications- dedicated heat recovery</vt:lpstr>
      <vt:lpstr>Designing for redundancy</vt:lpstr>
      <vt:lpstr>Piping Note</vt:lpstr>
      <vt:lpstr>Pumping Note</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Jim Li</dc:creator>
  <cp:lastModifiedBy>Dave Greenheck</cp:lastModifiedBy>
  <cp:revision>114</cp:revision>
  <dcterms:created xsi:type="dcterms:W3CDTF">2021-03-09T19:49:41Z</dcterms:created>
  <dcterms:modified xsi:type="dcterms:W3CDTF">2023-07-22T14:14:40Z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0x010100400A2A2ABB03F944BCF7AF655EE88DDE</vt:lpwstr>
  </property>
</Properties>
</file>