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17" r:id="rId2"/>
    <p:sldMasterId id="2147483683" r:id="rId3"/>
  </p:sldMasterIdLst>
  <p:notesMasterIdLst>
    <p:notesMasterId r:id="rId15"/>
  </p:notesMasterIdLst>
  <p:sldIdLst>
    <p:sldId id="256" r:id="rId4"/>
    <p:sldId id="2145705595" r:id="rId5"/>
    <p:sldId id="2145705596" r:id="rId6"/>
    <p:sldId id="2145705597" r:id="rId7"/>
    <p:sldId id="2145705598" r:id="rId8"/>
    <p:sldId id="2145705600" r:id="rId9"/>
    <p:sldId id="2145705599" r:id="rId10"/>
    <p:sldId id="2145705601" r:id="rId11"/>
    <p:sldId id="2145705602" r:id="rId12"/>
    <p:sldId id="2145705603" r:id="rId13"/>
    <p:sldId id="2145705604" r:id="rId14"/>
  </p:sldIdLst>
  <p:sldSz cx="12192000" cy="6858000"/>
  <p:notesSz cx="6797675" cy="9929813"/>
  <p:defaultTextStyle>
    <a:defPPr>
      <a:defRPr lang="en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98" autoAdjust="0"/>
    <p:restoredTop sz="94660"/>
  </p:normalViewPr>
  <p:slideViewPr>
    <p:cSldViewPr snapToGrid="0">
      <p:cViewPr varScale="1">
        <p:scale>
          <a:sx n="150" d="100"/>
          <a:sy n="150" d="100"/>
        </p:scale>
        <p:origin x="99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401941-A0EC-4BA2-8B06-2CF77A3F0379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DB5F68E-D3FC-446D-9167-415A6C60D659}">
      <dgm:prSet phldrT="[Text]"/>
      <dgm:spPr/>
      <dgm:t>
        <a:bodyPr/>
        <a:lstStyle/>
        <a:p>
          <a:r>
            <a:rPr lang="en-US" dirty="0"/>
            <a:t>CAD/ECAD/CAE tools</a:t>
          </a:r>
        </a:p>
      </dgm:t>
    </dgm:pt>
    <dgm:pt modelId="{1D478680-0234-45ED-9314-981E0DDC9499}" type="parTrans" cxnId="{544CEDD0-7222-41FC-843B-BFC7E313C18C}">
      <dgm:prSet/>
      <dgm:spPr/>
      <dgm:t>
        <a:bodyPr/>
        <a:lstStyle/>
        <a:p>
          <a:endParaRPr lang="en-US"/>
        </a:p>
      </dgm:t>
    </dgm:pt>
    <dgm:pt modelId="{96D38737-9CAD-45C7-8556-A079D13C43B3}" type="sibTrans" cxnId="{544CEDD0-7222-41FC-843B-BFC7E313C18C}">
      <dgm:prSet/>
      <dgm:spPr/>
      <dgm:t>
        <a:bodyPr/>
        <a:lstStyle/>
        <a:p>
          <a:endParaRPr lang="en-US"/>
        </a:p>
      </dgm:t>
    </dgm:pt>
    <dgm:pt modelId="{9104FCBC-98E6-4A47-96A7-96290FF45A5F}">
      <dgm:prSet/>
      <dgm:spPr/>
      <dgm:t>
        <a:bodyPr/>
        <a:lstStyle/>
        <a:p>
          <a:r>
            <a:rPr lang="en-US" dirty="0"/>
            <a:t>Create or propose designations, but does not govern and approve them.</a:t>
          </a:r>
        </a:p>
      </dgm:t>
    </dgm:pt>
    <dgm:pt modelId="{F8C21463-C9F4-49A8-AE02-174404B7B287}" type="parTrans" cxnId="{0D4F59E1-2247-41C2-B08E-89748B595673}">
      <dgm:prSet/>
      <dgm:spPr/>
      <dgm:t>
        <a:bodyPr/>
        <a:lstStyle/>
        <a:p>
          <a:endParaRPr lang="en-US"/>
        </a:p>
      </dgm:t>
    </dgm:pt>
    <dgm:pt modelId="{4B10C03D-E749-4722-9ABB-D9DF89DBA956}" type="sibTrans" cxnId="{0D4F59E1-2247-41C2-B08E-89748B595673}">
      <dgm:prSet/>
      <dgm:spPr/>
      <dgm:t>
        <a:bodyPr/>
        <a:lstStyle/>
        <a:p>
          <a:endParaRPr lang="en-US"/>
        </a:p>
      </dgm:t>
    </dgm:pt>
    <dgm:pt modelId="{15315823-E29B-4948-B743-E88CBB6F9861}">
      <dgm:prSet/>
      <dgm:spPr/>
      <dgm:t>
        <a:bodyPr/>
        <a:lstStyle/>
        <a:p>
          <a:r>
            <a:rPr lang="en-US"/>
            <a:t>ERP (e.g., SAP)</a:t>
          </a:r>
          <a:endParaRPr lang="en-US" dirty="0"/>
        </a:p>
      </dgm:t>
    </dgm:pt>
    <dgm:pt modelId="{C1A3E452-FC58-48D4-93D6-FC58AD2B520D}" type="parTrans" cxnId="{AF3BE1CC-24F1-4E86-AC13-CC8586BDA19F}">
      <dgm:prSet/>
      <dgm:spPr/>
      <dgm:t>
        <a:bodyPr/>
        <a:lstStyle/>
        <a:p>
          <a:endParaRPr lang="en-US"/>
        </a:p>
      </dgm:t>
    </dgm:pt>
    <dgm:pt modelId="{B5772D76-7131-464F-BF02-E0DC57FDA37E}" type="sibTrans" cxnId="{AF3BE1CC-24F1-4E86-AC13-CC8586BDA19F}">
      <dgm:prSet/>
      <dgm:spPr/>
      <dgm:t>
        <a:bodyPr/>
        <a:lstStyle/>
        <a:p>
          <a:endParaRPr lang="en-US"/>
        </a:p>
      </dgm:t>
    </dgm:pt>
    <dgm:pt modelId="{7CF84372-CB60-45E0-A480-AC48A04B8193}">
      <dgm:prSet/>
      <dgm:spPr/>
      <dgm:t>
        <a:bodyPr/>
        <a:lstStyle/>
        <a:p>
          <a:r>
            <a:rPr lang="en-US" dirty="0"/>
            <a:t>Uses designations for BOMs, materials, and production, but does not own them.</a:t>
          </a:r>
        </a:p>
      </dgm:t>
    </dgm:pt>
    <dgm:pt modelId="{53F90F16-B297-4B89-AC3A-A7C0F0E80523}" type="parTrans" cxnId="{EC365C3D-8B38-4679-B95C-EBBD1E4507EB}">
      <dgm:prSet/>
      <dgm:spPr/>
      <dgm:t>
        <a:bodyPr/>
        <a:lstStyle/>
        <a:p>
          <a:endParaRPr lang="en-US"/>
        </a:p>
      </dgm:t>
    </dgm:pt>
    <dgm:pt modelId="{2C22C2C1-6201-48CF-9E34-204E253C7CB0}" type="sibTrans" cxnId="{EC365C3D-8B38-4679-B95C-EBBD1E4507EB}">
      <dgm:prSet/>
      <dgm:spPr/>
      <dgm:t>
        <a:bodyPr/>
        <a:lstStyle/>
        <a:p>
          <a:endParaRPr lang="en-US"/>
        </a:p>
      </dgm:t>
    </dgm:pt>
    <dgm:pt modelId="{005EFD12-9CBA-4D54-A697-DD105FB18CC1}">
      <dgm:prSet/>
      <dgm:spPr/>
      <dgm:t>
        <a:bodyPr/>
        <a:lstStyle/>
        <a:p>
          <a:r>
            <a:rPr lang="en-US"/>
            <a:t>MES</a:t>
          </a:r>
          <a:endParaRPr lang="en-US" dirty="0"/>
        </a:p>
      </dgm:t>
    </dgm:pt>
    <dgm:pt modelId="{2B863D90-80A3-414C-9665-BFE18C8364C8}" type="parTrans" cxnId="{42233B20-02B3-4943-A683-0789418DF209}">
      <dgm:prSet/>
      <dgm:spPr/>
      <dgm:t>
        <a:bodyPr/>
        <a:lstStyle/>
        <a:p>
          <a:endParaRPr lang="en-US"/>
        </a:p>
      </dgm:t>
    </dgm:pt>
    <dgm:pt modelId="{967314E1-2546-4D73-9963-8666A8913CF3}" type="sibTrans" cxnId="{42233B20-02B3-4943-A683-0789418DF209}">
      <dgm:prSet/>
      <dgm:spPr/>
      <dgm:t>
        <a:bodyPr/>
        <a:lstStyle/>
        <a:p>
          <a:endParaRPr lang="en-US"/>
        </a:p>
      </dgm:t>
    </dgm:pt>
    <dgm:pt modelId="{BF63336A-B6FE-43A3-9916-2B9DEE7CE615}">
      <dgm:prSet/>
      <dgm:spPr/>
      <dgm:t>
        <a:bodyPr/>
        <a:lstStyle/>
        <a:p>
          <a:r>
            <a:rPr lang="en-US"/>
            <a:t>Executes production using designations but does not define them.</a:t>
          </a:r>
          <a:endParaRPr lang="en-US" dirty="0"/>
        </a:p>
      </dgm:t>
    </dgm:pt>
    <dgm:pt modelId="{6F541785-BAD9-4CE0-BBFF-B0D9F8CB1771}" type="parTrans" cxnId="{D3552A7C-9963-46F8-BF83-3E20ED7FE366}">
      <dgm:prSet/>
      <dgm:spPr/>
      <dgm:t>
        <a:bodyPr/>
        <a:lstStyle/>
        <a:p>
          <a:endParaRPr lang="en-US"/>
        </a:p>
      </dgm:t>
    </dgm:pt>
    <dgm:pt modelId="{90422375-B643-4E5E-8C1C-981636D207B1}" type="sibTrans" cxnId="{D3552A7C-9963-46F8-BF83-3E20ED7FE366}">
      <dgm:prSet/>
      <dgm:spPr/>
      <dgm:t>
        <a:bodyPr/>
        <a:lstStyle/>
        <a:p>
          <a:endParaRPr lang="en-US"/>
        </a:p>
      </dgm:t>
    </dgm:pt>
    <dgm:pt modelId="{DDF41DFD-F3D4-4189-A535-3637949E8741}">
      <dgm:prSet/>
      <dgm:spPr/>
      <dgm:t>
        <a:bodyPr/>
        <a:lstStyle/>
        <a:p>
          <a:r>
            <a:rPr lang="en-US"/>
            <a:t>EAM/CMMS</a:t>
          </a:r>
          <a:endParaRPr lang="en-US" dirty="0"/>
        </a:p>
      </dgm:t>
    </dgm:pt>
    <dgm:pt modelId="{35232AD3-90A6-45B1-97A1-9AEC33EACA9F}" type="parTrans" cxnId="{FD322B55-43A0-4ECC-AF4D-225F777EFDDD}">
      <dgm:prSet/>
      <dgm:spPr/>
      <dgm:t>
        <a:bodyPr/>
        <a:lstStyle/>
        <a:p>
          <a:endParaRPr lang="en-US"/>
        </a:p>
      </dgm:t>
    </dgm:pt>
    <dgm:pt modelId="{61D6D626-4D74-49C7-9298-AA3F98FB8785}" type="sibTrans" cxnId="{FD322B55-43A0-4ECC-AF4D-225F777EFDDD}">
      <dgm:prSet/>
      <dgm:spPr/>
      <dgm:t>
        <a:bodyPr/>
        <a:lstStyle/>
        <a:p>
          <a:endParaRPr lang="en-US"/>
        </a:p>
      </dgm:t>
    </dgm:pt>
    <dgm:pt modelId="{D1D3ABC8-A2A2-4113-B275-EC3F63519204}">
      <dgm:prSet/>
      <dgm:spPr/>
      <dgm:t>
        <a:bodyPr/>
        <a:lstStyle/>
        <a:p>
          <a:r>
            <a:rPr lang="en-US"/>
            <a:t>Uses designations for assets in the field; may extend them, but engineering source remains elsewhere.</a:t>
          </a:r>
          <a:endParaRPr lang="en-US" dirty="0"/>
        </a:p>
      </dgm:t>
    </dgm:pt>
    <dgm:pt modelId="{1FF717F8-B312-473F-B214-2B20612D82B5}" type="parTrans" cxnId="{259D6D9D-B68B-4268-9038-573BD0E21E0C}">
      <dgm:prSet/>
      <dgm:spPr/>
      <dgm:t>
        <a:bodyPr/>
        <a:lstStyle/>
        <a:p>
          <a:endParaRPr lang="en-US"/>
        </a:p>
      </dgm:t>
    </dgm:pt>
    <dgm:pt modelId="{49E91012-434A-4DE7-888A-58EA447385AD}" type="sibTrans" cxnId="{259D6D9D-B68B-4268-9038-573BD0E21E0C}">
      <dgm:prSet/>
      <dgm:spPr/>
      <dgm:t>
        <a:bodyPr/>
        <a:lstStyle/>
        <a:p>
          <a:endParaRPr lang="en-US"/>
        </a:p>
      </dgm:t>
    </dgm:pt>
    <dgm:pt modelId="{0B6E8687-E78C-4FB9-BE19-6739EC916C9D}">
      <dgm:prSet/>
      <dgm:spPr/>
      <dgm:t>
        <a:bodyPr/>
        <a:lstStyle/>
        <a:p>
          <a:r>
            <a:rPr lang="en-US"/>
            <a:t>PLM</a:t>
          </a:r>
          <a:endParaRPr lang="en-US" dirty="0"/>
        </a:p>
      </dgm:t>
    </dgm:pt>
    <dgm:pt modelId="{861AB82B-6161-4BE8-9523-D669642AB041}" type="parTrans" cxnId="{F0F1652D-C429-4924-9050-5F0A7480BE49}">
      <dgm:prSet/>
      <dgm:spPr/>
      <dgm:t>
        <a:bodyPr/>
        <a:lstStyle/>
        <a:p>
          <a:endParaRPr lang="en-US"/>
        </a:p>
      </dgm:t>
    </dgm:pt>
    <dgm:pt modelId="{56396D5A-DD5B-4E50-BEFC-A8E15773553B}" type="sibTrans" cxnId="{F0F1652D-C429-4924-9050-5F0A7480BE49}">
      <dgm:prSet/>
      <dgm:spPr/>
      <dgm:t>
        <a:bodyPr/>
        <a:lstStyle/>
        <a:p>
          <a:endParaRPr lang="en-US"/>
        </a:p>
      </dgm:t>
    </dgm:pt>
    <dgm:pt modelId="{02AB0F4F-4F24-4498-BB44-B1421C6BD685}">
      <dgm:prSet/>
      <dgm:spPr/>
      <dgm:t>
        <a:bodyPr/>
        <a:lstStyle/>
        <a:p>
          <a:r>
            <a:rPr lang="en-US" dirty="0"/>
            <a:t>Handles BOM IDs and life cycle information, but does not govern them with imbedded </a:t>
          </a:r>
          <a:r>
            <a:rPr lang="en-US"/>
            <a:t>syntax rules</a:t>
          </a:r>
          <a:endParaRPr lang="en-US" dirty="0"/>
        </a:p>
      </dgm:t>
    </dgm:pt>
    <dgm:pt modelId="{715B01D6-13FD-4478-8F6D-C632D74F96AB}" type="parTrans" cxnId="{5049074E-531A-4247-AD87-B7163D4F9AEB}">
      <dgm:prSet/>
      <dgm:spPr/>
      <dgm:t>
        <a:bodyPr/>
        <a:lstStyle/>
        <a:p>
          <a:endParaRPr lang="en-US"/>
        </a:p>
      </dgm:t>
    </dgm:pt>
    <dgm:pt modelId="{D27B05CA-464F-4B03-9D0A-EDA420C2C3F1}" type="sibTrans" cxnId="{5049074E-531A-4247-AD87-B7163D4F9AEB}">
      <dgm:prSet/>
      <dgm:spPr/>
      <dgm:t>
        <a:bodyPr/>
        <a:lstStyle/>
        <a:p>
          <a:endParaRPr lang="en-US"/>
        </a:p>
      </dgm:t>
    </dgm:pt>
    <dgm:pt modelId="{1D1B07E5-6DF2-4BCC-B211-C5C05692C643}" type="pres">
      <dgm:prSet presAssocID="{9F401941-A0EC-4BA2-8B06-2CF77A3F0379}" presName="linear" presStyleCnt="0">
        <dgm:presLayoutVars>
          <dgm:animLvl val="lvl"/>
          <dgm:resizeHandles val="exact"/>
        </dgm:presLayoutVars>
      </dgm:prSet>
      <dgm:spPr/>
    </dgm:pt>
    <dgm:pt modelId="{0F957F35-C720-48A5-B2CA-5EDED9B31DBF}" type="pres">
      <dgm:prSet presAssocID="{ADB5F68E-D3FC-446D-9167-415A6C60D659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D3BEBB4C-F6A6-4C9D-8DCD-2596320067EA}" type="pres">
      <dgm:prSet presAssocID="{ADB5F68E-D3FC-446D-9167-415A6C60D659}" presName="childText" presStyleLbl="revTx" presStyleIdx="0" presStyleCnt="5">
        <dgm:presLayoutVars>
          <dgm:bulletEnabled val="1"/>
        </dgm:presLayoutVars>
      </dgm:prSet>
      <dgm:spPr/>
    </dgm:pt>
    <dgm:pt modelId="{6A0045D8-8B90-47A0-92B7-DC9D9D1E1C8E}" type="pres">
      <dgm:prSet presAssocID="{15315823-E29B-4948-B743-E88CBB6F9861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25452DF3-4A27-45CD-B8A5-CF4A895A3D3B}" type="pres">
      <dgm:prSet presAssocID="{15315823-E29B-4948-B743-E88CBB6F9861}" presName="childText" presStyleLbl="revTx" presStyleIdx="1" presStyleCnt="5">
        <dgm:presLayoutVars>
          <dgm:bulletEnabled val="1"/>
        </dgm:presLayoutVars>
      </dgm:prSet>
      <dgm:spPr/>
    </dgm:pt>
    <dgm:pt modelId="{9F754353-9A26-45A1-9A17-8CA5C1C57C66}" type="pres">
      <dgm:prSet presAssocID="{005EFD12-9CBA-4D54-A697-DD105FB18CC1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7BC27189-3212-4C88-B938-789416580EA7}" type="pres">
      <dgm:prSet presAssocID="{005EFD12-9CBA-4D54-A697-DD105FB18CC1}" presName="childText" presStyleLbl="revTx" presStyleIdx="2" presStyleCnt="5">
        <dgm:presLayoutVars>
          <dgm:bulletEnabled val="1"/>
        </dgm:presLayoutVars>
      </dgm:prSet>
      <dgm:spPr/>
    </dgm:pt>
    <dgm:pt modelId="{11C41631-65F0-4692-989B-34C437CBA195}" type="pres">
      <dgm:prSet presAssocID="{DDF41DFD-F3D4-4189-A535-3637949E8741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B33235DD-4150-4FD8-9016-4DED379B0E15}" type="pres">
      <dgm:prSet presAssocID="{DDF41DFD-F3D4-4189-A535-3637949E8741}" presName="childText" presStyleLbl="revTx" presStyleIdx="3" presStyleCnt="5">
        <dgm:presLayoutVars>
          <dgm:bulletEnabled val="1"/>
        </dgm:presLayoutVars>
      </dgm:prSet>
      <dgm:spPr/>
    </dgm:pt>
    <dgm:pt modelId="{B3462F24-2349-455F-BBD3-D2F4B70B1F30}" type="pres">
      <dgm:prSet presAssocID="{0B6E8687-E78C-4FB9-BE19-6739EC916C9D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C5F26652-890F-46A0-A933-19FA8209331B}" type="pres">
      <dgm:prSet presAssocID="{0B6E8687-E78C-4FB9-BE19-6739EC916C9D}" presName="childText" presStyleLbl="revTx" presStyleIdx="4" presStyleCnt="5">
        <dgm:presLayoutVars>
          <dgm:bulletEnabled val="1"/>
        </dgm:presLayoutVars>
      </dgm:prSet>
      <dgm:spPr/>
    </dgm:pt>
  </dgm:ptLst>
  <dgm:cxnLst>
    <dgm:cxn modelId="{C09ABE01-2167-4C67-ADAA-1F78A45B881A}" type="presOf" srcId="{9104FCBC-98E6-4A47-96A7-96290FF45A5F}" destId="{D3BEBB4C-F6A6-4C9D-8DCD-2596320067EA}" srcOrd="0" destOrd="0" presId="urn:microsoft.com/office/officeart/2005/8/layout/vList2"/>
    <dgm:cxn modelId="{0160DE12-F45A-4416-BBE8-94554A2F79DB}" type="presOf" srcId="{7CF84372-CB60-45E0-A480-AC48A04B8193}" destId="{25452DF3-4A27-45CD-B8A5-CF4A895A3D3B}" srcOrd="0" destOrd="0" presId="urn:microsoft.com/office/officeart/2005/8/layout/vList2"/>
    <dgm:cxn modelId="{42233B20-02B3-4943-A683-0789418DF209}" srcId="{9F401941-A0EC-4BA2-8B06-2CF77A3F0379}" destId="{005EFD12-9CBA-4D54-A697-DD105FB18CC1}" srcOrd="2" destOrd="0" parTransId="{2B863D90-80A3-414C-9665-BFE18C8364C8}" sibTransId="{967314E1-2546-4D73-9963-8666A8913CF3}"/>
    <dgm:cxn modelId="{8040692C-6584-47B3-975D-F01BEA6F9ED9}" type="presOf" srcId="{15315823-E29B-4948-B743-E88CBB6F9861}" destId="{6A0045D8-8B90-47A0-92B7-DC9D9D1E1C8E}" srcOrd="0" destOrd="0" presId="urn:microsoft.com/office/officeart/2005/8/layout/vList2"/>
    <dgm:cxn modelId="{F0F1652D-C429-4924-9050-5F0A7480BE49}" srcId="{9F401941-A0EC-4BA2-8B06-2CF77A3F0379}" destId="{0B6E8687-E78C-4FB9-BE19-6739EC916C9D}" srcOrd="4" destOrd="0" parTransId="{861AB82B-6161-4BE8-9523-D669642AB041}" sibTransId="{56396D5A-DD5B-4E50-BEFC-A8E15773553B}"/>
    <dgm:cxn modelId="{9F2C9632-D8F9-44A8-97DA-2C2A5A0C12AA}" type="presOf" srcId="{DDF41DFD-F3D4-4189-A535-3637949E8741}" destId="{11C41631-65F0-4692-989B-34C437CBA195}" srcOrd="0" destOrd="0" presId="urn:microsoft.com/office/officeart/2005/8/layout/vList2"/>
    <dgm:cxn modelId="{EC365C3D-8B38-4679-B95C-EBBD1E4507EB}" srcId="{15315823-E29B-4948-B743-E88CBB6F9861}" destId="{7CF84372-CB60-45E0-A480-AC48A04B8193}" srcOrd="0" destOrd="0" parTransId="{53F90F16-B297-4B89-AC3A-A7C0F0E80523}" sibTransId="{2C22C2C1-6201-48CF-9E34-204E253C7CB0}"/>
    <dgm:cxn modelId="{5049074E-531A-4247-AD87-B7163D4F9AEB}" srcId="{0B6E8687-E78C-4FB9-BE19-6739EC916C9D}" destId="{02AB0F4F-4F24-4498-BB44-B1421C6BD685}" srcOrd="0" destOrd="0" parTransId="{715B01D6-13FD-4478-8F6D-C632D74F96AB}" sibTransId="{D27B05CA-464F-4B03-9D0A-EDA420C2C3F1}"/>
    <dgm:cxn modelId="{5276CB53-BD8A-4747-8D4A-DB507BB22DA6}" type="presOf" srcId="{0B6E8687-E78C-4FB9-BE19-6739EC916C9D}" destId="{B3462F24-2349-455F-BBD3-D2F4B70B1F30}" srcOrd="0" destOrd="0" presId="urn:microsoft.com/office/officeart/2005/8/layout/vList2"/>
    <dgm:cxn modelId="{FD322B55-43A0-4ECC-AF4D-225F777EFDDD}" srcId="{9F401941-A0EC-4BA2-8B06-2CF77A3F0379}" destId="{DDF41DFD-F3D4-4189-A535-3637949E8741}" srcOrd="3" destOrd="0" parTransId="{35232AD3-90A6-45B1-97A1-9AEC33EACA9F}" sibTransId="{61D6D626-4D74-49C7-9298-AA3F98FB8785}"/>
    <dgm:cxn modelId="{D4E01C7C-E229-431B-81E1-1EE3033A39BF}" type="presOf" srcId="{02AB0F4F-4F24-4498-BB44-B1421C6BD685}" destId="{C5F26652-890F-46A0-A933-19FA8209331B}" srcOrd="0" destOrd="0" presId="urn:microsoft.com/office/officeart/2005/8/layout/vList2"/>
    <dgm:cxn modelId="{D3552A7C-9963-46F8-BF83-3E20ED7FE366}" srcId="{005EFD12-9CBA-4D54-A697-DD105FB18CC1}" destId="{BF63336A-B6FE-43A3-9916-2B9DEE7CE615}" srcOrd="0" destOrd="0" parTransId="{6F541785-BAD9-4CE0-BBFF-B0D9F8CB1771}" sibTransId="{90422375-B643-4E5E-8C1C-981636D207B1}"/>
    <dgm:cxn modelId="{259D6D9D-B68B-4268-9038-573BD0E21E0C}" srcId="{DDF41DFD-F3D4-4189-A535-3637949E8741}" destId="{D1D3ABC8-A2A2-4113-B275-EC3F63519204}" srcOrd="0" destOrd="0" parTransId="{1FF717F8-B312-473F-B214-2B20612D82B5}" sibTransId="{49E91012-434A-4DE7-888A-58EA447385AD}"/>
    <dgm:cxn modelId="{F6CF209E-2F39-4953-91F6-37FA2F4114D6}" type="presOf" srcId="{ADB5F68E-D3FC-446D-9167-415A6C60D659}" destId="{0F957F35-C720-48A5-B2CA-5EDED9B31DBF}" srcOrd="0" destOrd="0" presId="urn:microsoft.com/office/officeart/2005/8/layout/vList2"/>
    <dgm:cxn modelId="{29A889A5-1C14-4840-AFE1-3329C7E49957}" type="presOf" srcId="{D1D3ABC8-A2A2-4113-B275-EC3F63519204}" destId="{B33235DD-4150-4FD8-9016-4DED379B0E15}" srcOrd="0" destOrd="0" presId="urn:microsoft.com/office/officeart/2005/8/layout/vList2"/>
    <dgm:cxn modelId="{ED6969B3-403E-44B7-9394-FBDB65AD5F70}" type="presOf" srcId="{BF63336A-B6FE-43A3-9916-2B9DEE7CE615}" destId="{7BC27189-3212-4C88-B938-789416580EA7}" srcOrd="0" destOrd="0" presId="urn:microsoft.com/office/officeart/2005/8/layout/vList2"/>
    <dgm:cxn modelId="{AF330DCB-22C4-4050-BBDA-A99AF2C609BB}" type="presOf" srcId="{9F401941-A0EC-4BA2-8B06-2CF77A3F0379}" destId="{1D1B07E5-6DF2-4BCC-B211-C5C05692C643}" srcOrd="0" destOrd="0" presId="urn:microsoft.com/office/officeart/2005/8/layout/vList2"/>
    <dgm:cxn modelId="{AF3BE1CC-24F1-4E86-AC13-CC8586BDA19F}" srcId="{9F401941-A0EC-4BA2-8B06-2CF77A3F0379}" destId="{15315823-E29B-4948-B743-E88CBB6F9861}" srcOrd="1" destOrd="0" parTransId="{C1A3E452-FC58-48D4-93D6-FC58AD2B520D}" sibTransId="{B5772D76-7131-464F-BF02-E0DC57FDA37E}"/>
    <dgm:cxn modelId="{544CEDD0-7222-41FC-843B-BFC7E313C18C}" srcId="{9F401941-A0EC-4BA2-8B06-2CF77A3F0379}" destId="{ADB5F68E-D3FC-446D-9167-415A6C60D659}" srcOrd="0" destOrd="0" parTransId="{1D478680-0234-45ED-9314-981E0DDC9499}" sibTransId="{96D38737-9CAD-45C7-8556-A079D13C43B3}"/>
    <dgm:cxn modelId="{7B4A50DC-5767-41AE-8C56-9CB63B17C42B}" type="presOf" srcId="{005EFD12-9CBA-4D54-A697-DD105FB18CC1}" destId="{9F754353-9A26-45A1-9A17-8CA5C1C57C66}" srcOrd="0" destOrd="0" presId="urn:microsoft.com/office/officeart/2005/8/layout/vList2"/>
    <dgm:cxn modelId="{0D4F59E1-2247-41C2-B08E-89748B595673}" srcId="{ADB5F68E-D3FC-446D-9167-415A6C60D659}" destId="{9104FCBC-98E6-4A47-96A7-96290FF45A5F}" srcOrd="0" destOrd="0" parTransId="{F8C21463-C9F4-49A8-AE02-174404B7B287}" sibTransId="{4B10C03D-E749-4722-9ABB-D9DF89DBA956}"/>
    <dgm:cxn modelId="{CB6F265F-6F8D-4578-9776-BAFC2AAF1415}" type="presParOf" srcId="{1D1B07E5-6DF2-4BCC-B211-C5C05692C643}" destId="{0F957F35-C720-48A5-B2CA-5EDED9B31DBF}" srcOrd="0" destOrd="0" presId="urn:microsoft.com/office/officeart/2005/8/layout/vList2"/>
    <dgm:cxn modelId="{D0B68CDD-9D2F-40AB-B8AD-E7280A0330DB}" type="presParOf" srcId="{1D1B07E5-6DF2-4BCC-B211-C5C05692C643}" destId="{D3BEBB4C-F6A6-4C9D-8DCD-2596320067EA}" srcOrd="1" destOrd="0" presId="urn:microsoft.com/office/officeart/2005/8/layout/vList2"/>
    <dgm:cxn modelId="{BF38184F-EFBC-41AA-B7A6-8C9F2ECF7376}" type="presParOf" srcId="{1D1B07E5-6DF2-4BCC-B211-C5C05692C643}" destId="{6A0045D8-8B90-47A0-92B7-DC9D9D1E1C8E}" srcOrd="2" destOrd="0" presId="urn:microsoft.com/office/officeart/2005/8/layout/vList2"/>
    <dgm:cxn modelId="{FD24923A-7E08-4D95-919E-90E40D1BBE50}" type="presParOf" srcId="{1D1B07E5-6DF2-4BCC-B211-C5C05692C643}" destId="{25452DF3-4A27-45CD-B8A5-CF4A895A3D3B}" srcOrd="3" destOrd="0" presId="urn:microsoft.com/office/officeart/2005/8/layout/vList2"/>
    <dgm:cxn modelId="{AA6729A6-AA44-43E0-9CE9-ED2CDA84872A}" type="presParOf" srcId="{1D1B07E5-6DF2-4BCC-B211-C5C05692C643}" destId="{9F754353-9A26-45A1-9A17-8CA5C1C57C66}" srcOrd="4" destOrd="0" presId="urn:microsoft.com/office/officeart/2005/8/layout/vList2"/>
    <dgm:cxn modelId="{BC28D24B-662E-42BC-98DD-40912C8C661E}" type="presParOf" srcId="{1D1B07E5-6DF2-4BCC-B211-C5C05692C643}" destId="{7BC27189-3212-4C88-B938-789416580EA7}" srcOrd="5" destOrd="0" presId="urn:microsoft.com/office/officeart/2005/8/layout/vList2"/>
    <dgm:cxn modelId="{650B33C4-6492-450D-98BF-76476ED08BD0}" type="presParOf" srcId="{1D1B07E5-6DF2-4BCC-B211-C5C05692C643}" destId="{11C41631-65F0-4692-989B-34C437CBA195}" srcOrd="6" destOrd="0" presId="urn:microsoft.com/office/officeart/2005/8/layout/vList2"/>
    <dgm:cxn modelId="{66DF70DD-091A-4244-849B-409ADD462CCF}" type="presParOf" srcId="{1D1B07E5-6DF2-4BCC-B211-C5C05692C643}" destId="{B33235DD-4150-4FD8-9016-4DED379B0E15}" srcOrd="7" destOrd="0" presId="urn:microsoft.com/office/officeart/2005/8/layout/vList2"/>
    <dgm:cxn modelId="{F66FDBEE-57B8-4F9A-AF62-0CF63DB209D0}" type="presParOf" srcId="{1D1B07E5-6DF2-4BCC-B211-C5C05692C643}" destId="{B3462F24-2349-455F-BBD3-D2F4B70B1F30}" srcOrd="8" destOrd="0" presId="urn:microsoft.com/office/officeart/2005/8/layout/vList2"/>
    <dgm:cxn modelId="{689406F6-D7A6-44BB-92A8-5CA9FB6548E2}" type="presParOf" srcId="{1D1B07E5-6DF2-4BCC-B211-C5C05692C643}" destId="{C5F26652-890F-46A0-A933-19FA8209331B}" srcOrd="9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F401941-A0EC-4BA2-8B06-2CF77A3F0379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DB5F68E-D3FC-446D-9167-415A6C60D659}">
      <dgm:prSet phldrT="[Text]"/>
      <dgm:spPr/>
      <dgm:t>
        <a:bodyPr/>
        <a:lstStyle/>
        <a:p>
          <a:r>
            <a:rPr lang="en-US" dirty="0"/>
            <a:t>CAD/ECAD/CAE tools</a:t>
          </a:r>
        </a:p>
      </dgm:t>
    </dgm:pt>
    <dgm:pt modelId="{1D478680-0234-45ED-9314-981E0DDC9499}" type="parTrans" cxnId="{544CEDD0-7222-41FC-843B-BFC7E313C18C}">
      <dgm:prSet/>
      <dgm:spPr/>
      <dgm:t>
        <a:bodyPr/>
        <a:lstStyle/>
        <a:p>
          <a:endParaRPr lang="en-US"/>
        </a:p>
      </dgm:t>
    </dgm:pt>
    <dgm:pt modelId="{96D38737-9CAD-45C7-8556-A079D13C43B3}" type="sibTrans" cxnId="{544CEDD0-7222-41FC-843B-BFC7E313C18C}">
      <dgm:prSet/>
      <dgm:spPr/>
      <dgm:t>
        <a:bodyPr/>
        <a:lstStyle/>
        <a:p>
          <a:endParaRPr lang="en-US"/>
        </a:p>
      </dgm:t>
    </dgm:pt>
    <dgm:pt modelId="{15315823-E29B-4948-B743-E88CBB6F9861}">
      <dgm:prSet/>
      <dgm:spPr/>
      <dgm:t>
        <a:bodyPr/>
        <a:lstStyle/>
        <a:p>
          <a:r>
            <a:rPr lang="en-US"/>
            <a:t>ERP (e.g., SAP)</a:t>
          </a:r>
          <a:endParaRPr lang="en-US" dirty="0"/>
        </a:p>
      </dgm:t>
    </dgm:pt>
    <dgm:pt modelId="{C1A3E452-FC58-48D4-93D6-FC58AD2B520D}" type="parTrans" cxnId="{AF3BE1CC-24F1-4E86-AC13-CC8586BDA19F}">
      <dgm:prSet/>
      <dgm:spPr/>
      <dgm:t>
        <a:bodyPr/>
        <a:lstStyle/>
        <a:p>
          <a:endParaRPr lang="en-US"/>
        </a:p>
      </dgm:t>
    </dgm:pt>
    <dgm:pt modelId="{B5772D76-7131-464F-BF02-E0DC57FDA37E}" type="sibTrans" cxnId="{AF3BE1CC-24F1-4E86-AC13-CC8586BDA19F}">
      <dgm:prSet/>
      <dgm:spPr/>
      <dgm:t>
        <a:bodyPr/>
        <a:lstStyle/>
        <a:p>
          <a:endParaRPr lang="en-US"/>
        </a:p>
      </dgm:t>
    </dgm:pt>
    <dgm:pt modelId="{005EFD12-9CBA-4D54-A697-DD105FB18CC1}">
      <dgm:prSet/>
      <dgm:spPr/>
      <dgm:t>
        <a:bodyPr/>
        <a:lstStyle/>
        <a:p>
          <a:r>
            <a:rPr lang="en-US"/>
            <a:t>MES</a:t>
          </a:r>
          <a:endParaRPr lang="en-US" dirty="0"/>
        </a:p>
      </dgm:t>
    </dgm:pt>
    <dgm:pt modelId="{2B863D90-80A3-414C-9665-BFE18C8364C8}" type="parTrans" cxnId="{42233B20-02B3-4943-A683-0789418DF209}">
      <dgm:prSet/>
      <dgm:spPr/>
      <dgm:t>
        <a:bodyPr/>
        <a:lstStyle/>
        <a:p>
          <a:endParaRPr lang="en-US"/>
        </a:p>
      </dgm:t>
    </dgm:pt>
    <dgm:pt modelId="{967314E1-2546-4D73-9963-8666A8913CF3}" type="sibTrans" cxnId="{42233B20-02B3-4943-A683-0789418DF209}">
      <dgm:prSet/>
      <dgm:spPr/>
      <dgm:t>
        <a:bodyPr/>
        <a:lstStyle/>
        <a:p>
          <a:endParaRPr lang="en-US"/>
        </a:p>
      </dgm:t>
    </dgm:pt>
    <dgm:pt modelId="{DDF41DFD-F3D4-4189-A535-3637949E8741}">
      <dgm:prSet/>
      <dgm:spPr/>
      <dgm:t>
        <a:bodyPr/>
        <a:lstStyle/>
        <a:p>
          <a:r>
            <a:rPr lang="en-US"/>
            <a:t>EAM/CMMS</a:t>
          </a:r>
          <a:endParaRPr lang="en-US" dirty="0"/>
        </a:p>
      </dgm:t>
    </dgm:pt>
    <dgm:pt modelId="{35232AD3-90A6-45B1-97A1-9AEC33EACA9F}" type="parTrans" cxnId="{FD322B55-43A0-4ECC-AF4D-225F777EFDDD}">
      <dgm:prSet/>
      <dgm:spPr/>
      <dgm:t>
        <a:bodyPr/>
        <a:lstStyle/>
        <a:p>
          <a:endParaRPr lang="en-US"/>
        </a:p>
      </dgm:t>
    </dgm:pt>
    <dgm:pt modelId="{61D6D626-4D74-49C7-9298-AA3F98FB8785}" type="sibTrans" cxnId="{FD322B55-43A0-4ECC-AF4D-225F777EFDDD}">
      <dgm:prSet/>
      <dgm:spPr/>
      <dgm:t>
        <a:bodyPr/>
        <a:lstStyle/>
        <a:p>
          <a:endParaRPr lang="en-US"/>
        </a:p>
      </dgm:t>
    </dgm:pt>
    <dgm:pt modelId="{0B6E8687-E78C-4FB9-BE19-6739EC916C9D}">
      <dgm:prSet/>
      <dgm:spPr/>
      <dgm:t>
        <a:bodyPr/>
        <a:lstStyle/>
        <a:p>
          <a:r>
            <a:rPr lang="en-US"/>
            <a:t>PLM</a:t>
          </a:r>
          <a:endParaRPr lang="en-US" dirty="0"/>
        </a:p>
      </dgm:t>
    </dgm:pt>
    <dgm:pt modelId="{861AB82B-6161-4BE8-9523-D669642AB041}" type="parTrans" cxnId="{F0F1652D-C429-4924-9050-5F0A7480BE49}">
      <dgm:prSet/>
      <dgm:spPr/>
      <dgm:t>
        <a:bodyPr/>
        <a:lstStyle/>
        <a:p>
          <a:endParaRPr lang="en-US"/>
        </a:p>
      </dgm:t>
    </dgm:pt>
    <dgm:pt modelId="{56396D5A-DD5B-4E50-BEFC-A8E15773553B}" type="sibTrans" cxnId="{F0F1652D-C429-4924-9050-5F0A7480BE49}">
      <dgm:prSet/>
      <dgm:spPr/>
      <dgm:t>
        <a:bodyPr/>
        <a:lstStyle/>
        <a:p>
          <a:endParaRPr lang="en-US"/>
        </a:p>
      </dgm:t>
    </dgm:pt>
    <dgm:pt modelId="{1D1B07E5-6DF2-4BCC-B211-C5C05692C643}" type="pres">
      <dgm:prSet presAssocID="{9F401941-A0EC-4BA2-8B06-2CF77A3F0379}" presName="linear" presStyleCnt="0">
        <dgm:presLayoutVars>
          <dgm:animLvl val="lvl"/>
          <dgm:resizeHandles val="exact"/>
        </dgm:presLayoutVars>
      </dgm:prSet>
      <dgm:spPr/>
    </dgm:pt>
    <dgm:pt modelId="{0F957F35-C720-48A5-B2CA-5EDED9B31DBF}" type="pres">
      <dgm:prSet presAssocID="{ADB5F68E-D3FC-446D-9167-415A6C60D659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2E7A6B26-899F-4753-BCDF-579E9635252C}" type="pres">
      <dgm:prSet presAssocID="{96D38737-9CAD-45C7-8556-A079D13C43B3}" presName="spacer" presStyleCnt="0"/>
      <dgm:spPr/>
    </dgm:pt>
    <dgm:pt modelId="{6A0045D8-8B90-47A0-92B7-DC9D9D1E1C8E}" type="pres">
      <dgm:prSet presAssocID="{15315823-E29B-4948-B743-E88CBB6F9861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1E9174D1-16A4-453E-BF62-C7157E60B8BC}" type="pres">
      <dgm:prSet presAssocID="{B5772D76-7131-464F-BF02-E0DC57FDA37E}" presName="spacer" presStyleCnt="0"/>
      <dgm:spPr/>
    </dgm:pt>
    <dgm:pt modelId="{9F754353-9A26-45A1-9A17-8CA5C1C57C66}" type="pres">
      <dgm:prSet presAssocID="{005EFD12-9CBA-4D54-A697-DD105FB18CC1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CBEACAB0-8489-4210-823E-A10C8F24862A}" type="pres">
      <dgm:prSet presAssocID="{967314E1-2546-4D73-9963-8666A8913CF3}" presName="spacer" presStyleCnt="0"/>
      <dgm:spPr/>
    </dgm:pt>
    <dgm:pt modelId="{11C41631-65F0-4692-989B-34C437CBA195}" type="pres">
      <dgm:prSet presAssocID="{DDF41DFD-F3D4-4189-A535-3637949E8741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CD134AFA-2C9D-4727-942F-573CF6AD86A5}" type="pres">
      <dgm:prSet presAssocID="{61D6D626-4D74-49C7-9298-AA3F98FB8785}" presName="spacer" presStyleCnt="0"/>
      <dgm:spPr/>
    </dgm:pt>
    <dgm:pt modelId="{B3462F24-2349-455F-BBD3-D2F4B70B1F30}" type="pres">
      <dgm:prSet presAssocID="{0B6E8687-E78C-4FB9-BE19-6739EC916C9D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42233B20-02B3-4943-A683-0789418DF209}" srcId="{9F401941-A0EC-4BA2-8B06-2CF77A3F0379}" destId="{005EFD12-9CBA-4D54-A697-DD105FB18CC1}" srcOrd="2" destOrd="0" parTransId="{2B863D90-80A3-414C-9665-BFE18C8364C8}" sibTransId="{967314E1-2546-4D73-9963-8666A8913CF3}"/>
    <dgm:cxn modelId="{F0F1652D-C429-4924-9050-5F0A7480BE49}" srcId="{9F401941-A0EC-4BA2-8B06-2CF77A3F0379}" destId="{0B6E8687-E78C-4FB9-BE19-6739EC916C9D}" srcOrd="4" destOrd="0" parTransId="{861AB82B-6161-4BE8-9523-D669642AB041}" sibTransId="{56396D5A-DD5B-4E50-BEFC-A8E15773553B}"/>
    <dgm:cxn modelId="{5840AA5D-2710-4A53-A088-0CD37A52175F}" type="presOf" srcId="{DDF41DFD-F3D4-4189-A535-3637949E8741}" destId="{11C41631-65F0-4692-989B-34C437CBA195}" srcOrd="0" destOrd="0" presId="urn:microsoft.com/office/officeart/2005/8/layout/vList2"/>
    <dgm:cxn modelId="{FD322B55-43A0-4ECC-AF4D-225F777EFDDD}" srcId="{9F401941-A0EC-4BA2-8B06-2CF77A3F0379}" destId="{DDF41DFD-F3D4-4189-A535-3637949E8741}" srcOrd="3" destOrd="0" parTransId="{35232AD3-90A6-45B1-97A1-9AEC33EACA9F}" sibTransId="{61D6D626-4D74-49C7-9298-AA3F98FB8785}"/>
    <dgm:cxn modelId="{60EF2C80-013E-488E-87D1-F6A96EEB7E1F}" type="presOf" srcId="{0B6E8687-E78C-4FB9-BE19-6739EC916C9D}" destId="{B3462F24-2349-455F-BBD3-D2F4B70B1F30}" srcOrd="0" destOrd="0" presId="urn:microsoft.com/office/officeart/2005/8/layout/vList2"/>
    <dgm:cxn modelId="{8AA50A9F-B99A-409F-AB8A-8E48C7D94F36}" type="presOf" srcId="{005EFD12-9CBA-4D54-A697-DD105FB18CC1}" destId="{9F754353-9A26-45A1-9A17-8CA5C1C57C66}" srcOrd="0" destOrd="0" presId="urn:microsoft.com/office/officeart/2005/8/layout/vList2"/>
    <dgm:cxn modelId="{8E0677AF-FC18-4BBB-A851-2B010DD2BBEC}" type="presOf" srcId="{15315823-E29B-4948-B743-E88CBB6F9861}" destId="{6A0045D8-8B90-47A0-92B7-DC9D9D1E1C8E}" srcOrd="0" destOrd="0" presId="urn:microsoft.com/office/officeart/2005/8/layout/vList2"/>
    <dgm:cxn modelId="{AF330DCB-22C4-4050-BBDA-A99AF2C609BB}" type="presOf" srcId="{9F401941-A0EC-4BA2-8B06-2CF77A3F0379}" destId="{1D1B07E5-6DF2-4BCC-B211-C5C05692C643}" srcOrd="0" destOrd="0" presId="urn:microsoft.com/office/officeart/2005/8/layout/vList2"/>
    <dgm:cxn modelId="{CAC947CB-EDB0-42A1-8063-89293089C803}" type="presOf" srcId="{ADB5F68E-D3FC-446D-9167-415A6C60D659}" destId="{0F957F35-C720-48A5-B2CA-5EDED9B31DBF}" srcOrd="0" destOrd="0" presId="urn:microsoft.com/office/officeart/2005/8/layout/vList2"/>
    <dgm:cxn modelId="{AF3BE1CC-24F1-4E86-AC13-CC8586BDA19F}" srcId="{9F401941-A0EC-4BA2-8B06-2CF77A3F0379}" destId="{15315823-E29B-4948-B743-E88CBB6F9861}" srcOrd="1" destOrd="0" parTransId="{C1A3E452-FC58-48D4-93D6-FC58AD2B520D}" sibTransId="{B5772D76-7131-464F-BF02-E0DC57FDA37E}"/>
    <dgm:cxn modelId="{544CEDD0-7222-41FC-843B-BFC7E313C18C}" srcId="{9F401941-A0EC-4BA2-8B06-2CF77A3F0379}" destId="{ADB5F68E-D3FC-446D-9167-415A6C60D659}" srcOrd="0" destOrd="0" parTransId="{1D478680-0234-45ED-9314-981E0DDC9499}" sibTransId="{96D38737-9CAD-45C7-8556-A079D13C43B3}"/>
    <dgm:cxn modelId="{C355F811-1D56-479A-8F4D-CF4BE2D8F48B}" type="presParOf" srcId="{1D1B07E5-6DF2-4BCC-B211-C5C05692C643}" destId="{0F957F35-C720-48A5-B2CA-5EDED9B31DBF}" srcOrd="0" destOrd="0" presId="urn:microsoft.com/office/officeart/2005/8/layout/vList2"/>
    <dgm:cxn modelId="{D4DA7D1C-B113-4D46-B740-F71B9BA25A63}" type="presParOf" srcId="{1D1B07E5-6DF2-4BCC-B211-C5C05692C643}" destId="{2E7A6B26-899F-4753-BCDF-579E9635252C}" srcOrd="1" destOrd="0" presId="urn:microsoft.com/office/officeart/2005/8/layout/vList2"/>
    <dgm:cxn modelId="{AD1972AA-168B-4C56-A4F7-3169884BCA1F}" type="presParOf" srcId="{1D1B07E5-6DF2-4BCC-B211-C5C05692C643}" destId="{6A0045D8-8B90-47A0-92B7-DC9D9D1E1C8E}" srcOrd="2" destOrd="0" presId="urn:microsoft.com/office/officeart/2005/8/layout/vList2"/>
    <dgm:cxn modelId="{0B448C82-0EB5-4A9B-B134-CB85C02C8022}" type="presParOf" srcId="{1D1B07E5-6DF2-4BCC-B211-C5C05692C643}" destId="{1E9174D1-16A4-453E-BF62-C7157E60B8BC}" srcOrd="3" destOrd="0" presId="urn:microsoft.com/office/officeart/2005/8/layout/vList2"/>
    <dgm:cxn modelId="{5A85E271-ACD6-4A8C-824F-4CBF9A5560CE}" type="presParOf" srcId="{1D1B07E5-6DF2-4BCC-B211-C5C05692C643}" destId="{9F754353-9A26-45A1-9A17-8CA5C1C57C66}" srcOrd="4" destOrd="0" presId="urn:microsoft.com/office/officeart/2005/8/layout/vList2"/>
    <dgm:cxn modelId="{79BD0A16-8313-4722-A6D7-51B34C4B3A0F}" type="presParOf" srcId="{1D1B07E5-6DF2-4BCC-B211-C5C05692C643}" destId="{CBEACAB0-8489-4210-823E-A10C8F24862A}" srcOrd="5" destOrd="0" presId="urn:microsoft.com/office/officeart/2005/8/layout/vList2"/>
    <dgm:cxn modelId="{3E5ACF18-B4E3-4B5E-BFBA-27F9DA701371}" type="presParOf" srcId="{1D1B07E5-6DF2-4BCC-B211-C5C05692C643}" destId="{11C41631-65F0-4692-989B-34C437CBA195}" srcOrd="6" destOrd="0" presId="urn:microsoft.com/office/officeart/2005/8/layout/vList2"/>
    <dgm:cxn modelId="{CC26B043-03DA-4241-9040-9D001AA5946A}" type="presParOf" srcId="{1D1B07E5-6DF2-4BCC-B211-C5C05692C643}" destId="{CD134AFA-2C9D-4727-942F-573CF6AD86A5}" srcOrd="7" destOrd="0" presId="urn:microsoft.com/office/officeart/2005/8/layout/vList2"/>
    <dgm:cxn modelId="{5FA9A894-AD9C-47C4-99B8-DD15F2D56B2F}" type="presParOf" srcId="{1D1B07E5-6DF2-4BCC-B211-C5C05692C643}" destId="{B3462F24-2349-455F-BBD3-D2F4B70B1F30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957F35-C720-48A5-B2CA-5EDED9B31DBF}">
      <dsp:nvSpPr>
        <dsp:cNvPr id="0" name=""/>
        <dsp:cNvSpPr/>
      </dsp:nvSpPr>
      <dsp:spPr>
        <a:xfrm>
          <a:off x="0" y="179534"/>
          <a:ext cx="8128000" cy="5382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CAD/ECAD/CAE tools</a:t>
          </a:r>
        </a:p>
      </dsp:txBody>
      <dsp:txXfrm>
        <a:off x="26273" y="205807"/>
        <a:ext cx="8075454" cy="485654"/>
      </dsp:txXfrm>
    </dsp:sp>
    <dsp:sp modelId="{D3BEBB4C-F6A6-4C9D-8DCD-2596320067EA}">
      <dsp:nvSpPr>
        <dsp:cNvPr id="0" name=""/>
        <dsp:cNvSpPr/>
      </dsp:nvSpPr>
      <dsp:spPr>
        <a:xfrm>
          <a:off x="0" y="717734"/>
          <a:ext cx="8128000" cy="380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064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Create or propose designations, but does not govern and approve them.</a:t>
          </a:r>
        </a:p>
      </dsp:txBody>
      <dsp:txXfrm>
        <a:off x="0" y="717734"/>
        <a:ext cx="8128000" cy="380880"/>
      </dsp:txXfrm>
    </dsp:sp>
    <dsp:sp modelId="{6A0045D8-8B90-47A0-92B7-DC9D9D1E1C8E}">
      <dsp:nvSpPr>
        <dsp:cNvPr id="0" name=""/>
        <dsp:cNvSpPr/>
      </dsp:nvSpPr>
      <dsp:spPr>
        <a:xfrm>
          <a:off x="0" y="1098614"/>
          <a:ext cx="8128000" cy="5382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ERP (e.g., SAP)</a:t>
          </a:r>
          <a:endParaRPr lang="en-US" sz="2300" kern="1200" dirty="0"/>
        </a:p>
      </dsp:txBody>
      <dsp:txXfrm>
        <a:off x="26273" y="1124887"/>
        <a:ext cx="8075454" cy="485654"/>
      </dsp:txXfrm>
    </dsp:sp>
    <dsp:sp modelId="{25452DF3-4A27-45CD-B8A5-CF4A895A3D3B}">
      <dsp:nvSpPr>
        <dsp:cNvPr id="0" name=""/>
        <dsp:cNvSpPr/>
      </dsp:nvSpPr>
      <dsp:spPr>
        <a:xfrm>
          <a:off x="0" y="1636814"/>
          <a:ext cx="8128000" cy="5356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064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Uses designations for BOMs, materials, and production, but does not own them.</a:t>
          </a:r>
        </a:p>
      </dsp:txBody>
      <dsp:txXfrm>
        <a:off x="0" y="1636814"/>
        <a:ext cx="8128000" cy="535612"/>
      </dsp:txXfrm>
    </dsp:sp>
    <dsp:sp modelId="{9F754353-9A26-45A1-9A17-8CA5C1C57C66}">
      <dsp:nvSpPr>
        <dsp:cNvPr id="0" name=""/>
        <dsp:cNvSpPr/>
      </dsp:nvSpPr>
      <dsp:spPr>
        <a:xfrm>
          <a:off x="0" y="2172427"/>
          <a:ext cx="8128000" cy="5382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MES</a:t>
          </a:r>
          <a:endParaRPr lang="en-US" sz="2300" kern="1200" dirty="0"/>
        </a:p>
      </dsp:txBody>
      <dsp:txXfrm>
        <a:off x="26273" y="2198700"/>
        <a:ext cx="8075454" cy="485654"/>
      </dsp:txXfrm>
    </dsp:sp>
    <dsp:sp modelId="{7BC27189-3212-4C88-B938-789416580EA7}">
      <dsp:nvSpPr>
        <dsp:cNvPr id="0" name=""/>
        <dsp:cNvSpPr/>
      </dsp:nvSpPr>
      <dsp:spPr>
        <a:xfrm>
          <a:off x="0" y="2710627"/>
          <a:ext cx="8128000" cy="380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064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/>
            <a:t>Executes production using designations but does not define them.</a:t>
          </a:r>
          <a:endParaRPr lang="en-US" sz="1800" kern="1200" dirty="0"/>
        </a:p>
      </dsp:txBody>
      <dsp:txXfrm>
        <a:off x="0" y="2710627"/>
        <a:ext cx="8128000" cy="380880"/>
      </dsp:txXfrm>
    </dsp:sp>
    <dsp:sp modelId="{11C41631-65F0-4692-989B-34C437CBA195}">
      <dsp:nvSpPr>
        <dsp:cNvPr id="0" name=""/>
        <dsp:cNvSpPr/>
      </dsp:nvSpPr>
      <dsp:spPr>
        <a:xfrm>
          <a:off x="0" y="3091507"/>
          <a:ext cx="8128000" cy="5382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EAM/CMMS</a:t>
          </a:r>
          <a:endParaRPr lang="en-US" sz="2300" kern="1200" dirty="0"/>
        </a:p>
      </dsp:txBody>
      <dsp:txXfrm>
        <a:off x="26273" y="3117780"/>
        <a:ext cx="8075454" cy="485654"/>
      </dsp:txXfrm>
    </dsp:sp>
    <dsp:sp modelId="{B33235DD-4150-4FD8-9016-4DED379B0E15}">
      <dsp:nvSpPr>
        <dsp:cNvPr id="0" name=""/>
        <dsp:cNvSpPr/>
      </dsp:nvSpPr>
      <dsp:spPr>
        <a:xfrm>
          <a:off x="0" y="3629707"/>
          <a:ext cx="8128000" cy="5356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064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/>
            <a:t>Uses designations for assets in the field; may extend them, but engineering source remains elsewhere.</a:t>
          </a:r>
          <a:endParaRPr lang="en-US" sz="1800" kern="1200" dirty="0"/>
        </a:p>
      </dsp:txBody>
      <dsp:txXfrm>
        <a:off x="0" y="3629707"/>
        <a:ext cx="8128000" cy="535612"/>
      </dsp:txXfrm>
    </dsp:sp>
    <dsp:sp modelId="{B3462F24-2349-455F-BBD3-D2F4B70B1F30}">
      <dsp:nvSpPr>
        <dsp:cNvPr id="0" name=""/>
        <dsp:cNvSpPr/>
      </dsp:nvSpPr>
      <dsp:spPr>
        <a:xfrm>
          <a:off x="0" y="4165319"/>
          <a:ext cx="8128000" cy="53820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PLM</a:t>
          </a:r>
          <a:endParaRPr lang="en-US" sz="2300" kern="1200" dirty="0"/>
        </a:p>
      </dsp:txBody>
      <dsp:txXfrm>
        <a:off x="26273" y="4191592"/>
        <a:ext cx="8075454" cy="485654"/>
      </dsp:txXfrm>
    </dsp:sp>
    <dsp:sp modelId="{C5F26652-890F-46A0-A933-19FA8209331B}">
      <dsp:nvSpPr>
        <dsp:cNvPr id="0" name=""/>
        <dsp:cNvSpPr/>
      </dsp:nvSpPr>
      <dsp:spPr>
        <a:xfrm>
          <a:off x="0" y="4703519"/>
          <a:ext cx="8128000" cy="5356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064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Handles BOM IDs and life cycle information, but does not govern them with imbedded </a:t>
          </a:r>
          <a:r>
            <a:rPr lang="en-US" sz="1800" kern="1200"/>
            <a:t>syntax rules</a:t>
          </a:r>
          <a:endParaRPr lang="en-US" sz="1800" kern="1200" dirty="0"/>
        </a:p>
      </dsp:txBody>
      <dsp:txXfrm>
        <a:off x="0" y="4703519"/>
        <a:ext cx="8128000" cy="5356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957F35-C720-48A5-B2CA-5EDED9B31DBF}">
      <dsp:nvSpPr>
        <dsp:cNvPr id="0" name=""/>
        <dsp:cNvSpPr/>
      </dsp:nvSpPr>
      <dsp:spPr>
        <a:xfrm>
          <a:off x="0" y="60243"/>
          <a:ext cx="8128000" cy="8892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CAD/ECAD/CAE tools</a:t>
          </a:r>
        </a:p>
      </dsp:txBody>
      <dsp:txXfrm>
        <a:off x="43407" y="103650"/>
        <a:ext cx="8041186" cy="802386"/>
      </dsp:txXfrm>
    </dsp:sp>
    <dsp:sp modelId="{6A0045D8-8B90-47A0-92B7-DC9D9D1E1C8E}">
      <dsp:nvSpPr>
        <dsp:cNvPr id="0" name=""/>
        <dsp:cNvSpPr/>
      </dsp:nvSpPr>
      <dsp:spPr>
        <a:xfrm>
          <a:off x="0" y="1058883"/>
          <a:ext cx="8128000" cy="8892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ERP (e.g., SAP)</a:t>
          </a:r>
          <a:endParaRPr lang="en-US" sz="3800" kern="1200" dirty="0"/>
        </a:p>
      </dsp:txBody>
      <dsp:txXfrm>
        <a:off x="43407" y="1102290"/>
        <a:ext cx="8041186" cy="802386"/>
      </dsp:txXfrm>
    </dsp:sp>
    <dsp:sp modelId="{9F754353-9A26-45A1-9A17-8CA5C1C57C66}">
      <dsp:nvSpPr>
        <dsp:cNvPr id="0" name=""/>
        <dsp:cNvSpPr/>
      </dsp:nvSpPr>
      <dsp:spPr>
        <a:xfrm>
          <a:off x="0" y="2057523"/>
          <a:ext cx="8128000" cy="8892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MES</a:t>
          </a:r>
          <a:endParaRPr lang="en-US" sz="3800" kern="1200" dirty="0"/>
        </a:p>
      </dsp:txBody>
      <dsp:txXfrm>
        <a:off x="43407" y="2100930"/>
        <a:ext cx="8041186" cy="802386"/>
      </dsp:txXfrm>
    </dsp:sp>
    <dsp:sp modelId="{11C41631-65F0-4692-989B-34C437CBA195}">
      <dsp:nvSpPr>
        <dsp:cNvPr id="0" name=""/>
        <dsp:cNvSpPr/>
      </dsp:nvSpPr>
      <dsp:spPr>
        <a:xfrm>
          <a:off x="0" y="3056163"/>
          <a:ext cx="8128000" cy="8892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EAM/CMMS</a:t>
          </a:r>
          <a:endParaRPr lang="en-US" sz="3800" kern="1200" dirty="0"/>
        </a:p>
      </dsp:txBody>
      <dsp:txXfrm>
        <a:off x="43407" y="3099570"/>
        <a:ext cx="8041186" cy="802386"/>
      </dsp:txXfrm>
    </dsp:sp>
    <dsp:sp modelId="{B3462F24-2349-455F-BBD3-D2F4B70B1F30}">
      <dsp:nvSpPr>
        <dsp:cNvPr id="0" name=""/>
        <dsp:cNvSpPr/>
      </dsp:nvSpPr>
      <dsp:spPr>
        <a:xfrm>
          <a:off x="0" y="4054803"/>
          <a:ext cx="8128000" cy="88920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PLM</a:t>
          </a:r>
          <a:endParaRPr lang="en-US" sz="3800" kern="1200" dirty="0"/>
        </a:p>
      </dsp:txBody>
      <dsp:txXfrm>
        <a:off x="43407" y="4098210"/>
        <a:ext cx="8041186" cy="8023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7A7358-9254-4A77-A60A-C507FA04AECF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100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6447C8-79D0-48AD-87FC-5E48B4F40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370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BAABC0-2B29-45DF-AA04-C3CA348D4A7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64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4EFA6-BD6A-4F96-AC7A-3F3B75792B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l">
              <a:defRPr sz="4800" b="1" cap="all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DK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B999A32-3DFE-4F1C-8E57-2A2F071003FC}"/>
              </a:ext>
            </a:extLst>
          </p:cNvPr>
          <p:cNvSpPr txBox="1">
            <a:spLocks/>
          </p:cNvSpPr>
          <p:nvPr/>
        </p:nvSpPr>
        <p:spPr>
          <a:xfrm>
            <a:off x="4038600" y="635476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DK"/>
            </a:defPPr>
            <a:lvl1pPr marL="0" algn="ctr" defTabSz="914400" rtl="0" eaLnBrk="1" latinLnBrk="0" hangingPunct="1">
              <a:defRPr sz="1200" kern="120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4"/>
                </a:solidFill>
              </a:rPr>
              <a:t>Systems Engineering A/S</a:t>
            </a:r>
            <a:endParaRPr lang="en-DK" dirty="0">
              <a:solidFill>
                <a:schemeClr val="accent4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1D1D045-014B-41AC-B61D-22049A332EF2}"/>
              </a:ext>
            </a:extLst>
          </p:cNvPr>
          <p:cNvSpPr/>
          <p:nvPr/>
        </p:nvSpPr>
        <p:spPr>
          <a:xfrm>
            <a:off x="3755134" y="5618562"/>
            <a:ext cx="4681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chemeClr val="accent4"/>
                </a:solidFill>
              </a:rPr>
              <a:t>It’s all about creating a common language™</a:t>
            </a:r>
            <a:endParaRPr lang="en-DK" i="1" dirty="0">
              <a:solidFill>
                <a:schemeClr val="accent4"/>
              </a:solidFill>
            </a:endParaRP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348BEED2-C8FC-420B-BCB4-0B1FD9C4AA37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1524000" y="3677498"/>
            <a:ext cx="91440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40051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A7A1B-487B-490B-BEC2-CBE13374B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75379"/>
            <a:ext cx="10515600" cy="1325563"/>
          </a:xfrm>
          <a:prstGeom prst="rect">
            <a:avLst/>
          </a:prstGeom>
        </p:spPr>
        <p:txBody>
          <a:bodyPr anchor="b"/>
          <a:lstStyle>
            <a:lvl1pPr>
              <a:defRPr lang="en-DK" sz="4000" b="1" kern="1200" cap="all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DK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0E711B-36C5-4F84-9CFF-2BA1FAFF320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4678363"/>
            <a:ext cx="7250113" cy="91354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400" kern="1200" dirty="0"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400" kern="1200" dirty="0"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400" kern="1200" dirty="0"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400" kern="1200" dirty="0"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DK" sz="2400" kern="1200" dirty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51122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9450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A7A1B-487B-490B-BEC2-CBE13374B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75379"/>
            <a:ext cx="10515600" cy="1325563"/>
          </a:xfrm>
          <a:prstGeom prst="rect">
            <a:avLst/>
          </a:prstGeom>
        </p:spPr>
        <p:txBody>
          <a:bodyPr anchor="b"/>
          <a:lstStyle>
            <a:lvl1pPr>
              <a:defRPr lang="en-DK" sz="4000" b="1" kern="1200" cap="all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DK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0E711B-36C5-4F84-9CFF-2BA1FAFF320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4678363"/>
            <a:ext cx="7250113" cy="91354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400" kern="1200" dirty="0"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400" kern="1200" dirty="0"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400" kern="1200" dirty="0"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400" kern="1200" dirty="0"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DK" sz="2400" kern="1200" dirty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4576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0%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2890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24D2BBB7-DBEE-4E32-A9CC-759ACB0FFC16}"/>
              </a:ext>
            </a:extLst>
          </p:cNvPr>
          <p:cNvSpPr/>
          <p:nvPr/>
        </p:nvSpPr>
        <p:spPr>
          <a:xfrm rot="10800000">
            <a:off x="11836401" y="5535799"/>
            <a:ext cx="355599" cy="1330909"/>
          </a:xfrm>
          <a:custGeom>
            <a:avLst/>
            <a:gdLst>
              <a:gd name="connsiteX0" fmla="*/ 39243 w 1832357"/>
              <a:gd name="connsiteY0" fmla="*/ 6858000 h 6858000"/>
              <a:gd name="connsiteX1" fmla="*/ 0 w 1832357"/>
              <a:gd name="connsiteY1" fmla="*/ 6858000 h 6858000"/>
              <a:gd name="connsiteX2" fmla="*/ 0 w 1832357"/>
              <a:gd name="connsiteY2" fmla="*/ 0 h 6858000"/>
              <a:gd name="connsiteX3" fmla="*/ 1832357 w 1832357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32357" h="6858000">
                <a:moveTo>
                  <a:pt x="39243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1832357" y="0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accent3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DK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904965A4-AD7E-4E55-8984-C6238FAD0B04}"/>
              </a:ext>
            </a:extLst>
          </p:cNvPr>
          <p:cNvSpPr txBox="1">
            <a:spLocks/>
          </p:cNvSpPr>
          <p:nvPr/>
        </p:nvSpPr>
        <p:spPr>
          <a:xfrm>
            <a:off x="11216886" y="6592524"/>
            <a:ext cx="969265" cy="1906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DK"/>
            </a:defPPr>
            <a:lvl1pPr marL="0" algn="r" defTabSz="914400" rtl="0" eaLnBrk="1" latinLnBrk="0" hangingPunct="1">
              <a:defRPr sz="1200" kern="120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731264F-AFBB-4BE9-AD02-B63143CF5A04}" type="slidenum">
              <a:rPr lang="en-DK" smtClean="0">
                <a:solidFill>
                  <a:schemeClr val="bg1"/>
                </a:solidFill>
              </a:rPr>
              <a:pPr algn="r"/>
              <a:t>‹#›</a:t>
            </a:fld>
            <a:endParaRPr lang="en-DK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005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24D2BBB7-DBEE-4E32-A9CC-759ACB0FFC16}"/>
              </a:ext>
            </a:extLst>
          </p:cNvPr>
          <p:cNvSpPr/>
          <p:nvPr/>
        </p:nvSpPr>
        <p:spPr>
          <a:xfrm rot="10800000">
            <a:off x="11836401" y="5535799"/>
            <a:ext cx="355599" cy="1330909"/>
          </a:xfrm>
          <a:custGeom>
            <a:avLst/>
            <a:gdLst>
              <a:gd name="connsiteX0" fmla="*/ 39243 w 1832357"/>
              <a:gd name="connsiteY0" fmla="*/ 6858000 h 6858000"/>
              <a:gd name="connsiteX1" fmla="*/ 0 w 1832357"/>
              <a:gd name="connsiteY1" fmla="*/ 6858000 h 6858000"/>
              <a:gd name="connsiteX2" fmla="*/ 0 w 1832357"/>
              <a:gd name="connsiteY2" fmla="*/ 0 h 6858000"/>
              <a:gd name="connsiteX3" fmla="*/ 1832357 w 1832357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32357" h="6858000">
                <a:moveTo>
                  <a:pt x="39243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1832357" y="0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accent3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DK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904965A4-AD7E-4E55-8984-C6238FAD0B04}"/>
              </a:ext>
            </a:extLst>
          </p:cNvPr>
          <p:cNvSpPr txBox="1">
            <a:spLocks/>
          </p:cNvSpPr>
          <p:nvPr/>
        </p:nvSpPr>
        <p:spPr>
          <a:xfrm>
            <a:off x="11216886" y="6592524"/>
            <a:ext cx="969265" cy="1906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DK"/>
            </a:defPPr>
            <a:lvl1pPr marL="0" algn="r" defTabSz="914400" rtl="0" eaLnBrk="1" latinLnBrk="0" hangingPunct="1">
              <a:defRPr sz="1200" kern="120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731264F-AFBB-4BE9-AD02-B63143CF5A04}" type="slidenum">
              <a:rPr lang="en-DK" smtClean="0">
                <a:solidFill>
                  <a:schemeClr val="bg1"/>
                </a:solidFill>
              </a:rPr>
              <a:pPr algn="r"/>
              <a:t>‹#›</a:t>
            </a:fld>
            <a:endParaRPr lang="en-DK" dirty="0">
              <a:solidFill>
                <a:schemeClr val="bg1"/>
              </a:solidFill>
            </a:endParaRPr>
          </a:p>
        </p:txBody>
      </p:sp>
      <p:sp>
        <p:nvSpPr>
          <p:cNvPr id="4" name="Flowchart: Data 5">
            <a:extLst>
              <a:ext uri="{FF2B5EF4-FFF2-40B4-BE49-F238E27FC236}">
                <a16:creationId xmlns:a16="http://schemas.microsoft.com/office/drawing/2014/main" id="{C0162D9E-C43A-44C4-87F3-0C902D979FEF}"/>
              </a:ext>
            </a:extLst>
          </p:cNvPr>
          <p:cNvSpPr/>
          <p:nvPr/>
        </p:nvSpPr>
        <p:spPr>
          <a:xfrm>
            <a:off x="632824" y="245071"/>
            <a:ext cx="255556" cy="782835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00 h 10000"/>
              <a:gd name="connsiteX1" fmla="*/ 7927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00 h 10000"/>
              <a:gd name="connsiteX1" fmla="*/ 7927 w 10000"/>
              <a:gd name="connsiteY1" fmla="*/ 0 h 10000"/>
              <a:gd name="connsiteX2" fmla="*/ 10000 w 10000"/>
              <a:gd name="connsiteY2" fmla="*/ 0 h 10000"/>
              <a:gd name="connsiteX3" fmla="*/ 1006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00 h 10000"/>
              <a:gd name="connsiteX1" fmla="*/ 7927 w 10000"/>
              <a:gd name="connsiteY1" fmla="*/ 0 h 10000"/>
              <a:gd name="connsiteX2" fmla="*/ 10000 w 10000"/>
              <a:gd name="connsiteY2" fmla="*/ 0 h 10000"/>
              <a:gd name="connsiteX3" fmla="*/ 2112 w 10000"/>
              <a:gd name="connsiteY3" fmla="*/ 9961 h 10000"/>
              <a:gd name="connsiteX4" fmla="*/ 0 w 10000"/>
              <a:gd name="connsiteY4" fmla="*/ 10000 h 10000"/>
              <a:gd name="connsiteX0" fmla="*/ 0 w 9877"/>
              <a:gd name="connsiteY0" fmla="*/ 9883 h 9961"/>
              <a:gd name="connsiteX1" fmla="*/ 7804 w 9877"/>
              <a:gd name="connsiteY1" fmla="*/ 0 h 9961"/>
              <a:gd name="connsiteX2" fmla="*/ 9877 w 9877"/>
              <a:gd name="connsiteY2" fmla="*/ 0 h 9961"/>
              <a:gd name="connsiteX3" fmla="*/ 1989 w 9877"/>
              <a:gd name="connsiteY3" fmla="*/ 9961 h 9961"/>
              <a:gd name="connsiteX4" fmla="*/ 0 w 9877"/>
              <a:gd name="connsiteY4" fmla="*/ 9883 h 9961"/>
              <a:gd name="connsiteX0" fmla="*/ 0 w 10000"/>
              <a:gd name="connsiteY0" fmla="*/ 9961 h 10000"/>
              <a:gd name="connsiteX1" fmla="*/ 7901 w 10000"/>
              <a:gd name="connsiteY1" fmla="*/ 0 h 10000"/>
              <a:gd name="connsiteX2" fmla="*/ 10000 w 10000"/>
              <a:gd name="connsiteY2" fmla="*/ 0 h 10000"/>
              <a:gd name="connsiteX3" fmla="*/ 2014 w 10000"/>
              <a:gd name="connsiteY3" fmla="*/ 10000 h 10000"/>
              <a:gd name="connsiteX4" fmla="*/ 0 w 10000"/>
              <a:gd name="connsiteY4" fmla="*/ 9961 h 10000"/>
              <a:gd name="connsiteX0" fmla="*/ 0 w 10373"/>
              <a:gd name="connsiteY0" fmla="*/ 10040 h 10040"/>
              <a:gd name="connsiteX1" fmla="*/ 8274 w 10373"/>
              <a:gd name="connsiteY1" fmla="*/ 0 h 10040"/>
              <a:gd name="connsiteX2" fmla="*/ 10373 w 10373"/>
              <a:gd name="connsiteY2" fmla="*/ 0 h 10040"/>
              <a:gd name="connsiteX3" fmla="*/ 2387 w 10373"/>
              <a:gd name="connsiteY3" fmla="*/ 10000 h 10040"/>
              <a:gd name="connsiteX4" fmla="*/ 0 w 10373"/>
              <a:gd name="connsiteY4" fmla="*/ 10040 h 10040"/>
              <a:gd name="connsiteX0" fmla="*/ 0 w 10373"/>
              <a:gd name="connsiteY0" fmla="*/ 10040 h 10040"/>
              <a:gd name="connsiteX1" fmla="*/ 8274 w 10373"/>
              <a:gd name="connsiteY1" fmla="*/ 0 h 10040"/>
              <a:gd name="connsiteX2" fmla="*/ 10373 w 10373"/>
              <a:gd name="connsiteY2" fmla="*/ 0 h 10040"/>
              <a:gd name="connsiteX3" fmla="*/ 2354 w 10373"/>
              <a:gd name="connsiteY3" fmla="*/ 10031 h 10040"/>
              <a:gd name="connsiteX4" fmla="*/ 0 w 10373"/>
              <a:gd name="connsiteY4" fmla="*/ 10040 h 10040"/>
              <a:gd name="connsiteX0" fmla="*/ 0 w 10373"/>
              <a:gd name="connsiteY0" fmla="*/ 10040 h 10041"/>
              <a:gd name="connsiteX1" fmla="*/ 8274 w 10373"/>
              <a:gd name="connsiteY1" fmla="*/ 0 h 10041"/>
              <a:gd name="connsiteX2" fmla="*/ 10373 w 10373"/>
              <a:gd name="connsiteY2" fmla="*/ 0 h 10041"/>
              <a:gd name="connsiteX3" fmla="*/ 2338 w 10373"/>
              <a:gd name="connsiteY3" fmla="*/ 10041 h 10041"/>
              <a:gd name="connsiteX4" fmla="*/ 0 w 10373"/>
              <a:gd name="connsiteY4" fmla="*/ 10040 h 10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73" h="10041">
                <a:moveTo>
                  <a:pt x="0" y="10040"/>
                </a:moveTo>
                <a:lnTo>
                  <a:pt x="8274" y="0"/>
                </a:lnTo>
                <a:lnTo>
                  <a:pt x="10373" y="0"/>
                </a:lnTo>
                <a:lnTo>
                  <a:pt x="2338" y="10041"/>
                </a:lnTo>
                <a:lnTo>
                  <a:pt x="0" y="10040"/>
                </a:lnTo>
                <a:close/>
              </a:path>
            </a:pathLst>
          </a:custGeom>
          <a:gradFill flip="none" rotWithShape="1">
            <a:gsLst>
              <a:gs pos="0">
                <a:schemeClr val="accent3"/>
              </a:gs>
              <a:gs pos="70000">
                <a:schemeClr val="accent1"/>
              </a:gs>
              <a:gs pos="100000">
                <a:schemeClr val="accent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3384763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7419E-D244-43ED-8FF9-3C8D8BDB8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71500"/>
          </a:xfrm>
          <a:prstGeom prst="rect">
            <a:avLst/>
          </a:prstGeom>
        </p:spPr>
        <p:txBody>
          <a:bodyPr/>
          <a:lstStyle>
            <a:lvl1pPr>
              <a:defRPr lang="en-DK" sz="3600" b="1" cap="all" baseline="0" dirty="0"/>
            </a:lvl1pPr>
          </a:lstStyle>
          <a:p>
            <a:pPr lvl="0"/>
            <a:r>
              <a:rPr lang="en-US" dirty="0"/>
              <a:t>Click to edit Master title style</a:t>
            </a:r>
            <a:endParaRPr lang="en-DK" dirty="0"/>
          </a:p>
        </p:txBody>
      </p:sp>
      <p:sp>
        <p:nvSpPr>
          <p:cNvPr id="5" name="Flowchart: Data 5">
            <a:extLst>
              <a:ext uri="{FF2B5EF4-FFF2-40B4-BE49-F238E27FC236}">
                <a16:creationId xmlns:a16="http://schemas.microsoft.com/office/drawing/2014/main" id="{2D5A71BB-817E-48FA-9294-C5AD07DF6C56}"/>
              </a:ext>
            </a:extLst>
          </p:cNvPr>
          <p:cNvSpPr/>
          <p:nvPr/>
        </p:nvSpPr>
        <p:spPr>
          <a:xfrm>
            <a:off x="632824" y="245071"/>
            <a:ext cx="255556" cy="782835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00 h 10000"/>
              <a:gd name="connsiteX1" fmla="*/ 7927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00 h 10000"/>
              <a:gd name="connsiteX1" fmla="*/ 7927 w 10000"/>
              <a:gd name="connsiteY1" fmla="*/ 0 h 10000"/>
              <a:gd name="connsiteX2" fmla="*/ 10000 w 10000"/>
              <a:gd name="connsiteY2" fmla="*/ 0 h 10000"/>
              <a:gd name="connsiteX3" fmla="*/ 1006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00 h 10000"/>
              <a:gd name="connsiteX1" fmla="*/ 7927 w 10000"/>
              <a:gd name="connsiteY1" fmla="*/ 0 h 10000"/>
              <a:gd name="connsiteX2" fmla="*/ 10000 w 10000"/>
              <a:gd name="connsiteY2" fmla="*/ 0 h 10000"/>
              <a:gd name="connsiteX3" fmla="*/ 2112 w 10000"/>
              <a:gd name="connsiteY3" fmla="*/ 9961 h 10000"/>
              <a:gd name="connsiteX4" fmla="*/ 0 w 10000"/>
              <a:gd name="connsiteY4" fmla="*/ 10000 h 10000"/>
              <a:gd name="connsiteX0" fmla="*/ 0 w 9877"/>
              <a:gd name="connsiteY0" fmla="*/ 9883 h 9961"/>
              <a:gd name="connsiteX1" fmla="*/ 7804 w 9877"/>
              <a:gd name="connsiteY1" fmla="*/ 0 h 9961"/>
              <a:gd name="connsiteX2" fmla="*/ 9877 w 9877"/>
              <a:gd name="connsiteY2" fmla="*/ 0 h 9961"/>
              <a:gd name="connsiteX3" fmla="*/ 1989 w 9877"/>
              <a:gd name="connsiteY3" fmla="*/ 9961 h 9961"/>
              <a:gd name="connsiteX4" fmla="*/ 0 w 9877"/>
              <a:gd name="connsiteY4" fmla="*/ 9883 h 9961"/>
              <a:gd name="connsiteX0" fmla="*/ 0 w 10000"/>
              <a:gd name="connsiteY0" fmla="*/ 9961 h 10000"/>
              <a:gd name="connsiteX1" fmla="*/ 7901 w 10000"/>
              <a:gd name="connsiteY1" fmla="*/ 0 h 10000"/>
              <a:gd name="connsiteX2" fmla="*/ 10000 w 10000"/>
              <a:gd name="connsiteY2" fmla="*/ 0 h 10000"/>
              <a:gd name="connsiteX3" fmla="*/ 2014 w 10000"/>
              <a:gd name="connsiteY3" fmla="*/ 10000 h 10000"/>
              <a:gd name="connsiteX4" fmla="*/ 0 w 10000"/>
              <a:gd name="connsiteY4" fmla="*/ 9961 h 10000"/>
              <a:gd name="connsiteX0" fmla="*/ 0 w 10373"/>
              <a:gd name="connsiteY0" fmla="*/ 10040 h 10040"/>
              <a:gd name="connsiteX1" fmla="*/ 8274 w 10373"/>
              <a:gd name="connsiteY1" fmla="*/ 0 h 10040"/>
              <a:gd name="connsiteX2" fmla="*/ 10373 w 10373"/>
              <a:gd name="connsiteY2" fmla="*/ 0 h 10040"/>
              <a:gd name="connsiteX3" fmla="*/ 2387 w 10373"/>
              <a:gd name="connsiteY3" fmla="*/ 10000 h 10040"/>
              <a:gd name="connsiteX4" fmla="*/ 0 w 10373"/>
              <a:gd name="connsiteY4" fmla="*/ 10040 h 10040"/>
              <a:gd name="connsiteX0" fmla="*/ 0 w 10373"/>
              <a:gd name="connsiteY0" fmla="*/ 10040 h 10040"/>
              <a:gd name="connsiteX1" fmla="*/ 8274 w 10373"/>
              <a:gd name="connsiteY1" fmla="*/ 0 h 10040"/>
              <a:gd name="connsiteX2" fmla="*/ 10373 w 10373"/>
              <a:gd name="connsiteY2" fmla="*/ 0 h 10040"/>
              <a:gd name="connsiteX3" fmla="*/ 2354 w 10373"/>
              <a:gd name="connsiteY3" fmla="*/ 10031 h 10040"/>
              <a:gd name="connsiteX4" fmla="*/ 0 w 10373"/>
              <a:gd name="connsiteY4" fmla="*/ 10040 h 10040"/>
              <a:gd name="connsiteX0" fmla="*/ 0 w 10373"/>
              <a:gd name="connsiteY0" fmla="*/ 10040 h 10041"/>
              <a:gd name="connsiteX1" fmla="*/ 8274 w 10373"/>
              <a:gd name="connsiteY1" fmla="*/ 0 h 10041"/>
              <a:gd name="connsiteX2" fmla="*/ 10373 w 10373"/>
              <a:gd name="connsiteY2" fmla="*/ 0 h 10041"/>
              <a:gd name="connsiteX3" fmla="*/ 2338 w 10373"/>
              <a:gd name="connsiteY3" fmla="*/ 10041 h 10041"/>
              <a:gd name="connsiteX4" fmla="*/ 0 w 10373"/>
              <a:gd name="connsiteY4" fmla="*/ 10040 h 10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73" h="10041">
                <a:moveTo>
                  <a:pt x="0" y="10040"/>
                </a:moveTo>
                <a:lnTo>
                  <a:pt x="8274" y="0"/>
                </a:lnTo>
                <a:lnTo>
                  <a:pt x="10373" y="0"/>
                </a:lnTo>
                <a:lnTo>
                  <a:pt x="2338" y="10041"/>
                </a:lnTo>
                <a:lnTo>
                  <a:pt x="0" y="10040"/>
                </a:lnTo>
                <a:close/>
              </a:path>
            </a:pathLst>
          </a:custGeom>
          <a:gradFill flip="none" rotWithShape="1">
            <a:gsLst>
              <a:gs pos="0">
                <a:schemeClr val="accent3"/>
              </a:gs>
              <a:gs pos="70000">
                <a:schemeClr val="accent1"/>
              </a:gs>
              <a:gs pos="100000">
                <a:schemeClr val="accent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886760EF-DB02-42C6-B5B4-130C58E2A7FD}"/>
              </a:ext>
            </a:extLst>
          </p:cNvPr>
          <p:cNvSpPr/>
          <p:nvPr/>
        </p:nvSpPr>
        <p:spPr>
          <a:xfrm rot="10800000">
            <a:off x="11836401" y="5535799"/>
            <a:ext cx="355599" cy="1330909"/>
          </a:xfrm>
          <a:custGeom>
            <a:avLst/>
            <a:gdLst>
              <a:gd name="connsiteX0" fmla="*/ 39243 w 1832357"/>
              <a:gd name="connsiteY0" fmla="*/ 6858000 h 6858000"/>
              <a:gd name="connsiteX1" fmla="*/ 0 w 1832357"/>
              <a:gd name="connsiteY1" fmla="*/ 6858000 h 6858000"/>
              <a:gd name="connsiteX2" fmla="*/ 0 w 1832357"/>
              <a:gd name="connsiteY2" fmla="*/ 0 h 6858000"/>
              <a:gd name="connsiteX3" fmla="*/ 1832357 w 1832357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32357" h="6858000">
                <a:moveTo>
                  <a:pt x="39243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1832357" y="0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accent3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DK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64D96C6-04F2-4120-A122-281B464BDBC1}"/>
              </a:ext>
            </a:extLst>
          </p:cNvPr>
          <p:cNvSpPr txBox="1">
            <a:spLocks/>
          </p:cNvSpPr>
          <p:nvPr/>
        </p:nvSpPr>
        <p:spPr>
          <a:xfrm>
            <a:off x="11216886" y="6592524"/>
            <a:ext cx="969265" cy="1906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DK"/>
            </a:defPPr>
            <a:lvl1pPr marL="0" algn="r" defTabSz="914400" rtl="0" eaLnBrk="1" latinLnBrk="0" hangingPunct="1">
              <a:defRPr sz="1200" kern="120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731264F-AFBB-4BE9-AD02-B63143CF5A04}" type="slidenum">
              <a:rPr lang="en-DK" smtClean="0">
                <a:solidFill>
                  <a:schemeClr val="bg1"/>
                </a:solidFill>
              </a:rPr>
              <a:pPr algn="r"/>
              <a:t>‹#›</a:t>
            </a:fld>
            <a:endParaRPr lang="en-DK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046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7419E-D244-43ED-8FF9-3C8D8BDB8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71500"/>
          </a:xfrm>
          <a:prstGeom prst="rect">
            <a:avLst/>
          </a:prstGeom>
        </p:spPr>
        <p:txBody>
          <a:bodyPr/>
          <a:lstStyle>
            <a:lvl1pPr>
              <a:defRPr lang="en-DK" sz="3600" b="1" cap="all" baseline="0" dirty="0"/>
            </a:lvl1pPr>
          </a:lstStyle>
          <a:p>
            <a:pPr lvl="0"/>
            <a:r>
              <a:rPr lang="en-US" dirty="0"/>
              <a:t>Click to edit Master title style</a:t>
            </a:r>
            <a:endParaRPr lang="en-DK" dirty="0"/>
          </a:p>
        </p:txBody>
      </p:sp>
      <p:sp>
        <p:nvSpPr>
          <p:cNvPr id="5" name="Flowchart: Data 5">
            <a:extLst>
              <a:ext uri="{FF2B5EF4-FFF2-40B4-BE49-F238E27FC236}">
                <a16:creationId xmlns:a16="http://schemas.microsoft.com/office/drawing/2014/main" id="{2D5A71BB-817E-48FA-9294-C5AD07DF6C56}"/>
              </a:ext>
            </a:extLst>
          </p:cNvPr>
          <p:cNvSpPr/>
          <p:nvPr/>
        </p:nvSpPr>
        <p:spPr>
          <a:xfrm>
            <a:off x="632824" y="245071"/>
            <a:ext cx="255556" cy="782835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00 h 10000"/>
              <a:gd name="connsiteX1" fmla="*/ 7927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00 h 10000"/>
              <a:gd name="connsiteX1" fmla="*/ 7927 w 10000"/>
              <a:gd name="connsiteY1" fmla="*/ 0 h 10000"/>
              <a:gd name="connsiteX2" fmla="*/ 10000 w 10000"/>
              <a:gd name="connsiteY2" fmla="*/ 0 h 10000"/>
              <a:gd name="connsiteX3" fmla="*/ 1006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00 h 10000"/>
              <a:gd name="connsiteX1" fmla="*/ 7927 w 10000"/>
              <a:gd name="connsiteY1" fmla="*/ 0 h 10000"/>
              <a:gd name="connsiteX2" fmla="*/ 10000 w 10000"/>
              <a:gd name="connsiteY2" fmla="*/ 0 h 10000"/>
              <a:gd name="connsiteX3" fmla="*/ 2112 w 10000"/>
              <a:gd name="connsiteY3" fmla="*/ 9961 h 10000"/>
              <a:gd name="connsiteX4" fmla="*/ 0 w 10000"/>
              <a:gd name="connsiteY4" fmla="*/ 10000 h 10000"/>
              <a:gd name="connsiteX0" fmla="*/ 0 w 9877"/>
              <a:gd name="connsiteY0" fmla="*/ 9883 h 9961"/>
              <a:gd name="connsiteX1" fmla="*/ 7804 w 9877"/>
              <a:gd name="connsiteY1" fmla="*/ 0 h 9961"/>
              <a:gd name="connsiteX2" fmla="*/ 9877 w 9877"/>
              <a:gd name="connsiteY2" fmla="*/ 0 h 9961"/>
              <a:gd name="connsiteX3" fmla="*/ 1989 w 9877"/>
              <a:gd name="connsiteY3" fmla="*/ 9961 h 9961"/>
              <a:gd name="connsiteX4" fmla="*/ 0 w 9877"/>
              <a:gd name="connsiteY4" fmla="*/ 9883 h 9961"/>
              <a:gd name="connsiteX0" fmla="*/ 0 w 10000"/>
              <a:gd name="connsiteY0" fmla="*/ 9961 h 10000"/>
              <a:gd name="connsiteX1" fmla="*/ 7901 w 10000"/>
              <a:gd name="connsiteY1" fmla="*/ 0 h 10000"/>
              <a:gd name="connsiteX2" fmla="*/ 10000 w 10000"/>
              <a:gd name="connsiteY2" fmla="*/ 0 h 10000"/>
              <a:gd name="connsiteX3" fmla="*/ 2014 w 10000"/>
              <a:gd name="connsiteY3" fmla="*/ 10000 h 10000"/>
              <a:gd name="connsiteX4" fmla="*/ 0 w 10000"/>
              <a:gd name="connsiteY4" fmla="*/ 9961 h 10000"/>
              <a:gd name="connsiteX0" fmla="*/ 0 w 10373"/>
              <a:gd name="connsiteY0" fmla="*/ 10040 h 10040"/>
              <a:gd name="connsiteX1" fmla="*/ 8274 w 10373"/>
              <a:gd name="connsiteY1" fmla="*/ 0 h 10040"/>
              <a:gd name="connsiteX2" fmla="*/ 10373 w 10373"/>
              <a:gd name="connsiteY2" fmla="*/ 0 h 10040"/>
              <a:gd name="connsiteX3" fmla="*/ 2387 w 10373"/>
              <a:gd name="connsiteY3" fmla="*/ 10000 h 10040"/>
              <a:gd name="connsiteX4" fmla="*/ 0 w 10373"/>
              <a:gd name="connsiteY4" fmla="*/ 10040 h 10040"/>
              <a:gd name="connsiteX0" fmla="*/ 0 w 10373"/>
              <a:gd name="connsiteY0" fmla="*/ 10040 h 10040"/>
              <a:gd name="connsiteX1" fmla="*/ 8274 w 10373"/>
              <a:gd name="connsiteY1" fmla="*/ 0 h 10040"/>
              <a:gd name="connsiteX2" fmla="*/ 10373 w 10373"/>
              <a:gd name="connsiteY2" fmla="*/ 0 h 10040"/>
              <a:gd name="connsiteX3" fmla="*/ 2354 w 10373"/>
              <a:gd name="connsiteY3" fmla="*/ 10031 h 10040"/>
              <a:gd name="connsiteX4" fmla="*/ 0 w 10373"/>
              <a:gd name="connsiteY4" fmla="*/ 10040 h 10040"/>
              <a:gd name="connsiteX0" fmla="*/ 0 w 10373"/>
              <a:gd name="connsiteY0" fmla="*/ 10040 h 10041"/>
              <a:gd name="connsiteX1" fmla="*/ 8274 w 10373"/>
              <a:gd name="connsiteY1" fmla="*/ 0 h 10041"/>
              <a:gd name="connsiteX2" fmla="*/ 10373 w 10373"/>
              <a:gd name="connsiteY2" fmla="*/ 0 h 10041"/>
              <a:gd name="connsiteX3" fmla="*/ 2338 w 10373"/>
              <a:gd name="connsiteY3" fmla="*/ 10041 h 10041"/>
              <a:gd name="connsiteX4" fmla="*/ 0 w 10373"/>
              <a:gd name="connsiteY4" fmla="*/ 10040 h 10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73" h="10041">
                <a:moveTo>
                  <a:pt x="0" y="10040"/>
                </a:moveTo>
                <a:lnTo>
                  <a:pt x="8274" y="0"/>
                </a:lnTo>
                <a:lnTo>
                  <a:pt x="10373" y="0"/>
                </a:lnTo>
                <a:lnTo>
                  <a:pt x="2338" y="10041"/>
                </a:lnTo>
                <a:lnTo>
                  <a:pt x="0" y="10040"/>
                </a:lnTo>
                <a:close/>
              </a:path>
            </a:pathLst>
          </a:custGeom>
          <a:gradFill flip="none" rotWithShape="1">
            <a:gsLst>
              <a:gs pos="0">
                <a:schemeClr val="accent3"/>
              </a:gs>
              <a:gs pos="70000">
                <a:schemeClr val="accent1"/>
              </a:gs>
              <a:gs pos="100000">
                <a:schemeClr val="accent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/>
          </a:p>
        </p:txBody>
      </p:sp>
      <p:sp>
        <p:nvSpPr>
          <p:cNvPr id="4" name="Content Placeholder 13">
            <a:extLst>
              <a:ext uri="{FF2B5EF4-FFF2-40B4-BE49-F238E27FC236}">
                <a16:creationId xmlns:a16="http://schemas.microsoft.com/office/drawing/2014/main" id="{345FFC06-4F9B-489E-A642-46F77F2D59F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838200" y="936625"/>
            <a:ext cx="8191500" cy="663575"/>
          </a:xfrm>
        </p:spPr>
        <p:txBody>
          <a:bodyPr>
            <a:normAutofit/>
          </a:bodyPr>
          <a:lstStyle>
            <a:lvl1pPr marL="0" indent="0">
              <a:buNone/>
              <a:defRPr sz="2000" i="1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sub title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886760EF-DB02-42C6-B5B4-130C58E2A7FD}"/>
              </a:ext>
            </a:extLst>
          </p:cNvPr>
          <p:cNvSpPr/>
          <p:nvPr/>
        </p:nvSpPr>
        <p:spPr>
          <a:xfrm rot="10800000">
            <a:off x="11836401" y="5535799"/>
            <a:ext cx="355599" cy="1330909"/>
          </a:xfrm>
          <a:custGeom>
            <a:avLst/>
            <a:gdLst>
              <a:gd name="connsiteX0" fmla="*/ 39243 w 1832357"/>
              <a:gd name="connsiteY0" fmla="*/ 6858000 h 6858000"/>
              <a:gd name="connsiteX1" fmla="*/ 0 w 1832357"/>
              <a:gd name="connsiteY1" fmla="*/ 6858000 h 6858000"/>
              <a:gd name="connsiteX2" fmla="*/ 0 w 1832357"/>
              <a:gd name="connsiteY2" fmla="*/ 0 h 6858000"/>
              <a:gd name="connsiteX3" fmla="*/ 1832357 w 1832357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32357" h="6858000">
                <a:moveTo>
                  <a:pt x="39243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1832357" y="0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accent3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DK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64D96C6-04F2-4120-A122-281B464BDBC1}"/>
              </a:ext>
            </a:extLst>
          </p:cNvPr>
          <p:cNvSpPr txBox="1">
            <a:spLocks/>
          </p:cNvSpPr>
          <p:nvPr/>
        </p:nvSpPr>
        <p:spPr>
          <a:xfrm>
            <a:off x="11216886" y="6592524"/>
            <a:ext cx="969265" cy="1906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DK"/>
            </a:defPPr>
            <a:lvl1pPr marL="0" algn="r" defTabSz="914400" rtl="0" eaLnBrk="1" latinLnBrk="0" hangingPunct="1">
              <a:defRPr sz="1200" kern="120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731264F-AFBB-4BE9-AD02-B63143CF5A04}" type="slidenum">
              <a:rPr lang="en-DK" smtClean="0">
                <a:solidFill>
                  <a:schemeClr val="bg1"/>
                </a:solidFill>
              </a:rPr>
              <a:pPr algn="r"/>
              <a:t>‹#›</a:t>
            </a:fld>
            <a:endParaRPr lang="en-DK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763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sub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626EB4D1-FBE8-41E9-A92D-2699398F0250}"/>
              </a:ext>
            </a:extLst>
          </p:cNvPr>
          <p:cNvSpPr txBox="1">
            <a:spLocks/>
          </p:cNvSpPr>
          <p:nvPr/>
        </p:nvSpPr>
        <p:spPr>
          <a:xfrm>
            <a:off x="838200" y="909637"/>
            <a:ext cx="10515600" cy="48101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DK" sz="2400" b="0" i="1" cap="none" baseline="0" dirty="0">
              <a:solidFill>
                <a:schemeClr val="accent3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17207BA-5B19-471F-9D05-42F0AAA65A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K"/>
          </a:p>
        </p:txBody>
      </p:sp>
      <p:sp>
        <p:nvSpPr>
          <p:cNvPr id="11" name="Flowchart: Data 5">
            <a:extLst>
              <a:ext uri="{FF2B5EF4-FFF2-40B4-BE49-F238E27FC236}">
                <a16:creationId xmlns:a16="http://schemas.microsoft.com/office/drawing/2014/main" id="{EA48592D-CD0A-4BE8-A25B-BD3CF2CA47D8}"/>
              </a:ext>
            </a:extLst>
          </p:cNvPr>
          <p:cNvSpPr/>
          <p:nvPr/>
        </p:nvSpPr>
        <p:spPr>
          <a:xfrm>
            <a:off x="632824" y="245071"/>
            <a:ext cx="255556" cy="782835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00 h 10000"/>
              <a:gd name="connsiteX1" fmla="*/ 7927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00 h 10000"/>
              <a:gd name="connsiteX1" fmla="*/ 7927 w 10000"/>
              <a:gd name="connsiteY1" fmla="*/ 0 h 10000"/>
              <a:gd name="connsiteX2" fmla="*/ 10000 w 10000"/>
              <a:gd name="connsiteY2" fmla="*/ 0 h 10000"/>
              <a:gd name="connsiteX3" fmla="*/ 1006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00 h 10000"/>
              <a:gd name="connsiteX1" fmla="*/ 7927 w 10000"/>
              <a:gd name="connsiteY1" fmla="*/ 0 h 10000"/>
              <a:gd name="connsiteX2" fmla="*/ 10000 w 10000"/>
              <a:gd name="connsiteY2" fmla="*/ 0 h 10000"/>
              <a:gd name="connsiteX3" fmla="*/ 2112 w 10000"/>
              <a:gd name="connsiteY3" fmla="*/ 9961 h 10000"/>
              <a:gd name="connsiteX4" fmla="*/ 0 w 10000"/>
              <a:gd name="connsiteY4" fmla="*/ 10000 h 10000"/>
              <a:gd name="connsiteX0" fmla="*/ 0 w 9877"/>
              <a:gd name="connsiteY0" fmla="*/ 9883 h 9961"/>
              <a:gd name="connsiteX1" fmla="*/ 7804 w 9877"/>
              <a:gd name="connsiteY1" fmla="*/ 0 h 9961"/>
              <a:gd name="connsiteX2" fmla="*/ 9877 w 9877"/>
              <a:gd name="connsiteY2" fmla="*/ 0 h 9961"/>
              <a:gd name="connsiteX3" fmla="*/ 1989 w 9877"/>
              <a:gd name="connsiteY3" fmla="*/ 9961 h 9961"/>
              <a:gd name="connsiteX4" fmla="*/ 0 w 9877"/>
              <a:gd name="connsiteY4" fmla="*/ 9883 h 9961"/>
              <a:gd name="connsiteX0" fmla="*/ 0 w 10000"/>
              <a:gd name="connsiteY0" fmla="*/ 9961 h 10000"/>
              <a:gd name="connsiteX1" fmla="*/ 7901 w 10000"/>
              <a:gd name="connsiteY1" fmla="*/ 0 h 10000"/>
              <a:gd name="connsiteX2" fmla="*/ 10000 w 10000"/>
              <a:gd name="connsiteY2" fmla="*/ 0 h 10000"/>
              <a:gd name="connsiteX3" fmla="*/ 2014 w 10000"/>
              <a:gd name="connsiteY3" fmla="*/ 10000 h 10000"/>
              <a:gd name="connsiteX4" fmla="*/ 0 w 10000"/>
              <a:gd name="connsiteY4" fmla="*/ 9961 h 10000"/>
              <a:gd name="connsiteX0" fmla="*/ 0 w 10373"/>
              <a:gd name="connsiteY0" fmla="*/ 10040 h 10040"/>
              <a:gd name="connsiteX1" fmla="*/ 8274 w 10373"/>
              <a:gd name="connsiteY1" fmla="*/ 0 h 10040"/>
              <a:gd name="connsiteX2" fmla="*/ 10373 w 10373"/>
              <a:gd name="connsiteY2" fmla="*/ 0 h 10040"/>
              <a:gd name="connsiteX3" fmla="*/ 2387 w 10373"/>
              <a:gd name="connsiteY3" fmla="*/ 10000 h 10040"/>
              <a:gd name="connsiteX4" fmla="*/ 0 w 10373"/>
              <a:gd name="connsiteY4" fmla="*/ 10040 h 10040"/>
              <a:gd name="connsiteX0" fmla="*/ 0 w 10373"/>
              <a:gd name="connsiteY0" fmla="*/ 10040 h 10040"/>
              <a:gd name="connsiteX1" fmla="*/ 8274 w 10373"/>
              <a:gd name="connsiteY1" fmla="*/ 0 h 10040"/>
              <a:gd name="connsiteX2" fmla="*/ 10373 w 10373"/>
              <a:gd name="connsiteY2" fmla="*/ 0 h 10040"/>
              <a:gd name="connsiteX3" fmla="*/ 2354 w 10373"/>
              <a:gd name="connsiteY3" fmla="*/ 10031 h 10040"/>
              <a:gd name="connsiteX4" fmla="*/ 0 w 10373"/>
              <a:gd name="connsiteY4" fmla="*/ 10040 h 10040"/>
              <a:gd name="connsiteX0" fmla="*/ 0 w 10373"/>
              <a:gd name="connsiteY0" fmla="*/ 10040 h 10041"/>
              <a:gd name="connsiteX1" fmla="*/ 8274 w 10373"/>
              <a:gd name="connsiteY1" fmla="*/ 0 h 10041"/>
              <a:gd name="connsiteX2" fmla="*/ 10373 w 10373"/>
              <a:gd name="connsiteY2" fmla="*/ 0 h 10041"/>
              <a:gd name="connsiteX3" fmla="*/ 2338 w 10373"/>
              <a:gd name="connsiteY3" fmla="*/ 10041 h 10041"/>
              <a:gd name="connsiteX4" fmla="*/ 0 w 10373"/>
              <a:gd name="connsiteY4" fmla="*/ 10040 h 10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73" h="10041">
                <a:moveTo>
                  <a:pt x="0" y="10040"/>
                </a:moveTo>
                <a:lnTo>
                  <a:pt x="8274" y="0"/>
                </a:lnTo>
                <a:lnTo>
                  <a:pt x="10373" y="0"/>
                </a:lnTo>
                <a:lnTo>
                  <a:pt x="2338" y="10041"/>
                </a:lnTo>
                <a:lnTo>
                  <a:pt x="0" y="10040"/>
                </a:lnTo>
                <a:close/>
              </a:path>
            </a:pathLst>
          </a:custGeom>
          <a:gradFill flip="none" rotWithShape="1">
            <a:gsLst>
              <a:gs pos="0">
                <a:schemeClr val="accent3"/>
              </a:gs>
              <a:gs pos="70000">
                <a:schemeClr val="accent1"/>
              </a:gs>
              <a:gs pos="100000">
                <a:schemeClr val="accent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C4FE347B-EA58-4CC9-A263-636F9EE02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44512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DK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720E1731-2D5B-4D16-8231-4104E352AD0C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838200" y="936625"/>
            <a:ext cx="8191500" cy="663575"/>
          </a:xfrm>
        </p:spPr>
        <p:txBody>
          <a:bodyPr>
            <a:normAutofit/>
          </a:bodyPr>
          <a:lstStyle>
            <a:lvl1pPr marL="0" indent="0">
              <a:buNone/>
              <a:defRPr sz="2000" i="1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sub title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6B29C1CF-18F7-42F5-92B5-821F8711876E}"/>
              </a:ext>
            </a:extLst>
          </p:cNvPr>
          <p:cNvSpPr/>
          <p:nvPr/>
        </p:nvSpPr>
        <p:spPr>
          <a:xfrm rot="10800000">
            <a:off x="11836401" y="5535799"/>
            <a:ext cx="355599" cy="1330909"/>
          </a:xfrm>
          <a:custGeom>
            <a:avLst/>
            <a:gdLst>
              <a:gd name="connsiteX0" fmla="*/ 39243 w 1832357"/>
              <a:gd name="connsiteY0" fmla="*/ 6858000 h 6858000"/>
              <a:gd name="connsiteX1" fmla="*/ 0 w 1832357"/>
              <a:gd name="connsiteY1" fmla="*/ 6858000 h 6858000"/>
              <a:gd name="connsiteX2" fmla="*/ 0 w 1832357"/>
              <a:gd name="connsiteY2" fmla="*/ 0 h 6858000"/>
              <a:gd name="connsiteX3" fmla="*/ 1832357 w 1832357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32357" h="6858000">
                <a:moveTo>
                  <a:pt x="39243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1832357" y="0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accent3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DK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0D1126E-A7FD-4E78-AFB2-B3B3778D0756}"/>
              </a:ext>
            </a:extLst>
          </p:cNvPr>
          <p:cNvSpPr txBox="1">
            <a:spLocks/>
          </p:cNvSpPr>
          <p:nvPr/>
        </p:nvSpPr>
        <p:spPr>
          <a:xfrm>
            <a:off x="11216886" y="6592524"/>
            <a:ext cx="969265" cy="1906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DK"/>
            </a:defPPr>
            <a:lvl1pPr marL="0" algn="r" defTabSz="914400" rtl="0" eaLnBrk="1" latinLnBrk="0" hangingPunct="1">
              <a:defRPr sz="1200" kern="120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731264F-AFBB-4BE9-AD02-B63143CF5A04}" type="slidenum">
              <a:rPr lang="en-DK" smtClean="0">
                <a:solidFill>
                  <a:schemeClr val="bg1"/>
                </a:solidFill>
              </a:rPr>
              <a:pPr algn="r"/>
              <a:t>‹#›</a:t>
            </a:fld>
            <a:endParaRPr lang="en-DK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666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and 2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F4EAA4-5E97-41E8-9F0B-03BBC314A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71499"/>
          </a:xfrm>
          <a:prstGeom prst="rect">
            <a:avLst/>
          </a:prstGeom>
        </p:spPr>
        <p:txBody>
          <a:bodyPr/>
          <a:lstStyle>
            <a:lvl1pPr>
              <a:defRPr lang="en-DK" sz="3600" b="1" cap="all" baseline="0"/>
            </a:lvl1pPr>
          </a:lstStyle>
          <a:p>
            <a:pPr lvl="0"/>
            <a:r>
              <a:rPr lang="en-US"/>
              <a:t>Click to edit Master title style</a:t>
            </a:r>
            <a:endParaRPr lang="en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1101E0-D20B-4CC6-B4A5-EDD2B4A277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K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C21956-FC10-4A62-B73B-47190B08C4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K"/>
          </a:p>
        </p:txBody>
      </p:sp>
      <p:sp>
        <p:nvSpPr>
          <p:cNvPr id="7" name="Flowchart: Data 5">
            <a:extLst>
              <a:ext uri="{FF2B5EF4-FFF2-40B4-BE49-F238E27FC236}">
                <a16:creationId xmlns:a16="http://schemas.microsoft.com/office/drawing/2014/main" id="{D3C18BDD-E0AB-4AD1-83EF-BE04FBA12309}"/>
              </a:ext>
            </a:extLst>
          </p:cNvPr>
          <p:cNvSpPr/>
          <p:nvPr/>
        </p:nvSpPr>
        <p:spPr>
          <a:xfrm>
            <a:off x="632824" y="245071"/>
            <a:ext cx="255556" cy="782835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00 h 10000"/>
              <a:gd name="connsiteX1" fmla="*/ 7927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00 h 10000"/>
              <a:gd name="connsiteX1" fmla="*/ 7927 w 10000"/>
              <a:gd name="connsiteY1" fmla="*/ 0 h 10000"/>
              <a:gd name="connsiteX2" fmla="*/ 10000 w 10000"/>
              <a:gd name="connsiteY2" fmla="*/ 0 h 10000"/>
              <a:gd name="connsiteX3" fmla="*/ 1006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00 h 10000"/>
              <a:gd name="connsiteX1" fmla="*/ 7927 w 10000"/>
              <a:gd name="connsiteY1" fmla="*/ 0 h 10000"/>
              <a:gd name="connsiteX2" fmla="*/ 10000 w 10000"/>
              <a:gd name="connsiteY2" fmla="*/ 0 h 10000"/>
              <a:gd name="connsiteX3" fmla="*/ 2112 w 10000"/>
              <a:gd name="connsiteY3" fmla="*/ 9961 h 10000"/>
              <a:gd name="connsiteX4" fmla="*/ 0 w 10000"/>
              <a:gd name="connsiteY4" fmla="*/ 10000 h 10000"/>
              <a:gd name="connsiteX0" fmla="*/ 0 w 9877"/>
              <a:gd name="connsiteY0" fmla="*/ 9883 h 9961"/>
              <a:gd name="connsiteX1" fmla="*/ 7804 w 9877"/>
              <a:gd name="connsiteY1" fmla="*/ 0 h 9961"/>
              <a:gd name="connsiteX2" fmla="*/ 9877 w 9877"/>
              <a:gd name="connsiteY2" fmla="*/ 0 h 9961"/>
              <a:gd name="connsiteX3" fmla="*/ 1989 w 9877"/>
              <a:gd name="connsiteY3" fmla="*/ 9961 h 9961"/>
              <a:gd name="connsiteX4" fmla="*/ 0 w 9877"/>
              <a:gd name="connsiteY4" fmla="*/ 9883 h 9961"/>
              <a:gd name="connsiteX0" fmla="*/ 0 w 10000"/>
              <a:gd name="connsiteY0" fmla="*/ 9961 h 10000"/>
              <a:gd name="connsiteX1" fmla="*/ 7901 w 10000"/>
              <a:gd name="connsiteY1" fmla="*/ 0 h 10000"/>
              <a:gd name="connsiteX2" fmla="*/ 10000 w 10000"/>
              <a:gd name="connsiteY2" fmla="*/ 0 h 10000"/>
              <a:gd name="connsiteX3" fmla="*/ 2014 w 10000"/>
              <a:gd name="connsiteY3" fmla="*/ 10000 h 10000"/>
              <a:gd name="connsiteX4" fmla="*/ 0 w 10000"/>
              <a:gd name="connsiteY4" fmla="*/ 9961 h 10000"/>
              <a:gd name="connsiteX0" fmla="*/ 0 w 10373"/>
              <a:gd name="connsiteY0" fmla="*/ 10040 h 10040"/>
              <a:gd name="connsiteX1" fmla="*/ 8274 w 10373"/>
              <a:gd name="connsiteY1" fmla="*/ 0 h 10040"/>
              <a:gd name="connsiteX2" fmla="*/ 10373 w 10373"/>
              <a:gd name="connsiteY2" fmla="*/ 0 h 10040"/>
              <a:gd name="connsiteX3" fmla="*/ 2387 w 10373"/>
              <a:gd name="connsiteY3" fmla="*/ 10000 h 10040"/>
              <a:gd name="connsiteX4" fmla="*/ 0 w 10373"/>
              <a:gd name="connsiteY4" fmla="*/ 10040 h 10040"/>
              <a:gd name="connsiteX0" fmla="*/ 0 w 10373"/>
              <a:gd name="connsiteY0" fmla="*/ 10040 h 10040"/>
              <a:gd name="connsiteX1" fmla="*/ 8274 w 10373"/>
              <a:gd name="connsiteY1" fmla="*/ 0 h 10040"/>
              <a:gd name="connsiteX2" fmla="*/ 10373 w 10373"/>
              <a:gd name="connsiteY2" fmla="*/ 0 h 10040"/>
              <a:gd name="connsiteX3" fmla="*/ 2354 w 10373"/>
              <a:gd name="connsiteY3" fmla="*/ 10031 h 10040"/>
              <a:gd name="connsiteX4" fmla="*/ 0 w 10373"/>
              <a:gd name="connsiteY4" fmla="*/ 10040 h 10040"/>
              <a:gd name="connsiteX0" fmla="*/ 0 w 10373"/>
              <a:gd name="connsiteY0" fmla="*/ 10040 h 10041"/>
              <a:gd name="connsiteX1" fmla="*/ 8274 w 10373"/>
              <a:gd name="connsiteY1" fmla="*/ 0 h 10041"/>
              <a:gd name="connsiteX2" fmla="*/ 10373 w 10373"/>
              <a:gd name="connsiteY2" fmla="*/ 0 h 10041"/>
              <a:gd name="connsiteX3" fmla="*/ 2338 w 10373"/>
              <a:gd name="connsiteY3" fmla="*/ 10041 h 10041"/>
              <a:gd name="connsiteX4" fmla="*/ 0 w 10373"/>
              <a:gd name="connsiteY4" fmla="*/ 10040 h 10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73" h="10041">
                <a:moveTo>
                  <a:pt x="0" y="10040"/>
                </a:moveTo>
                <a:lnTo>
                  <a:pt x="8274" y="0"/>
                </a:lnTo>
                <a:lnTo>
                  <a:pt x="10373" y="0"/>
                </a:lnTo>
                <a:lnTo>
                  <a:pt x="2338" y="10041"/>
                </a:lnTo>
                <a:lnTo>
                  <a:pt x="0" y="10040"/>
                </a:lnTo>
                <a:close/>
              </a:path>
            </a:pathLst>
          </a:custGeom>
          <a:gradFill flip="none" rotWithShape="1">
            <a:gsLst>
              <a:gs pos="0">
                <a:schemeClr val="accent3"/>
              </a:gs>
              <a:gs pos="70000">
                <a:schemeClr val="accent1"/>
              </a:gs>
              <a:gs pos="100000">
                <a:schemeClr val="accent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/>
          </a:p>
        </p:txBody>
      </p:sp>
      <p:sp>
        <p:nvSpPr>
          <p:cNvPr id="6" name="Content Placeholder 13">
            <a:extLst>
              <a:ext uri="{FF2B5EF4-FFF2-40B4-BE49-F238E27FC236}">
                <a16:creationId xmlns:a16="http://schemas.microsoft.com/office/drawing/2014/main" id="{DF8FC089-F26E-42B7-8CEF-98E8442ED628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838200" y="936625"/>
            <a:ext cx="8191500" cy="663575"/>
          </a:xfrm>
        </p:spPr>
        <p:txBody>
          <a:bodyPr>
            <a:normAutofit/>
          </a:bodyPr>
          <a:lstStyle>
            <a:lvl1pPr marL="0" indent="0">
              <a:buNone/>
              <a:defRPr sz="2000" i="1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sub title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1A9A8EB-C923-4C71-9AE5-8A57E8A86909}"/>
              </a:ext>
            </a:extLst>
          </p:cNvPr>
          <p:cNvSpPr/>
          <p:nvPr/>
        </p:nvSpPr>
        <p:spPr>
          <a:xfrm rot="10800000">
            <a:off x="11836401" y="5535799"/>
            <a:ext cx="355599" cy="1330909"/>
          </a:xfrm>
          <a:custGeom>
            <a:avLst/>
            <a:gdLst>
              <a:gd name="connsiteX0" fmla="*/ 39243 w 1832357"/>
              <a:gd name="connsiteY0" fmla="*/ 6858000 h 6858000"/>
              <a:gd name="connsiteX1" fmla="*/ 0 w 1832357"/>
              <a:gd name="connsiteY1" fmla="*/ 6858000 h 6858000"/>
              <a:gd name="connsiteX2" fmla="*/ 0 w 1832357"/>
              <a:gd name="connsiteY2" fmla="*/ 0 h 6858000"/>
              <a:gd name="connsiteX3" fmla="*/ 1832357 w 1832357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32357" h="6858000">
                <a:moveTo>
                  <a:pt x="39243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1832357" y="0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accent3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DK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BDAAE09-6074-45DB-8865-604DF64D1770}"/>
              </a:ext>
            </a:extLst>
          </p:cNvPr>
          <p:cNvSpPr txBox="1">
            <a:spLocks/>
          </p:cNvSpPr>
          <p:nvPr/>
        </p:nvSpPr>
        <p:spPr>
          <a:xfrm>
            <a:off x="11216886" y="6592524"/>
            <a:ext cx="969265" cy="1906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DK"/>
            </a:defPPr>
            <a:lvl1pPr marL="0" algn="r" defTabSz="914400" rtl="0" eaLnBrk="1" latinLnBrk="0" hangingPunct="1">
              <a:defRPr sz="1200" kern="120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731264F-AFBB-4BE9-AD02-B63143CF5A04}" type="slidenum">
              <a:rPr lang="en-DK" smtClean="0">
                <a:solidFill>
                  <a:schemeClr val="bg1"/>
                </a:solidFill>
              </a:rPr>
              <a:pPr algn="r"/>
              <a:t>‹#›</a:t>
            </a:fld>
            <a:endParaRPr lang="en-DK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188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CFADF1D0-F0E9-485B-905D-246FDB687F1F}"/>
              </a:ext>
            </a:extLst>
          </p:cNvPr>
          <p:cNvSpPr/>
          <p:nvPr/>
        </p:nvSpPr>
        <p:spPr>
          <a:xfrm>
            <a:off x="0" y="1"/>
            <a:ext cx="1668695" cy="6382143"/>
          </a:xfrm>
          <a:custGeom>
            <a:avLst/>
            <a:gdLst>
              <a:gd name="connsiteX0" fmla="*/ 0 w 1668695"/>
              <a:gd name="connsiteY0" fmla="*/ 0 h 6382143"/>
              <a:gd name="connsiteX1" fmla="*/ 1668695 w 1668695"/>
              <a:gd name="connsiteY1" fmla="*/ 0 h 6382143"/>
              <a:gd name="connsiteX2" fmla="*/ 0 w 1668695"/>
              <a:gd name="connsiteY2" fmla="*/ 6382143 h 6382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68695" h="6382143">
                <a:moveTo>
                  <a:pt x="0" y="0"/>
                </a:moveTo>
                <a:lnTo>
                  <a:pt x="1668695" y="0"/>
                </a:lnTo>
                <a:lnTo>
                  <a:pt x="0" y="6382143"/>
                </a:lnTo>
                <a:close/>
              </a:path>
            </a:pathLst>
          </a:custGeom>
          <a:gradFill>
            <a:gsLst>
              <a:gs pos="65000">
                <a:schemeClr val="tx2"/>
              </a:gs>
              <a:gs pos="0">
                <a:schemeClr val="bg1"/>
              </a:gs>
              <a:gs pos="99000">
                <a:schemeClr val="accent1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DK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F99DF634-48B0-4AF8-B9A7-BA4FF6C4C500}"/>
              </a:ext>
            </a:extLst>
          </p:cNvPr>
          <p:cNvSpPr/>
          <p:nvPr/>
        </p:nvSpPr>
        <p:spPr>
          <a:xfrm rot="10800000">
            <a:off x="11836401" y="5535799"/>
            <a:ext cx="355599" cy="1330909"/>
          </a:xfrm>
          <a:custGeom>
            <a:avLst/>
            <a:gdLst>
              <a:gd name="connsiteX0" fmla="*/ 39243 w 1832357"/>
              <a:gd name="connsiteY0" fmla="*/ 6858000 h 6858000"/>
              <a:gd name="connsiteX1" fmla="*/ 0 w 1832357"/>
              <a:gd name="connsiteY1" fmla="*/ 6858000 h 6858000"/>
              <a:gd name="connsiteX2" fmla="*/ 0 w 1832357"/>
              <a:gd name="connsiteY2" fmla="*/ 0 h 6858000"/>
              <a:gd name="connsiteX3" fmla="*/ 1832357 w 1832357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32357" h="6858000">
                <a:moveTo>
                  <a:pt x="39243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1832357" y="0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accent3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DK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01B8078F-9EAE-474A-8BD3-76026255FFB8}"/>
              </a:ext>
            </a:extLst>
          </p:cNvPr>
          <p:cNvSpPr txBox="1">
            <a:spLocks/>
          </p:cNvSpPr>
          <p:nvPr/>
        </p:nvSpPr>
        <p:spPr>
          <a:xfrm>
            <a:off x="4038600" y="635476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DK"/>
            </a:defPPr>
            <a:lvl1pPr marL="0" algn="ctr" defTabSz="914400" rtl="0" eaLnBrk="1" latinLnBrk="0" hangingPunct="1">
              <a:defRPr sz="1200" kern="120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4"/>
                </a:solidFill>
              </a:rPr>
              <a:t>Systems Engineering A/S</a:t>
            </a:r>
            <a:endParaRPr lang="en-DK" dirty="0">
              <a:solidFill>
                <a:schemeClr val="accent4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F5B035F-CA60-4D64-9DDA-6203EDC2705F}"/>
              </a:ext>
            </a:extLst>
          </p:cNvPr>
          <p:cNvSpPr/>
          <p:nvPr/>
        </p:nvSpPr>
        <p:spPr>
          <a:xfrm>
            <a:off x="3755134" y="5618562"/>
            <a:ext cx="4681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chemeClr val="accent4"/>
                </a:solidFill>
              </a:rPr>
              <a:t>It’s all about creating a common language™</a:t>
            </a:r>
            <a:endParaRPr lang="en-DK" i="1" dirty="0">
              <a:solidFill>
                <a:schemeClr val="accent4"/>
              </a:solidFill>
            </a:endParaRPr>
          </a:p>
        </p:txBody>
      </p:sp>
      <p:sp>
        <p:nvSpPr>
          <p:cNvPr id="12" name="Title Placeholder 11">
            <a:extLst>
              <a:ext uri="{FF2B5EF4-FFF2-40B4-BE49-F238E27FC236}">
                <a16:creationId xmlns:a16="http://schemas.microsoft.com/office/drawing/2014/main" id="{13EA0AF4-623B-4864-AE93-B37AF1DE3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131496"/>
            <a:ext cx="881307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DK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CFF7E0D-D1F5-4FE7-833D-531328694A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3573585"/>
            <a:ext cx="8813074" cy="10668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4419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DK" sz="4800" b="1" kern="1200" cap="all" baseline="0" dirty="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lang="en-US" sz="2400" kern="1200" dirty="0" smtClean="0">
          <a:solidFill>
            <a:schemeClr val="tx1">
              <a:tint val="7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lang="en-US" sz="2400" kern="1200" dirty="0" smtClean="0">
          <a:solidFill>
            <a:schemeClr val="tx1">
              <a:tint val="7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lang="en-US" sz="2400" kern="1200" dirty="0" smtClean="0">
          <a:solidFill>
            <a:schemeClr val="tx1">
              <a:tint val="7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lang="en-US" sz="2400" kern="1200" dirty="0" smtClean="0">
          <a:solidFill>
            <a:schemeClr val="tx1">
              <a:tint val="7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lang="en-DK" sz="2400" kern="1200" dirty="0">
          <a:solidFill>
            <a:schemeClr val="tx1">
              <a:tint val="7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DADA3A9E-31D6-4031-BD23-AF8E04F902F8}"/>
              </a:ext>
            </a:extLst>
          </p:cNvPr>
          <p:cNvSpPr/>
          <p:nvPr/>
        </p:nvSpPr>
        <p:spPr>
          <a:xfrm rot="10800000">
            <a:off x="11836401" y="5535799"/>
            <a:ext cx="355599" cy="1330909"/>
          </a:xfrm>
          <a:custGeom>
            <a:avLst/>
            <a:gdLst>
              <a:gd name="connsiteX0" fmla="*/ 39243 w 1832357"/>
              <a:gd name="connsiteY0" fmla="*/ 6858000 h 6858000"/>
              <a:gd name="connsiteX1" fmla="*/ 0 w 1832357"/>
              <a:gd name="connsiteY1" fmla="*/ 6858000 h 6858000"/>
              <a:gd name="connsiteX2" fmla="*/ 0 w 1832357"/>
              <a:gd name="connsiteY2" fmla="*/ 0 h 6858000"/>
              <a:gd name="connsiteX3" fmla="*/ 1832357 w 1832357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32357" h="6858000">
                <a:moveTo>
                  <a:pt x="39243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1832357" y="0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accent3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DK" dirty="0"/>
          </a:p>
        </p:txBody>
      </p:sp>
      <p:sp>
        <p:nvSpPr>
          <p:cNvPr id="4" name="Flowchart: Data 5">
            <a:extLst>
              <a:ext uri="{FF2B5EF4-FFF2-40B4-BE49-F238E27FC236}">
                <a16:creationId xmlns:a16="http://schemas.microsoft.com/office/drawing/2014/main" id="{4F167376-AA62-41B4-9B8B-B4CFCB87E041}"/>
              </a:ext>
            </a:extLst>
          </p:cNvPr>
          <p:cNvSpPr/>
          <p:nvPr/>
        </p:nvSpPr>
        <p:spPr>
          <a:xfrm>
            <a:off x="658844" y="3779640"/>
            <a:ext cx="255556" cy="782835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00 h 10000"/>
              <a:gd name="connsiteX1" fmla="*/ 7927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00 h 10000"/>
              <a:gd name="connsiteX1" fmla="*/ 7927 w 10000"/>
              <a:gd name="connsiteY1" fmla="*/ 0 h 10000"/>
              <a:gd name="connsiteX2" fmla="*/ 10000 w 10000"/>
              <a:gd name="connsiteY2" fmla="*/ 0 h 10000"/>
              <a:gd name="connsiteX3" fmla="*/ 1006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00 h 10000"/>
              <a:gd name="connsiteX1" fmla="*/ 7927 w 10000"/>
              <a:gd name="connsiteY1" fmla="*/ 0 h 10000"/>
              <a:gd name="connsiteX2" fmla="*/ 10000 w 10000"/>
              <a:gd name="connsiteY2" fmla="*/ 0 h 10000"/>
              <a:gd name="connsiteX3" fmla="*/ 2112 w 10000"/>
              <a:gd name="connsiteY3" fmla="*/ 9961 h 10000"/>
              <a:gd name="connsiteX4" fmla="*/ 0 w 10000"/>
              <a:gd name="connsiteY4" fmla="*/ 10000 h 10000"/>
              <a:gd name="connsiteX0" fmla="*/ 0 w 9877"/>
              <a:gd name="connsiteY0" fmla="*/ 9883 h 9961"/>
              <a:gd name="connsiteX1" fmla="*/ 7804 w 9877"/>
              <a:gd name="connsiteY1" fmla="*/ 0 h 9961"/>
              <a:gd name="connsiteX2" fmla="*/ 9877 w 9877"/>
              <a:gd name="connsiteY2" fmla="*/ 0 h 9961"/>
              <a:gd name="connsiteX3" fmla="*/ 1989 w 9877"/>
              <a:gd name="connsiteY3" fmla="*/ 9961 h 9961"/>
              <a:gd name="connsiteX4" fmla="*/ 0 w 9877"/>
              <a:gd name="connsiteY4" fmla="*/ 9883 h 9961"/>
              <a:gd name="connsiteX0" fmla="*/ 0 w 10000"/>
              <a:gd name="connsiteY0" fmla="*/ 9961 h 10000"/>
              <a:gd name="connsiteX1" fmla="*/ 7901 w 10000"/>
              <a:gd name="connsiteY1" fmla="*/ 0 h 10000"/>
              <a:gd name="connsiteX2" fmla="*/ 10000 w 10000"/>
              <a:gd name="connsiteY2" fmla="*/ 0 h 10000"/>
              <a:gd name="connsiteX3" fmla="*/ 2014 w 10000"/>
              <a:gd name="connsiteY3" fmla="*/ 10000 h 10000"/>
              <a:gd name="connsiteX4" fmla="*/ 0 w 10000"/>
              <a:gd name="connsiteY4" fmla="*/ 9961 h 10000"/>
              <a:gd name="connsiteX0" fmla="*/ 0 w 10373"/>
              <a:gd name="connsiteY0" fmla="*/ 10040 h 10040"/>
              <a:gd name="connsiteX1" fmla="*/ 8274 w 10373"/>
              <a:gd name="connsiteY1" fmla="*/ 0 h 10040"/>
              <a:gd name="connsiteX2" fmla="*/ 10373 w 10373"/>
              <a:gd name="connsiteY2" fmla="*/ 0 h 10040"/>
              <a:gd name="connsiteX3" fmla="*/ 2387 w 10373"/>
              <a:gd name="connsiteY3" fmla="*/ 10000 h 10040"/>
              <a:gd name="connsiteX4" fmla="*/ 0 w 10373"/>
              <a:gd name="connsiteY4" fmla="*/ 10040 h 10040"/>
              <a:gd name="connsiteX0" fmla="*/ 0 w 10373"/>
              <a:gd name="connsiteY0" fmla="*/ 10040 h 10040"/>
              <a:gd name="connsiteX1" fmla="*/ 8274 w 10373"/>
              <a:gd name="connsiteY1" fmla="*/ 0 h 10040"/>
              <a:gd name="connsiteX2" fmla="*/ 10373 w 10373"/>
              <a:gd name="connsiteY2" fmla="*/ 0 h 10040"/>
              <a:gd name="connsiteX3" fmla="*/ 2354 w 10373"/>
              <a:gd name="connsiteY3" fmla="*/ 10031 h 10040"/>
              <a:gd name="connsiteX4" fmla="*/ 0 w 10373"/>
              <a:gd name="connsiteY4" fmla="*/ 10040 h 10040"/>
              <a:gd name="connsiteX0" fmla="*/ 0 w 10373"/>
              <a:gd name="connsiteY0" fmla="*/ 10040 h 10041"/>
              <a:gd name="connsiteX1" fmla="*/ 8274 w 10373"/>
              <a:gd name="connsiteY1" fmla="*/ 0 h 10041"/>
              <a:gd name="connsiteX2" fmla="*/ 10373 w 10373"/>
              <a:gd name="connsiteY2" fmla="*/ 0 h 10041"/>
              <a:gd name="connsiteX3" fmla="*/ 2338 w 10373"/>
              <a:gd name="connsiteY3" fmla="*/ 10041 h 10041"/>
              <a:gd name="connsiteX4" fmla="*/ 0 w 10373"/>
              <a:gd name="connsiteY4" fmla="*/ 10040 h 10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73" h="10041">
                <a:moveTo>
                  <a:pt x="0" y="10040"/>
                </a:moveTo>
                <a:lnTo>
                  <a:pt x="8274" y="0"/>
                </a:lnTo>
                <a:lnTo>
                  <a:pt x="10373" y="0"/>
                </a:lnTo>
                <a:lnTo>
                  <a:pt x="2338" y="10041"/>
                </a:lnTo>
                <a:lnTo>
                  <a:pt x="0" y="10040"/>
                </a:lnTo>
                <a:close/>
              </a:path>
            </a:pathLst>
          </a:custGeom>
          <a:gradFill flip="none" rotWithShape="1">
            <a:gsLst>
              <a:gs pos="0">
                <a:schemeClr val="accent3"/>
              </a:gs>
              <a:gs pos="70000">
                <a:schemeClr val="accent1"/>
              </a:gs>
              <a:gs pos="100000">
                <a:schemeClr val="accent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4C9A703-DDF1-49D0-B66F-E6015E092C33}"/>
              </a:ext>
            </a:extLst>
          </p:cNvPr>
          <p:cNvSpPr txBox="1">
            <a:spLocks/>
          </p:cNvSpPr>
          <p:nvPr/>
        </p:nvSpPr>
        <p:spPr>
          <a:xfrm>
            <a:off x="11216886" y="6592524"/>
            <a:ext cx="969265" cy="1906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DK"/>
            </a:defPPr>
            <a:lvl1pPr marL="0" algn="r" defTabSz="914400" rtl="0" eaLnBrk="1" latinLnBrk="0" hangingPunct="1">
              <a:defRPr sz="1200" kern="120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731264F-AFBB-4BE9-AD02-B63143CF5A04}" type="slidenum">
              <a:rPr lang="en-DK" smtClean="0">
                <a:solidFill>
                  <a:schemeClr val="bg1"/>
                </a:solidFill>
              </a:rPr>
              <a:pPr algn="r"/>
              <a:t>‹#›</a:t>
            </a:fld>
            <a:endParaRPr lang="en-DK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107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2">
              <a:lumMod val="50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2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2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2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3C1DA3-DBD1-4661-BE94-6D8430526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  <a:br>
              <a:rPr lang="en-US" dirty="0"/>
            </a:br>
            <a:endParaRPr lang="en-DK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ED9F47-AE24-4AD0-8D21-417DE03D8A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645825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687" r:id="rId2"/>
    <p:sldLayoutId id="2147483725" r:id="rId3"/>
    <p:sldLayoutId id="2147483704" r:id="rId4"/>
    <p:sldLayoutId id="2147483686" r:id="rId5"/>
    <p:sldLayoutId id="2147483702" r:id="rId6"/>
    <p:sldLayoutId id="2147483685" r:id="rId7"/>
    <p:sldLayoutId id="2147483726" r:id="rId8"/>
    <p:sldLayoutId id="214748372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 cap="all" baseline="0">
          <a:solidFill>
            <a:schemeClr val="accent4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Wingdings" panose="05000000000000000000" pitchFamily="2" charset="2"/>
        <a:buChar char="§"/>
        <a:defRPr sz="2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80000"/>
        <a:buFont typeface="Wingdings" panose="05000000000000000000" pitchFamily="2" charset="2"/>
        <a:buChar char="§"/>
        <a:defRPr sz="24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80000"/>
        <a:buFont typeface="Wingdings" panose="05000000000000000000" pitchFamily="2" charset="2"/>
        <a:buChar char="§"/>
        <a:defRPr sz="20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80000"/>
        <a:buFont typeface="Wingdings" panose="05000000000000000000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80000"/>
        <a:buFont typeface="Wingdings" panose="05000000000000000000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5509B-0592-B6F1-F256-3273CFDE8D1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SEC-hub software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B81C50-1D6D-47E2-4754-BF9307304577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0630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1B45AE-C2D9-9C41-AE30-2EC84AC9E5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3AC335E-6B37-044B-01F0-94F7E75F7E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384" y="0"/>
            <a:ext cx="3165231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591232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1A1196-6392-F592-707C-CDA2D7099A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DDB8055-F483-F902-EFCC-CB9CE476EC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653" y="0"/>
            <a:ext cx="3165231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CE887B4-FFB1-66A9-05D3-DA612CADE407}"/>
              </a:ext>
            </a:extLst>
          </p:cNvPr>
          <p:cNvSpPr txBox="1"/>
          <p:nvPr/>
        </p:nvSpPr>
        <p:spPr>
          <a:xfrm>
            <a:off x="5896303" y="2200866"/>
            <a:ext cx="557468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Supported 81346 parts: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81346-2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81346-10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81346-12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81346-14 (FDIS)</a:t>
            </a:r>
          </a:p>
        </p:txBody>
      </p:sp>
    </p:spTree>
    <p:extLst>
      <p:ext uri="{BB962C8B-B14F-4D97-AF65-F5344CB8AC3E}">
        <p14:creationId xmlns:p14="http://schemas.microsoft.com/office/powerpoint/2010/main" val="19233808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B08323C-7609-2E03-F12B-C9E9F44E0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is the reference model stored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7E8528E0-145E-1C75-E271-9E6D3D59E5CC}"/>
              </a:ext>
            </a:extLst>
          </p:cNvPr>
          <p:cNvGraphicFramePr/>
          <p:nvPr/>
        </p:nvGraphicFramePr>
        <p:xfrm>
          <a:off x="1905825" y="1211155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81751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CDCF4F-E23B-63C5-D8DC-4ADF28C1E1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5918B23-339E-EA60-790C-40BDFA3BC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is reference the reference model stored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99F49F82-46AD-D4D8-FD39-D3244FF85EE9}"/>
              </a:ext>
            </a:extLst>
          </p:cNvPr>
          <p:cNvGraphicFramePr/>
          <p:nvPr/>
        </p:nvGraphicFramePr>
        <p:xfrm>
          <a:off x="168465" y="1488629"/>
          <a:ext cx="8128000" cy="50042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>
            <a:extLst>
              <a:ext uri="{FF2B5EF4-FFF2-40B4-BE49-F238E27FC236}">
                <a16:creationId xmlns:a16="http://schemas.microsoft.com/office/drawing/2014/main" id="{0FF5E012-5FDE-25BD-740B-041890ADC7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4214" y="2004227"/>
            <a:ext cx="2327255" cy="1826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ight Brace 1">
            <a:extLst>
              <a:ext uri="{FF2B5EF4-FFF2-40B4-BE49-F238E27FC236}">
                <a16:creationId xmlns:a16="http://schemas.microsoft.com/office/drawing/2014/main" id="{83B91ED4-4695-08BC-3512-193EBBAD2C6F}"/>
              </a:ext>
            </a:extLst>
          </p:cNvPr>
          <p:cNvSpPr/>
          <p:nvPr/>
        </p:nvSpPr>
        <p:spPr>
          <a:xfrm>
            <a:off x="8435340" y="1488629"/>
            <a:ext cx="777240" cy="5004245"/>
          </a:xfrm>
          <a:prstGeom prst="rightBrace">
            <a:avLst>
              <a:gd name="adj1" fmla="val 46841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D867B8-B387-15CB-B3EF-9F77119E058F}"/>
              </a:ext>
            </a:extLst>
          </p:cNvPr>
          <p:cNvSpPr txBox="1"/>
          <p:nvPr/>
        </p:nvSpPr>
        <p:spPr>
          <a:xfrm>
            <a:off x="9303180" y="3831122"/>
            <a:ext cx="258932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RDS Reference model</a:t>
            </a:r>
          </a:p>
        </p:txBody>
      </p:sp>
    </p:spTree>
    <p:extLst>
      <p:ext uri="{BB962C8B-B14F-4D97-AF65-F5344CB8AC3E}">
        <p14:creationId xmlns:p14="http://schemas.microsoft.com/office/powerpoint/2010/main" val="37778005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537CA-EC16-CBB7-FF27-7FAA0EB76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RDS mobile App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3ACCB7-555D-0FF9-1DC5-26FEF4A26F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3799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082856B-0209-4BB7-8356-D3E3F2965C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505" y="422916"/>
            <a:ext cx="10936418" cy="23533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 descr="Google Play Store and App Store ...">
            <a:extLst>
              <a:ext uri="{FF2B5EF4-FFF2-40B4-BE49-F238E27FC236}">
                <a16:creationId xmlns:a16="http://schemas.microsoft.com/office/drawing/2014/main" id="{F5FCCA10-2E82-9012-A0B1-4AE27DB555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418" y="3008028"/>
            <a:ext cx="4895163" cy="36197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14961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6E8D87-3D80-BD13-E0C1-8E837BA168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537B1A7-4F8E-0F52-4F01-94A104E05D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907" y="44751"/>
            <a:ext cx="3134185" cy="67907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68628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35FD10-84D4-2EA2-461C-5FB3D8FBA4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6DB7CAE2-6E2E-8E2F-7A86-60D2A5F1FC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280" y="0"/>
            <a:ext cx="3139440" cy="68021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583623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70D211-3153-5297-A1F8-9527D2CF66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D283067-308C-0E09-E812-C5761D8651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552" y="0"/>
            <a:ext cx="3140895" cy="6805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194264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C7A012-3EEB-ED7C-D799-8324EA591D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97AEEAD-C5CD-3027-7A57-78049D0498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384" y="0"/>
            <a:ext cx="3165231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60162219"/>
      </p:ext>
    </p:extLst>
  </p:cSld>
  <p:clrMapOvr>
    <a:masterClrMapping/>
  </p:clrMapOvr>
</p:sld>
</file>

<file path=ppt/theme/theme1.xml><?xml version="1.0" encoding="utf-8"?>
<a:theme xmlns:a="http://schemas.openxmlformats.org/drawingml/2006/main" name="Syseng themePHK 2024">
  <a:themeElements>
    <a:clrScheme name="SysEng 2020">
      <a:dk1>
        <a:sysClr val="windowText" lastClr="000000"/>
      </a:dk1>
      <a:lt1>
        <a:srgbClr val="FFFFFF"/>
      </a:lt1>
      <a:dk2>
        <a:srgbClr val="5A5D7F"/>
      </a:dk2>
      <a:lt2>
        <a:srgbClr val="D2D2D2"/>
      </a:lt2>
      <a:accent1>
        <a:srgbClr val="000064"/>
      </a:accent1>
      <a:accent2>
        <a:srgbClr val="9193AA"/>
      </a:accent2>
      <a:accent3>
        <a:srgbClr val="ED7D31"/>
      </a:accent3>
      <a:accent4>
        <a:srgbClr val="595959"/>
      </a:accent4>
      <a:accent5>
        <a:srgbClr val="CC9966"/>
      </a:accent5>
      <a:accent6>
        <a:srgbClr val="2F5D53"/>
      </a:accent6>
      <a:hlink>
        <a:srgbClr val="0070C0"/>
      </a:hlink>
      <a:folHlink>
        <a:srgbClr val="7030A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yseng themePHK 2024" id="{3CA76F89-AD47-4ED9-BBFF-943CEF822B70}" vid="{D26D1E7E-4F9C-447A-9FD7-E3227540E605}"/>
    </a:ext>
  </a:extLst>
</a:theme>
</file>

<file path=ppt/theme/theme2.xml><?xml version="1.0" encoding="utf-8"?>
<a:theme xmlns:a="http://schemas.openxmlformats.org/drawingml/2006/main" name="Section slides">
  <a:themeElements>
    <a:clrScheme name="SysEng 2020">
      <a:dk1>
        <a:sysClr val="windowText" lastClr="000000"/>
      </a:dk1>
      <a:lt1>
        <a:srgbClr val="FFFFFF"/>
      </a:lt1>
      <a:dk2>
        <a:srgbClr val="5A5D7F"/>
      </a:dk2>
      <a:lt2>
        <a:srgbClr val="D2D2D2"/>
      </a:lt2>
      <a:accent1>
        <a:srgbClr val="000064"/>
      </a:accent1>
      <a:accent2>
        <a:srgbClr val="9193AA"/>
      </a:accent2>
      <a:accent3>
        <a:srgbClr val="ED7D31"/>
      </a:accent3>
      <a:accent4>
        <a:srgbClr val="595959"/>
      </a:accent4>
      <a:accent5>
        <a:srgbClr val="CC9966"/>
      </a:accent5>
      <a:accent6>
        <a:srgbClr val="2F5D53"/>
      </a:accent6>
      <a:hlink>
        <a:srgbClr val="0070C0"/>
      </a:hlink>
      <a:folHlink>
        <a:srgbClr val="7030A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sign guide, templates and colors - 05" id="{019998C6-5CA3-47CD-998C-C17C8B8BFE82}" vid="{1277A673-1AF5-4988-A295-25AE22F956DA}"/>
    </a:ext>
  </a:extLst>
</a:theme>
</file>

<file path=ppt/theme/theme3.xml><?xml version="1.0" encoding="utf-8"?>
<a:theme xmlns:a="http://schemas.openxmlformats.org/drawingml/2006/main" name="Content slides">
  <a:themeElements>
    <a:clrScheme name="SysEng 2020">
      <a:dk1>
        <a:sysClr val="windowText" lastClr="000000"/>
      </a:dk1>
      <a:lt1>
        <a:srgbClr val="FFFFFF"/>
      </a:lt1>
      <a:dk2>
        <a:srgbClr val="5A5D7F"/>
      </a:dk2>
      <a:lt2>
        <a:srgbClr val="D2D2D2"/>
      </a:lt2>
      <a:accent1>
        <a:srgbClr val="000064"/>
      </a:accent1>
      <a:accent2>
        <a:srgbClr val="9193AA"/>
      </a:accent2>
      <a:accent3>
        <a:srgbClr val="ED7D31"/>
      </a:accent3>
      <a:accent4>
        <a:srgbClr val="595959"/>
      </a:accent4>
      <a:accent5>
        <a:srgbClr val="CC9966"/>
      </a:accent5>
      <a:accent6>
        <a:srgbClr val="2F5D53"/>
      </a:accent6>
      <a:hlink>
        <a:srgbClr val="0070C0"/>
      </a:hlink>
      <a:folHlink>
        <a:srgbClr val="7030A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sign guide, templates and colors - 05" id="{019998C6-5CA3-47CD-998C-C17C8B8BFE82}" vid="{5479093D-D538-410E-B935-7CD35CC98C9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6</TotalTime>
  <Words>145</Words>
  <Application>Microsoft Office PowerPoint</Application>
  <PresentationFormat>Widescreen</PresentationFormat>
  <Paragraphs>26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Aptos</vt:lpstr>
      <vt:lpstr>Arial</vt:lpstr>
      <vt:lpstr>Wingdings</vt:lpstr>
      <vt:lpstr>Syseng themePHK 2024</vt:lpstr>
      <vt:lpstr>Section slides</vt:lpstr>
      <vt:lpstr>Content slides</vt:lpstr>
      <vt:lpstr>SEC-hub software</vt:lpstr>
      <vt:lpstr>Where is the reference model stored</vt:lpstr>
      <vt:lpstr>Where is reference the reference model stored</vt:lpstr>
      <vt:lpstr>RDS mobile App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Philip Holmbjerg Kristiansen</dc:creator>
  <cp:lastModifiedBy>Philip Holmbjerg</cp:lastModifiedBy>
  <cp:revision>1</cp:revision>
  <dcterms:created xsi:type="dcterms:W3CDTF">2026-02-25T13:30:11Z</dcterms:created>
  <dcterms:modified xsi:type="dcterms:W3CDTF">2026-02-25T13:36:12Z</dcterms:modified>
</cp:coreProperties>
</file>