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25.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0" r:id="rId4"/>
    <p:sldMasterId id="2147483766" r:id="rId5"/>
    <p:sldMasterId id="2147483727" r:id="rId6"/>
    <p:sldMasterId id="2147483744" r:id="rId7"/>
    <p:sldMasterId id="2147483778" r:id="rId8"/>
    <p:sldMasterId id="2147483824" r:id="rId9"/>
  </p:sldMasterIdLst>
  <p:notesMasterIdLst>
    <p:notesMasterId r:id="rId61"/>
  </p:notesMasterIdLst>
  <p:handoutMasterIdLst>
    <p:handoutMasterId r:id="rId62"/>
  </p:handoutMasterIdLst>
  <p:sldIdLst>
    <p:sldId id="2145707034" r:id="rId10"/>
    <p:sldId id="260" r:id="rId11"/>
    <p:sldId id="256" r:id="rId12"/>
    <p:sldId id="2147483569" r:id="rId13"/>
    <p:sldId id="2147483558" r:id="rId14"/>
    <p:sldId id="2147483568" r:id="rId15"/>
    <p:sldId id="2147473354" r:id="rId16"/>
    <p:sldId id="2147483576" r:id="rId17"/>
    <p:sldId id="2147483574" r:id="rId18"/>
    <p:sldId id="262" r:id="rId19"/>
    <p:sldId id="2147470272" r:id="rId20"/>
    <p:sldId id="263" r:id="rId21"/>
    <p:sldId id="264" r:id="rId22"/>
    <p:sldId id="2147483570" r:id="rId23"/>
    <p:sldId id="2147483575" r:id="rId24"/>
    <p:sldId id="2147470136" r:id="rId25"/>
    <p:sldId id="2147470211" r:id="rId26"/>
    <p:sldId id="2147470212" r:id="rId27"/>
    <p:sldId id="2147470213" r:id="rId28"/>
    <p:sldId id="2147483571" r:id="rId29"/>
    <p:sldId id="2147470275" r:id="rId30"/>
    <p:sldId id="762" r:id="rId31"/>
    <p:sldId id="270" r:id="rId32"/>
    <p:sldId id="2147470273" r:id="rId33"/>
    <p:sldId id="724" r:id="rId34"/>
    <p:sldId id="826" r:id="rId35"/>
    <p:sldId id="828" r:id="rId36"/>
    <p:sldId id="827" r:id="rId37"/>
    <p:sldId id="825" r:id="rId38"/>
    <p:sldId id="829" r:id="rId39"/>
    <p:sldId id="726" r:id="rId40"/>
    <p:sldId id="830" r:id="rId41"/>
    <p:sldId id="831" r:id="rId42"/>
    <p:sldId id="268" r:id="rId43"/>
    <p:sldId id="2147483577" r:id="rId44"/>
    <p:sldId id="267" r:id="rId45"/>
    <p:sldId id="2147483647" r:id="rId46"/>
    <p:sldId id="257" r:id="rId47"/>
    <p:sldId id="258" r:id="rId48"/>
    <p:sldId id="265" r:id="rId49"/>
    <p:sldId id="266" r:id="rId50"/>
    <p:sldId id="2147483572" r:id="rId51"/>
    <p:sldId id="259" r:id="rId52"/>
    <p:sldId id="2147470271" r:id="rId53"/>
    <p:sldId id="2147470269" r:id="rId54"/>
    <p:sldId id="2147470270" r:id="rId55"/>
    <p:sldId id="272" r:id="rId56"/>
    <p:sldId id="269" r:id="rId57"/>
    <p:sldId id="271" r:id="rId58"/>
    <p:sldId id="261" r:id="rId59"/>
    <p:sldId id="273" r:id="rId60"/>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AEA0F08F-2D15-4743-97F5-A821082EAB48}">
          <p14:sldIdLst>
            <p14:sldId id="2145707034"/>
            <p14:sldId id="260"/>
          </p14:sldIdLst>
        </p14:section>
        <p14:section name="Ikke-navngivet sektion" id="{5F5DF5BB-6B31-4ED3-B838-680D3AE851E8}">
          <p14:sldIdLst>
            <p14:sldId id="256"/>
            <p14:sldId id="2147483569"/>
            <p14:sldId id="2147483558"/>
            <p14:sldId id="2147483568"/>
            <p14:sldId id="2147473354"/>
            <p14:sldId id="2147483576"/>
            <p14:sldId id="2147483574"/>
            <p14:sldId id="262"/>
            <p14:sldId id="2147470272"/>
            <p14:sldId id="263"/>
            <p14:sldId id="264"/>
            <p14:sldId id="2147483570"/>
            <p14:sldId id="2147483575"/>
            <p14:sldId id="2147470136"/>
            <p14:sldId id="2147470211"/>
            <p14:sldId id="2147470212"/>
            <p14:sldId id="2147470213"/>
            <p14:sldId id="2147483571"/>
            <p14:sldId id="2147470275"/>
            <p14:sldId id="762"/>
            <p14:sldId id="270"/>
            <p14:sldId id="2147470273"/>
            <p14:sldId id="724"/>
            <p14:sldId id="826"/>
            <p14:sldId id="828"/>
            <p14:sldId id="827"/>
            <p14:sldId id="825"/>
            <p14:sldId id="829"/>
            <p14:sldId id="726"/>
            <p14:sldId id="830"/>
            <p14:sldId id="831"/>
            <p14:sldId id="268"/>
            <p14:sldId id="2147483577"/>
            <p14:sldId id="267"/>
            <p14:sldId id="2147483647"/>
            <p14:sldId id="257"/>
            <p14:sldId id="258"/>
            <p14:sldId id="265"/>
            <p14:sldId id="266"/>
            <p14:sldId id="2147483572"/>
            <p14:sldId id="259"/>
            <p14:sldId id="2147470271"/>
            <p14:sldId id="2147470269"/>
            <p14:sldId id="2147470270"/>
            <p14:sldId id="272"/>
            <p14:sldId id="269"/>
            <p14:sldId id="271"/>
            <p14:sldId id="261"/>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C02"/>
    <a:srgbClr val="2A24A8"/>
    <a:srgbClr val="C0C0C0"/>
    <a:srgbClr val="666666"/>
    <a:srgbClr val="E1E1E1"/>
    <a:srgbClr val="3DDC84"/>
    <a:srgbClr val="E50624"/>
    <a:srgbClr val="703CD3"/>
    <a:srgbClr val="3DE173"/>
    <a:srgbClr val="F5D9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9158FC-827F-4E7C-807A-69387220EDC2}" v="1" dt="2026-09-03T10:14:05.9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microsoft.com/office/2016/11/relationships/changesInfo" Target="changesInfos/changesInfo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e Happle Sørensen" userId="2888418b-40ac-482b-b877-ec2889193695" providerId="ADAL" clId="{BACF058F-2840-46C3-BE79-660EEE267ABD}"/>
    <pc:docChg chg="undo custSel addSld delSld modSld modSection">
      <pc:chgData name="Ole Happle Sørensen" userId="2888418b-40ac-482b-b877-ec2889193695" providerId="ADAL" clId="{BACF058F-2840-46C3-BE79-660EEE267ABD}" dt="2026-09-03T05:48:04.866" v="787" actId="478"/>
      <pc:docMkLst>
        <pc:docMk/>
      </pc:docMkLst>
      <pc:sldChg chg="addSp modSp mod">
        <pc:chgData name="Ole Happle Sørensen" userId="2888418b-40ac-482b-b877-ec2889193695" providerId="ADAL" clId="{BACF058F-2840-46C3-BE79-660EEE267ABD}" dt="2026-09-03T05:34:18.890" v="152" actId="1076"/>
        <pc:sldMkLst>
          <pc:docMk/>
          <pc:sldMk cId="0" sldId="259"/>
        </pc:sldMkLst>
        <pc:spChg chg="add mod">
          <ac:chgData name="Ole Happle Sørensen" userId="2888418b-40ac-482b-b877-ec2889193695" providerId="ADAL" clId="{BACF058F-2840-46C3-BE79-660EEE267ABD}" dt="2026-09-03T05:34:16.556" v="151" actId="1076"/>
          <ac:spMkLst>
            <pc:docMk/>
            <pc:sldMk cId="0" sldId="259"/>
            <ac:spMk id="11" creationId="{48D6FDCD-0118-0169-23C3-37CCB74ABC7D}"/>
          </ac:spMkLst>
        </pc:spChg>
        <pc:picChg chg="add mod">
          <ac:chgData name="Ole Happle Sørensen" userId="2888418b-40ac-482b-b877-ec2889193695" providerId="ADAL" clId="{BACF058F-2840-46C3-BE79-660EEE267ABD}" dt="2026-09-03T05:34:18.890" v="152" actId="1076"/>
          <ac:picMkLst>
            <pc:docMk/>
            <pc:sldMk cId="0" sldId="259"/>
            <ac:picMk id="10" creationId="{1A99D8EC-45BE-E048-B038-B126AEB04459}"/>
          </ac:picMkLst>
        </pc:picChg>
        <pc:picChg chg="mod">
          <ac:chgData name="Ole Happle Sørensen" userId="2888418b-40ac-482b-b877-ec2889193695" providerId="ADAL" clId="{BACF058F-2840-46C3-BE79-660EEE267ABD}" dt="2026-09-03T05:33:30.132" v="89" actId="1076"/>
          <ac:picMkLst>
            <pc:docMk/>
            <pc:sldMk cId="0" sldId="259"/>
            <ac:picMk id="15" creationId="{6659E33C-4F48-3DB8-5E18-553EBB185963}"/>
          </ac:picMkLst>
        </pc:picChg>
      </pc:sldChg>
      <pc:sldChg chg="modSp mod">
        <pc:chgData name="Ole Happle Sørensen" userId="2888418b-40ac-482b-b877-ec2889193695" providerId="ADAL" clId="{BACF058F-2840-46C3-BE79-660EEE267ABD}" dt="2026-09-03T05:27:55.375" v="28" actId="207"/>
        <pc:sldMkLst>
          <pc:docMk/>
          <pc:sldMk cId="3742552130" sldId="260"/>
        </pc:sldMkLst>
        <pc:spChg chg="mod">
          <ac:chgData name="Ole Happle Sørensen" userId="2888418b-40ac-482b-b877-ec2889193695" providerId="ADAL" clId="{BACF058F-2840-46C3-BE79-660EEE267ABD}" dt="2026-09-03T05:27:29.755" v="26" actId="20577"/>
          <ac:spMkLst>
            <pc:docMk/>
            <pc:sldMk cId="3742552130" sldId="260"/>
            <ac:spMk id="3" creationId="{9A3B5589-FBE2-5A48-1FCD-6321B06524D6}"/>
          </ac:spMkLst>
        </pc:spChg>
        <pc:spChg chg="mod">
          <ac:chgData name="Ole Happle Sørensen" userId="2888418b-40ac-482b-b877-ec2889193695" providerId="ADAL" clId="{BACF058F-2840-46C3-BE79-660EEE267ABD}" dt="2026-09-03T05:27:55.375" v="28" actId="207"/>
          <ac:spMkLst>
            <pc:docMk/>
            <pc:sldMk cId="3742552130" sldId="260"/>
            <ac:spMk id="4" creationId="{9B4B8B50-D7DC-5DF7-2720-25098AC92946}"/>
          </ac:spMkLst>
        </pc:spChg>
      </pc:sldChg>
      <pc:sldChg chg="del">
        <pc:chgData name="Ole Happle Sørensen" userId="2888418b-40ac-482b-b877-ec2889193695" providerId="ADAL" clId="{BACF058F-2840-46C3-BE79-660EEE267ABD}" dt="2026-09-03T05:28:27.588" v="29" actId="47"/>
        <pc:sldMkLst>
          <pc:docMk/>
          <pc:sldMk cId="2461442086" sldId="269"/>
        </pc:sldMkLst>
      </pc:sldChg>
      <pc:sldChg chg="addSp delSp modSp new mod modTransition modClrScheme chgLayout">
        <pc:chgData name="Ole Happle Sørensen" userId="2888418b-40ac-482b-b877-ec2889193695" providerId="ADAL" clId="{BACF058F-2840-46C3-BE79-660EEE267ABD}" dt="2026-09-03T05:48:04.866" v="787" actId="478"/>
        <pc:sldMkLst>
          <pc:docMk/>
          <pc:sldMk cId="2671767382" sldId="269"/>
        </pc:sldMkLst>
        <pc:spChg chg="mod">
          <ac:chgData name="Ole Happle Sørensen" userId="2888418b-40ac-482b-b877-ec2889193695" providerId="ADAL" clId="{BACF058F-2840-46C3-BE79-660EEE267ABD}" dt="2026-09-03T05:36:33.173" v="205" actId="26606"/>
          <ac:spMkLst>
            <pc:docMk/>
            <pc:sldMk cId="2671767382" sldId="269"/>
            <ac:spMk id="2" creationId="{E641CEC9-C2D0-293B-5411-05B220A28BB8}"/>
          </ac:spMkLst>
        </pc:spChg>
        <pc:spChg chg="del">
          <ac:chgData name="Ole Happle Sørensen" userId="2888418b-40ac-482b-b877-ec2889193695" providerId="ADAL" clId="{BACF058F-2840-46C3-BE79-660EEE267ABD}" dt="2026-09-03T05:35:06.057" v="154" actId="22"/>
          <ac:spMkLst>
            <pc:docMk/>
            <pc:sldMk cId="2671767382" sldId="269"/>
            <ac:spMk id="3" creationId="{5822F569-DC83-4EE3-070B-CD03E2C97299}"/>
          </ac:spMkLst>
        </pc:spChg>
        <pc:spChg chg="mod">
          <ac:chgData name="Ole Happle Sørensen" userId="2888418b-40ac-482b-b877-ec2889193695" providerId="ADAL" clId="{BACF058F-2840-46C3-BE79-660EEE267ABD}" dt="2026-09-03T05:36:55.827" v="207" actId="6549"/>
          <ac:spMkLst>
            <pc:docMk/>
            <pc:sldMk cId="2671767382" sldId="269"/>
            <ac:spMk id="4" creationId="{401FCE3A-CF51-3D2B-28D6-5A1A56974C84}"/>
          </ac:spMkLst>
        </pc:spChg>
        <pc:spChg chg="del mod">
          <ac:chgData name="Ole Happle Sørensen" userId="2888418b-40ac-482b-b877-ec2889193695" providerId="ADAL" clId="{BACF058F-2840-46C3-BE79-660EEE267ABD}" dt="2026-09-03T05:36:39.017" v="206" actId="478"/>
          <ac:spMkLst>
            <pc:docMk/>
            <pc:sldMk cId="2671767382" sldId="269"/>
            <ac:spMk id="5" creationId="{B4BE28C2-942A-C907-A139-16C49DACAD64}"/>
          </ac:spMkLst>
        </pc:spChg>
        <pc:spChg chg="add del mod">
          <ac:chgData name="Ole Happle Sørensen" userId="2888418b-40ac-482b-b877-ec2889193695" providerId="ADAL" clId="{BACF058F-2840-46C3-BE79-660EEE267ABD}" dt="2026-09-03T05:36:33.173" v="205" actId="26606"/>
          <ac:spMkLst>
            <pc:docMk/>
            <pc:sldMk cId="2671767382" sldId="269"/>
            <ac:spMk id="9" creationId="{E76F709D-7ABC-2A18-297A-B95170CEE247}"/>
          </ac:spMkLst>
        </pc:spChg>
        <pc:spChg chg="add del mod">
          <ac:chgData name="Ole Happle Sørensen" userId="2888418b-40ac-482b-b877-ec2889193695" providerId="ADAL" clId="{BACF058F-2840-46C3-BE79-660EEE267ABD}" dt="2026-09-03T05:48:04.866" v="787" actId="478"/>
          <ac:spMkLst>
            <pc:docMk/>
            <pc:sldMk cId="2671767382" sldId="269"/>
            <ac:spMk id="16" creationId="{CBB233DA-3491-DE7B-6CB1-9268B6EA4234}"/>
          </ac:spMkLst>
        </pc:spChg>
        <pc:spChg chg="add mod">
          <ac:chgData name="Ole Happle Sørensen" userId="2888418b-40ac-482b-b877-ec2889193695" providerId="ADAL" clId="{BACF058F-2840-46C3-BE79-660EEE267ABD}" dt="2026-09-03T05:36:33.173" v="205" actId="26606"/>
          <ac:spMkLst>
            <pc:docMk/>
            <pc:sldMk cId="2671767382" sldId="269"/>
            <ac:spMk id="18" creationId="{3C0BF98D-AF6B-16BE-96EB-DF3F78F84142}"/>
          </ac:spMkLst>
        </pc:spChg>
        <pc:picChg chg="add del mod ord">
          <ac:chgData name="Ole Happle Sørensen" userId="2888418b-40ac-482b-b877-ec2889193695" providerId="ADAL" clId="{BACF058F-2840-46C3-BE79-660EEE267ABD}" dt="2026-09-03T05:36:31.068" v="203" actId="478"/>
          <ac:picMkLst>
            <pc:docMk/>
            <pc:sldMk cId="2671767382" sldId="269"/>
            <ac:picMk id="7" creationId="{32459D5E-4D20-59DE-4769-3C1F0F36441A}"/>
          </ac:picMkLst>
        </pc:picChg>
        <pc:picChg chg="add mod ord">
          <ac:chgData name="Ole Happle Sørensen" userId="2888418b-40ac-482b-b877-ec2889193695" providerId="ADAL" clId="{BACF058F-2840-46C3-BE79-660EEE267ABD}" dt="2026-09-03T05:36:33.173" v="205" actId="26606"/>
          <ac:picMkLst>
            <pc:docMk/>
            <pc:sldMk cId="2671767382" sldId="269"/>
            <ac:picMk id="11" creationId="{93E4FF73-5CB1-E272-5CEF-2AB93C8D230F}"/>
          </ac:picMkLst>
        </pc:picChg>
      </pc:sldChg>
      <pc:sldChg chg="addSp delSp modSp new mod modTransition modClrScheme chgLayout">
        <pc:chgData name="Ole Happle Sørensen" userId="2888418b-40ac-482b-b877-ec2889193695" providerId="ADAL" clId="{BACF058F-2840-46C3-BE79-660EEE267ABD}" dt="2026-09-03T05:48:01.281" v="786" actId="478"/>
        <pc:sldMkLst>
          <pc:docMk/>
          <pc:sldMk cId="1099641520" sldId="271"/>
        </pc:sldMkLst>
        <pc:spChg chg="add del">
          <ac:chgData name="Ole Happle Sørensen" userId="2888418b-40ac-482b-b877-ec2889193695" providerId="ADAL" clId="{BACF058F-2840-46C3-BE79-660EEE267ABD}" dt="2026-09-03T05:40:13.399" v="690" actId="26606"/>
          <ac:spMkLst>
            <pc:docMk/>
            <pc:sldMk cId="1099641520" sldId="271"/>
            <ac:spMk id="2" creationId="{5878E804-258F-83E0-9639-EC7B857B3520}"/>
          </ac:spMkLst>
        </pc:spChg>
        <pc:spChg chg="mod">
          <ac:chgData name="Ole Happle Sørensen" userId="2888418b-40ac-482b-b877-ec2889193695" providerId="ADAL" clId="{BACF058F-2840-46C3-BE79-660EEE267ABD}" dt="2026-09-03T05:42:34.636" v="731" actId="26606"/>
          <ac:spMkLst>
            <pc:docMk/>
            <pc:sldMk cId="1099641520" sldId="271"/>
            <ac:spMk id="3" creationId="{F19DA7E1-AD95-3765-C6CE-098B5FB22A2D}"/>
          </ac:spMkLst>
        </pc:spChg>
        <pc:spChg chg="mod">
          <ac:chgData name="Ole Happle Sørensen" userId="2888418b-40ac-482b-b877-ec2889193695" providerId="ADAL" clId="{BACF058F-2840-46C3-BE79-660EEE267ABD}" dt="2026-09-03T05:47:58.737" v="785" actId="14100"/>
          <ac:spMkLst>
            <pc:docMk/>
            <pc:sldMk cId="1099641520" sldId="271"/>
            <ac:spMk id="4" creationId="{D8B69E72-5D1C-3FA7-EEC4-BF938F30E841}"/>
          </ac:spMkLst>
        </pc:spChg>
        <pc:spChg chg="mod ord modVis">
          <ac:chgData name="Ole Happle Sørensen" userId="2888418b-40ac-482b-b877-ec2889193695" providerId="ADAL" clId="{BACF058F-2840-46C3-BE79-660EEE267ABD}" dt="2026-09-03T05:42:34.636" v="731" actId="26606"/>
          <ac:spMkLst>
            <pc:docMk/>
            <pc:sldMk cId="1099641520" sldId="271"/>
            <ac:spMk id="5" creationId="{649242EC-A560-3F0E-D935-256E3F124E5D}"/>
          </ac:spMkLst>
        </pc:spChg>
        <pc:spChg chg="add del mod">
          <ac:chgData name="Ole Happle Sørensen" userId="2888418b-40ac-482b-b877-ec2889193695" providerId="ADAL" clId="{BACF058F-2840-46C3-BE79-660EEE267ABD}" dt="2026-09-03T05:42:28.598" v="728"/>
          <ac:spMkLst>
            <pc:docMk/>
            <pc:sldMk cId="1099641520" sldId="271"/>
            <ac:spMk id="8" creationId="{5A4673FA-DBDD-5CBE-D258-6186DC3ACE43}"/>
          </ac:spMkLst>
        </pc:spChg>
        <pc:spChg chg="add del mod">
          <ac:chgData name="Ole Happle Sørensen" userId="2888418b-40ac-482b-b877-ec2889193695" providerId="ADAL" clId="{BACF058F-2840-46C3-BE79-660EEE267ABD}" dt="2026-09-03T05:40:13.383" v="689" actId="26606"/>
          <ac:spMkLst>
            <pc:docMk/>
            <pc:sldMk cId="1099641520" sldId="271"/>
            <ac:spMk id="10" creationId="{189CF386-F9CB-D45E-D3F2-F9F6A2183A54}"/>
          </ac:spMkLst>
        </pc:spChg>
        <pc:spChg chg="add del mod">
          <ac:chgData name="Ole Happle Sørensen" userId="2888418b-40ac-482b-b877-ec2889193695" providerId="ADAL" clId="{BACF058F-2840-46C3-BE79-660EEE267ABD}" dt="2026-09-03T05:41:02.558" v="691"/>
          <ac:spMkLst>
            <pc:docMk/>
            <pc:sldMk cId="1099641520" sldId="271"/>
            <ac:spMk id="12" creationId="{A103FF22-5280-CB11-3DFD-F0DED8EBB8A0}"/>
          </ac:spMkLst>
        </pc:spChg>
        <pc:spChg chg="add del mod">
          <ac:chgData name="Ole Happle Sørensen" userId="2888418b-40ac-482b-b877-ec2889193695" providerId="ADAL" clId="{BACF058F-2840-46C3-BE79-660EEE267ABD}" dt="2026-09-03T05:42:34.630" v="730" actId="26606"/>
          <ac:spMkLst>
            <pc:docMk/>
            <pc:sldMk cId="1099641520" sldId="271"/>
            <ac:spMk id="16" creationId="{4A0CBE32-3D0E-32A3-C1E6-32CA1B105B5B}"/>
          </ac:spMkLst>
        </pc:spChg>
        <pc:spChg chg="add del mod">
          <ac:chgData name="Ole Happle Sørensen" userId="2888418b-40ac-482b-b877-ec2889193695" providerId="ADAL" clId="{BACF058F-2840-46C3-BE79-660EEE267ABD}" dt="2026-09-03T05:48:01.281" v="786" actId="478"/>
          <ac:spMkLst>
            <pc:docMk/>
            <pc:sldMk cId="1099641520" sldId="271"/>
            <ac:spMk id="18" creationId="{9A52E651-B67A-5F18-8D6B-D84D1E4B907E}"/>
          </ac:spMkLst>
        </pc:spChg>
        <pc:picChg chg="add del mod">
          <ac:chgData name="Ole Happle Sørensen" userId="2888418b-40ac-482b-b877-ec2889193695" providerId="ADAL" clId="{BACF058F-2840-46C3-BE79-660EEE267ABD}" dt="2026-09-03T05:42:24.679" v="724" actId="478"/>
          <ac:picMkLst>
            <pc:docMk/>
            <pc:sldMk cId="1099641520" sldId="271"/>
            <ac:picMk id="6" creationId="{DFB695C1-D1E8-0781-AA2F-88549DB6F509}"/>
          </ac:picMkLst>
        </pc:picChg>
        <pc:picChg chg="add del">
          <ac:chgData name="Ole Happle Sørensen" userId="2888418b-40ac-482b-b877-ec2889193695" providerId="ADAL" clId="{BACF058F-2840-46C3-BE79-660EEE267ABD}" dt="2026-09-03T05:42:26.966" v="727" actId="22"/>
          <ac:picMkLst>
            <pc:docMk/>
            <pc:sldMk cId="1099641520" sldId="271"/>
            <ac:picMk id="9" creationId="{ADDD6CB1-D1FC-3BBE-6558-06D03573BA65}"/>
          </ac:picMkLst>
        </pc:picChg>
        <pc:picChg chg="add mod">
          <ac:chgData name="Ole Happle Sørensen" userId="2888418b-40ac-482b-b877-ec2889193695" providerId="ADAL" clId="{BACF058F-2840-46C3-BE79-660EEE267ABD}" dt="2026-09-03T05:47:46.820" v="781" actId="14100"/>
          <ac:picMkLst>
            <pc:docMk/>
            <pc:sldMk cId="1099641520" sldId="271"/>
            <ac:picMk id="11" creationId="{6D4D3323-2F49-A180-B7D8-0D2E6D1A1035}"/>
          </ac:picMkLst>
        </pc:picChg>
      </pc:sldChg>
      <pc:sldChg chg="add del">
        <pc:chgData name="Ole Happle Sørensen" userId="2888418b-40ac-482b-b877-ec2889193695" providerId="ADAL" clId="{BACF058F-2840-46C3-BE79-660EEE267ABD}" dt="2026-09-03T05:43:11.801" v="738"/>
        <pc:sldMkLst>
          <pc:docMk/>
          <pc:sldMk cId="1959982352" sldId="272"/>
        </pc:sldMkLst>
      </pc:sldChg>
      <pc:sldChg chg="addSp delSp modSp add mod">
        <pc:chgData name="Ole Happle Sørensen" userId="2888418b-40ac-482b-b877-ec2889193695" providerId="ADAL" clId="{BACF058F-2840-46C3-BE79-660EEE267ABD}" dt="2026-09-03T05:47:37.714" v="780" actId="1076"/>
        <pc:sldMkLst>
          <pc:docMk/>
          <pc:sldMk cId="4151510940" sldId="272"/>
        </pc:sldMkLst>
        <pc:spChg chg="mod">
          <ac:chgData name="Ole Happle Sørensen" userId="2888418b-40ac-482b-b877-ec2889193695" providerId="ADAL" clId="{BACF058F-2840-46C3-BE79-660EEE267ABD}" dt="2026-09-03T05:43:29.588" v="751" actId="20577"/>
          <ac:spMkLst>
            <pc:docMk/>
            <pc:sldMk cId="4151510940" sldId="272"/>
            <ac:spMk id="4" creationId="{2582AC40-6E56-4803-3D5A-6E591D198CC3}"/>
          </ac:spMkLst>
        </pc:spChg>
        <pc:picChg chg="del">
          <ac:chgData name="Ole Happle Sørensen" userId="2888418b-40ac-482b-b877-ec2889193695" providerId="ADAL" clId="{BACF058F-2840-46C3-BE79-660EEE267ABD}" dt="2026-09-03T05:43:33.819" v="752" actId="478"/>
          <ac:picMkLst>
            <pc:docMk/>
            <pc:sldMk cId="4151510940" sldId="272"/>
            <ac:picMk id="2" creationId="{9F5E0A9C-8884-8044-494D-593DE4779C27}"/>
          </ac:picMkLst>
        </pc:picChg>
        <pc:picChg chg="add del mod">
          <ac:chgData name="Ole Happle Sørensen" userId="2888418b-40ac-482b-b877-ec2889193695" providerId="ADAL" clId="{BACF058F-2840-46C3-BE79-660EEE267ABD}" dt="2026-09-03T05:43:52.185" v="756" actId="478"/>
          <ac:picMkLst>
            <pc:docMk/>
            <pc:sldMk cId="4151510940" sldId="272"/>
            <ac:picMk id="3" creationId="{FD3D3E7A-65A0-6E2C-DAA0-8364874FE112}"/>
          </ac:picMkLst>
        </pc:picChg>
        <pc:picChg chg="add del mod">
          <ac:chgData name="Ole Happle Sørensen" userId="2888418b-40ac-482b-b877-ec2889193695" providerId="ADAL" clId="{BACF058F-2840-46C3-BE79-660EEE267ABD}" dt="2026-09-03T05:44:12.187" v="762" actId="478"/>
          <ac:picMkLst>
            <pc:docMk/>
            <pc:sldMk cId="4151510940" sldId="272"/>
            <ac:picMk id="5" creationId="{0E1AF8B5-027C-96BB-8AE7-6C9EEB59D409}"/>
          </ac:picMkLst>
        </pc:picChg>
        <pc:picChg chg="add del">
          <ac:chgData name="Ole Happle Sørensen" userId="2888418b-40ac-482b-b877-ec2889193695" providerId="ADAL" clId="{BACF058F-2840-46C3-BE79-660EEE267ABD}" dt="2026-09-03T05:45:28.891" v="764" actId="478"/>
          <ac:picMkLst>
            <pc:docMk/>
            <pc:sldMk cId="4151510940" sldId="272"/>
            <ac:picMk id="7" creationId="{1434F4DE-F018-966C-AE29-BA80B011D00D}"/>
          </ac:picMkLst>
        </pc:picChg>
        <pc:picChg chg="add del mod">
          <ac:chgData name="Ole Happle Sørensen" userId="2888418b-40ac-482b-b877-ec2889193695" providerId="ADAL" clId="{BACF058F-2840-46C3-BE79-660EEE267ABD}" dt="2026-09-03T05:45:34.968" v="768" actId="478"/>
          <ac:picMkLst>
            <pc:docMk/>
            <pc:sldMk cId="4151510940" sldId="272"/>
            <ac:picMk id="8" creationId="{4338AA89-10D8-BE1D-458C-BF371437248C}"/>
          </ac:picMkLst>
        </pc:picChg>
        <pc:picChg chg="add mod">
          <ac:chgData name="Ole Happle Sørensen" userId="2888418b-40ac-482b-b877-ec2889193695" providerId="ADAL" clId="{BACF058F-2840-46C3-BE79-660EEE267ABD}" dt="2026-09-03T05:47:34.751" v="779" actId="1076"/>
          <ac:picMkLst>
            <pc:docMk/>
            <pc:sldMk cId="4151510940" sldId="272"/>
            <ac:picMk id="9" creationId="{414F41DD-58B0-6337-5146-0D11E235F98E}"/>
          </ac:picMkLst>
        </pc:picChg>
        <pc:picChg chg="add mod">
          <ac:chgData name="Ole Happle Sørensen" userId="2888418b-40ac-482b-b877-ec2889193695" providerId="ADAL" clId="{BACF058F-2840-46C3-BE79-660EEE267ABD}" dt="2026-09-03T05:47:37.714" v="780" actId="1076"/>
          <ac:picMkLst>
            <pc:docMk/>
            <pc:sldMk cId="4151510940" sldId="272"/>
            <ac:picMk id="10" creationId="{F679AC92-9F0B-C9F6-7922-24F327589390}"/>
          </ac:picMkLst>
        </pc:picChg>
      </pc:sldChg>
      <pc:sldChg chg="addSp modSp mod">
        <pc:chgData name="Ole Happle Sørensen" userId="2888418b-40ac-482b-b877-ec2889193695" providerId="ADAL" clId="{BACF058F-2840-46C3-BE79-660EEE267ABD}" dt="2026-09-03T05:32:12.381" v="85" actId="113"/>
        <pc:sldMkLst>
          <pc:docMk/>
          <pc:sldMk cId="1668233600" sldId="2147483577"/>
        </pc:sldMkLst>
        <pc:spChg chg="add mod">
          <ac:chgData name="Ole Happle Sørensen" userId="2888418b-40ac-482b-b877-ec2889193695" providerId="ADAL" clId="{BACF058F-2840-46C3-BE79-660EEE267ABD}" dt="2026-09-03T05:32:12.381" v="85" actId="113"/>
          <ac:spMkLst>
            <pc:docMk/>
            <pc:sldMk cId="1668233600" sldId="2147483577"/>
            <ac:spMk id="3" creationId="{508E5824-690E-32AE-45FE-B6FF2B227F26}"/>
          </ac:spMkLst>
        </pc:spChg>
      </pc:sldChg>
      <pc:sldMasterChg chg="delSldLayout">
        <pc:chgData name="Ole Happle Sørensen" userId="2888418b-40ac-482b-b877-ec2889193695" providerId="ADAL" clId="{BACF058F-2840-46C3-BE79-660EEE267ABD}" dt="2026-09-03T05:28:27.588" v="29" actId="47"/>
        <pc:sldMasterMkLst>
          <pc:docMk/>
          <pc:sldMasterMk cId="4129822502" sldId="2147483727"/>
        </pc:sldMasterMkLst>
        <pc:sldLayoutChg chg="del">
          <pc:chgData name="Ole Happle Sørensen" userId="2888418b-40ac-482b-b877-ec2889193695" providerId="ADAL" clId="{BACF058F-2840-46C3-BE79-660EEE267ABD}" dt="2026-09-03T05:28:27.588" v="29" actId="47"/>
          <pc:sldLayoutMkLst>
            <pc:docMk/>
            <pc:sldMasterMk cId="4129822502" sldId="2147483727"/>
            <pc:sldLayoutMk cId="2010825939" sldId="2147483773"/>
          </pc:sldLayoutMkLst>
        </pc:sldLayoutChg>
      </pc:sldMasterChg>
    </pc:docChg>
  </pc:docChgLst>
  <pc:docChgLst>
    <pc:chgData name="Tom Andres Lomsdalen" userId="43de2be1-4ba3-4c4c-9889-6aa74303cd88" providerId="ADAL" clId="{44666E4C-8965-4C62-9ADF-F7AF6A01F0B9}"/>
    <pc:docChg chg="undo custSel addSld delSld modSld sldOrd modSection">
      <pc:chgData name="Tom Andres Lomsdalen" userId="43de2be1-4ba3-4c4c-9889-6aa74303cd88" providerId="ADAL" clId="{44666E4C-8965-4C62-9ADF-F7AF6A01F0B9}" dt="2026-09-04T07:54:23.907" v="9" actId="680"/>
      <pc:docMkLst>
        <pc:docMk/>
      </pc:docMkLst>
      <pc:sldChg chg="addSp delSp new mod">
        <pc:chgData name="Tom Andres Lomsdalen" userId="43de2be1-4ba3-4c4c-9889-6aa74303cd88" providerId="ADAL" clId="{44666E4C-8965-4C62-9ADF-F7AF6A01F0B9}" dt="2026-09-03T10:13:27.044" v="4" actId="22"/>
        <pc:sldMkLst>
          <pc:docMk/>
          <pc:sldMk cId="1366747502" sldId="273"/>
        </pc:sldMkLst>
        <pc:spChg chg="del">
          <ac:chgData name="Tom Andres Lomsdalen" userId="43de2be1-4ba3-4c4c-9889-6aa74303cd88" providerId="ADAL" clId="{44666E4C-8965-4C62-9ADF-F7AF6A01F0B9}" dt="2026-09-03T10:13:25.289" v="3" actId="478"/>
          <ac:spMkLst>
            <pc:docMk/>
            <pc:sldMk cId="1366747502" sldId="273"/>
            <ac:spMk id="2" creationId="{8A5DBF7B-1CB3-4500-C9D0-80D2B35ACA06}"/>
          </ac:spMkLst>
        </pc:spChg>
        <pc:spChg chg="del">
          <ac:chgData name="Tom Andres Lomsdalen" userId="43de2be1-4ba3-4c4c-9889-6aa74303cd88" providerId="ADAL" clId="{44666E4C-8965-4C62-9ADF-F7AF6A01F0B9}" dt="2026-09-03T10:13:24.295" v="2" actId="478"/>
          <ac:spMkLst>
            <pc:docMk/>
            <pc:sldMk cId="1366747502" sldId="273"/>
            <ac:spMk id="3" creationId="{75973F8C-78ED-C022-FA79-CBBCD36019AC}"/>
          </ac:spMkLst>
        </pc:spChg>
        <pc:spChg chg="del">
          <ac:chgData name="Tom Andres Lomsdalen" userId="43de2be1-4ba3-4c4c-9889-6aa74303cd88" providerId="ADAL" clId="{44666E4C-8965-4C62-9ADF-F7AF6A01F0B9}" dt="2026-09-03T10:13:22.819" v="1" actId="478"/>
          <ac:spMkLst>
            <pc:docMk/>
            <pc:sldMk cId="1366747502" sldId="273"/>
            <ac:spMk id="4" creationId="{6D8D6462-90A5-7B5C-BEC4-F0859891F98F}"/>
          </ac:spMkLst>
        </pc:spChg>
        <pc:picChg chg="add">
          <ac:chgData name="Tom Andres Lomsdalen" userId="43de2be1-4ba3-4c4c-9889-6aa74303cd88" providerId="ADAL" clId="{44666E4C-8965-4C62-9ADF-F7AF6A01F0B9}" dt="2026-09-03T10:13:27.044" v="4" actId="22"/>
          <ac:picMkLst>
            <pc:docMk/>
            <pc:sldMk cId="1366747502" sldId="273"/>
            <ac:picMk id="6" creationId="{2E50AE7B-45C3-56C3-702E-10330D99B5A5}"/>
          </ac:picMkLst>
        </pc:picChg>
      </pc:sldChg>
      <pc:sldChg chg="new del">
        <pc:chgData name="Tom Andres Lomsdalen" userId="43de2be1-4ba3-4c4c-9889-6aa74303cd88" providerId="ADAL" clId="{44666E4C-8965-4C62-9ADF-F7AF6A01F0B9}" dt="2026-09-04T07:54:23.907" v="9" actId="680"/>
        <pc:sldMkLst>
          <pc:docMk/>
          <pc:sldMk cId="4196659788" sldId="274"/>
        </pc:sldMkLst>
      </pc:sldChg>
      <pc:sldChg chg="add ord">
        <pc:chgData name="Tom Andres Lomsdalen" userId="43de2be1-4ba3-4c4c-9889-6aa74303cd88" providerId="ADAL" clId="{44666E4C-8965-4C62-9ADF-F7AF6A01F0B9}" dt="2026-09-03T10:14:08.475" v="7"/>
        <pc:sldMkLst>
          <pc:docMk/>
          <pc:sldMk cId="14922440" sldId="214570703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95749780319727"/>
          <c:y val="2.6018938509258235E-2"/>
          <c:w val="0.60470751026606895"/>
          <c:h val="0.9526630099367337"/>
        </c:manualLayout>
      </c:layout>
      <c:doughnutChart>
        <c:varyColors val="1"/>
        <c:ser>
          <c:idx val="0"/>
          <c:order val="0"/>
          <c:tx>
            <c:strRef>
              <c:f>Sheet1!$B$1</c:f>
              <c:strCache>
                <c:ptCount val="1"/>
                <c:pt idx="0">
                  <c:v>Revenue by division</c:v>
                </c:pt>
              </c:strCache>
            </c:strRef>
          </c:tx>
          <c:spPr>
            <a:ln>
              <a:noFill/>
            </a:ln>
          </c:spPr>
          <c:dPt>
            <c:idx val="0"/>
            <c:bubble3D val="0"/>
            <c:spPr>
              <a:solidFill>
                <a:srgbClr val="7C8790"/>
              </a:solidFill>
              <a:ln w="19050">
                <a:noFill/>
              </a:ln>
              <a:effectLst/>
            </c:spPr>
            <c:extLst>
              <c:ext xmlns:c16="http://schemas.microsoft.com/office/drawing/2014/chart" uri="{C3380CC4-5D6E-409C-BE32-E72D297353CC}">
                <c16:uniqueId val="{00000001-7A87-4D9F-ADDE-9F805149FE6E}"/>
              </c:ext>
            </c:extLst>
          </c:dPt>
          <c:dPt>
            <c:idx val="1"/>
            <c:bubble3D val="0"/>
            <c:spPr>
              <a:solidFill>
                <a:schemeClr val="accent4"/>
              </a:solidFill>
              <a:ln w="19050">
                <a:noFill/>
              </a:ln>
              <a:effectLst/>
            </c:spPr>
            <c:extLst>
              <c:ext xmlns:c16="http://schemas.microsoft.com/office/drawing/2014/chart" uri="{C3380CC4-5D6E-409C-BE32-E72D297353CC}">
                <c16:uniqueId val="{00000002-7A87-4D9F-ADDE-9F805149FE6E}"/>
              </c:ext>
            </c:extLst>
          </c:dPt>
          <c:dPt>
            <c:idx val="2"/>
            <c:bubble3D val="0"/>
            <c:spPr>
              <a:solidFill>
                <a:schemeClr val="tx2"/>
              </a:solidFill>
              <a:ln w="19050">
                <a:noFill/>
              </a:ln>
              <a:effectLst/>
            </c:spPr>
            <c:extLst>
              <c:ext xmlns:c16="http://schemas.microsoft.com/office/drawing/2014/chart" uri="{C3380CC4-5D6E-409C-BE32-E72D297353CC}">
                <c16:uniqueId val="{00000003-7A87-4D9F-ADDE-9F805149FE6E}"/>
              </c:ext>
            </c:extLst>
          </c:dPt>
          <c:cat>
            <c:strRef>
              <c:f>Sheet1!$A$2:$A$4</c:f>
              <c:strCache>
                <c:ptCount val="3"/>
                <c:pt idx="0">
                  <c:v>Hearing</c:v>
                </c:pt>
                <c:pt idx="1">
                  <c:v>Enterprise</c:v>
                </c:pt>
                <c:pt idx="2">
                  <c:v>Gaming</c:v>
                </c:pt>
              </c:strCache>
            </c:strRef>
          </c:cat>
          <c:val>
            <c:numRef>
              <c:f>Sheet1!$B$2:$B$4</c:f>
              <c:numCache>
                <c:formatCode>General</c:formatCode>
                <c:ptCount val="3"/>
                <c:pt idx="0">
                  <c:v>43</c:v>
                </c:pt>
                <c:pt idx="1">
                  <c:v>41</c:v>
                </c:pt>
                <c:pt idx="2">
                  <c:v>16</c:v>
                </c:pt>
              </c:numCache>
            </c:numRef>
          </c:val>
          <c:extLst>
            <c:ext xmlns:c16="http://schemas.microsoft.com/office/drawing/2014/chart" uri="{C3380CC4-5D6E-409C-BE32-E72D297353CC}">
              <c16:uniqueId val="{00000000-7A87-4D9F-ADDE-9F805149FE6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95749780319727"/>
          <c:y val="2.6018938509258235E-2"/>
          <c:w val="0.60470751026606895"/>
          <c:h val="0.9526630099367337"/>
        </c:manualLayout>
      </c:layout>
      <c:doughnutChart>
        <c:varyColors val="1"/>
        <c:ser>
          <c:idx val="0"/>
          <c:order val="0"/>
          <c:tx>
            <c:strRef>
              <c:f>Sheet1!$B$1</c:f>
              <c:strCache>
                <c:ptCount val="1"/>
                <c:pt idx="0">
                  <c:v>Revenue by division</c:v>
                </c:pt>
              </c:strCache>
            </c:strRef>
          </c:tx>
          <c:spPr>
            <a:ln>
              <a:noFill/>
            </a:ln>
          </c:spPr>
          <c:dPt>
            <c:idx val="0"/>
            <c:bubble3D val="0"/>
            <c:spPr>
              <a:solidFill>
                <a:srgbClr val="605856"/>
              </a:solidFill>
              <a:ln w="19050">
                <a:noFill/>
              </a:ln>
              <a:effectLst/>
            </c:spPr>
            <c:extLst>
              <c:ext xmlns:c16="http://schemas.microsoft.com/office/drawing/2014/chart" uri="{C3380CC4-5D6E-409C-BE32-E72D297353CC}">
                <c16:uniqueId val="{00000001-F54C-498E-8871-897B345DE09F}"/>
              </c:ext>
            </c:extLst>
          </c:dPt>
          <c:dPt>
            <c:idx val="1"/>
            <c:bubble3D val="0"/>
            <c:spPr>
              <a:solidFill>
                <a:srgbClr val="AFABAB"/>
              </a:solidFill>
              <a:ln w="19050">
                <a:noFill/>
              </a:ln>
              <a:effectLst/>
            </c:spPr>
            <c:extLst>
              <c:ext xmlns:c16="http://schemas.microsoft.com/office/drawing/2014/chart" uri="{C3380CC4-5D6E-409C-BE32-E72D297353CC}">
                <c16:uniqueId val="{00000003-F54C-498E-8871-897B345DE09F}"/>
              </c:ext>
            </c:extLst>
          </c:dPt>
          <c:dPt>
            <c:idx val="2"/>
            <c:bubble3D val="0"/>
            <c:spPr>
              <a:solidFill>
                <a:srgbClr val="888280"/>
              </a:solidFill>
              <a:ln w="19050">
                <a:noFill/>
              </a:ln>
              <a:effectLst/>
            </c:spPr>
            <c:extLst>
              <c:ext xmlns:c16="http://schemas.microsoft.com/office/drawing/2014/chart" uri="{C3380CC4-5D6E-409C-BE32-E72D297353CC}">
                <c16:uniqueId val="{00000005-F54C-498E-8871-897B345DE09F}"/>
              </c:ext>
            </c:extLst>
          </c:dPt>
          <c:cat>
            <c:strRef>
              <c:f>Sheet1!$A$2:$A$4</c:f>
              <c:strCache>
                <c:ptCount val="3"/>
                <c:pt idx="0">
                  <c:v>Hearing</c:v>
                </c:pt>
                <c:pt idx="1">
                  <c:v>Enterprise</c:v>
                </c:pt>
                <c:pt idx="2">
                  <c:v>Gaming</c:v>
                </c:pt>
              </c:strCache>
            </c:strRef>
          </c:cat>
          <c:val>
            <c:numRef>
              <c:f>Sheet1!$B$2:$B$4</c:f>
              <c:numCache>
                <c:formatCode>General</c:formatCode>
                <c:ptCount val="3"/>
                <c:pt idx="0">
                  <c:v>43</c:v>
                </c:pt>
                <c:pt idx="1">
                  <c:v>41</c:v>
                </c:pt>
                <c:pt idx="2">
                  <c:v>16</c:v>
                </c:pt>
              </c:numCache>
            </c:numRef>
          </c:val>
          <c:extLst>
            <c:ext xmlns:c16="http://schemas.microsoft.com/office/drawing/2014/chart" uri="{C3380CC4-5D6E-409C-BE32-E72D297353CC}">
              <c16:uniqueId val="{00000006-F54C-498E-8871-897B345DE09F}"/>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2">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D5F964-CBB5-49E3-85E0-3CC3543A5429}" type="doc">
      <dgm:prSet loTypeId="urn:microsoft.com/office/officeart/2005/8/layout/list1" loCatId="list" qsTypeId="urn:microsoft.com/office/officeart/2005/8/quickstyle/simple1#1" qsCatId="simple" csTypeId="urn:microsoft.com/office/officeart/2005/8/colors/accent1_2#1" csCatId="accent1" phldr="1"/>
      <dgm:spPr/>
      <dgm:t>
        <a:bodyPr/>
        <a:lstStyle/>
        <a:p>
          <a:endParaRPr lang="en-US"/>
        </a:p>
      </dgm:t>
    </dgm:pt>
    <dgm:pt modelId="{79386BA3-C921-4C4C-9BE8-C735A7C1F8AC}">
      <dgm:prSet/>
      <dgm:spPr/>
      <dgm:t>
        <a:bodyPr/>
        <a:lstStyle/>
        <a:p>
          <a:r>
            <a:rPr lang="en-US" noProof="0" dirty="0"/>
            <a:t>Topics:</a:t>
          </a:r>
        </a:p>
      </dgm:t>
    </dgm:pt>
    <dgm:pt modelId="{FA820C59-F1E2-4BE1-998F-519C6C2D4874}" type="parTrans" cxnId="{FBD26936-7CCB-4F62-A4E0-0539BBA05083}">
      <dgm:prSet/>
      <dgm:spPr/>
      <dgm:t>
        <a:bodyPr/>
        <a:lstStyle/>
        <a:p>
          <a:endParaRPr lang="en-US"/>
        </a:p>
      </dgm:t>
    </dgm:pt>
    <dgm:pt modelId="{4DAEAE00-4F7E-44B1-A4CA-ED7E12E28CF8}" type="sibTrans" cxnId="{FBD26936-7CCB-4F62-A4E0-0539BBA05083}">
      <dgm:prSet/>
      <dgm:spPr/>
      <dgm:t>
        <a:bodyPr/>
        <a:lstStyle/>
        <a:p>
          <a:endParaRPr lang="en-US"/>
        </a:p>
      </dgm:t>
    </dgm:pt>
    <dgm:pt modelId="{C29B24E5-8E55-4E1E-B1ED-C8007222D4B4}">
      <dgm:prSet/>
      <dgm:spPr/>
      <dgm:t>
        <a:bodyPr/>
        <a:lstStyle/>
        <a:p>
          <a:pPr marL="228600" lvl="1" indent="0" defTabSz="977900">
            <a:lnSpc>
              <a:spcPct val="90000"/>
            </a:lnSpc>
            <a:spcBef>
              <a:spcPct val="0"/>
            </a:spcBef>
            <a:spcAft>
              <a:spcPct val="15000"/>
            </a:spcAft>
            <a:buFont typeface="+mj-lt"/>
            <a:buAutoNum type="arabicPeriod"/>
          </a:pPr>
          <a:r>
            <a:rPr lang="en-US" b="1" noProof="0" dirty="0"/>
            <a:t>Short GN Intro</a:t>
          </a:r>
          <a:endParaRPr lang="en-US" noProof="0" dirty="0"/>
        </a:p>
      </dgm:t>
    </dgm:pt>
    <dgm:pt modelId="{D6E50D3E-5AD9-45D9-AE76-A528E7CC43FC}" type="parTrans" cxnId="{8775D112-EC89-422F-B54A-A0E631414507}">
      <dgm:prSet/>
      <dgm:spPr/>
      <dgm:t>
        <a:bodyPr/>
        <a:lstStyle/>
        <a:p>
          <a:endParaRPr lang="en-US"/>
        </a:p>
      </dgm:t>
    </dgm:pt>
    <dgm:pt modelId="{32EC1686-8598-4C1A-B803-29EE210543F6}" type="sibTrans" cxnId="{8775D112-EC89-422F-B54A-A0E631414507}">
      <dgm:prSet/>
      <dgm:spPr/>
      <dgm:t>
        <a:bodyPr/>
        <a:lstStyle/>
        <a:p>
          <a:endParaRPr lang="en-US"/>
        </a:p>
      </dgm:t>
    </dgm:pt>
    <dgm:pt modelId="{7B564807-3E46-4E1F-9A65-16C63680A331}">
      <dgm:prSet/>
      <dgm:spPr/>
      <dgm:t>
        <a:bodyPr/>
        <a:lstStyle/>
        <a:p>
          <a:pPr marL="228600" lvl="1" indent="0" defTabSz="977900">
            <a:lnSpc>
              <a:spcPct val="90000"/>
            </a:lnSpc>
            <a:spcBef>
              <a:spcPct val="0"/>
            </a:spcBef>
            <a:spcAft>
              <a:spcPct val="15000"/>
            </a:spcAft>
            <a:buFont typeface="+mj-lt"/>
            <a:buAutoNum type="arabicPeriod"/>
          </a:pPr>
          <a:r>
            <a:rPr lang="en-US" b="1" noProof="0"/>
            <a:t>Part numbers from PLM</a:t>
          </a:r>
        </a:p>
      </dgm:t>
    </dgm:pt>
    <dgm:pt modelId="{48DDB8C6-E0FB-481C-88F9-FD8335F2386D}" type="parTrans" cxnId="{540293D8-7BB1-4650-A118-63A71FB9E334}">
      <dgm:prSet/>
      <dgm:spPr/>
      <dgm:t>
        <a:bodyPr/>
        <a:lstStyle/>
        <a:p>
          <a:endParaRPr lang="en-US"/>
        </a:p>
      </dgm:t>
    </dgm:pt>
    <dgm:pt modelId="{C6241C68-C3BB-4B84-BB81-4E2CB2310423}" type="sibTrans" cxnId="{540293D8-7BB1-4650-A118-63A71FB9E334}">
      <dgm:prSet/>
      <dgm:spPr/>
      <dgm:t>
        <a:bodyPr/>
        <a:lstStyle/>
        <a:p>
          <a:endParaRPr lang="en-US"/>
        </a:p>
      </dgm:t>
    </dgm:pt>
    <dgm:pt modelId="{12619369-2C92-4A50-8FA7-3A8DF83E7AFD}">
      <dgm:prSet/>
      <dgm:spPr/>
      <dgm:t>
        <a:bodyPr/>
        <a:lstStyle/>
        <a:p>
          <a:pPr marL="228600" lvl="1" indent="0" defTabSz="977900">
            <a:lnSpc>
              <a:spcPct val="90000"/>
            </a:lnSpc>
            <a:spcBef>
              <a:spcPct val="0"/>
            </a:spcBef>
            <a:spcAft>
              <a:spcPct val="15000"/>
            </a:spcAft>
            <a:buFont typeface="+mj-lt"/>
            <a:buAutoNum type="arabicPeriod"/>
          </a:pPr>
          <a:r>
            <a:rPr lang="en-US" b="1" noProof="0"/>
            <a:t>Serial Number, Subunit linking &amp; Key Component BOM)</a:t>
          </a:r>
        </a:p>
      </dgm:t>
    </dgm:pt>
    <dgm:pt modelId="{D7116653-5F2E-4BA9-9465-9B19E781173F}" type="parTrans" cxnId="{0E14B268-E691-47AE-8E4A-9849BC06315A}">
      <dgm:prSet/>
      <dgm:spPr/>
      <dgm:t>
        <a:bodyPr/>
        <a:lstStyle/>
        <a:p>
          <a:endParaRPr lang="en-US"/>
        </a:p>
      </dgm:t>
    </dgm:pt>
    <dgm:pt modelId="{BCB903ED-16AF-4B03-AABA-128B5B929051}" type="sibTrans" cxnId="{0E14B268-E691-47AE-8E4A-9849BC06315A}">
      <dgm:prSet/>
      <dgm:spPr/>
      <dgm:t>
        <a:bodyPr/>
        <a:lstStyle/>
        <a:p>
          <a:endParaRPr lang="en-US"/>
        </a:p>
      </dgm:t>
    </dgm:pt>
    <dgm:pt modelId="{3ABB46CF-C0D2-429A-94D2-EDA4638A3F20}">
      <dgm:prSet/>
      <dgm:spPr/>
      <dgm:t>
        <a:bodyPr/>
        <a:lstStyle/>
        <a:p>
          <a:pPr marL="228600" lvl="1" indent="0" defTabSz="977900">
            <a:lnSpc>
              <a:spcPct val="90000"/>
            </a:lnSpc>
            <a:spcBef>
              <a:spcPct val="0"/>
            </a:spcBef>
            <a:spcAft>
              <a:spcPct val="15000"/>
            </a:spcAft>
            <a:buFont typeface="+mj-lt"/>
            <a:buAutoNum type="arabicPeriod"/>
          </a:pPr>
          <a:r>
            <a:rPr lang="en-US" b="1" noProof="0"/>
            <a:t>R.E.D.</a:t>
          </a:r>
        </a:p>
      </dgm:t>
    </dgm:pt>
    <dgm:pt modelId="{87570225-A979-439F-8713-B6E45308ECC2}" type="parTrans" cxnId="{574E5AE8-D74F-43E7-AC7D-147E4AF4A22C}">
      <dgm:prSet/>
      <dgm:spPr/>
      <dgm:t>
        <a:bodyPr/>
        <a:lstStyle/>
        <a:p>
          <a:endParaRPr lang="en-US"/>
        </a:p>
      </dgm:t>
    </dgm:pt>
    <dgm:pt modelId="{CE85DFED-C1BF-4F96-A299-D77A63F4FC4D}" type="sibTrans" cxnId="{574E5AE8-D74F-43E7-AC7D-147E4AF4A22C}">
      <dgm:prSet/>
      <dgm:spPr/>
      <dgm:t>
        <a:bodyPr/>
        <a:lstStyle/>
        <a:p>
          <a:endParaRPr lang="en-US"/>
        </a:p>
      </dgm:t>
    </dgm:pt>
    <dgm:pt modelId="{A86D5D01-6469-4EA5-A8E3-B641B5BEB1F3}">
      <dgm:prSet/>
      <dgm:spPr/>
      <dgm:t>
        <a:bodyPr/>
        <a:lstStyle/>
        <a:p>
          <a:pPr marL="228600" lvl="1" indent="0" defTabSz="977900">
            <a:lnSpc>
              <a:spcPct val="90000"/>
            </a:lnSpc>
            <a:spcBef>
              <a:spcPct val="0"/>
            </a:spcBef>
            <a:spcAft>
              <a:spcPct val="15000"/>
            </a:spcAft>
            <a:buFont typeface="+mj-lt"/>
            <a:buAutoNum type="arabicPeriod"/>
          </a:pPr>
          <a:r>
            <a:rPr lang="en-US" b="1" noProof="0"/>
            <a:t>Data requirements</a:t>
          </a:r>
        </a:p>
      </dgm:t>
    </dgm:pt>
    <dgm:pt modelId="{9EBF8C13-6A0F-4055-A53F-61B53E63DD03}" type="parTrans" cxnId="{B7835C6D-8F06-4B98-8D43-27AF37E456B6}">
      <dgm:prSet/>
      <dgm:spPr/>
      <dgm:t>
        <a:bodyPr/>
        <a:lstStyle/>
        <a:p>
          <a:endParaRPr lang="en-US"/>
        </a:p>
      </dgm:t>
    </dgm:pt>
    <dgm:pt modelId="{16693F51-9515-47F0-8F86-8CCB6B1C866C}" type="sibTrans" cxnId="{B7835C6D-8F06-4B98-8D43-27AF37E456B6}">
      <dgm:prSet/>
      <dgm:spPr/>
      <dgm:t>
        <a:bodyPr/>
        <a:lstStyle/>
        <a:p>
          <a:endParaRPr lang="en-US"/>
        </a:p>
      </dgm:t>
    </dgm:pt>
    <dgm:pt modelId="{5BC1FAF0-85AA-4322-A328-8F7116CFA503}">
      <dgm:prSet/>
      <dgm:spPr/>
      <dgm:t>
        <a:bodyPr/>
        <a:lstStyle/>
        <a:p>
          <a:pPr marL="228600" lvl="1" indent="0" defTabSz="977900">
            <a:lnSpc>
              <a:spcPct val="90000"/>
            </a:lnSpc>
            <a:spcBef>
              <a:spcPct val="0"/>
            </a:spcBef>
            <a:spcAft>
              <a:spcPct val="15000"/>
            </a:spcAft>
            <a:buFont typeface="+mj-lt"/>
            <a:buAutoNum type="arabicPeriod"/>
          </a:pPr>
          <a:r>
            <a:rPr lang="en-US" b="1" noProof="0"/>
            <a:t>Data Quality</a:t>
          </a:r>
          <a:endParaRPr lang="en-US" noProof="0"/>
        </a:p>
      </dgm:t>
    </dgm:pt>
    <dgm:pt modelId="{D78A7266-5FAB-4EE9-91ED-9653C288007B}" type="parTrans" cxnId="{D6A04EC4-A097-45D1-BC54-747BDA3D297C}">
      <dgm:prSet/>
      <dgm:spPr/>
      <dgm:t>
        <a:bodyPr/>
        <a:lstStyle/>
        <a:p>
          <a:endParaRPr lang="en-US"/>
        </a:p>
      </dgm:t>
    </dgm:pt>
    <dgm:pt modelId="{F20E0CE6-35FD-4B1F-8A47-617D6FF6B530}" type="sibTrans" cxnId="{D6A04EC4-A097-45D1-BC54-747BDA3D297C}">
      <dgm:prSet/>
      <dgm:spPr/>
      <dgm:t>
        <a:bodyPr/>
        <a:lstStyle/>
        <a:p>
          <a:endParaRPr lang="en-US"/>
        </a:p>
      </dgm:t>
    </dgm:pt>
    <dgm:pt modelId="{00658F91-5848-4585-949D-C890918A5566}">
      <dgm:prSet/>
      <dgm:spPr/>
      <dgm:t>
        <a:bodyPr/>
        <a:lstStyle/>
        <a:p>
          <a:pPr marL="228600" lvl="1" indent="0" defTabSz="977900">
            <a:lnSpc>
              <a:spcPct val="90000"/>
            </a:lnSpc>
            <a:spcBef>
              <a:spcPct val="0"/>
            </a:spcBef>
            <a:spcAft>
              <a:spcPct val="15000"/>
            </a:spcAft>
            <a:buFont typeface="+mj-lt"/>
            <a:buAutoNum type="arabicPeriod"/>
          </a:pPr>
          <a:r>
            <a:rPr lang="en-US" b="1" noProof="0"/>
            <a:t>Open Box Audit / Outgoing Inspection</a:t>
          </a:r>
        </a:p>
      </dgm:t>
    </dgm:pt>
    <dgm:pt modelId="{68A580E6-79BC-44D4-A8D6-50468DD394F3}" type="parTrans" cxnId="{3F8280C4-270C-4E6C-807C-171A6D722826}">
      <dgm:prSet/>
      <dgm:spPr/>
      <dgm:t>
        <a:bodyPr/>
        <a:lstStyle/>
        <a:p>
          <a:endParaRPr lang="en-US"/>
        </a:p>
      </dgm:t>
    </dgm:pt>
    <dgm:pt modelId="{9131288E-4296-4E9F-9FE5-ACFB484E8176}" type="sibTrans" cxnId="{3F8280C4-270C-4E6C-807C-171A6D722826}">
      <dgm:prSet/>
      <dgm:spPr/>
      <dgm:t>
        <a:bodyPr/>
        <a:lstStyle/>
        <a:p>
          <a:endParaRPr lang="en-US"/>
        </a:p>
      </dgm:t>
    </dgm:pt>
    <dgm:pt modelId="{5714A6C4-BFD3-4BC0-A078-7DE12823B0B2}">
      <dgm:prSet/>
      <dgm:spPr/>
      <dgm:t>
        <a:bodyPr/>
        <a:lstStyle/>
        <a:p>
          <a:pPr marL="228600" lvl="1" indent="0" defTabSz="977900">
            <a:lnSpc>
              <a:spcPct val="90000"/>
            </a:lnSpc>
            <a:spcBef>
              <a:spcPct val="0"/>
            </a:spcBef>
            <a:spcAft>
              <a:spcPct val="15000"/>
            </a:spcAft>
            <a:buFont typeface="+mj-lt"/>
            <a:buAutoNum type="arabicPeriod"/>
          </a:pPr>
          <a:r>
            <a:rPr lang="en-US" b="1" noProof="0"/>
            <a:t>GR&amp;R with WATS</a:t>
          </a:r>
        </a:p>
      </dgm:t>
    </dgm:pt>
    <dgm:pt modelId="{9B4E418F-4312-4C83-8978-3B38E9D2F310}" type="parTrans" cxnId="{1592661D-40BC-4AC9-B8C2-0650FFBE009B}">
      <dgm:prSet/>
      <dgm:spPr/>
      <dgm:t>
        <a:bodyPr/>
        <a:lstStyle/>
        <a:p>
          <a:endParaRPr lang="en-US"/>
        </a:p>
      </dgm:t>
    </dgm:pt>
    <dgm:pt modelId="{56B8BC01-D7B0-4F0B-BFB4-139491CA4608}" type="sibTrans" cxnId="{1592661D-40BC-4AC9-B8C2-0650FFBE009B}">
      <dgm:prSet/>
      <dgm:spPr/>
      <dgm:t>
        <a:bodyPr/>
        <a:lstStyle/>
        <a:p>
          <a:endParaRPr lang="en-US"/>
        </a:p>
      </dgm:t>
    </dgm:pt>
    <dgm:pt modelId="{7A70C2E5-7053-498F-85DD-C77941985B40}">
      <dgm:prSet/>
      <dgm:spPr/>
      <dgm:t>
        <a:bodyPr/>
        <a:lstStyle/>
        <a:p>
          <a:pPr marL="228600" lvl="1" indent="0" defTabSz="977900">
            <a:lnSpc>
              <a:spcPct val="90000"/>
            </a:lnSpc>
            <a:spcBef>
              <a:spcPct val="0"/>
            </a:spcBef>
            <a:spcAft>
              <a:spcPct val="15000"/>
            </a:spcAft>
            <a:buFont typeface="+mj-lt"/>
            <a:buAutoNum type="arabicPeriod"/>
          </a:pPr>
          <a:r>
            <a:rPr lang="en-US" b="1" noProof="0"/>
            <a:t>WATS SW Distribution</a:t>
          </a:r>
        </a:p>
      </dgm:t>
    </dgm:pt>
    <dgm:pt modelId="{46CF7806-4D52-48B4-BB3A-24E8CB22AAB7}" type="parTrans" cxnId="{EE61D68F-2DE3-4CCF-9233-4B8194C0FBB0}">
      <dgm:prSet/>
      <dgm:spPr/>
      <dgm:t>
        <a:bodyPr/>
        <a:lstStyle/>
        <a:p>
          <a:endParaRPr lang="en-US"/>
        </a:p>
      </dgm:t>
    </dgm:pt>
    <dgm:pt modelId="{C0B91929-4204-4A4C-A0F6-2542CE6E616E}" type="sibTrans" cxnId="{EE61D68F-2DE3-4CCF-9233-4B8194C0FBB0}">
      <dgm:prSet/>
      <dgm:spPr/>
      <dgm:t>
        <a:bodyPr/>
        <a:lstStyle/>
        <a:p>
          <a:endParaRPr lang="en-US"/>
        </a:p>
      </dgm:t>
    </dgm:pt>
    <dgm:pt modelId="{6ECDB9D5-25CB-4486-9B9C-A807BB3044CC}">
      <dgm:prSet/>
      <dgm:spPr/>
      <dgm:t>
        <a:bodyPr/>
        <a:lstStyle/>
        <a:p>
          <a:pPr marL="228600" lvl="1" indent="0" defTabSz="977900">
            <a:lnSpc>
              <a:spcPct val="90000"/>
            </a:lnSpc>
            <a:spcBef>
              <a:spcPct val="0"/>
            </a:spcBef>
            <a:spcAft>
              <a:spcPct val="15000"/>
            </a:spcAft>
            <a:buFont typeface="+mj-lt"/>
            <a:buAutoNum type="arabicPeriod"/>
          </a:pPr>
          <a:r>
            <a:rPr lang="en-US" b="1" noProof="0" dirty="0"/>
            <a:t>Repair data</a:t>
          </a:r>
        </a:p>
      </dgm:t>
    </dgm:pt>
    <dgm:pt modelId="{8170AEBA-3613-45BC-897B-35D435774CB0}" type="parTrans" cxnId="{87CE4159-8D8C-42CD-BA31-0DC45F0CCCE5}">
      <dgm:prSet/>
      <dgm:spPr/>
    </dgm:pt>
    <dgm:pt modelId="{F1B38683-61B3-4E3E-87DC-C58D32AFC54C}" type="sibTrans" cxnId="{87CE4159-8D8C-42CD-BA31-0DC45F0CCCE5}">
      <dgm:prSet/>
      <dgm:spPr/>
    </dgm:pt>
    <dgm:pt modelId="{C46ECCA8-9B55-4CEE-9195-C3F597A33380}">
      <dgm:prSet/>
      <dgm:spPr/>
      <dgm:t>
        <a:bodyPr/>
        <a:lstStyle/>
        <a:p>
          <a:pPr marL="228600" lvl="1" indent="0" defTabSz="977900">
            <a:lnSpc>
              <a:spcPct val="90000"/>
            </a:lnSpc>
            <a:spcBef>
              <a:spcPct val="0"/>
            </a:spcBef>
            <a:spcAft>
              <a:spcPct val="15000"/>
            </a:spcAft>
            <a:buFont typeface="+mj-lt"/>
            <a:buAutoNum type="arabicPeriod"/>
          </a:pPr>
          <a:r>
            <a:rPr lang="en-US" b="1" noProof="0"/>
            <a:t>WATS Management Reporting</a:t>
          </a:r>
        </a:p>
      </dgm:t>
    </dgm:pt>
    <dgm:pt modelId="{4934610C-921C-4145-9FC9-3A8938C47098}" type="parTrans" cxnId="{CDEC41FF-8691-4B9A-AF17-6D5671292EF4}">
      <dgm:prSet/>
      <dgm:spPr/>
    </dgm:pt>
    <dgm:pt modelId="{9962962C-F079-47B2-96FA-3EA43306F5B2}" type="sibTrans" cxnId="{CDEC41FF-8691-4B9A-AF17-6D5671292EF4}">
      <dgm:prSet/>
      <dgm:spPr/>
    </dgm:pt>
    <dgm:pt modelId="{CC340BC8-668C-469C-9C5A-FEC6A3728331}">
      <dgm:prSet/>
      <dgm:spPr/>
      <dgm:t>
        <a:bodyPr/>
        <a:lstStyle/>
        <a:p>
          <a:pPr marL="228600" lvl="1" indent="0" defTabSz="977900">
            <a:lnSpc>
              <a:spcPct val="90000"/>
            </a:lnSpc>
            <a:spcBef>
              <a:spcPct val="0"/>
            </a:spcBef>
            <a:spcAft>
              <a:spcPct val="15000"/>
            </a:spcAft>
            <a:buFont typeface="+mj-lt"/>
            <a:buAutoNum type="arabicPeriod"/>
          </a:pPr>
          <a:r>
            <a:rPr lang="en-GB" b="1"/>
            <a:t>WATS Aleva Heat Map + Unit Flow</a:t>
          </a:r>
          <a:endParaRPr lang="en-US" b="1" noProof="0"/>
        </a:p>
      </dgm:t>
    </dgm:pt>
    <dgm:pt modelId="{352D418B-10CD-44AB-8203-8B41C777B14B}" type="parTrans" cxnId="{8EBA6752-0372-4C76-826B-40DA55915CBD}">
      <dgm:prSet/>
      <dgm:spPr/>
      <dgm:t>
        <a:bodyPr/>
        <a:lstStyle/>
        <a:p>
          <a:endParaRPr lang="da-DK"/>
        </a:p>
      </dgm:t>
    </dgm:pt>
    <dgm:pt modelId="{171F8AC8-0051-47EB-9420-969A13D141C3}" type="sibTrans" cxnId="{8EBA6752-0372-4C76-826B-40DA55915CBD}">
      <dgm:prSet/>
      <dgm:spPr/>
      <dgm:t>
        <a:bodyPr/>
        <a:lstStyle/>
        <a:p>
          <a:endParaRPr lang="da-DK"/>
        </a:p>
      </dgm:t>
    </dgm:pt>
    <dgm:pt modelId="{C975FD29-FDD0-4A41-A828-5F73F5DAD53F}">
      <dgm:prSet/>
      <dgm:spPr/>
      <dgm:t>
        <a:bodyPr/>
        <a:lstStyle/>
        <a:p>
          <a:pPr marL="228600" lvl="1" indent="0" defTabSz="977900">
            <a:lnSpc>
              <a:spcPct val="90000"/>
            </a:lnSpc>
            <a:spcBef>
              <a:spcPct val="0"/>
            </a:spcBef>
            <a:spcAft>
              <a:spcPct val="15000"/>
            </a:spcAft>
            <a:buFont typeface="+mj-lt"/>
            <a:buAutoNum type="arabicPeriod"/>
          </a:pPr>
          <a:r>
            <a:rPr lang="en-GB" b="1"/>
            <a:t>WATS Conformance Reporting</a:t>
          </a:r>
          <a:endParaRPr lang="en-US" b="1" noProof="0"/>
        </a:p>
      </dgm:t>
    </dgm:pt>
    <dgm:pt modelId="{8D591459-EEF3-4FE9-B6BF-56EDA9A71EA5}" type="parTrans" cxnId="{FEFB1939-A9A0-4AE9-B219-1E9D65A14CE6}">
      <dgm:prSet/>
      <dgm:spPr/>
      <dgm:t>
        <a:bodyPr/>
        <a:lstStyle/>
        <a:p>
          <a:endParaRPr lang="da-DK"/>
        </a:p>
      </dgm:t>
    </dgm:pt>
    <dgm:pt modelId="{C50FE5B7-7CC8-4373-955A-FC3C8FAD094C}" type="sibTrans" cxnId="{FEFB1939-A9A0-4AE9-B219-1E9D65A14CE6}">
      <dgm:prSet/>
      <dgm:spPr/>
      <dgm:t>
        <a:bodyPr/>
        <a:lstStyle/>
        <a:p>
          <a:endParaRPr lang="da-DK"/>
        </a:p>
      </dgm:t>
    </dgm:pt>
    <dgm:pt modelId="{717960CA-9D7F-4A9A-89DA-7892E0C1A79C}" type="pres">
      <dgm:prSet presAssocID="{ABD5F964-CBB5-49E3-85E0-3CC3543A5429}" presName="linear" presStyleCnt="0">
        <dgm:presLayoutVars>
          <dgm:dir/>
          <dgm:animLvl val="lvl"/>
          <dgm:resizeHandles val="exact"/>
        </dgm:presLayoutVars>
      </dgm:prSet>
      <dgm:spPr/>
    </dgm:pt>
    <dgm:pt modelId="{CE25464D-2FED-4967-B205-B962DADEDEB9}" type="pres">
      <dgm:prSet presAssocID="{79386BA3-C921-4C4C-9BE8-C735A7C1F8AC}" presName="parentLin" presStyleCnt="0"/>
      <dgm:spPr/>
    </dgm:pt>
    <dgm:pt modelId="{1613168A-9071-4163-A211-4679FF51DF79}" type="pres">
      <dgm:prSet presAssocID="{79386BA3-C921-4C4C-9BE8-C735A7C1F8AC}" presName="parentLeftMargin" presStyleLbl="node1" presStyleIdx="0" presStyleCnt="1"/>
      <dgm:spPr/>
    </dgm:pt>
    <dgm:pt modelId="{E1E05845-5019-47B6-B569-83141D292EBD}" type="pres">
      <dgm:prSet presAssocID="{79386BA3-C921-4C4C-9BE8-C735A7C1F8AC}" presName="parentText" presStyleLbl="node1" presStyleIdx="0" presStyleCnt="1">
        <dgm:presLayoutVars>
          <dgm:chMax val="0"/>
          <dgm:bulletEnabled val="1"/>
        </dgm:presLayoutVars>
      </dgm:prSet>
      <dgm:spPr/>
    </dgm:pt>
    <dgm:pt modelId="{97A97B4A-FA78-4948-BE55-C5B986B16995}" type="pres">
      <dgm:prSet presAssocID="{79386BA3-C921-4C4C-9BE8-C735A7C1F8AC}" presName="negativeSpace" presStyleCnt="0"/>
      <dgm:spPr/>
    </dgm:pt>
    <dgm:pt modelId="{8290000C-9F3C-4B6A-870B-530E7B3AA541}" type="pres">
      <dgm:prSet presAssocID="{79386BA3-C921-4C4C-9BE8-C735A7C1F8AC}" presName="childText" presStyleLbl="conFgAcc1" presStyleIdx="0" presStyleCnt="1" custLinFactNeighborX="-13983" custLinFactNeighborY="-5703">
        <dgm:presLayoutVars>
          <dgm:bulletEnabled val="1"/>
        </dgm:presLayoutVars>
      </dgm:prSet>
      <dgm:spPr/>
    </dgm:pt>
  </dgm:ptLst>
  <dgm:cxnLst>
    <dgm:cxn modelId="{8775D112-EC89-422F-B54A-A0E631414507}" srcId="{79386BA3-C921-4C4C-9BE8-C735A7C1F8AC}" destId="{C29B24E5-8E55-4E1E-B1ED-C8007222D4B4}" srcOrd="0" destOrd="0" parTransId="{D6E50D3E-5AD9-45D9-AE76-A528E7CC43FC}" sibTransId="{32EC1686-8598-4C1A-B803-29EE210543F6}"/>
    <dgm:cxn modelId="{FE7F8C16-182B-4AD5-82C7-31EBEDDF6DA2}" type="presOf" srcId="{5BC1FAF0-85AA-4322-A328-8F7116CFA503}" destId="{8290000C-9F3C-4B6A-870B-530E7B3AA541}" srcOrd="0" destOrd="1" presId="urn:microsoft.com/office/officeart/2005/8/layout/list1"/>
    <dgm:cxn modelId="{856A5F17-7922-4A57-96C3-20EF3134337F}" type="presOf" srcId="{6ECDB9D5-25CB-4486-9B9C-A807BB3044CC}" destId="{8290000C-9F3C-4B6A-870B-530E7B3AA541}" srcOrd="0" destOrd="12" presId="urn:microsoft.com/office/officeart/2005/8/layout/list1"/>
    <dgm:cxn modelId="{2542A41B-2789-44CC-9CE9-4A463B4BD515}" type="presOf" srcId="{C29B24E5-8E55-4E1E-B1ED-C8007222D4B4}" destId="{8290000C-9F3C-4B6A-870B-530E7B3AA541}" srcOrd="0" destOrd="0" presId="urn:microsoft.com/office/officeart/2005/8/layout/list1"/>
    <dgm:cxn modelId="{1592661D-40BC-4AC9-B8C2-0650FFBE009B}" srcId="{79386BA3-C921-4C4C-9BE8-C735A7C1F8AC}" destId="{5714A6C4-BFD3-4BC0-A078-7DE12823B0B2}" srcOrd="8" destOrd="0" parTransId="{9B4E418F-4312-4C83-8978-3B38E9D2F310}" sibTransId="{56B8BC01-D7B0-4F0B-BFB4-139491CA4608}"/>
    <dgm:cxn modelId="{FBD26936-7CCB-4F62-A4E0-0539BBA05083}" srcId="{ABD5F964-CBB5-49E3-85E0-3CC3543A5429}" destId="{79386BA3-C921-4C4C-9BE8-C735A7C1F8AC}" srcOrd="0" destOrd="0" parTransId="{FA820C59-F1E2-4BE1-998F-519C6C2D4874}" sibTransId="{4DAEAE00-4F7E-44B1-A4CA-ED7E12E28CF8}"/>
    <dgm:cxn modelId="{FEFB1939-A9A0-4AE9-B219-1E9D65A14CE6}" srcId="{79386BA3-C921-4C4C-9BE8-C735A7C1F8AC}" destId="{C975FD29-FDD0-4A41-A828-5F73F5DAD53F}" srcOrd="10" destOrd="0" parTransId="{8D591459-EEF3-4FE9-B6BF-56EDA9A71EA5}" sibTransId="{C50FE5B7-7CC8-4373-955A-FC3C8FAD094C}"/>
    <dgm:cxn modelId="{C71CCD5F-34CD-4C6C-A2A2-A7423E46BA14}" type="presOf" srcId="{79386BA3-C921-4C4C-9BE8-C735A7C1F8AC}" destId="{1613168A-9071-4163-A211-4679FF51DF79}" srcOrd="0" destOrd="0" presId="urn:microsoft.com/office/officeart/2005/8/layout/list1"/>
    <dgm:cxn modelId="{7FF0ED63-1E13-429F-9365-9D0FBBCFDD2A}" type="presOf" srcId="{A86D5D01-6469-4EA5-A8E3-B641B5BEB1F3}" destId="{8290000C-9F3C-4B6A-870B-530E7B3AA541}" srcOrd="0" destOrd="2" presId="urn:microsoft.com/office/officeart/2005/8/layout/list1"/>
    <dgm:cxn modelId="{50214644-32CC-4778-BE78-66B8D7DBF311}" type="presOf" srcId="{C46ECCA8-9B55-4CEE-9195-C3F597A33380}" destId="{8290000C-9F3C-4B6A-870B-530E7B3AA541}" srcOrd="0" destOrd="11" presId="urn:microsoft.com/office/officeart/2005/8/layout/list1"/>
    <dgm:cxn modelId="{A9F7EA44-3884-4BB7-9E6F-58FF5930BE00}" type="presOf" srcId="{00658F91-5848-4585-949D-C890918A5566}" destId="{8290000C-9F3C-4B6A-870B-530E7B3AA541}" srcOrd="0" destOrd="5" presId="urn:microsoft.com/office/officeart/2005/8/layout/list1"/>
    <dgm:cxn modelId="{0E14B268-E691-47AE-8E4A-9849BC06315A}" srcId="{79386BA3-C921-4C4C-9BE8-C735A7C1F8AC}" destId="{12619369-2C92-4A50-8FA7-3A8DF83E7AFD}" srcOrd="4" destOrd="0" parTransId="{D7116653-5F2E-4BA9-9465-9B19E781173F}" sibTransId="{BCB903ED-16AF-4B03-AABA-128B5B929051}"/>
    <dgm:cxn modelId="{B7835C6D-8F06-4B98-8D43-27AF37E456B6}" srcId="{79386BA3-C921-4C4C-9BE8-C735A7C1F8AC}" destId="{A86D5D01-6469-4EA5-A8E3-B641B5BEB1F3}" srcOrd="2" destOrd="0" parTransId="{9EBF8C13-6A0F-4055-A53F-61B53E63DD03}" sibTransId="{16693F51-9515-47F0-8F86-8CCB6B1C866C}"/>
    <dgm:cxn modelId="{9731FB50-718F-44B4-84FB-60AE32E7A529}" type="presOf" srcId="{5714A6C4-BFD3-4BC0-A078-7DE12823B0B2}" destId="{8290000C-9F3C-4B6A-870B-530E7B3AA541}" srcOrd="0" destOrd="8" presId="urn:microsoft.com/office/officeart/2005/8/layout/list1"/>
    <dgm:cxn modelId="{8EBA6752-0372-4C76-826B-40DA55915CBD}" srcId="{79386BA3-C921-4C4C-9BE8-C735A7C1F8AC}" destId="{CC340BC8-668C-469C-9C5A-FEC6A3728331}" srcOrd="9" destOrd="0" parTransId="{352D418B-10CD-44AB-8203-8B41C777B14B}" sibTransId="{171F8AC8-0051-47EB-9420-969A13D141C3}"/>
    <dgm:cxn modelId="{69B60357-FFA5-4947-B369-16146C1C7F43}" type="presOf" srcId="{7A70C2E5-7053-498F-85DD-C77941985B40}" destId="{8290000C-9F3C-4B6A-870B-530E7B3AA541}" srcOrd="0" destOrd="7" presId="urn:microsoft.com/office/officeart/2005/8/layout/list1"/>
    <dgm:cxn modelId="{25CC0679-B73E-40E9-929C-72E7CE6E9284}" type="presOf" srcId="{79386BA3-C921-4C4C-9BE8-C735A7C1F8AC}" destId="{E1E05845-5019-47B6-B569-83141D292EBD}" srcOrd="1" destOrd="0" presId="urn:microsoft.com/office/officeart/2005/8/layout/list1"/>
    <dgm:cxn modelId="{87CE4159-8D8C-42CD-BA31-0DC45F0CCCE5}" srcId="{79386BA3-C921-4C4C-9BE8-C735A7C1F8AC}" destId="{6ECDB9D5-25CB-4486-9B9C-A807BB3044CC}" srcOrd="12" destOrd="0" parTransId="{8170AEBA-3613-45BC-897B-35D435774CB0}" sibTransId="{F1B38683-61B3-4E3E-87DC-C58D32AFC54C}"/>
    <dgm:cxn modelId="{77C24C88-8C27-4BD1-B1B6-FE8314FDC257}" type="presOf" srcId="{CC340BC8-668C-469C-9C5A-FEC6A3728331}" destId="{8290000C-9F3C-4B6A-870B-530E7B3AA541}" srcOrd="0" destOrd="9" presId="urn:microsoft.com/office/officeart/2005/8/layout/list1"/>
    <dgm:cxn modelId="{EE61D68F-2DE3-4CCF-9233-4B8194C0FBB0}" srcId="{79386BA3-C921-4C4C-9BE8-C735A7C1F8AC}" destId="{7A70C2E5-7053-498F-85DD-C77941985B40}" srcOrd="7" destOrd="0" parTransId="{46CF7806-4D52-48B4-BB3A-24E8CB22AAB7}" sibTransId="{C0B91929-4204-4A4C-A0F6-2542CE6E616E}"/>
    <dgm:cxn modelId="{694698B2-7602-48C8-BE2F-35387404EB8D}" type="presOf" srcId="{7B564807-3E46-4E1F-9A65-16C63680A331}" destId="{8290000C-9F3C-4B6A-870B-530E7B3AA541}" srcOrd="0" destOrd="3" presId="urn:microsoft.com/office/officeart/2005/8/layout/list1"/>
    <dgm:cxn modelId="{D6A04EC4-A097-45D1-BC54-747BDA3D297C}" srcId="{79386BA3-C921-4C4C-9BE8-C735A7C1F8AC}" destId="{5BC1FAF0-85AA-4322-A328-8F7116CFA503}" srcOrd="1" destOrd="0" parTransId="{D78A7266-5FAB-4EE9-91ED-9653C288007B}" sibTransId="{F20E0CE6-35FD-4B1F-8A47-617D6FF6B530}"/>
    <dgm:cxn modelId="{3F8280C4-270C-4E6C-807C-171A6D722826}" srcId="{79386BA3-C921-4C4C-9BE8-C735A7C1F8AC}" destId="{00658F91-5848-4585-949D-C890918A5566}" srcOrd="5" destOrd="0" parTransId="{68A580E6-79BC-44D4-A8D6-50468DD394F3}" sibTransId="{9131288E-4296-4E9F-9FE5-ACFB484E8176}"/>
    <dgm:cxn modelId="{540293D8-7BB1-4650-A118-63A71FB9E334}" srcId="{79386BA3-C921-4C4C-9BE8-C735A7C1F8AC}" destId="{7B564807-3E46-4E1F-9A65-16C63680A331}" srcOrd="3" destOrd="0" parTransId="{48DDB8C6-E0FB-481C-88F9-FD8335F2386D}" sibTransId="{C6241C68-C3BB-4B84-BB81-4E2CB2310423}"/>
    <dgm:cxn modelId="{5CC2FED9-6870-4AE5-801C-91A047AF807F}" type="presOf" srcId="{3ABB46CF-C0D2-429A-94D2-EDA4638A3F20}" destId="{8290000C-9F3C-4B6A-870B-530E7B3AA541}" srcOrd="0" destOrd="6" presId="urn:microsoft.com/office/officeart/2005/8/layout/list1"/>
    <dgm:cxn modelId="{F59686E4-7C1E-4EEB-9E8F-281A40058218}" type="presOf" srcId="{12619369-2C92-4A50-8FA7-3A8DF83E7AFD}" destId="{8290000C-9F3C-4B6A-870B-530E7B3AA541}" srcOrd="0" destOrd="4" presId="urn:microsoft.com/office/officeart/2005/8/layout/list1"/>
    <dgm:cxn modelId="{574E5AE8-D74F-43E7-AC7D-147E4AF4A22C}" srcId="{79386BA3-C921-4C4C-9BE8-C735A7C1F8AC}" destId="{3ABB46CF-C0D2-429A-94D2-EDA4638A3F20}" srcOrd="6" destOrd="0" parTransId="{87570225-A979-439F-8713-B6E45308ECC2}" sibTransId="{CE85DFED-C1BF-4F96-A299-D77A63F4FC4D}"/>
    <dgm:cxn modelId="{EA5E04EF-CC80-4E83-927E-6C9E041EEF1B}" type="presOf" srcId="{ABD5F964-CBB5-49E3-85E0-3CC3543A5429}" destId="{717960CA-9D7F-4A9A-89DA-7892E0C1A79C}" srcOrd="0" destOrd="0" presId="urn:microsoft.com/office/officeart/2005/8/layout/list1"/>
    <dgm:cxn modelId="{001526EF-348D-4D9D-8AAF-D27B233F8236}" type="presOf" srcId="{C975FD29-FDD0-4A41-A828-5F73F5DAD53F}" destId="{8290000C-9F3C-4B6A-870B-530E7B3AA541}" srcOrd="0" destOrd="10" presId="urn:microsoft.com/office/officeart/2005/8/layout/list1"/>
    <dgm:cxn modelId="{CDEC41FF-8691-4B9A-AF17-6D5671292EF4}" srcId="{79386BA3-C921-4C4C-9BE8-C735A7C1F8AC}" destId="{C46ECCA8-9B55-4CEE-9195-C3F597A33380}" srcOrd="11" destOrd="0" parTransId="{4934610C-921C-4145-9FC9-3A8938C47098}" sibTransId="{9962962C-F079-47B2-96FA-3EA43306F5B2}"/>
    <dgm:cxn modelId="{BC949FA5-CABB-4C4E-AB85-33981A8D5EB0}" type="presParOf" srcId="{717960CA-9D7F-4A9A-89DA-7892E0C1A79C}" destId="{CE25464D-2FED-4967-B205-B962DADEDEB9}" srcOrd="0" destOrd="0" presId="urn:microsoft.com/office/officeart/2005/8/layout/list1"/>
    <dgm:cxn modelId="{932F1355-B19C-4159-942A-EDA168BBDB6A}" type="presParOf" srcId="{CE25464D-2FED-4967-B205-B962DADEDEB9}" destId="{1613168A-9071-4163-A211-4679FF51DF79}" srcOrd="0" destOrd="0" presId="urn:microsoft.com/office/officeart/2005/8/layout/list1"/>
    <dgm:cxn modelId="{D9CB2F1D-8E62-4EE7-9184-1769E8CFF5CF}" type="presParOf" srcId="{CE25464D-2FED-4967-B205-B962DADEDEB9}" destId="{E1E05845-5019-47B6-B569-83141D292EBD}" srcOrd="1" destOrd="0" presId="urn:microsoft.com/office/officeart/2005/8/layout/list1"/>
    <dgm:cxn modelId="{00C2CCC5-0E14-4FA4-BB8D-0947FC069005}" type="presParOf" srcId="{717960CA-9D7F-4A9A-89DA-7892E0C1A79C}" destId="{97A97B4A-FA78-4948-BE55-C5B986B16995}" srcOrd="1" destOrd="0" presId="urn:microsoft.com/office/officeart/2005/8/layout/list1"/>
    <dgm:cxn modelId="{56A7B3E7-83AA-4E7A-A1AE-F96EB724D06D}" type="presParOf" srcId="{717960CA-9D7F-4A9A-89DA-7892E0C1A79C}" destId="{8290000C-9F3C-4B6A-870B-530E7B3AA541}"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76C161-9013-4A28-95A6-11A0F08A384B}" type="doc">
      <dgm:prSet loTypeId="urn:microsoft.com/office/officeart/2005/8/layout/StepDownProcess" loCatId="process" qsTypeId="urn:microsoft.com/office/officeart/2005/8/quickstyle/simple1#2" qsCatId="simple" csTypeId="urn:microsoft.com/office/officeart/2005/8/colors/accent1_1#1" csCatId="accent1" phldr="1"/>
      <dgm:spPr/>
      <dgm:t>
        <a:bodyPr/>
        <a:lstStyle/>
        <a:p>
          <a:endParaRPr lang="en-US"/>
        </a:p>
      </dgm:t>
    </dgm:pt>
    <dgm:pt modelId="{1CA71378-455A-4D43-873B-F41619B8C2DE}">
      <dgm:prSet phldrT="[Text]"/>
      <dgm:spPr/>
      <dgm:t>
        <a:bodyPr/>
        <a:lstStyle/>
        <a:p>
          <a:r>
            <a:rPr lang="en-US" altLang="zh-CN" dirty="0"/>
            <a:t>Create Sequence</a:t>
          </a:r>
          <a:endParaRPr lang="en-US" dirty="0"/>
        </a:p>
      </dgm:t>
    </dgm:pt>
    <dgm:pt modelId="{C46D9516-9AEF-4A2E-A5CE-C8A4D35D54F3}" type="parTrans" cxnId="{1966EF20-F3DD-45CD-A5B8-F87FC6BCBD94}">
      <dgm:prSet/>
      <dgm:spPr/>
      <dgm:t>
        <a:bodyPr/>
        <a:lstStyle/>
        <a:p>
          <a:endParaRPr lang="en-US"/>
        </a:p>
      </dgm:t>
    </dgm:pt>
    <dgm:pt modelId="{2CBC1D9C-A14A-4D61-B737-F0EBEE8F0E25}" type="sibTrans" cxnId="{1966EF20-F3DD-45CD-A5B8-F87FC6BCBD94}">
      <dgm:prSet/>
      <dgm:spPr/>
      <dgm:t>
        <a:bodyPr/>
        <a:lstStyle/>
        <a:p>
          <a:endParaRPr lang="en-US"/>
        </a:p>
      </dgm:t>
    </dgm:pt>
    <dgm:pt modelId="{876E7222-F911-48FF-82D9-717A609F994C}">
      <dgm:prSet phldrT="[Text]"/>
      <dgm:spPr/>
      <dgm:t>
        <a:bodyPr/>
        <a:lstStyle/>
        <a:p>
          <a:r>
            <a:rPr lang="en-US" dirty="0"/>
            <a:t>Define setting</a:t>
          </a:r>
        </a:p>
      </dgm:t>
    </dgm:pt>
    <dgm:pt modelId="{BCEDD07F-B93D-4BBD-9E5D-9A4E36690A78}" type="parTrans" cxnId="{6C02E915-B4DA-4250-8ABE-9906D53FB2C7}">
      <dgm:prSet/>
      <dgm:spPr/>
      <dgm:t>
        <a:bodyPr/>
        <a:lstStyle/>
        <a:p>
          <a:endParaRPr lang="en-US"/>
        </a:p>
      </dgm:t>
    </dgm:pt>
    <dgm:pt modelId="{A6A44E14-AC06-40AE-BF1F-2FDFB5AB31C0}" type="sibTrans" cxnId="{6C02E915-B4DA-4250-8ABE-9906D53FB2C7}">
      <dgm:prSet/>
      <dgm:spPr/>
      <dgm:t>
        <a:bodyPr/>
        <a:lstStyle/>
        <a:p>
          <a:endParaRPr lang="en-US"/>
        </a:p>
      </dgm:t>
    </dgm:pt>
    <dgm:pt modelId="{C7C14655-9744-4E3F-BABD-22CDBA62998D}">
      <dgm:prSet phldrT="[Text]"/>
      <dgm:spPr/>
      <dgm:t>
        <a:bodyPr/>
        <a:lstStyle/>
        <a:p>
          <a:r>
            <a:rPr lang="en-US" dirty="0"/>
            <a:t>Sequence Design</a:t>
          </a:r>
        </a:p>
      </dgm:t>
    </dgm:pt>
    <dgm:pt modelId="{D37A8313-4EFF-44CC-B765-0D096B04496A}" type="parTrans" cxnId="{D325086F-61CA-4136-AB18-94ADE70C777A}">
      <dgm:prSet/>
      <dgm:spPr/>
      <dgm:t>
        <a:bodyPr/>
        <a:lstStyle/>
        <a:p>
          <a:endParaRPr lang="en-US"/>
        </a:p>
      </dgm:t>
    </dgm:pt>
    <dgm:pt modelId="{7562E351-8C66-415F-99C0-91ABC46896F1}" type="sibTrans" cxnId="{D325086F-61CA-4136-AB18-94ADE70C777A}">
      <dgm:prSet/>
      <dgm:spPr/>
      <dgm:t>
        <a:bodyPr/>
        <a:lstStyle/>
        <a:p>
          <a:endParaRPr lang="en-US"/>
        </a:p>
      </dgm:t>
    </dgm:pt>
    <dgm:pt modelId="{DF9C9BFE-7EAE-4523-AB79-193ED4659D9F}">
      <dgm:prSet phldrT="[Text]"/>
      <dgm:spPr/>
      <dgm:t>
        <a:bodyPr/>
        <a:lstStyle/>
        <a:p>
          <a:r>
            <a:rPr lang="en-US" dirty="0"/>
            <a:t>Add check items</a:t>
          </a:r>
        </a:p>
      </dgm:t>
    </dgm:pt>
    <dgm:pt modelId="{A1806A8B-1B0B-4463-A641-821B634EEF33}" type="parTrans" cxnId="{705AEC6C-5AAE-4A98-9142-6525C20769A7}">
      <dgm:prSet/>
      <dgm:spPr/>
      <dgm:t>
        <a:bodyPr/>
        <a:lstStyle/>
        <a:p>
          <a:endParaRPr lang="en-US"/>
        </a:p>
      </dgm:t>
    </dgm:pt>
    <dgm:pt modelId="{67CF51AA-5806-4CB0-9982-A6EBA26F3C56}" type="sibTrans" cxnId="{705AEC6C-5AAE-4A98-9142-6525C20769A7}">
      <dgm:prSet/>
      <dgm:spPr/>
      <dgm:t>
        <a:bodyPr/>
        <a:lstStyle/>
        <a:p>
          <a:endParaRPr lang="en-US"/>
        </a:p>
      </dgm:t>
    </dgm:pt>
    <dgm:pt modelId="{C180013A-43FE-4A5D-9F6B-C2F8005C64F6}">
      <dgm:prSet phldrT="[Text]"/>
      <dgm:spPr/>
      <dgm:t>
        <a:bodyPr/>
        <a:lstStyle/>
        <a:p>
          <a:r>
            <a:rPr lang="en-US" dirty="0"/>
            <a:t>Add Relations</a:t>
          </a:r>
        </a:p>
      </dgm:t>
    </dgm:pt>
    <dgm:pt modelId="{EE41D2E0-8691-4A03-AD53-F492AE6B8A64}" type="parTrans" cxnId="{5CBD6897-6009-40F4-8B72-8951B982F3CD}">
      <dgm:prSet/>
      <dgm:spPr/>
      <dgm:t>
        <a:bodyPr/>
        <a:lstStyle/>
        <a:p>
          <a:endParaRPr lang="en-US"/>
        </a:p>
      </dgm:t>
    </dgm:pt>
    <dgm:pt modelId="{C6631847-CCE1-4180-B18C-FE144D46A18F}" type="sibTrans" cxnId="{5CBD6897-6009-40F4-8B72-8951B982F3CD}">
      <dgm:prSet/>
      <dgm:spPr/>
      <dgm:t>
        <a:bodyPr/>
        <a:lstStyle/>
        <a:p>
          <a:endParaRPr lang="en-US"/>
        </a:p>
      </dgm:t>
    </dgm:pt>
    <dgm:pt modelId="{CBA4B9B9-1D28-4E4B-8074-E80EFC566648}">
      <dgm:prSet phldrT="[Text]" custT="1"/>
      <dgm:spPr>
        <a:noFill/>
        <a:ln>
          <a:noFill/>
        </a:ln>
        <a:effectLst/>
      </dgm:spPr>
      <dgm:t>
        <a:bodyPr spcFirstLastPara="0" vert="horz" wrap="square" lIns="49530" tIns="49530" rIns="49530" bIns="49530" numCol="1" spcCol="1270" anchor="ctr" anchorCtr="0"/>
        <a:lstStyle/>
        <a:p>
          <a:r>
            <a:rPr lang="en-US" sz="1000" kern="1200" dirty="0">
              <a:solidFill>
                <a:prstClr val="black">
                  <a:hueOff val="0"/>
                  <a:satOff val="0"/>
                  <a:lumOff val="0"/>
                  <a:alphaOff val="0"/>
                </a:prstClr>
              </a:solidFill>
              <a:latin typeface="Arial"/>
              <a:ea typeface="+mn-ea"/>
              <a:cs typeface="+mn-cs"/>
            </a:rPr>
            <a:t>Bundle</a:t>
          </a:r>
          <a:r>
            <a:rPr lang="en-US" sz="1500" kern="1200" dirty="0"/>
            <a:t> </a:t>
          </a:r>
          <a:r>
            <a:rPr lang="en-US" sz="1000" kern="1200" dirty="0">
              <a:solidFill>
                <a:prstClr val="black">
                  <a:hueOff val="0"/>
                  <a:satOff val="0"/>
                  <a:lumOff val="0"/>
                  <a:alphaOff val="0"/>
                </a:prstClr>
              </a:solidFill>
              <a:latin typeface="Arial"/>
              <a:ea typeface="+mn-ea"/>
              <a:cs typeface="+mn-cs"/>
            </a:rPr>
            <a:t>PNs</a:t>
          </a:r>
        </a:p>
      </dgm:t>
    </dgm:pt>
    <dgm:pt modelId="{80C9915A-AE9C-43EA-936D-0C8507C1F518}" type="parTrans" cxnId="{B9F93590-963D-4B39-BC99-0380C5A281E0}">
      <dgm:prSet/>
      <dgm:spPr/>
      <dgm:t>
        <a:bodyPr/>
        <a:lstStyle/>
        <a:p>
          <a:endParaRPr lang="en-US"/>
        </a:p>
      </dgm:t>
    </dgm:pt>
    <dgm:pt modelId="{737789BD-1F41-44BA-8F2A-E4A7A16AE53F}" type="sibTrans" cxnId="{B9F93590-963D-4B39-BC99-0380C5A281E0}">
      <dgm:prSet/>
      <dgm:spPr/>
      <dgm:t>
        <a:bodyPr/>
        <a:lstStyle/>
        <a:p>
          <a:endParaRPr lang="en-US"/>
        </a:p>
      </dgm:t>
    </dgm:pt>
    <dgm:pt modelId="{6CE54AF1-242A-4218-BDEF-C9377E4FB793}" type="pres">
      <dgm:prSet presAssocID="{F376C161-9013-4A28-95A6-11A0F08A384B}" presName="rootnode" presStyleCnt="0">
        <dgm:presLayoutVars>
          <dgm:chMax/>
          <dgm:chPref/>
          <dgm:dir/>
          <dgm:animLvl val="lvl"/>
        </dgm:presLayoutVars>
      </dgm:prSet>
      <dgm:spPr/>
    </dgm:pt>
    <dgm:pt modelId="{4B4F81F2-49F5-4F43-99AD-B48AF89EA293}" type="pres">
      <dgm:prSet presAssocID="{1CA71378-455A-4D43-873B-F41619B8C2DE}" presName="composite" presStyleCnt="0"/>
      <dgm:spPr/>
    </dgm:pt>
    <dgm:pt modelId="{1117E7B2-3C46-40D8-BC10-3E118016CFA3}" type="pres">
      <dgm:prSet presAssocID="{1CA71378-455A-4D43-873B-F41619B8C2DE}" presName="bentUpArrow1" presStyleLbl="alignImgPlace1" presStyleIdx="0" presStyleCnt="2"/>
      <dgm:spPr/>
    </dgm:pt>
    <dgm:pt modelId="{C044F8A5-37DF-45D7-8012-8429CA23D3DA}" type="pres">
      <dgm:prSet presAssocID="{1CA71378-455A-4D43-873B-F41619B8C2DE}" presName="ParentText" presStyleLbl="node1" presStyleIdx="0" presStyleCnt="3">
        <dgm:presLayoutVars>
          <dgm:chMax val="1"/>
          <dgm:chPref val="1"/>
          <dgm:bulletEnabled val="1"/>
        </dgm:presLayoutVars>
      </dgm:prSet>
      <dgm:spPr/>
    </dgm:pt>
    <dgm:pt modelId="{F8A1CC90-6551-46A8-AB43-CF9A44960DF1}" type="pres">
      <dgm:prSet presAssocID="{1CA71378-455A-4D43-873B-F41619B8C2DE}" presName="ChildText" presStyleLbl="revTx" presStyleIdx="0" presStyleCnt="3" custScaleX="150922" custLinFactNeighborX="36866" custLinFactNeighborY="6481">
        <dgm:presLayoutVars>
          <dgm:chMax val="0"/>
          <dgm:chPref val="0"/>
          <dgm:bulletEnabled val="1"/>
        </dgm:presLayoutVars>
      </dgm:prSet>
      <dgm:spPr/>
    </dgm:pt>
    <dgm:pt modelId="{0E0606DE-F610-4A9B-B701-C5F1C2B61037}" type="pres">
      <dgm:prSet presAssocID="{2CBC1D9C-A14A-4D61-B737-F0EBEE8F0E25}" presName="sibTrans" presStyleCnt="0"/>
      <dgm:spPr/>
    </dgm:pt>
    <dgm:pt modelId="{11FD08F2-7FE7-4979-8244-0040D2ADD40A}" type="pres">
      <dgm:prSet presAssocID="{C7C14655-9744-4E3F-BABD-22CDBA62998D}" presName="composite" presStyleCnt="0"/>
      <dgm:spPr/>
    </dgm:pt>
    <dgm:pt modelId="{8AA003A0-7048-4B95-A9AB-7002A7D60CB0}" type="pres">
      <dgm:prSet presAssocID="{C7C14655-9744-4E3F-BABD-22CDBA62998D}" presName="bentUpArrow1" presStyleLbl="alignImgPlace1" presStyleIdx="1" presStyleCnt="2"/>
      <dgm:spPr/>
    </dgm:pt>
    <dgm:pt modelId="{7188CAFC-D030-4328-8AE8-226CB0465B05}" type="pres">
      <dgm:prSet presAssocID="{C7C14655-9744-4E3F-BABD-22CDBA62998D}" presName="ParentText" presStyleLbl="node1" presStyleIdx="1" presStyleCnt="3">
        <dgm:presLayoutVars>
          <dgm:chMax val="1"/>
          <dgm:chPref val="1"/>
          <dgm:bulletEnabled val="1"/>
        </dgm:presLayoutVars>
      </dgm:prSet>
      <dgm:spPr/>
    </dgm:pt>
    <dgm:pt modelId="{D212116D-3584-4969-8267-A28305B91AAB}" type="pres">
      <dgm:prSet presAssocID="{C7C14655-9744-4E3F-BABD-22CDBA62998D}" presName="ChildText" presStyleLbl="revTx" presStyleIdx="1" presStyleCnt="3" custScaleX="152166" custLinFactNeighborX="39924" custLinFactNeighborY="1435">
        <dgm:presLayoutVars>
          <dgm:chMax val="0"/>
          <dgm:chPref val="0"/>
          <dgm:bulletEnabled val="1"/>
        </dgm:presLayoutVars>
      </dgm:prSet>
      <dgm:spPr/>
    </dgm:pt>
    <dgm:pt modelId="{C3856C9D-1538-4478-A5F8-17F62F5A9D52}" type="pres">
      <dgm:prSet presAssocID="{7562E351-8C66-415F-99C0-91ABC46896F1}" presName="sibTrans" presStyleCnt="0"/>
      <dgm:spPr/>
    </dgm:pt>
    <dgm:pt modelId="{92C9915A-96A4-4EC5-9DE5-F1660A875EEA}" type="pres">
      <dgm:prSet presAssocID="{C180013A-43FE-4A5D-9F6B-C2F8005C64F6}" presName="composite" presStyleCnt="0"/>
      <dgm:spPr/>
    </dgm:pt>
    <dgm:pt modelId="{EB8F4A94-0CE4-46CB-B1F8-E4234CED060B}" type="pres">
      <dgm:prSet presAssocID="{C180013A-43FE-4A5D-9F6B-C2F8005C64F6}" presName="ParentText" presStyleLbl="node1" presStyleIdx="2" presStyleCnt="3">
        <dgm:presLayoutVars>
          <dgm:chMax val="1"/>
          <dgm:chPref val="1"/>
          <dgm:bulletEnabled val="1"/>
        </dgm:presLayoutVars>
      </dgm:prSet>
      <dgm:spPr/>
    </dgm:pt>
    <dgm:pt modelId="{690A1AF9-CFFF-4A12-99CA-FE172B721D61}" type="pres">
      <dgm:prSet presAssocID="{C180013A-43FE-4A5D-9F6B-C2F8005C64F6}" presName="FinalChildText" presStyleLbl="revTx" presStyleIdx="2" presStyleCnt="3" custScaleX="185633" custLinFactNeighborX="45075">
        <dgm:presLayoutVars>
          <dgm:chMax val="0"/>
          <dgm:chPref val="0"/>
          <dgm:bulletEnabled val="1"/>
        </dgm:presLayoutVars>
      </dgm:prSet>
      <dgm:spPr>
        <a:xfrm>
          <a:off x="3208533" y="1566253"/>
          <a:ext cx="1279638" cy="536211"/>
        </a:xfrm>
        <a:prstGeom prst="rect">
          <a:avLst/>
        </a:prstGeom>
      </dgm:spPr>
    </dgm:pt>
  </dgm:ptLst>
  <dgm:cxnLst>
    <dgm:cxn modelId="{A46C8F0D-6371-48D1-BB96-D5883971F13E}" type="presOf" srcId="{DF9C9BFE-7EAE-4523-AB79-193ED4659D9F}" destId="{D212116D-3584-4969-8267-A28305B91AAB}" srcOrd="0" destOrd="0" presId="urn:microsoft.com/office/officeart/2005/8/layout/StepDownProcess"/>
    <dgm:cxn modelId="{6C02E915-B4DA-4250-8ABE-9906D53FB2C7}" srcId="{1CA71378-455A-4D43-873B-F41619B8C2DE}" destId="{876E7222-F911-48FF-82D9-717A609F994C}" srcOrd="0" destOrd="0" parTransId="{BCEDD07F-B93D-4BBD-9E5D-9A4E36690A78}" sibTransId="{A6A44E14-AC06-40AE-BF1F-2FDFB5AB31C0}"/>
    <dgm:cxn modelId="{1966EF20-F3DD-45CD-A5B8-F87FC6BCBD94}" srcId="{F376C161-9013-4A28-95A6-11A0F08A384B}" destId="{1CA71378-455A-4D43-873B-F41619B8C2DE}" srcOrd="0" destOrd="0" parTransId="{C46D9516-9AEF-4A2E-A5CE-C8A4D35D54F3}" sibTransId="{2CBC1D9C-A14A-4D61-B737-F0EBEE8F0E25}"/>
    <dgm:cxn modelId="{72739F27-6C37-4FCE-ABFC-558E5F793037}" type="presOf" srcId="{C7C14655-9744-4E3F-BABD-22CDBA62998D}" destId="{7188CAFC-D030-4328-8AE8-226CB0465B05}" srcOrd="0" destOrd="0" presId="urn:microsoft.com/office/officeart/2005/8/layout/StepDownProcess"/>
    <dgm:cxn modelId="{29C92833-912F-4126-8FC7-3BB1A2DA7B88}" type="presOf" srcId="{F376C161-9013-4A28-95A6-11A0F08A384B}" destId="{6CE54AF1-242A-4218-BDEF-C9377E4FB793}" srcOrd="0" destOrd="0" presId="urn:microsoft.com/office/officeart/2005/8/layout/StepDownProcess"/>
    <dgm:cxn modelId="{72C7A96C-5272-4F0D-A43F-8C60E3B74E3D}" type="presOf" srcId="{876E7222-F911-48FF-82D9-717A609F994C}" destId="{F8A1CC90-6551-46A8-AB43-CF9A44960DF1}" srcOrd="0" destOrd="0" presId="urn:microsoft.com/office/officeart/2005/8/layout/StepDownProcess"/>
    <dgm:cxn modelId="{705AEC6C-5AAE-4A98-9142-6525C20769A7}" srcId="{C7C14655-9744-4E3F-BABD-22CDBA62998D}" destId="{DF9C9BFE-7EAE-4523-AB79-193ED4659D9F}" srcOrd="0" destOrd="0" parTransId="{A1806A8B-1B0B-4463-A641-821B634EEF33}" sibTransId="{67CF51AA-5806-4CB0-9982-A6EBA26F3C56}"/>
    <dgm:cxn modelId="{D325086F-61CA-4136-AB18-94ADE70C777A}" srcId="{F376C161-9013-4A28-95A6-11A0F08A384B}" destId="{C7C14655-9744-4E3F-BABD-22CDBA62998D}" srcOrd="1" destOrd="0" parTransId="{D37A8313-4EFF-44CC-B765-0D096B04496A}" sibTransId="{7562E351-8C66-415F-99C0-91ABC46896F1}"/>
    <dgm:cxn modelId="{97256C51-5C4B-4B61-9464-064F2667D645}" type="presOf" srcId="{1CA71378-455A-4D43-873B-F41619B8C2DE}" destId="{C044F8A5-37DF-45D7-8012-8429CA23D3DA}" srcOrd="0" destOrd="0" presId="urn:microsoft.com/office/officeart/2005/8/layout/StepDownProcess"/>
    <dgm:cxn modelId="{8B525452-2E63-49F6-9FA7-D9D447C76521}" type="presOf" srcId="{CBA4B9B9-1D28-4E4B-8074-E80EFC566648}" destId="{690A1AF9-CFFF-4A12-99CA-FE172B721D61}" srcOrd="0" destOrd="0" presId="urn:microsoft.com/office/officeart/2005/8/layout/StepDownProcess"/>
    <dgm:cxn modelId="{B9F93590-963D-4B39-BC99-0380C5A281E0}" srcId="{C180013A-43FE-4A5D-9F6B-C2F8005C64F6}" destId="{CBA4B9B9-1D28-4E4B-8074-E80EFC566648}" srcOrd="0" destOrd="0" parTransId="{80C9915A-AE9C-43EA-936D-0C8507C1F518}" sibTransId="{737789BD-1F41-44BA-8F2A-E4A7A16AE53F}"/>
    <dgm:cxn modelId="{625E5B92-EF0A-441A-844E-4413617C20AD}" type="presOf" srcId="{C180013A-43FE-4A5D-9F6B-C2F8005C64F6}" destId="{EB8F4A94-0CE4-46CB-B1F8-E4234CED060B}" srcOrd="0" destOrd="0" presId="urn:microsoft.com/office/officeart/2005/8/layout/StepDownProcess"/>
    <dgm:cxn modelId="{5CBD6897-6009-40F4-8B72-8951B982F3CD}" srcId="{F376C161-9013-4A28-95A6-11A0F08A384B}" destId="{C180013A-43FE-4A5D-9F6B-C2F8005C64F6}" srcOrd="2" destOrd="0" parTransId="{EE41D2E0-8691-4A03-AD53-F492AE6B8A64}" sibTransId="{C6631847-CCE1-4180-B18C-FE144D46A18F}"/>
    <dgm:cxn modelId="{F9DF858A-741A-4853-A36B-7E0A776A455C}" type="presParOf" srcId="{6CE54AF1-242A-4218-BDEF-C9377E4FB793}" destId="{4B4F81F2-49F5-4F43-99AD-B48AF89EA293}" srcOrd="0" destOrd="0" presId="urn:microsoft.com/office/officeart/2005/8/layout/StepDownProcess"/>
    <dgm:cxn modelId="{7981C7BD-5E71-4432-8AC3-C88FFAE538C9}" type="presParOf" srcId="{4B4F81F2-49F5-4F43-99AD-B48AF89EA293}" destId="{1117E7B2-3C46-40D8-BC10-3E118016CFA3}" srcOrd="0" destOrd="0" presId="urn:microsoft.com/office/officeart/2005/8/layout/StepDownProcess"/>
    <dgm:cxn modelId="{A71834F4-FB98-4D37-8743-C3779743E86D}" type="presParOf" srcId="{4B4F81F2-49F5-4F43-99AD-B48AF89EA293}" destId="{C044F8A5-37DF-45D7-8012-8429CA23D3DA}" srcOrd="1" destOrd="0" presId="urn:microsoft.com/office/officeart/2005/8/layout/StepDownProcess"/>
    <dgm:cxn modelId="{DCE0F702-59FF-4A0C-A9A0-06CC0A5B7847}" type="presParOf" srcId="{4B4F81F2-49F5-4F43-99AD-B48AF89EA293}" destId="{F8A1CC90-6551-46A8-AB43-CF9A44960DF1}" srcOrd="2" destOrd="0" presId="urn:microsoft.com/office/officeart/2005/8/layout/StepDownProcess"/>
    <dgm:cxn modelId="{699ECE46-ED59-4076-A922-07E45D85B69F}" type="presParOf" srcId="{6CE54AF1-242A-4218-BDEF-C9377E4FB793}" destId="{0E0606DE-F610-4A9B-B701-C5F1C2B61037}" srcOrd="1" destOrd="0" presId="urn:microsoft.com/office/officeart/2005/8/layout/StepDownProcess"/>
    <dgm:cxn modelId="{52D31ED1-9F80-4657-A72C-9463592457BC}" type="presParOf" srcId="{6CE54AF1-242A-4218-BDEF-C9377E4FB793}" destId="{11FD08F2-7FE7-4979-8244-0040D2ADD40A}" srcOrd="2" destOrd="0" presId="urn:microsoft.com/office/officeart/2005/8/layout/StepDownProcess"/>
    <dgm:cxn modelId="{E72657F3-1A68-44BF-805D-0E7DFEC86DFC}" type="presParOf" srcId="{11FD08F2-7FE7-4979-8244-0040D2ADD40A}" destId="{8AA003A0-7048-4B95-A9AB-7002A7D60CB0}" srcOrd="0" destOrd="0" presId="urn:microsoft.com/office/officeart/2005/8/layout/StepDownProcess"/>
    <dgm:cxn modelId="{DC528914-33EF-4E77-9A76-92E6617FC2F6}" type="presParOf" srcId="{11FD08F2-7FE7-4979-8244-0040D2ADD40A}" destId="{7188CAFC-D030-4328-8AE8-226CB0465B05}" srcOrd="1" destOrd="0" presId="urn:microsoft.com/office/officeart/2005/8/layout/StepDownProcess"/>
    <dgm:cxn modelId="{756DAEE3-7020-4688-8996-836D2611FA38}" type="presParOf" srcId="{11FD08F2-7FE7-4979-8244-0040D2ADD40A}" destId="{D212116D-3584-4969-8267-A28305B91AAB}" srcOrd="2" destOrd="0" presId="urn:microsoft.com/office/officeart/2005/8/layout/StepDownProcess"/>
    <dgm:cxn modelId="{43975AB3-9EF9-4B67-8527-8D8164918AD4}" type="presParOf" srcId="{6CE54AF1-242A-4218-BDEF-C9377E4FB793}" destId="{C3856C9D-1538-4478-A5F8-17F62F5A9D52}" srcOrd="3" destOrd="0" presId="urn:microsoft.com/office/officeart/2005/8/layout/StepDownProcess"/>
    <dgm:cxn modelId="{A2B85DB1-DD19-420E-8DED-B851F15D73EC}" type="presParOf" srcId="{6CE54AF1-242A-4218-BDEF-C9377E4FB793}" destId="{92C9915A-96A4-4EC5-9DE5-F1660A875EEA}" srcOrd="4" destOrd="0" presId="urn:microsoft.com/office/officeart/2005/8/layout/StepDownProcess"/>
    <dgm:cxn modelId="{140CC6CC-E9EA-402B-8221-F163CE2CB7DA}" type="presParOf" srcId="{92C9915A-96A4-4EC5-9DE5-F1660A875EEA}" destId="{EB8F4A94-0CE4-46CB-B1F8-E4234CED060B}" srcOrd="0" destOrd="0" presId="urn:microsoft.com/office/officeart/2005/8/layout/StepDownProcess"/>
    <dgm:cxn modelId="{41A8EBF0-DB66-4E3D-8FAF-98E6B32D117E}" type="presParOf" srcId="{92C9915A-96A4-4EC5-9DE5-F1660A875EEA}" destId="{690A1AF9-CFFF-4A12-99CA-FE172B721D61}" srcOrd="1"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76C161-9013-4A28-95A6-11A0F08A384B}" type="doc">
      <dgm:prSet loTypeId="urn:microsoft.com/office/officeart/2005/8/layout/StepDownProcess" loCatId="process" qsTypeId="urn:microsoft.com/office/officeart/2005/8/quickstyle/simple1#3" qsCatId="simple" csTypeId="urn:microsoft.com/office/officeart/2005/8/colors/accent1_1#2" csCatId="accent1" phldr="1"/>
      <dgm:spPr/>
      <dgm:t>
        <a:bodyPr/>
        <a:lstStyle/>
        <a:p>
          <a:endParaRPr lang="en-US"/>
        </a:p>
      </dgm:t>
    </dgm:pt>
    <dgm:pt modelId="{1CA71378-455A-4D43-873B-F41619B8C2DE}">
      <dgm:prSet phldrT="[Text]"/>
      <dgm:spPr/>
      <dgm:t>
        <a:bodyPr/>
        <a:lstStyle/>
        <a:p>
          <a:pPr algn="ctr"/>
          <a:r>
            <a:rPr lang="en-US" altLang="zh-CN" dirty="0"/>
            <a:t>Operator Interface</a:t>
          </a:r>
          <a:endParaRPr lang="en-US" dirty="0"/>
        </a:p>
      </dgm:t>
    </dgm:pt>
    <dgm:pt modelId="{C46D9516-9AEF-4A2E-A5CE-C8A4D35D54F3}" type="parTrans" cxnId="{1966EF20-F3DD-45CD-A5B8-F87FC6BCBD94}">
      <dgm:prSet/>
      <dgm:spPr/>
      <dgm:t>
        <a:bodyPr/>
        <a:lstStyle/>
        <a:p>
          <a:pPr algn="ctr"/>
          <a:endParaRPr lang="en-US"/>
        </a:p>
      </dgm:t>
    </dgm:pt>
    <dgm:pt modelId="{2CBC1D9C-A14A-4D61-B737-F0EBEE8F0E25}" type="sibTrans" cxnId="{1966EF20-F3DD-45CD-A5B8-F87FC6BCBD94}">
      <dgm:prSet/>
      <dgm:spPr/>
      <dgm:t>
        <a:bodyPr/>
        <a:lstStyle/>
        <a:p>
          <a:pPr algn="ctr"/>
          <a:endParaRPr lang="en-US"/>
        </a:p>
      </dgm:t>
    </dgm:pt>
    <dgm:pt modelId="{876E7222-F911-48FF-82D9-717A609F994C}">
      <dgm:prSet phldrT="[Text]"/>
      <dgm:spPr/>
      <dgm:t>
        <a:bodyPr/>
        <a:lstStyle/>
        <a:p>
          <a:pPr algn="ctr"/>
          <a:r>
            <a:rPr lang="en-US" dirty="0"/>
            <a:t>Scan SN and type PN</a:t>
          </a:r>
        </a:p>
      </dgm:t>
    </dgm:pt>
    <dgm:pt modelId="{BCEDD07F-B93D-4BBD-9E5D-9A4E36690A78}" type="parTrans" cxnId="{6C02E915-B4DA-4250-8ABE-9906D53FB2C7}">
      <dgm:prSet/>
      <dgm:spPr/>
      <dgm:t>
        <a:bodyPr/>
        <a:lstStyle/>
        <a:p>
          <a:pPr algn="ctr"/>
          <a:endParaRPr lang="en-US"/>
        </a:p>
      </dgm:t>
    </dgm:pt>
    <dgm:pt modelId="{A6A44E14-AC06-40AE-BF1F-2FDFB5AB31C0}" type="sibTrans" cxnId="{6C02E915-B4DA-4250-8ABE-9906D53FB2C7}">
      <dgm:prSet/>
      <dgm:spPr/>
      <dgm:t>
        <a:bodyPr/>
        <a:lstStyle/>
        <a:p>
          <a:pPr algn="ctr"/>
          <a:endParaRPr lang="en-US"/>
        </a:p>
      </dgm:t>
    </dgm:pt>
    <dgm:pt modelId="{C7C14655-9744-4E3F-BABD-22CDBA62998D}">
      <dgm:prSet phldrT="[Text]"/>
      <dgm:spPr/>
      <dgm:t>
        <a:bodyPr/>
        <a:lstStyle/>
        <a:p>
          <a:pPr algn="ctr"/>
          <a:r>
            <a:rPr lang="en-US" dirty="0"/>
            <a:t>Start Test</a:t>
          </a:r>
        </a:p>
      </dgm:t>
    </dgm:pt>
    <dgm:pt modelId="{D37A8313-4EFF-44CC-B765-0D096B04496A}" type="parTrans" cxnId="{D325086F-61CA-4136-AB18-94ADE70C777A}">
      <dgm:prSet/>
      <dgm:spPr/>
      <dgm:t>
        <a:bodyPr/>
        <a:lstStyle/>
        <a:p>
          <a:pPr algn="ctr"/>
          <a:endParaRPr lang="en-US"/>
        </a:p>
      </dgm:t>
    </dgm:pt>
    <dgm:pt modelId="{7562E351-8C66-415F-99C0-91ABC46896F1}" type="sibTrans" cxnId="{D325086F-61CA-4136-AB18-94ADE70C777A}">
      <dgm:prSet/>
      <dgm:spPr/>
      <dgm:t>
        <a:bodyPr/>
        <a:lstStyle/>
        <a:p>
          <a:pPr algn="ctr"/>
          <a:endParaRPr lang="en-US"/>
        </a:p>
      </dgm:t>
    </dgm:pt>
    <dgm:pt modelId="{DF9C9BFE-7EAE-4523-AB79-193ED4659D9F}">
      <dgm:prSet phldrT="[Text]"/>
      <dgm:spPr/>
      <dgm:t>
        <a:bodyPr/>
        <a:lstStyle/>
        <a:p>
          <a:pPr algn="ctr"/>
          <a:r>
            <a:rPr lang="en-US" dirty="0"/>
            <a:t>Scan sub-units SN</a:t>
          </a:r>
        </a:p>
      </dgm:t>
    </dgm:pt>
    <dgm:pt modelId="{A1806A8B-1B0B-4463-A641-821B634EEF33}" type="parTrans" cxnId="{705AEC6C-5AAE-4A98-9142-6525C20769A7}">
      <dgm:prSet/>
      <dgm:spPr/>
      <dgm:t>
        <a:bodyPr/>
        <a:lstStyle/>
        <a:p>
          <a:pPr algn="ctr"/>
          <a:endParaRPr lang="en-US"/>
        </a:p>
      </dgm:t>
    </dgm:pt>
    <dgm:pt modelId="{67CF51AA-5806-4CB0-9982-A6EBA26F3C56}" type="sibTrans" cxnId="{705AEC6C-5AAE-4A98-9142-6525C20769A7}">
      <dgm:prSet/>
      <dgm:spPr/>
      <dgm:t>
        <a:bodyPr/>
        <a:lstStyle/>
        <a:p>
          <a:pPr algn="ctr"/>
          <a:endParaRPr lang="en-US"/>
        </a:p>
      </dgm:t>
    </dgm:pt>
    <dgm:pt modelId="{C180013A-43FE-4A5D-9F6B-C2F8005C64F6}">
      <dgm:prSet phldrT="[Text]"/>
      <dgm:spPr/>
      <dgm:t>
        <a:bodyPr/>
        <a:lstStyle/>
        <a:p>
          <a:pPr algn="ctr"/>
          <a:r>
            <a:rPr lang="en-US" dirty="0"/>
            <a:t>Submit/Upload Test Data</a:t>
          </a:r>
        </a:p>
      </dgm:t>
    </dgm:pt>
    <dgm:pt modelId="{EE41D2E0-8691-4A03-AD53-F492AE6B8A64}" type="parTrans" cxnId="{5CBD6897-6009-40F4-8B72-8951B982F3CD}">
      <dgm:prSet/>
      <dgm:spPr/>
      <dgm:t>
        <a:bodyPr/>
        <a:lstStyle/>
        <a:p>
          <a:pPr algn="ctr"/>
          <a:endParaRPr lang="en-US"/>
        </a:p>
      </dgm:t>
    </dgm:pt>
    <dgm:pt modelId="{C6631847-CCE1-4180-B18C-FE144D46A18F}" type="sibTrans" cxnId="{5CBD6897-6009-40F4-8B72-8951B982F3CD}">
      <dgm:prSet/>
      <dgm:spPr/>
      <dgm:t>
        <a:bodyPr/>
        <a:lstStyle/>
        <a:p>
          <a:pPr algn="ctr"/>
          <a:endParaRPr lang="en-US"/>
        </a:p>
      </dgm:t>
    </dgm:pt>
    <dgm:pt modelId="{CBA4B9B9-1D28-4E4B-8074-E80EFC566648}">
      <dgm:prSet phldrT="[Text]" custT="1"/>
      <dgm:spPr>
        <a:noFill/>
        <a:ln>
          <a:noFill/>
        </a:ln>
        <a:effectLst/>
      </dgm:spPr>
      <dgm:t>
        <a:bodyPr spcFirstLastPara="0" vert="horz" wrap="square" lIns="49530" tIns="49530" rIns="49530" bIns="49530" numCol="1" spcCol="1270" anchor="ctr" anchorCtr="0"/>
        <a:lstStyle/>
        <a:p>
          <a:pPr algn="ctr"/>
          <a:r>
            <a:rPr lang="en-US" sz="1000" kern="1200" dirty="0">
              <a:solidFill>
                <a:prstClr val="black">
                  <a:hueOff val="0"/>
                  <a:satOff val="0"/>
                  <a:lumOff val="0"/>
                  <a:alphaOff val="0"/>
                </a:prstClr>
              </a:solidFill>
              <a:latin typeface="Arial"/>
              <a:ea typeface="+mn-ea"/>
              <a:cs typeface="+mn-cs"/>
            </a:rPr>
            <a:t>Test data will be bundled by SN</a:t>
          </a:r>
        </a:p>
      </dgm:t>
    </dgm:pt>
    <dgm:pt modelId="{80C9915A-AE9C-43EA-936D-0C8507C1F518}" type="parTrans" cxnId="{B9F93590-963D-4B39-BC99-0380C5A281E0}">
      <dgm:prSet/>
      <dgm:spPr/>
      <dgm:t>
        <a:bodyPr/>
        <a:lstStyle/>
        <a:p>
          <a:pPr algn="ctr"/>
          <a:endParaRPr lang="en-US"/>
        </a:p>
      </dgm:t>
    </dgm:pt>
    <dgm:pt modelId="{737789BD-1F41-44BA-8F2A-E4A7A16AE53F}" type="sibTrans" cxnId="{B9F93590-963D-4B39-BC99-0380C5A281E0}">
      <dgm:prSet/>
      <dgm:spPr/>
      <dgm:t>
        <a:bodyPr/>
        <a:lstStyle/>
        <a:p>
          <a:pPr algn="ctr"/>
          <a:endParaRPr lang="en-US"/>
        </a:p>
      </dgm:t>
    </dgm:pt>
    <dgm:pt modelId="{6CE54AF1-242A-4218-BDEF-C9377E4FB793}" type="pres">
      <dgm:prSet presAssocID="{F376C161-9013-4A28-95A6-11A0F08A384B}" presName="rootnode" presStyleCnt="0">
        <dgm:presLayoutVars>
          <dgm:chMax/>
          <dgm:chPref/>
          <dgm:dir/>
          <dgm:animLvl val="lvl"/>
        </dgm:presLayoutVars>
      </dgm:prSet>
      <dgm:spPr/>
    </dgm:pt>
    <dgm:pt modelId="{4B4F81F2-49F5-4F43-99AD-B48AF89EA293}" type="pres">
      <dgm:prSet presAssocID="{1CA71378-455A-4D43-873B-F41619B8C2DE}" presName="composite" presStyleCnt="0"/>
      <dgm:spPr/>
    </dgm:pt>
    <dgm:pt modelId="{1117E7B2-3C46-40D8-BC10-3E118016CFA3}" type="pres">
      <dgm:prSet presAssocID="{1CA71378-455A-4D43-873B-F41619B8C2DE}" presName="bentUpArrow1" presStyleLbl="alignImgPlace1" presStyleIdx="0" presStyleCnt="2"/>
      <dgm:spPr/>
    </dgm:pt>
    <dgm:pt modelId="{C044F8A5-37DF-45D7-8012-8429CA23D3DA}" type="pres">
      <dgm:prSet presAssocID="{1CA71378-455A-4D43-873B-F41619B8C2DE}" presName="ParentText" presStyleLbl="node1" presStyleIdx="0" presStyleCnt="3">
        <dgm:presLayoutVars>
          <dgm:chMax val="1"/>
          <dgm:chPref val="1"/>
          <dgm:bulletEnabled val="1"/>
        </dgm:presLayoutVars>
      </dgm:prSet>
      <dgm:spPr/>
    </dgm:pt>
    <dgm:pt modelId="{F8A1CC90-6551-46A8-AB43-CF9A44960DF1}" type="pres">
      <dgm:prSet presAssocID="{1CA71378-455A-4D43-873B-F41619B8C2DE}" presName="ChildText" presStyleLbl="revTx" presStyleIdx="0" presStyleCnt="3" custScaleX="150922" custLinFactNeighborX="36866" custLinFactNeighborY="6481">
        <dgm:presLayoutVars>
          <dgm:chMax val="0"/>
          <dgm:chPref val="0"/>
          <dgm:bulletEnabled val="1"/>
        </dgm:presLayoutVars>
      </dgm:prSet>
      <dgm:spPr/>
    </dgm:pt>
    <dgm:pt modelId="{0E0606DE-F610-4A9B-B701-C5F1C2B61037}" type="pres">
      <dgm:prSet presAssocID="{2CBC1D9C-A14A-4D61-B737-F0EBEE8F0E25}" presName="sibTrans" presStyleCnt="0"/>
      <dgm:spPr/>
    </dgm:pt>
    <dgm:pt modelId="{11FD08F2-7FE7-4979-8244-0040D2ADD40A}" type="pres">
      <dgm:prSet presAssocID="{C7C14655-9744-4E3F-BABD-22CDBA62998D}" presName="composite" presStyleCnt="0"/>
      <dgm:spPr/>
    </dgm:pt>
    <dgm:pt modelId="{8AA003A0-7048-4B95-A9AB-7002A7D60CB0}" type="pres">
      <dgm:prSet presAssocID="{C7C14655-9744-4E3F-BABD-22CDBA62998D}" presName="bentUpArrow1" presStyleLbl="alignImgPlace1" presStyleIdx="1" presStyleCnt="2"/>
      <dgm:spPr/>
    </dgm:pt>
    <dgm:pt modelId="{7188CAFC-D030-4328-8AE8-226CB0465B05}" type="pres">
      <dgm:prSet presAssocID="{C7C14655-9744-4E3F-BABD-22CDBA62998D}" presName="ParentText" presStyleLbl="node1" presStyleIdx="1" presStyleCnt="3" custScaleX="138526">
        <dgm:presLayoutVars>
          <dgm:chMax val="1"/>
          <dgm:chPref val="1"/>
          <dgm:bulletEnabled val="1"/>
        </dgm:presLayoutVars>
      </dgm:prSet>
      <dgm:spPr/>
    </dgm:pt>
    <dgm:pt modelId="{D212116D-3584-4969-8267-A28305B91AAB}" type="pres">
      <dgm:prSet presAssocID="{C7C14655-9744-4E3F-BABD-22CDBA62998D}" presName="ChildText" presStyleLbl="revTx" presStyleIdx="1" presStyleCnt="3" custScaleX="206055" custLinFactNeighborX="81077" custLinFactNeighborY="6882">
        <dgm:presLayoutVars>
          <dgm:chMax val="0"/>
          <dgm:chPref val="0"/>
          <dgm:bulletEnabled val="1"/>
        </dgm:presLayoutVars>
      </dgm:prSet>
      <dgm:spPr/>
    </dgm:pt>
    <dgm:pt modelId="{C3856C9D-1538-4478-A5F8-17F62F5A9D52}" type="pres">
      <dgm:prSet presAssocID="{7562E351-8C66-415F-99C0-91ABC46896F1}" presName="sibTrans" presStyleCnt="0"/>
      <dgm:spPr/>
    </dgm:pt>
    <dgm:pt modelId="{92C9915A-96A4-4EC5-9DE5-F1660A875EEA}" type="pres">
      <dgm:prSet presAssocID="{C180013A-43FE-4A5D-9F6B-C2F8005C64F6}" presName="composite" presStyleCnt="0"/>
      <dgm:spPr/>
    </dgm:pt>
    <dgm:pt modelId="{EB8F4A94-0CE4-46CB-B1F8-E4234CED060B}" type="pres">
      <dgm:prSet presAssocID="{C180013A-43FE-4A5D-9F6B-C2F8005C64F6}" presName="ParentText" presStyleLbl="node1" presStyleIdx="2" presStyleCnt="3" custScaleX="151626" custLinFactNeighborX="21543" custLinFactNeighborY="-4879">
        <dgm:presLayoutVars>
          <dgm:chMax val="1"/>
          <dgm:chPref val="1"/>
          <dgm:bulletEnabled val="1"/>
        </dgm:presLayoutVars>
      </dgm:prSet>
      <dgm:spPr/>
    </dgm:pt>
    <dgm:pt modelId="{690A1AF9-CFFF-4A12-99CA-FE172B721D61}" type="pres">
      <dgm:prSet presAssocID="{C180013A-43FE-4A5D-9F6B-C2F8005C64F6}" presName="FinalChildText" presStyleLbl="revTx" presStyleIdx="2" presStyleCnt="3" custScaleX="185633" custLinFactX="2165" custLinFactNeighborX="100000" custLinFactNeighborY="-5552">
        <dgm:presLayoutVars>
          <dgm:chMax val="0"/>
          <dgm:chPref val="0"/>
          <dgm:bulletEnabled val="1"/>
        </dgm:presLayoutVars>
      </dgm:prSet>
      <dgm:spPr>
        <a:xfrm>
          <a:off x="3208533" y="1566253"/>
          <a:ext cx="1279638" cy="536211"/>
        </a:xfrm>
        <a:prstGeom prst="rect">
          <a:avLst/>
        </a:prstGeom>
      </dgm:spPr>
    </dgm:pt>
  </dgm:ptLst>
  <dgm:cxnLst>
    <dgm:cxn modelId="{A46C8F0D-6371-48D1-BB96-D5883971F13E}" type="presOf" srcId="{DF9C9BFE-7EAE-4523-AB79-193ED4659D9F}" destId="{D212116D-3584-4969-8267-A28305B91AAB}" srcOrd="0" destOrd="0" presId="urn:microsoft.com/office/officeart/2005/8/layout/StepDownProcess"/>
    <dgm:cxn modelId="{6C02E915-B4DA-4250-8ABE-9906D53FB2C7}" srcId="{1CA71378-455A-4D43-873B-F41619B8C2DE}" destId="{876E7222-F911-48FF-82D9-717A609F994C}" srcOrd="0" destOrd="0" parTransId="{BCEDD07F-B93D-4BBD-9E5D-9A4E36690A78}" sibTransId="{A6A44E14-AC06-40AE-BF1F-2FDFB5AB31C0}"/>
    <dgm:cxn modelId="{1966EF20-F3DD-45CD-A5B8-F87FC6BCBD94}" srcId="{F376C161-9013-4A28-95A6-11A0F08A384B}" destId="{1CA71378-455A-4D43-873B-F41619B8C2DE}" srcOrd="0" destOrd="0" parTransId="{C46D9516-9AEF-4A2E-A5CE-C8A4D35D54F3}" sibTransId="{2CBC1D9C-A14A-4D61-B737-F0EBEE8F0E25}"/>
    <dgm:cxn modelId="{72739F27-6C37-4FCE-ABFC-558E5F793037}" type="presOf" srcId="{C7C14655-9744-4E3F-BABD-22CDBA62998D}" destId="{7188CAFC-D030-4328-8AE8-226CB0465B05}" srcOrd="0" destOrd="0" presId="urn:microsoft.com/office/officeart/2005/8/layout/StepDownProcess"/>
    <dgm:cxn modelId="{29C92833-912F-4126-8FC7-3BB1A2DA7B88}" type="presOf" srcId="{F376C161-9013-4A28-95A6-11A0F08A384B}" destId="{6CE54AF1-242A-4218-BDEF-C9377E4FB793}" srcOrd="0" destOrd="0" presId="urn:microsoft.com/office/officeart/2005/8/layout/StepDownProcess"/>
    <dgm:cxn modelId="{72C7A96C-5272-4F0D-A43F-8C60E3B74E3D}" type="presOf" srcId="{876E7222-F911-48FF-82D9-717A609F994C}" destId="{F8A1CC90-6551-46A8-AB43-CF9A44960DF1}" srcOrd="0" destOrd="0" presId="urn:microsoft.com/office/officeart/2005/8/layout/StepDownProcess"/>
    <dgm:cxn modelId="{705AEC6C-5AAE-4A98-9142-6525C20769A7}" srcId="{C7C14655-9744-4E3F-BABD-22CDBA62998D}" destId="{DF9C9BFE-7EAE-4523-AB79-193ED4659D9F}" srcOrd="0" destOrd="0" parTransId="{A1806A8B-1B0B-4463-A641-821B634EEF33}" sibTransId="{67CF51AA-5806-4CB0-9982-A6EBA26F3C56}"/>
    <dgm:cxn modelId="{D325086F-61CA-4136-AB18-94ADE70C777A}" srcId="{F376C161-9013-4A28-95A6-11A0F08A384B}" destId="{C7C14655-9744-4E3F-BABD-22CDBA62998D}" srcOrd="1" destOrd="0" parTransId="{D37A8313-4EFF-44CC-B765-0D096B04496A}" sibTransId="{7562E351-8C66-415F-99C0-91ABC46896F1}"/>
    <dgm:cxn modelId="{97256C51-5C4B-4B61-9464-064F2667D645}" type="presOf" srcId="{1CA71378-455A-4D43-873B-F41619B8C2DE}" destId="{C044F8A5-37DF-45D7-8012-8429CA23D3DA}" srcOrd="0" destOrd="0" presId="urn:microsoft.com/office/officeart/2005/8/layout/StepDownProcess"/>
    <dgm:cxn modelId="{8B525452-2E63-49F6-9FA7-D9D447C76521}" type="presOf" srcId="{CBA4B9B9-1D28-4E4B-8074-E80EFC566648}" destId="{690A1AF9-CFFF-4A12-99CA-FE172B721D61}" srcOrd="0" destOrd="0" presId="urn:microsoft.com/office/officeart/2005/8/layout/StepDownProcess"/>
    <dgm:cxn modelId="{B9F93590-963D-4B39-BC99-0380C5A281E0}" srcId="{C180013A-43FE-4A5D-9F6B-C2F8005C64F6}" destId="{CBA4B9B9-1D28-4E4B-8074-E80EFC566648}" srcOrd="0" destOrd="0" parTransId="{80C9915A-AE9C-43EA-936D-0C8507C1F518}" sibTransId="{737789BD-1F41-44BA-8F2A-E4A7A16AE53F}"/>
    <dgm:cxn modelId="{625E5B92-EF0A-441A-844E-4413617C20AD}" type="presOf" srcId="{C180013A-43FE-4A5D-9F6B-C2F8005C64F6}" destId="{EB8F4A94-0CE4-46CB-B1F8-E4234CED060B}" srcOrd="0" destOrd="0" presId="urn:microsoft.com/office/officeart/2005/8/layout/StepDownProcess"/>
    <dgm:cxn modelId="{5CBD6897-6009-40F4-8B72-8951B982F3CD}" srcId="{F376C161-9013-4A28-95A6-11A0F08A384B}" destId="{C180013A-43FE-4A5D-9F6B-C2F8005C64F6}" srcOrd="2" destOrd="0" parTransId="{EE41D2E0-8691-4A03-AD53-F492AE6B8A64}" sibTransId="{C6631847-CCE1-4180-B18C-FE144D46A18F}"/>
    <dgm:cxn modelId="{F9DF858A-741A-4853-A36B-7E0A776A455C}" type="presParOf" srcId="{6CE54AF1-242A-4218-BDEF-C9377E4FB793}" destId="{4B4F81F2-49F5-4F43-99AD-B48AF89EA293}" srcOrd="0" destOrd="0" presId="urn:microsoft.com/office/officeart/2005/8/layout/StepDownProcess"/>
    <dgm:cxn modelId="{7981C7BD-5E71-4432-8AC3-C88FFAE538C9}" type="presParOf" srcId="{4B4F81F2-49F5-4F43-99AD-B48AF89EA293}" destId="{1117E7B2-3C46-40D8-BC10-3E118016CFA3}" srcOrd="0" destOrd="0" presId="urn:microsoft.com/office/officeart/2005/8/layout/StepDownProcess"/>
    <dgm:cxn modelId="{A71834F4-FB98-4D37-8743-C3779743E86D}" type="presParOf" srcId="{4B4F81F2-49F5-4F43-99AD-B48AF89EA293}" destId="{C044F8A5-37DF-45D7-8012-8429CA23D3DA}" srcOrd="1" destOrd="0" presId="urn:microsoft.com/office/officeart/2005/8/layout/StepDownProcess"/>
    <dgm:cxn modelId="{DCE0F702-59FF-4A0C-A9A0-06CC0A5B7847}" type="presParOf" srcId="{4B4F81F2-49F5-4F43-99AD-B48AF89EA293}" destId="{F8A1CC90-6551-46A8-AB43-CF9A44960DF1}" srcOrd="2" destOrd="0" presId="urn:microsoft.com/office/officeart/2005/8/layout/StepDownProcess"/>
    <dgm:cxn modelId="{699ECE46-ED59-4076-A922-07E45D85B69F}" type="presParOf" srcId="{6CE54AF1-242A-4218-BDEF-C9377E4FB793}" destId="{0E0606DE-F610-4A9B-B701-C5F1C2B61037}" srcOrd="1" destOrd="0" presId="urn:microsoft.com/office/officeart/2005/8/layout/StepDownProcess"/>
    <dgm:cxn modelId="{52D31ED1-9F80-4657-A72C-9463592457BC}" type="presParOf" srcId="{6CE54AF1-242A-4218-BDEF-C9377E4FB793}" destId="{11FD08F2-7FE7-4979-8244-0040D2ADD40A}" srcOrd="2" destOrd="0" presId="urn:microsoft.com/office/officeart/2005/8/layout/StepDownProcess"/>
    <dgm:cxn modelId="{E72657F3-1A68-44BF-805D-0E7DFEC86DFC}" type="presParOf" srcId="{11FD08F2-7FE7-4979-8244-0040D2ADD40A}" destId="{8AA003A0-7048-4B95-A9AB-7002A7D60CB0}" srcOrd="0" destOrd="0" presId="urn:microsoft.com/office/officeart/2005/8/layout/StepDownProcess"/>
    <dgm:cxn modelId="{DC528914-33EF-4E77-9A76-92E6617FC2F6}" type="presParOf" srcId="{11FD08F2-7FE7-4979-8244-0040D2ADD40A}" destId="{7188CAFC-D030-4328-8AE8-226CB0465B05}" srcOrd="1" destOrd="0" presId="urn:microsoft.com/office/officeart/2005/8/layout/StepDownProcess"/>
    <dgm:cxn modelId="{756DAEE3-7020-4688-8996-836D2611FA38}" type="presParOf" srcId="{11FD08F2-7FE7-4979-8244-0040D2ADD40A}" destId="{D212116D-3584-4969-8267-A28305B91AAB}" srcOrd="2" destOrd="0" presId="urn:microsoft.com/office/officeart/2005/8/layout/StepDownProcess"/>
    <dgm:cxn modelId="{43975AB3-9EF9-4B67-8527-8D8164918AD4}" type="presParOf" srcId="{6CE54AF1-242A-4218-BDEF-C9377E4FB793}" destId="{C3856C9D-1538-4478-A5F8-17F62F5A9D52}" srcOrd="3" destOrd="0" presId="urn:microsoft.com/office/officeart/2005/8/layout/StepDownProcess"/>
    <dgm:cxn modelId="{A2B85DB1-DD19-420E-8DED-B851F15D73EC}" type="presParOf" srcId="{6CE54AF1-242A-4218-BDEF-C9377E4FB793}" destId="{92C9915A-96A4-4EC5-9DE5-F1660A875EEA}" srcOrd="4" destOrd="0" presId="urn:microsoft.com/office/officeart/2005/8/layout/StepDownProcess"/>
    <dgm:cxn modelId="{140CC6CC-E9EA-402B-8221-F163CE2CB7DA}" type="presParOf" srcId="{92C9915A-96A4-4EC5-9DE5-F1660A875EEA}" destId="{EB8F4A94-0CE4-46CB-B1F8-E4234CED060B}" srcOrd="0" destOrd="0" presId="urn:microsoft.com/office/officeart/2005/8/layout/StepDownProcess"/>
    <dgm:cxn modelId="{41A8EBF0-DB66-4E3D-8FAF-98E6B32D117E}" type="presParOf" srcId="{92C9915A-96A4-4EC5-9DE5-F1660A875EEA}" destId="{690A1AF9-CFFF-4A12-99CA-FE172B721D61}" srcOrd="1" destOrd="0" presId="urn:microsoft.com/office/officeart/2005/8/layout/StepDown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E24771-8AD1-494B-A29D-D20CB9EEA4FB}" type="doc">
      <dgm:prSet loTypeId="urn:microsoft.com/office/officeart/2005/8/layout/cycle1" loCatId="cycle" qsTypeId="urn:microsoft.com/office/officeart/2005/8/quickstyle/simple1#4" qsCatId="simple" csTypeId="urn:microsoft.com/office/officeart/2005/8/colors/accent1_2#2" csCatId="accent1" phldr="1"/>
      <dgm:spPr/>
      <dgm:t>
        <a:bodyPr/>
        <a:lstStyle/>
        <a:p>
          <a:endParaRPr lang="en-GB"/>
        </a:p>
      </dgm:t>
    </dgm:pt>
    <dgm:pt modelId="{0CE25FCD-4EB6-4E27-8824-5C4F0C6B64E0}">
      <dgm:prSet phldrT="[Text]"/>
      <dgm:spPr/>
      <dgm:t>
        <a:bodyPr/>
        <a:lstStyle/>
        <a:p>
          <a:r>
            <a:rPr lang="en-US" noProof="0"/>
            <a:t> </a:t>
          </a:r>
        </a:p>
      </dgm:t>
    </dgm:pt>
    <dgm:pt modelId="{64556E99-F91C-4FD5-A907-7CE5E83AC439}" type="parTrans" cxnId="{F9B0BA81-FC82-4AE6-9B4C-239906F7BB12}">
      <dgm:prSet/>
      <dgm:spPr/>
      <dgm:t>
        <a:bodyPr/>
        <a:lstStyle/>
        <a:p>
          <a:endParaRPr lang="en-GB"/>
        </a:p>
      </dgm:t>
    </dgm:pt>
    <dgm:pt modelId="{A0D64933-62B9-4C51-9442-2DCBA1356CD4}" type="sibTrans" cxnId="{F9B0BA81-FC82-4AE6-9B4C-239906F7BB12}">
      <dgm:prSet/>
      <dgm:spPr/>
      <dgm:t>
        <a:bodyPr/>
        <a:lstStyle/>
        <a:p>
          <a:endParaRPr lang="en-GB"/>
        </a:p>
      </dgm:t>
    </dgm:pt>
    <dgm:pt modelId="{28795954-D3A3-43FA-84CA-B2415E7D7D81}">
      <dgm:prSet phldrT="[Text]"/>
      <dgm:spPr/>
      <dgm:t>
        <a:bodyPr/>
        <a:lstStyle/>
        <a:p>
          <a:r>
            <a:rPr lang="en-US" noProof="0"/>
            <a:t> </a:t>
          </a:r>
        </a:p>
      </dgm:t>
    </dgm:pt>
    <dgm:pt modelId="{6EFC1151-16DD-43EB-89F8-E5B18017054C}" type="parTrans" cxnId="{5D28F84C-D994-48C5-B0C3-9DF987A4C91D}">
      <dgm:prSet/>
      <dgm:spPr/>
      <dgm:t>
        <a:bodyPr/>
        <a:lstStyle/>
        <a:p>
          <a:endParaRPr lang="en-GB"/>
        </a:p>
      </dgm:t>
    </dgm:pt>
    <dgm:pt modelId="{35F97E60-6162-4CCE-A27C-9369EC7E32FB}" type="sibTrans" cxnId="{5D28F84C-D994-48C5-B0C3-9DF987A4C91D}">
      <dgm:prSet/>
      <dgm:spPr/>
      <dgm:t>
        <a:bodyPr/>
        <a:lstStyle/>
        <a:p>
          <a:endParaRPr lang="en-GB"/>
        </a:p>
      </dgm:t>
    </dgm:pt>
    <dgm:pt modelId="{DF0F2BA8-3886-45FE-BA04-1D6256C4B9A9}">
      <dgm:prSet phldrT="[Text]"/>
      <dgm:spPr/>
      <dgm:t>
        <a:bodyPr/>
        <a:lstStyle/>
        <a:p>
          <a:r>
            <a:rPr lang="en-US" noProof="0"/>
            <a:t> </a:t>
          </a:r>
        </a:p>
      </dgm:t>
    </dgm:pt>
    <dgm:pt modelId="{330AC537-C802-4D36-B812-C3884FA0959D}" type="parTrans" cxnId="{E3CC0986-43C4-4474-8149-5CEBA2E78CB1}">
      <dgm:prSet/>
      <dgm:spPr/>
      <dgm:t>
        <a:bodyPr/>
        <a:lstStyle/>
        <a:p>
          <a:endParaRPr lang="en-GB"/>
        </a:p>
      </dgm:t>
    </dgm:pt>
    <dgm:pt modelId="{F3109E74-9125-4839-BE94-A1D00F0BE6EA}" type="sibTrans" cxnId="{E3CC0986-43C4-4474-8149-5CEBA2E78CB1}">
      <dgm:prSet/>
      <dgm:spPr/>
      <dgm:t>
        <a:bodyPr/>
        <a:lstStyle/>
        <a:p>
          <a:endParaRPr lang="en-GB"/>
        </a:p>
      </dgm:t>
    </dgm:pt>
    <dgm:pt modelId="{CB41B843-1A75-4098-AF80-33DB46C1BA48}">
      <dgm:prSet phldrT="[Text]"/>
      <dgm:spPr/>
      <dgm:t>
        <a:bodyPr/>
        <a:lstStyle/>
        <a:p>
          <a:r>
            <a:rPr lang="en-US" noProof="0"/>
            <a:t> </a:t>
          </a:r>
        </a:p>
      </dgm:t>
    </dgm:pt>
    <dgm:pt modelId="{F38BE7EE-1FD6-4AD6-B911-B6072DD2191D}" type="sibTrans" cxnId="{53B0A99B-2C8E-415F-87C6-A71E9FD94C2E}">
      <dgm:prSet/>
      <dgm:spPr/>
      <dgm:t>
        <a:bodyPr/>
        <a:lstStyle/>
        <a:p>
          <a:endParaRPr lang="en-GB"/>
        </a:p>
      </dgm:t>
    </dgm:pt>
    <dgm:pt modelId="{DF368439-2C12-4424-9B65-00F7F43015D4}" type="parTrans" cxnId="{53B0A99B-2C8E-415F-87C6-A71E9FD94C2E}">
      <dgm:prSet/>
      <dgm:spPr/>
      <dgm:t>
        <a:bodyPr/>
        <a:lstStyle/>
        <a:p>
          <a:endParaRPr lang="en-GB"/>
        </a:p>
      </dgm:t>
    </dgm:pt>
    <dgm:pt modelId="{949648A5-9E5C-4410-A164-5058D5077C1C}" type="pres">
      <dgm:prSet presAssocID="{7EE24771-8AD1-494B-A29D-D20CB9EEA4FB}" presName="cycle" presStyleCnt="0">
        <dgm:presLayoutVars>
          <dgm:dir/>
          <dgm:resizeHandles val="exact"/>
        </dgm:presLayoutVars>
      </dgm:prSet>
      <dgm:spPr/>
    </dgm:pt>
    <dgm:pt modelId="{12CD392A-3D8C-46E8-BDDC-82ED92E34E3F}" type="pres">
      <dgm:prSet presAssocID="{CB41B843-1A75-4098-AF80-33DB46C1BA48}" presName="dummy" presStyleCnt="0"/>
      <dgm:spPr/>
    </dgm:pt>
    <dgm:pt modelId="{289EFA61-C011-41E4-91BF-3AF08D453FAB}" type="pres">
      <dgm:prSet presAssocID="{CB41B843-1A75-4098-AF80-33DB46C1BA48}" presName="node" presStyleLbl="revTx" presStyleIdx="0" presStyleCnt="4">
        <dgm:presLayoutVars>
          <dgm:bulletEnabled val="1"/>
        </dgm:presLayoutVars>
      </dgm:prSet>
      <dgm:spPr/>
    </dgm:pt>
    <dgm:pt modelId="{DE147B2C-3153-4424-A09F-97BDD7E54F27}" type="pres">
      <dgm:prSet presAssocID="{F38BE7EE-1FD6-4AD6-B911-B6072DD2191D}" presName="sibTrans" presStyleLbl="node1" presStyleIdx="0" presStyleCnt="4" custAng="18954007" custLinFactNeighborX="1399" custLinFactNeighborY="-1967"/>
      <dgm:spPr/>
    </dgm:pt>
    <dgm:pt modelId="{8FEDD7BB-F83F-4CB7-9495-EEC7156BC25F}" type="pres">
      <dgm:prSet presAssocID="{0CE25FCD-4EB6-4E27-8824-5C4F0C6B64E0}" presName="dummy" presStyleCnt="0"/>
      <dgm:spPr/>
    </dgm:pt>
    <dgm:pt modelId="{CFB6CCB5-1C98-4122-8070-03A2A0E8981B}" type="pres">
      <dgm:prSet presAssocID="{0CE25FCD-4EB6-4E27-8824-5C4F0C6B64E0}" presName="node" presStyleLbl="revTx" presStyleIdx="1" presStyleCnt="4">
        <dgm:presLayoutVars>
          <dgm:bulletEnabled val="1"/>
        </dgm:presLayoutVars>
      </dgm:prSet>
      <dgm:spPr/>
    </dgm:pt>
    <dgm:pt modelId="{39315A31-7986-4B95-8AB8-35611CB67A68}" type="pres">
      <dgm:prSet presAssocID="{A0D64933-62B9-4C51-9442-2DCBA1356CD4}" presName="sibTrans" presStyleLbl="node1" presStyleIdx="1" presStyleCnt="4" custAng="19354682" custLinFactNeighborX="5811" custLinFactNeighborY="-850"/>
      <dgm:spPr/>
    </dgm:pt>
    <dgm:pt modelId="{74BA295B-A899-4A14-8DF7-27CF3E1DA7E5}" type="pres">
      <dgm:prSet presAssocID="{28795954-D3A3-43FA-84CA-B2415E7D7D81}" presName="dummy" presStyleCnt="0"/>
      <dgm:spPr/>
    </dgm:pt>
    <dgm:pt modelId="{226D3CBA-707E-4E4C-91C3-4C8F2E9EF1E9}" type="pres">
      <dgm:prSet presAssocID="{28795954-D3A3-43FA-84CA-B2415E7D7D81}" presName="node" presStyleLbl="revTx" presStyleIdx="2" presStyleCnt="4">
        <dgm:presLayoutVars>
          <dgm:bulletEnabled val="1"/>
        </dgm:presLayoutVars>
      </dgm:prSet>
      <dgm:spPr/>
    </dgm:pt>
    <dgm:pt modelId="{4000D2D7-8FE7-4CFA-B588-3D417DA75546}" type="pres">
      <dgm:prSet presAssocID="{35F97E60-6162-4CCE-A27C-9369EC7E32FB}" presName="sibTrans" presStyleLbl="node1" presStyleIdx="2" presStyleCnt="4" custAng="19181616" custLinFactNeighborX="-5029" custLinFactNeighborY="2350"/>
      <dgm:spPr/>
    </dgm:pt>
    <dgm:pt modelId="{57111C41-6F48-40D6-B6A2-8F8AD7933244}" type="pres">
      <dgm:prSet presAssocID="{DF0F2BA8-3886-45FE-BA04-1D6256C4B9A9}" presName="dummy" presStyleCnt="0"/>
      <dgm:spPr/>
    </dgm:pt>
    <dgm:pt modelId="{3ECA5354-9F78-4A82-BCEB-007CFF27FA12}" type="pres">
      <dgm:prSet presAssocID="{DF0F2BA8-3886-45FE-BA04-1D6256C4B9A9}" presName="node" presStyleLbl="revTx" presStyleIdx="3" presStyleCnt="4">
        <dgm:presLayoutVars>
          <dgm:bulletEnabled val="1"/>
        </dgm:presLayoutVars>
      </dgm:prSet>
      <dgm:spPr/>
    </dgm:pt>
    <dgm:pt modelId="{F38825A8-F036-4BA7-BE6A-22B6743839B2}" type="pres">
      <dgm:prSet presAssocID="{F3109E74-9125-4839-BE94-A1D00F0BE6EA}" presName="sibTrans" presStyleLbl="node1" presStyleIdx="3" presStyleCnt="4" custAng="18980744" custLinFactNeighborX="-7117" custLinFactNeighborY="2350"/>
      <dgm:spPr/>
    </dgm:pt>
  </dgm:ptLst>
  <dgm:cxnLst>
    <dgm:cxn modelId="{2F7B3201-C7E5-4ACA-8DD1-0899B5B68E86}" type="presOf" srcId="{35F97E60-6162-4CCE-A27C-9369EC7E32FB}" destId="{4000D2D7-8FE7-4CFA-B588-3D417DA75546}" srcOrd="0" destOrd="0" presId="urn:microsoft.com/office/officeart/2005/8/layout/cycle1"/>
    <dgm:cxn modelId="{E78CEE35-D816-489A-9127-5D822115C912}" type="presOf" srcId="{A0D64933-62B9-4C51-9442-2DCBA1356CD4}" destId="{39315A31-7986-4B95-8AB8-35611CB67A68}" srcOrd="0" destOrd="0" presId="urn:microsoft.com/office/officeart/2005/8/layout/cycle1"/>
    <dgm:cxn modelId="{BFEB415E-547F-4216-B349-9ACACBA80609}" type="presOf" srcId="{0CE25FCD-4EB6-4E27-8824-5C4F0C6B64E0}" destId="{CFB6CCB5-1C98-4122-8070-03A2A0E8981B}" srcOrd="0" destOrd="0" presId="urn:microsoft.com/office/officeart/2005/8/layout/cycle1"/>
    <dgm:cxn modelId="{A4839445-6230-48DD-8461-E72D7F2816BE}" type="presOf" srcId="{7EE24771-8AD1-494B-A29D-D20CB9EEA4FB}" destId="{949648A5-9E5C-4410-A164-5058D5077C1C}" srcOrd="0" destOrd="0" presId="urn:microsoft.com/office/officeart/2005/8/layout/cycle1"/>
    <dgm:cxn modelId="{5D28F84C-D994-48C5-B0C3-9DF987A4C91D}" srcId="{7EE24771-8AD1-494B-A29D-D20CB9EEA4FB}" destId="{28795954-D3A3-43FA-84CA-B2415E7D7D81}" srcOrd="2" destOrd="0" parTransId="{6EFC1151-16DD-43EB-89F8-E5B18017054C}" sibTransId="{35F97E60-6162-4CCE-A27C-9369EC7E32FB}"/>
    <dgm:cxn modelId="{6F2A3E72-29F9-4394-81C1-2DB045366039}" type="presOf" srcId="{28795954-D3A3-43FA-84CA-B2415E7D7D81}" destId="{226D3CBA-707E-4E4C-91C3-4C8F2E9EF1E9}" srcOrd="0" destOrd="0" presId="urn:microsoft.com/office/officeart/2005/8/layout/cycle1"/>
    <dgm:cxn modelId="{35DA4179-0117-4E19-9218-671050751126}" type="presOf" srcId="{F38BE7EE-1FD6-4AD6-B911-B6072DD2191D}" destId="{DE147B2C-3153-4424-A09F-97BDD7E54F27}" srcOrd="0" destOrd="0" presId="urn:microsoft.com/office/officeart/2005/8/layout/cycle1"/>
    <dgm:cxn modelId="{F9B0BA81-FC82-4AE6-9B4C-239906F7BB12}" srcId="{7EE24771-8AD1-494B-A29D-D20CB9EEA4FB}" destId="{0CE25FCD-4EB6-4E27-8824-5C4F0C6B64E0}" srcOrd="1" destOrd="0" parTransId="{64556E99-F91C-4FD5-A907-7CE5E83AC439}" sibTransId="{A0D64933-62B9-4C51-9442-2DCBA1356CD4}"/>
    <dgm:cxn modelId="{E3CC0986-43C4-4474-8149-5CEBA2E78CB1}" srcId="{7EE24771-8AD1-494B-A29D-D20CB9EEA4FB}" destId="{DF0F2BA8-3886-45FE-BA04-1D6256C4B9A9}" srcOrd="3" destOrd="0" parTransId="{330AC537-C802-4D36-B812-C3884FA0959D}" sibTransId="{F3109E74-9125-4839-BE94-A1D00F0BE6EA}"/>
    <dgm:cxn modelId="{53B0A99B-2C8E-415F-87C6-A71E9FD94C2E}" srcId="{7EE24771-8AD1-494B-A29D-D20CB9EEA4FB}" destId="{CB41B843-1A75-4098-AF80-33DB46C1BA48}" srcOrd="0" destOrd="0" parTransId="{DF368439-2C12-4424-9B65-00F7F43015D4}" sibTransId="{F38BE7EE-1FD6-4AD6-B911-B6072DD2191D}"/>
    <dgm:cxn modelId="{EBD3359D-7738-4B0B-A4C9-215CC2EB753F}" type="presOf" srcId="{DF0F2BA8-3886-45FE-BA04-1D6256C4B9A9}" destId="{3ECA5354-9F78-4A82-BCEB-007CFF27FA12}" srcOrd="0" destOrd="0" presId="urn:microsoft.com/office/officeart/2005/8/layout/cycle1"/>
    <dgm:cxn modelId="{255AC79F-A851-43C1-B114-3B68C7B64F97}" type="presOf" srcId="{CB41B843-1A75-4098-AF80-33DB46C1BA48}" destId="{289EFA61-C011-41E4-91BF-3AF08D453FAB}" srcOrd="0" destOrd="0" presId="urn:microsoft.com/office/officeart/2005/8/layout/cycle1"/>
    <dgm:cxn modelId="{494E17D1-7FF6-4DA8-9125-CD1518940E74}" type="presOf" srcId="{F3109E74-9125-4839-BE94-A1D00F0BE6EA}" destId="{F38825A8-F036-4BA7-BE6A-22B6743839B2}" srcOrd="0" destOrd="0" presId="urn:microsoft.com/office/officeart/2005/8/layout/cycle1"/>
    <dgm:cxn modelId="{F6AC5AB0-D1FA-4872-B6DE-AD72D0ABFA4D}" type="presParOf" srcId="{949648A5-9E5C-4410-A164-5058D5077C1C}" destId="{12CD392A-3D8C-46E8-BDDC-82ED92E34E3F}" srcOrd="0" destOrd="0" presId="urn:microsoft.com/office/officeart/2005/8/layout/cycle1"/>
    <dgm:cxn modelId="{D6BB64FB-AD73-4CED-B9E9-74F6B7F849E7}" type="presParOf" srcId="{949648A5-9E5C-4410-A164-5058D5077C1C}" destId="{289EFA61-C011-41E4-91BF-3AF08D453FAB}" srcOrd="1" destOrd="0" presId="urn:microsoft.com/office/officeart/2005/8/layout/cycle1"/>
    <dgm:cxn modelId="{67712574-85EF-4C26-9F3D-D665D0D59DD8}" type="presParOf" srcId="{949648A5-9E5C-4410-A164-5058D5077C1C}" destId="{DE147B2C-3153-4424-A09F-97BDD7E54F27}" srcOrd="2" destOrd="0" presId="urn:microsoft.com/office/officeart/2005/8/layout/cycle1"/>
    <dgm:cxn modelId="{2CCD4EBA-DA5E-4752-9720-84485C8392CC}" type="presParOf" srcId="{949648A5-9E5C-4410-A164-5058D5077C1C}" destId="{8FEDD7BB-F83F-4CB7-9495-EEC7156BC25F}" srcOrd="3" destOrd="0" presId="urn:microsoft.com/office/officeart/2005/8/layout/cycle1"/>
    <dgm:cxn modelId="{C586E544-55CB-48F2-851B-0FEE7F28A6DF}" type="presParOf" srcId="{949648A5-9E5C-4410-A164-5058D5077C1C}" destId="{CFB6CCB5-1C98-4122-8070-03A2A0E8981B}" srcOrd="4" destOrd="0" presId="urn:microsoft.com/office/officeart/2005/8/layout/cycle1"/>
    <dgm:cxn modelId="{FAF93EB4-0C87-4ECA-9E32-06BC59EA9517}" type="presParOf" srcId="{949648A5-9E5C-4410-A164-5058D5077C1C}" destId="{39315A31-7986-4B95-8AB8-35611CB67A68}" srcOrd="5" destOrd="0" presId="urn:microsoft.com/office/officeart/2005/8/layout/cycle1"/>
    <dgm:cxn modelId="{E5CA0E9C-09EB-44E7-B43D-0F3BA524DEC6}" type="presParOf" srcId="{949648A5-9E5C-4410-A164-5058D5077C1C}" destId="{74BA295B-A899-4A14-8DF7-27CF3E1DA7E5}" srcOrd="6" destOrd="0" presId="urn:microsoft.com/office/officeart/2005/8/layout/cycle1"/>
    <dgm:cxn modelId="{1FE18CAD-08B0-4C8B-90BF-2099AD21E8D0}" type="presParOf" srcId="{949648A5-9E5C-4410-A164-5058D5077C1C}" destId="{226D3CBA-707E-4E4C-91C3-4C8F2E9EF1E9}" srcOrd="7" destOrd="0" presId="urn:microsoft.com/office/officeart/2005/8/layout/cycle1"/>
    <dgm:cxn modelId="{BBBA8212-CCDF-4B32-9C1A-D49DE9927246}" type="presParOf" srcId="{949648A5-9E5C-4410-A164-5058D5077C1C}" destId="{4000D2D7-8FE7-4CFA-B588-3D417DA75546}" srcOrd="8" destOrd="0" presId="urn:microsoft.com/office/officeart/2005/8/layout/cycle1"/>
    <dgm:cxn modelId="{64C36127-15DE-4714-91E2-912492D51EFC}" type="presParOf" srcId="{949648A5-9E5C-4410-A164-5058D5077C1C}" destId="{57111C41-6F48-40D6-B6A2-8F8AD7933244}" srcOrd="9" destOrd="0" presId="urn:microsoft.com/office/officeart/2005/8/layout/cycle1"/>
    <dgm:cxn modelId="{B7A05153-1664-4828-B228-ACDE42C5013C}" type="presParOf" srcId="{949648A5-9E5C-4410-A164-5058D5077C1C}" destId="{3ECA5354-9F78-4A82-BCEB-007CFF27FA12}" srcOrd="10" destOrd="0" presId="urn:microsoft.com/office/officeart/2005/8/layout/cycle1"/>
    <dgm:cxn modelId="{B66F9D4A-180A-41D0-990F-790EBD8BB6DC}" type="presParOf" srcId="{949648A5-9E5C-4410-A164-5058D5077C1C}" destId="{F38825A8-F036-4BA7-BE6A-22B6743839B2}" srcOrd="11" destOrd="0" presId="urn:microsoft.com/office/officeart/2005/8/layout/cycle1"/>
  </dgm:cxnLst>
  <dgm:bg/>
  <dgm:whole>
    <a:ln>
      <a:solidFill>
        <a:schemeClr val="bg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0000C-9F3C-4B6A-870B-530E7B3AA541}">
      <dsp:nvSpPr>
        <dsp:cNvPr id="0" name=""/>
        <dsp:cNvSpPr/>
      </dsp:nvSpPr>
      <dsp:spPr>
        <a:xfrm>
          <a:off x="0" y="313659"/>
          <a:ext cx="9874987" cy="498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6409" tIns="458216" rIns="766409" bIns="156464" numCol="1" spcCol="1270" anchor="t" anchorCtr="0">
          <a:noAutofit/>
        </a:bodyPr>
        <a:lstStyle/>
        <a:p>
          <a:pPr marL="228600" lvl="1" indent="0" algn="l" defTabSz="977900">
            <a:lnSpc>
              <a:spcPct val="90000"/>
            </a:lnSpc>
            <a:spcBef>
              <a:spcPct val="0"/>
            </a:spcBef>
            <a:spcAft>
              <a:spcPct val="15000"/>
            </a:spcAft>
            <a:buFont typeface="+mj-lt"/>
            <a:buAutoNum type="arabicPeriod"/>
          </a:pPr>
          <a:r>
            <a:rPr lang="en-US" sz="2200" b="1" kern="1200" noProof="0" dirty="0"/>
            <a:t>Short GN Intro</a:t>
          </a:r>
          <a:endParaRPr lang="en-US" sz="2200" kern="1200" noProof="0" dirty="0"/>
        </a:p>
        <a:p>
          <a:pPr marL="228600" lvl="1" indent="0" algn="l" defTabSz="977900">
            <a:lnSpc>
              <a:spcPct val="90000"/>
            </a:lnSpc>
            <a:spcBef>
              <a:spcPct val="0"/>
            </a:spcBef>
            <a:spcAft>
              <a:spcPct val="15000"/>
            </a:spcAft>
            <a:buFont typeface="+mj-lt"/>
            <a:buAutoNum type="arabicPeriod"/>
          </a:pPr>
          <a:r>
            <a:rPr lang="en-US" sz="2200" b="1" kern="1200" noProof="0"/>
            <a:t>Data Quality</a:t>
          </a:r>
          <a:endParaRPr lang="en-US" sz="2200" kern="1200" noProof="0"/>
        </a:p>
        <a:p>
          <a:pPr marL="228600" lvl="1" indent="0" algn="l" defTabSz="977900">
            <a:lnSpc>
              <a:spcPct val="90000"/>
            </a:lnSpc>
            <a:spcBef>
              <a:spcPct val="0"/>
            </a:spcBef>
            <a:spcAft>
              <a:spcPct val="15000"/>
            </a:spcAft>
            <a:buFont typeface="+mj-lt"/>
            <a:buAutoNum type="arabicPeriod"/>
          </a:pPr>
          <a:r>
            <a:rPr lang="en-US" sz="2200" b="1" kern="1200" noProof="0"/>
            <a:t>Data requirements</a:t>
          </a:r>
        </a:p>
        <a:p>
          <a:pPr marL="228600" lvl="1" indent="0" algn="l" defTabSz="977900">
            <a:lnSpc>
              <a:spcPct val="90000"/>
            </a:lnSpc>
            <a:spcBef>
              <a:spcPct val="0"/>
            </a:spcBef>
            <a:spcAft>
              <a:spcPct val="15000"/>
            </a:spcAft>
            <a:buFont typeface="+mj-lt"/>
            <a:buAutoNum type="arabicPeriod"/>
          </a:pPr>
          <a:r>
            <a:rPr lang="en-US" sz="2200" b="1" kern="1200" noProof="0"/>
            <a:t>Part numbers from PLM</a:t>
          </a:r>
        </a:p>
        <a:p>
          <a:pPr marL="228600" lvl="1" indent="0" algn="l" defTabSz="977900">
            <a:lnSpc>
              <a:spcPct val="90000"/>
            </a:lnSpc>
            <a:spcBef>
              <a:spcPct val="0"/>
            </a:spcBef>
            <a:spcAft>
              <a:spcPct val="15000"/>
            </a:spcAft>
            <a:buFont typeface="+mj-lt"/>
            <a:buAutoNum type="arabicPeriod"/>
          </a:pPr>
          <a:r>
            <a:rPr lang="en-US" sz="2200" b="1" kern="1200" noProof="0"/>
            <a:t>Serial Number, Subunit linking &amp; Key Component BOM)</a:t>
          </a:r>
        </a:p>
        <a:p>
          <a:pPr marL="228600" lvl="1" indent="0" algn="l" defTabSz="977900">
            <a:lnSpc>
              <a:spcPct val="90000"/>
            </a:lnSpc>
            <a:spcBef>
              <a:spcPct val="0"/>
            </a:spcBef>
            <a:spcAft>
              <a:spcPct val="15000"/>
            </a:spcAft>
            <a:buFont typeface="+mj-lt"/>
            <a:buAutoNum type="arabicPeriod"/>
          </a:pPr>
          <a:r>
            <a:rPr lang="en-US" sz="2200" b="1" kern="1200" noProof="0"/>
            <a:t>Open Box Audit / Outgoing Inspection</a:t>
          </a:r>
        </a:p>
        <a:p>
          <a:pPr marL="228600" lvl="1" indent="0" algn="l" defTabSz="977900">
            <a:lnSpc>
              <a:spcPct val="90000"/>
            </a:lnSpc>
            <a:spcBef>
              <a:spcPct val="0"/>
            </a:spcBef>
            <a:spcAft>
              <a:spcPct val="15000"/>
            </a:spcAft>
            <a:buFont typeface="+mj-lt"/>
            <a:buAutoNum type="arabicPeriod"/>
          </a:pPr>
          <a:r>
            <a:rPr lang="en-US" sz="2200" b="1" kern="1200" noProof="0"/>
            <a:t>R.E.D.</a:t>
          </a:r>
        </a:p>
        <a:p>
          <a:pPr marL="228600" lvl="1" indent="0" algn="l" defTabSz="977900">
            <a:lnSpc>
              <a:spcPct val="90000"/>
            </a:lnSpc>
            <a:spcBef>
              <a:spcPct val="0"/>
            </a:spcBef>
            <a:spcAft>
              <a:spcPct val="15000"/>
            </a:spcAft>
            <a:buFont typeface="+mj-lt"/>
            <a:buAutoNum type="arabicPeriod"/>
          </a:pPr>
          <a:r>
            <a:rPr lang="en-US" sz="2200" b="1" kern="1200" noProof="0"/>
            <a:t>WATS SW Distribution</a:t>
          </a:r>
        </a:p>
        <a:p>
          <a:pPr marL="228600" lvl="1" indent="0" algn="l" defTabSz="977900">
            <a:lnSpc>
              <a:spcPct val="90000"/>
            </a:lnSpc>
            <a:spcBef>
              <a:spcPct val="0"/>
            </a:spcBef>
            <a:spcAft>
              <a:spcPct val="15000"/>
            </a:spcAft>
            <a:buFont typeface="+mj-lt"/>
            <a:buAutoNum type="arabicPeriod"/>
          </a:pPr>
          <a:r>
            <a:rPr lang="en-US" sz="2200" b="1" kern="1200" noProof="0"/>
            <a:t>GR&amp;R with WATS</a:t>
          </a:r>
        </a:p>
        <a:p>
          <a:pPr marL="228600" lvl="1" indent="0" algn="l" defTabSz="977900">
            <a:lnSpc>
              <a:spcPct val="90000"/>
            </a:lnSpc>
            <a:spcBef>
              <a:spcPct val="0"/>
            </a:spcBef>
            <a:spcAft>
              <a:spcPct val="15000"/>
            </a:spcAft>
            <a:buFont typeface="+mj-lt"/>
            <a:buAutoNum type="arabicPeriod"/>
          </a:pPr>
          <a:r>
            <a:rPr lang="en-GB" sz="2200" b="1" kern="1200"/>
            <a:t>WATS Aleva Heat Map + Unit Flow</a:t>
          </a:r>
          <a:endParaRPr lang="en-US" sz="2200" b="1" kern="1200" noProof="0"/>
        </a:p>
        <a:p>
          <a:pPr marL="228600" lvl="1" indent="0" algn="l" defTabSz="977900">
            <a:lnSpc>
              <a:spcPct val="90000"/>
            </a:lnSpc>
            <a:spcBef>
              <a:spcPct val="0"/>
            </a:spcBef>
            <a:spcAft>
              <a:spcPct val="15000"/>
            </a:spcAft>
            <a:buFont typeface="+mj-lt"/>
            <a:buAutoNum type="arabicPeriod"/>
          </a:pPr>
          <a:r>
            <a:rPr lang="en-GB" sz="2200" b="1" kern="1200"/>
            <a:t>WATS Conformance Reporting</a:t>
          </a:r>
          <a:endParaRPr lang="en-US" sz="2200" b="1" kern="1200" noProof="0"/>
        </a:p>
        <a:p>
          <a:pPr marL="228600" lvl="1" indent="0" algn="l" defTabSz="977900">
            <a:lnSpc>
              <a:spcPct val="90000"/>
            </a:lnSpc>
            <a:spcBef>
              <a:spcPct val="0"/>
            </a:spcBef>
            <a:spcAft>
              <a:spcPct val="15000"/>
            </a:spcAft>
            <a:buFont typeface="+mj-lt"/>
            <a:buAutoNum type="arabicPeriod"/>
          </a:pPr>
          <a:r>
            <a:rPr lang="en-US" sz="2200" b="1" kern="1200" noProof="0"/>
            <a:t>WATS Management Reporting</a:t>
          </a:r>
        </a:p>
        <a:p>
          <a:pPr marL="228600" lvl="1" indent="0" algn="l" defTabSz="977900">
            <a:lnSpc>
              <a:spcPct val="90000"/>
            </a:lnSpc>
            <a:spcBef>
              <a:spcPct val="0"/>
            </a:spcBef>
            <a:spcAft>
              <a:spcPct val="15000"/>
            </a:spcAft>
            <a:buFont typeface="+mj-lt"/>
            <a:buAutoNum type="arabicPeriod"/>
          </a:pPr>
          <a:r>
            <a:rPr lang="en-US" sz="2200" b="1" kern="1200" noProof="0" dirty="0"/>
            <a:t>Repair data</a:t>
          </a:r>
        </a:p>
      </dsp:txBody>
      <dsp:txXfrm>
        <a:off x="0" y="313659"/>
        <a:ext cx="9874987" cy="4989600"/>
      </dsp:txXfrm>
    </dsp:sp>
    <dsp:sp modelId="{E1E05845-5019-47B6-B569-83141D292EBD}">
      <dsp:nvSpPr>
        <dsp:cNvPr id="0" name=""/>
        <dsp:cNvSpPr/>
      </dsp:nvSpPr>
      <dsp:spPr>
        <a:xfrm>
          <a:off x="493749" y="7458"/>
          <a:ext cx="6912490"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276" tIns="0" rIns="261276" bIns="0" numCol="1" spcCol="1270" anchor="ctr" anchorCtr="0">
          <a:noAutofit/>
        </a:bodyPr>
        <a:lstStyle/>
        <a:p>
          <a:pPr marL="0" lvl="0" indent="0" algn="l" defTabSz="977900">
            <a:lnSpc>
              <a:spcPct val="90000"/>
            </a:lnSpc>
            <a:spcBef>
              <a:spcPct val="0"/>
            </a:spcBef>
            <a:spcAft>
              <a:spcPct val="35000"/>
            </a:spcAft>
            <a:buNone/>
          </a:pPr>
          <a:r>
            <a:rPr lang="en-US" sz="2200" kern="1200" noProof="0" dirty="0"/>
            <a:t>Topics:</a:t>
          </a:r>
        </a:p>
      </dsp:txBody>
      <dsp:txXfrm>
        <a:off x="525452" y="39161"/>
        <a:ext cx="6849084" cy="586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7E7B2-3C46-40D8-BC10-3E118016CFA3}">
      <dsp:nvSpPr>
        <dsp:cNvPr id="0" name=""/>
        <dsp:cNvSpPr/>
      </dsp:nvSpPr>
      <dsp:spPr>
        <a:xfrm rot="5400000">
          <a:off x="654191" y="636605"/>
          <a:ext cx="563022" cy="640980"/>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44F8A5-37DF-45D7-8012-8429CA23D3DA}">
      <dsp:nvSpPr>
        <dsp:cNvPr id="0" name=""/>
        <dsp:cNvSpPr/>
      </dsp:nvSpPr>
      <dsp:spPr>
        <a:xfrm>
          <a:off x="505024" y="12483"/>
          <a:ext cx="947798" cy="663427"/>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altLang="zh-CN" sz="1300" kern="1200" dirty="0"/>
            <a:t>Create Sequence</a:t>
          </a:r>
          <a:endParaRPr lang="en-US" sz="1300" kern="1200" dirty="0"/>
        </a:p>
      </dsp:txBody>
      <dsp:txXfrm>
        <a:off x="537416" y="44875"/>
        <a:ext cx="883014" cy="598643"/>
      </dsp:txXfrm>
    </dsp:sp>
    <dsp:sp modelId="{F8A1CC90-6551-46A8-AB43-CF9A44960DF1}">
      <dsp:nvSpPr>
        <dsp:cNvPr id="0" name=""/>
        <dsp:cNvSpPr/>
      </dsp:nvSpPr>
      <dsp:spPr>
        <a:xfrm>
          <a:off x="1531441" y="110508"/>
          <a:ext cx="1040362" cy="53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Define setting</a:t>
          </a:r>
        </a:p>
      </dsp:txBody>
      <dsp:txXfrm>
        <a:off x="1531441" y="110508"/>
        <a:ext cx="1040362" cy="536211"/>
      </dsp:txXfrm>
    </dsp:sp>
    <dsp:sp modelId="{8AA003A0-7048-4B95-A9AB-7002A7D60CB0}">
      <dsp:nvSpPr>
        <dsp:cNvPr id="0" name=""/>
        <dsp:cNvSpPr/>
      </dsp:nvSpPr>
      <dsp:spPr>
        <a:xfrm rot="5400000">
          <a:off x="1524262" y="1381853"/>
          <a:ext cx="563022" cy="640980"/>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88CAFC-D030-4328-8AE8-226CB0465B05}">
      <dsp:nvSpPr>
        <dsp:cNvPr id="0" name=""/>
        <dsp:cNvSpPr/>
      </dsp:nvSpPr>
      <dsp:spPr>
        <a:xfrm>
          <a:off x="1375095" y="757732"/>
          <a:ext cx="947798" cy="663427"/>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Sequence Design</a:t>
          </a:r>
        </a:p>
      </dsp:txBody>
      <dsp:txXfrm>
        <a:off x="1407487" y="790124"/>
        <a:ext cx="883014" cy="598643"/>
      </dsp:txXfrm>
    </dsp:sp>
    <dsp:sp modelId="{D212116D-3584-4969-8267-A28305B91AAB}">
      <dsp:nvSpPr>
        <dsp:cNvPr id="0" name=""/>
        <dsp:cNvSpPr/>
      </dsp:nvSpPr>
      <dsp:spPr>
        <a:xfrm>
          <a:off x="2418305" y="828699"/>
          <a:ext cx="1048938" cy="53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57150" lvl="1" indent="-57150" algn="l" defTabSz="444500">
            <a:lnSpc>
              <a:spcPct val="90000"/>
            </a:lnSpc>
            <a:spcBef>
              <a:spcPct val="0"/>
            </a:spcBef>
            <a:spcAft>
              <a:spcPct val="15000"/>
            </a:spcAft>
            <a:buChar char="•"/>
          </a:pPr>
          <a:r>
            <a:rPr lang="en-US" sz="1000" kern="1200" dirty="0"/>
            <a:t>Add check items</a:t>
          </a:r>
        </a:p>
      </dsp:txBody>
      <dsp:txXfrm>
        <a:off x="2418305" y="828699"/>
        <a:ext cx="1048938" cy="536211"/>
      </dsp:txXfrm>
    </dsp:sp>
    <dsp:sp modelId="{EB8F4A94-0CE4-46CB-B1F8-E4234CED060B}">
      <dsp:nvSpPr>
        <dsp:cNvPr id="0" name=""/>
        <dsp:cNvSpPr/>
      </dsp:nvSpPr>
      <dsp:spPr>
        <a:xfrm>
          <a:off x="2245166" y="1502980"/>
          <a:ext cx="947798" cy="663427"/>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Add Relations</a:t>
          </a:r>
        </a:p>
      </dsp:txBody>
      <dsp:txXfrm>
        <a:off x="2277558" y="1535372"/>
        <a:ext cx="883014" cy="598643"/>
      </dsp:txXfrm>
    </dsp:sp>
    <dsp:sp modelId="{690A1AF9-CFFF-4A12-99CA-FE172B721D61}">
      <dsp:nvSpPr>
        <dsp:cNvPr id="0" name=""/>
        <dsp:cNvSpPr/>
      </dsp:nvSpPr>
      <dsp:spPr>
        <a:xfrm>
          <a:off x="3208533" y="1566253"/>
          <a:ext cx="1279638" cy="53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57150" lvl="1" indent="-57150" algn="l" defTabSz="444500">
            <a:lnSpc>
              <a:spcPct val="90000"/>
            </a:lnSpc>
            <a:spcBef>
              <a:spcPct val="0"/>
            </a:spcBef>
            <a:spcAft>
              <a:spcPct val="15000"/>
            </a:spcAft>
            <a:buChar char="•"/>
          </a:pPr>
          <a:r>
            <a:rPr lang="en-US" sz="1000" kern="1200" dirty="0">
              <a:solidFill>
                <a:prstClr val="black">
                  <a:hueOff val="0"/>
                  <a:satOff val="0"/>
                  <a:lumOff val="0"/>
                  <a:alphaOff val="0"/>
                </a:prstClr>
              </a:solidFill>
              <a:latin typeface="Arial"/>
              <a:ea typeface="+mn-ea"/>
              <a:cs typeface="+mn-cs"/>
            </a:rPr>
            <a:t>Bundle</a:t>
          </a:r>
          <a:r>
            <a:rPr lang="en-US" sz="1500" kern="1200" dirty="0"/>
            <a:t> </a:t>
          </a:r>
          <a:r>
            <a:rPr lang="en-US" sz="1000" kern="1200" dirty="0">
              <a:solidFill>
                <a:prstClr val="black">
                  <a:hueOff val="0"/>
                  <a:satOff val="0"/>
                  <a:lumOff val="0"/>
                  <a:alphaOff val="0"/>
                </a:prstClr>
              </a:solidFill>
              <a:latin typeface="Arial"/>
              <a:ea typeface="+mn-ea"/>
              <a:cs typeface="+mn-cs"/>
            </a:rPr>
            <a:t>PNs</a:t>
          </a:r>
        </a:p>
      </dsp:txBody>
      <dsp:txXfrm>
        <a:off x="3208533" y="1566253"/>
        <a:ext cx="1279638" cy="5362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7E7B2-3C46-40D8-BC10-3E118016CFA3}">
      <dsp:nvSpPr>
        <dsp:cNvPr id="0" name=""/>
        <dsp:cNvSpPr/>
      </dsp:nvSpPr>
      <dsp:spPr>
        <a:xfrm rot="5400000">
          <a:off x="1075369" y="636605"/>
          <a:ext cx="563022" cy="640980"/>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44F8A5-37DF-45D7-8012-8429CA23D3DA}">
      <dsp:nvSpPr>
        <dsp:cNvPr id="0" name=""/>
        <dsp:cNvSpPr/>
      </dsp:nvSpPr>
      <dsp:spPr>
        <a:xfrm>
          <a:off x="926202" y="12483"/>
          <a:ext cx="947798" cy="663427"/>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altLang="zh-CN" sz="1500" kern="1200" dirty="0"/>
            <a:t>Operator Interface</a:t>
          </a:r>
          <a:endParaRPr lang="en-US" sz="1500" kern="1200" dirty="0"/>
        </a:p>
      </dsp:txBody>
      <dsp:txXfrm>
        <a:off x="958594" y="44875"/>
        <a:ext cx="883014" cy="598643"/>
      </dsp:txXfrm>
    </dsp:sp>
    <dsp:sp modelId="{F8A1CC90-6551-46A8-AB43-CF9A44960DF1}">
      <dsp:nvSpPr>
        <dsp:cNvPr id="0" name=""/>
        <dsp:cNvSpPr/>
      </dsp:nvSpPr>
      <dsp:spPr>
        <a:xfrm>
          <a:off x="1952619" y="110508"/>
          <a:ext cx="1040362" cy="53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ctr" defTabSz="488950">
            <a:lnSpc>
              <a:spcPct val="90000"/>
            </a:lnSpc>
            <a:spcBef>
              <a:spcPct val="0"/>
            </a:spcBef>
            <a:spcAft>
              <a:spcPct val="15000"/>
            </a:spcAft>
            <a:buChar char="•"/>
          </a:pPr>
          <a:r>
            <a:rPr lang="en-US" sz="1100" kern="1200" dirty="0"/>
            <a:t>Scan SN and type PN</a:t>
          </a:r>
        </a:p>
      </dsp:txBody>
      <dsp:txXfrm>
        <a:off x="1952619" y="110508"/>
        <a:ext cx="1040362" cy="536211"/>
      </dsp:txXfrm>
    </dsp:sp>
    <dsp:sp modelId="{8AA003A0-7048-4B95-A9AB-7002A7D60CB0}">
      <dsp:nvSpPr>
        <dsp:cNvPr id="0" name=""/>
        <dsp:cNvSpPr/>
      </dsp:nvSpPr>
      <dsp:spPr>
        <a:xfrm rot="5400000">
          <a:off x="2128015" y="1381853"/>
          <a:ext cx="563022" cy="640980"/>
        </a:xfrm>
        <a:prstGeom prst="bentUpArrow">
          <a:avLst>
            <a:gd name="adj1" fmla="val 32840"/>
            <a:gd name="adj2" fmla="val 25000"/>
            <a:gd name="adj3" fmla="val 35780"/>
          </a:avLst>
        </a:prstGeom>
        <a:solidFill>
          <a:schemeClr val="accent1">
            <a:tint val="4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88CAFC-D030-4328-8AE8-226CB0465B05}">
      <dsp:nvSpPr>
        <dsp:cNvPr id="0" name=""/>
        <dsp:cNvSpPr/>
      </dsp:nvSpPr>
      <dsp:spPr>
        <a:xfrm>
          <a:off x="1796274" y="757732"/>
          <a:ext cx="1312946" cy="663427"/>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Start Test</a:t>
          </a:r>
        </a:p>
      </dsp:txBody>
      <dsp:txXfrm>
        <a:off x="1828666" y="790124"/>
        <a:ext cx="1248162" cy="598643"/>
      </dsp:txXfrm>
    </dsp:sp>
    <dsp:sp modelId="{D212116D-3584-4969-8267-A28305B91AAB}">
      <dsp:nvSpPr>
        <dsp:cNvPr id="0" name=""/>
        <dsp:cNvSpPr/>
      </dsp:nvSpPr>
      <dsp:spPr>
        <a:xfrm>
          <a:off x="3120002" y="857907"/>
          <a:ext cx="1420415" cy="53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ctr" defTabSz="488950">
            <a:lnSpc>
              <a:spcPct val="90000"/>
            </a:lnSpc>
            <a:spcBef>
              <a:spcPct val="0"/>
            </a:spcBef>
            <a:spcAft>
              <a:spcPct val="15000"/>
            </a:spcAft>
            <a:buChar char="•"/>
          </a:pPr>
          <a:r>
            <a:rPr lang="en-US" sz="1100" kern="1200" dirty="0"/>
            <a:t>Scan sub-units SN</a:t>
          </a:r>
        </a:p>
      </dsp:txBody>
      <dsp:txXfrm>
        <a:off x="3120002" y="857907"/>
        <a:ext cx="1420415" cy="536211"/>
      </dsp:txXfrm>
    </dsp:sp>
    <dsp:sp modelId="{EB8F4A94-0CE4-46CB-B1F8-E4234CED060B}">
      <dsp:nvSpPr>
        <dsp:cNvPr id="0" name=""/>
        <dsp:cNvSpPr/>
      </dsp:nvSpPr>
      <dsp:spPr>
        <a:xfrm>
          <a:off x="2870529" y="1470611"/>
          <a:ext cx="1437108" cy="663427"/>
        </a:xfrm>
        <a:prstGeom prst="roundRect">
          <a:avLst>
            <a:gd name="adj" fmla="val 1667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Submit/Upload Test Data</a:t>
          </a:r>
        </a:p>
      </dsp:txBody>
      <dsp:txXfrm>
        <a:off x="2902921" y="1503003"/>
        <a:ext cx="1372324" cy="598643"/>
      </dsp:txXfrm>
    </dsp:sp>
    <dsp:sp modelId="{690A1AF9-CFFF-4A12-99CA-FE172B721D61}">
      <dsp:nvSpPr>
        <dsp:cNvPr id="0" name=""/>
        <dsp:cNvSpPr/>
      </dsp:nvSpPr>
      <dsp:spPr>
        <a:xfrm>
          <a:off x="4267910" y="1536483"/>
          <a:ext cx="1279638" cy="53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57150" lvl="1" indent="-57150" algn="ctr" defTabSz="444500">
            <a:lnSpc>
              <a:spcPct val="90000"/>
            </a:lnSpc>
            <a:spcBef>
              <a:spcPct val="0"/>
            </a:spcBef>
            <a:spcAft>
              <a:spcPct val="15000"/>
            </a:spcAft>
            <a:buChar char="•"/>
          </a:pPr>
          <a:r>
            <a:rPr lang="en-US" sz="1000" kern="1200" dirty="0">
              <a:solidFill>
                <a:prstClr val="black">
                  <a:hueOff val="0"/>
                  <a:satOff val="0"/>
                  <a:lumOff val="0"/>
                  <a:alphaOff val="0"/>
                </a:prstClr>
              </a:solidFill>
              <a:latin typeface="Arial"/>
              <a:ea typeface="+mn-ea"/>
              <a:cs typeface="+mn-cs"/>
            </a:rPr>
            <a:t>Test data will be bundled by SN</a:t>
          </a:r>
        </a:p>
      </dsp:txBody>
      <dsp:txXfrm>
        <a:off x="4267910" y="1536483"/>
        <a:ext cx="1279638" cy="5362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EFA61-C011-41E4-91BF-3AF08D453FAB}">
      <dsp:nvSpPr>
        <dsp:cNvPr id="0" name=""/>
        <dsp:cNvSpPr/>
      </dsp:nvSpPr>
      <dsp:spPr>
        <a:xfrm>
          <a:off x="4735144" y="121283"/>
          <a:ext cx="1916906" cy="1916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noProof="0"/>
            <a:t> </a:t>
          </a:r>
        </a:p>
      </dsp:txBody>
      <dsp:txXfrm>
        <a:off x="4735144" y="121283"/>
        <a:ext cx="1916906" cy="1916906"/>
      </dsp:txXfrm>
    </dsp:sp>
    <dsp:sp modelId="{DE147B2C-3153-4424-A09F-97BDD7E54F27}">
      <dsp:nvSpPr>
        <dsp:cNvPr id="0" name=""/>
        <dsp:cNvSpPr/>
      </dsp:nvSpPr>
      <dsp:spPr>
        <a:xfrm rot="18954007">
          <a:off x="1430268" y="-106805"/>
          <a:ext cx="5419090" cy="5419090"/>
        </a:xfrm>
        <a:prstGeom prst="circularArrow">
          <a:avLst>
            <a:gd name="adj1" fmla="val 6898"/>
            <a:gd name="adj2" fmla="val 465012"/>
            <a:gd name="adj3" fmla="val 550847"/>
            <a:gd name="adj4" fmla="val 20584141"/>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B6CCB5-1C98-4122-8070-03A2A0E8981B}">
      <dsp:nvSpPr>
        <dsp:cNvPr id="0" name=""/>
        <dsp:cNvSpPr/>
      </dsp:nvSpPr>
      <dsp:spPr>
        <a:xfrm>
          <a:off x="4735144" y="3380477"/>
          <a:ext cx="1916906" cy="1916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noProof="0"/>
            <a:t> </a:t>
          </a:r>
        </a:p>
      </dsp:txBody>
      <dsp:txXfrm>
        <a:off x="4735144" y="3380477"/>
        <a:ext cx="1916906" cy="1916906"/>
      </dsp:txXfrm>
    </dsp:sp>
    <dsp:sp modelId="{39315A31-7986-4B95-8AB8-35611CB67A68}">
      <dsp:nvSpPr>
        <dsp:cNvPr id="0" name=""/>
        <dsp:cNvSpPr/>
      </dsp:nvSpPr>
      <dsp:spPr>
        <a:xfrm rot="19354682">
          <a:off x="1669358" y="-46273"/>
          <a:ext cx="5419090" cy="5419090"/>
        </a:xfrm>
        <a:prstGeom prst="circularArrow">
          <a:avLst>
            <a:gd name="adj1" fmla="val 6898"/>
            <a:gd name="adj2" fmla="val 465012"/>
            <a:gd name="adj3" fmla="val 5950847"/>
            <a:gd name="adj4" fmla="val 4384141"/>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6D3CBA-707E-4E4C-91C3-4C8F2E9EF1E9}">
      <dsp:nvSpPr>
        <dsp:cNvPr id="0" name=""/>
        <dsp:cNvSpPr/>
      </dsp:nvSpPr>
      <dsp:spPr>
        <a:xfrm>
          <a:off x="1475949" y="3380477"/>
          <a:ext cx="1916906" cy="1916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noProof="0"/>
            <a:t> </a:t>
          </a:r>
        </a:p>
      </dsp:txBody>
      <dsp:txXfrm>
        <a:off x="1475949" y="3380477"/>
        <a:ext cx="1916906" cy="1916906"/>
      </dsp:txXfrm>
    </dsp:sp>
    <dsp:sp modelId="{4000D2D7-8FE7-4CFA-B588-3D417DA75546}">
      <dsp:nvSpPr>
        <dsp:cNvPr id="0" name=""/>
        <dsp:cNvSpPr/>
      </dsp:nvSpPr>
      <dsp:spPr>
        <a:xfrm rot="19181616">
          <a:off x="1081928" y="127137"/>
          <a:ext cx="5419090" cy="5419090"/>
        </a:xfrm>
        <a:prstGeom prst="circularArrow">
          <a:avLst>
            <a:gd name="adj1" fmla="val 6898"/>
            <a:gd name="adj2" fmla="val 465012"/>
            <a:gd name="adj3" fmla="val 11350847"/>
            <a:gd name="adj4" fmla="val 9784141"/>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CA5354-9F78-4A82-BCEB-007CFF27FA12}">
      <dsp:nvSpPr>
        <dsp:cNvPr id="0" name=""/>
        <dsp:cNvSpPr/>
      </dsp:nvSpPr>
      <dsp:spPr>
        <a:xfrm>
          <a:off x="1475949" y="121283"/>
          <a:ext cx="1916906" cy="1916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noProof="0"/>
            <a:t> </a:t>
          </a:r>
        </a:p>
      </dsp:txBody>
      <dsp:txXfrm>
        <a:off x="1475949" y="121283"/>
        <a:ext cx="1916906" cy="1916906"/>
      </dsp:txXfrm>
    </dsp:sp>
    <dsp:sp modelId="{F38825A8-F036-4BA7-BE6A-22B6743839B2}">
      <dsp:nvSpPr>
        <dsp:cNvPr id="0" name=""/>
        <dsp:cNvSpPr/>
      </dsp:nvSpPr>
      <dsp:spPr>
        <a:xfrm rot="18980744">
          <a:off x="968778" y="127137"/>
          <a:ext cx="5419090" cy="5419090"/>
        </a:xfrm>
        <a:prstGeom prst="circularArrow">
          <a:avLst>
            <a:gd name="adj1" fmla="val 6898"/>
            <a:gd name="adj2" fmla="val 465012"/>
            <a:gd name="adj3" fmla="val 16750847"/>
            <a:gd name="adj4" fmla="val 15184141"/>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7C80480C-6E47-6548-BF6C-860D2EF517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DD807DDD-86F6-A84B-A700-CAA76D5BAD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55E5A2C-58FF-0F47-9E50-1F64890DD751}" type="datetimeFigureOut">
              <a:rPr lang="da-DK" smtClean="0"/>
              <a:t>03-09-2026</a:t>
            </a:fld>
            <a:endParaRPr lang="da-DK"/>
          </a:p>
        </p:txBody>
      </p:sp>
      <p:sp>
        <p:nvSpPr>
          <p:cNvPr id="4" name="Pladsholder til sidefod 3">
            <a:extLst>
              <a:ext uri="{FF2B5EF4-FFF2-40B4-BE49-F238E27FC236}">
                <a16:creationId xmlns:a16="http://schemas.microsoft.com/office/drawing/2014/main" id="{F4C15220-C130-014B-8341-D23E32D9D5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79333D32-89AC-E84C-88F6-49D3C2BC821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2A21BF-0844-AA4E-AE93-96FCF8D24C71}" type="slidenum">
              <a:rPr lang="da-DK" smtClean="0"/>
              <a:t>‹#›</a:t>
            </a:fld>
            <a:endParaRPr lang="da-DK"/>
          </a:p>
        </p:txBody>
      </p:sp>
    </p:spTree>
    <p:extLst>
      <p:ext uri="{BB962C8B-B14F-4D97-AF65-F5344CB8AC3E}">
        <p14:creationId xmlns:p14="http://schemas.microsoft.com/office/powerpoint/2010/main" val="189769181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D7A43-944E-634D-ACF8-08AC4085D7BB}" type="datetimeFigureOut">
              <a:rPr lang="da-DK" smtClean="0"/>
              <a:t>03-09-2026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B9565-81CC-234A-822C-4D5FCCF97BD1}" type="slidenum">
              <a:rPr lang="da-DK" smtClean="0"/>
              <a:t>‹#›</a:t>
            </a:fld>
            <a:endParaRPr lang="da-DK"/>
          </a:p>
        </p:txBody>
      </p:sp>
    </p:spTree>
    <p:extLst>
      <p:ext uri="{BB962C8B-B14F-4D97-AF65-F5344CB8AC3E}">
        <p14:creationId xmlns:p14="http://schemas.microsoft.com/office/powerpoint/2010/main" val="92458464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Tree>
    <p:extLst>
      <p:ext uri="{BB962C8B-B14F-4D97-AF65-F5344CB8AC3E}">
        <p14:creationId xmlns:p14="http://schemas.microsoft.com/office/powerpoint/2010/main" val="450864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F6861-6760-BFBF-CFA2-48685C2D6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286C1B-3F9B-01FF-6673-F1450ABB10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2BBFD0-02C6-5E72-44B1-0AC3CCF2D80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DC13734-DDFD-5434-D6BB-899F568F5428}"/>
              </a:ext>
            </a:extLst>
          </p:cNvPr>
          <p:cNvSpPr>
            <a:spLocks noGrp="1"/>
          </p:cNvSpPr>
          <p:nvPr>
            <p:ph type="sldNum" sz="quarter" idx="5"/>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1B2E9501-0A73-994E-8DAA-B493BD46E17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08566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E608E-2180-F8F4-9199-28D435E3B9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78A3E-CF5A-461D-2C8C-AB751963CC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C54406-B1AE-C99E-F7A5-CB244E19A685}"/>
              </a:ext>
            </a:extLst>
          </p:cNvPr>
          <p:cNvSpPr>
            <a:spLocks noGrp="1"/>
          </p:cNvSpPr>
          <p:nvPr>
            <p:ph type="body" idx="1"/>
          </p:nvPr>
        </p:nvSpPr>
        <p:spPr/>
        <p:txBody>
          <a:bodyPr/>
          <a:lstStyle/>
          <a:p>
            <a:pPr marL="171450" marR="0" lvl="0" indent="-171450" algn="l" defTabSz="60958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latin typeface="Arial" panose="020B0604020202020204" pitchFamily="34" charset="0"/>
                <a:cs typeface="Arial" panose="020B0604020202020204" pitchFamily="34" charset="0"/>
              </a:rPr>
              <a:t>Today, GN offers world-leading hearing, audio, video collaboration, and gaming solutions that bring people closer. </a:t>
            </a:r>
          </a:p>
          <a:p>
            <a:pPr marL="184150" lvl="0" indent="-171450">
              <a:buFont typeface="Arial" panose="020B0604020202020204" pitchFamily="34" charset="0"/>
              <a:buChar char="•"/>
              <a:defRPr/>
            </a:pPr>
            <a:r>
              <a:rPr lang="en-US" sz="1200" dirty="0"/>
              <a:t>With our three divisions, we help people with hearing loss overcome real-life challenges, improve communication and collaboration for businesses, and provide great experiences for gaming enthusiasts. </a:t>
            </a:r>
            <a:endParaRPr kumimoji="0" lang="en-US" sz="2000" b="0" i="0" u="none" strike="noStrike" kern="1200" cap="none" spc="0" normalizeH="0" baseline="0" noProof="0" dirty="0">
              <a:ln>
                <a:noFill/>
              </a:ln>
              <a:solidFill>
                <a:srgbClr val="000000"/>
              </a:solidFill>
              <a:effectLst/>
              <a:uLnTx/>
              <a:uFillTx/>
              <a:latin typeface="Arial"/>
              <a:ea typeface="+mn-ea"/>
              <a:cs typeface="Arial"/>
            </a:endParaRPr>
          </a:p>
          <a:p>
            <a:pPr marL="171450" marR="0" lvl="0" indent="-171450" algn="l" defTabSz="60958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effectLst/>
                <a:latin typeface="Arial" panose="020B0604020202020204" pitchFamily="34" charset="0"/>
                <a:cs typeface="Arial" panose="020B0604020202020204" pitchFamily="34" charset="0"/>
              </a:rPr>
              <a:t>At GN, we rely on our partnerships to help provide the best possible solutions to our users. We partner with customers, start-ups, and other industry leaders – such as Google, Apple, Microsoft, and Cochlear – to offer the most innovative, intelligent, and cutting-edge audio solutions to people around the world. </a:t>
            </a:r>
            <a:endParaRPr lang="en-US" sz="1200" b="0" dirty="0">
              <a:solidFill>
                <a:srgbClr val="382E2C"/>
              </a:solidFill>
              <a:effectLst/>
              <a:latin typeface="Arial" panose="020B0604020202020204" pitchFamily="34" charset="0"/>
              <a:cs typeface="Arial" panose="020B0604020202020204" pitchFamily="34" charset="0"/>
            </a:endParaRPr>
          </a:p>
          <a:p>
            <a:pPr marL="171450" marR="0" lvl="0" indent="-171450" algn="l" defTabSz="60958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382E2C"/>
                </a:solidFill>
                <a:effectLst/>
                <a:latin typeface="Arial" panose="020B0604020202020204" pitchFamily="34" charset="0"/>
                <a:cs typeface="Arial" panose="020B0604020202020204" pitchFamily="34" charset="0"/>
              </a:rPr>
              <a:t>GN serves customers in 100 countries. Our products are marketed by the brands ReSound, Jabra, SteelSeries, </a:t>
            </a:r>
            <a:r>
              <a:rPr lang="en-US" sz="1200" b="0" dirty="0" err="1">
                <a:solidFill>
                  <a:srgbClr val="382E2C"/>
                </a:solidFill>
                <a:effectLst/>
                <a:latin typeface="Arial" panose="020B0604020202020204" pitchFamily="34" charset="0"/>
                <a:cs typeface="Arial" panose="020B0604020202020204" pitchFamily="34" charset="0"/>
              </a:rPr>
              <a:t>KontrolFreak</a:t>
            </a:r>
            <a:r>
              <a:rPr lang="en-US" sz="1200" b="0" dirty="0">
                <a:solidFill>
                  <a:srgbClr val="382E2C"/>
                </a:solidFill>
                <a:effectLst/>
                <a:latin typeface="Arial" panose="020B0604020202020204" pitchFamily="34" charset="0"/>
                <a:cs typeface="Arial" panose="020B0604020202020204" pitchFamily="34" charset="0"/>
              </a:rPr>
              <a:t>, Beltone, </a:t>
            </a:r>
            <a:r>
              <a:rPr lang="en-US" sz="1200" b="0" dirty="0" err="1">
                <a:solidFill>
                  <a:srgbClr val="382E2C"/>
                </a:solidFill>
                <a:effectLst/>
                <a:latin typeface="Arial" panose="020B0604020202020204" pitchFamily="34" charset="0"/>
                <a:cs typeface="Arial" panose="020B0604020202020204" pitchFamily="34" charset="0"/>
              </a:rPr>
              <a:t>Interton</a:t>
            </a:r>
            <a:r>
              <a:rPr lang="en-US" sz="1200" b="0" dirty="0">
                <a:solidFill>
                  <a:srgbClr val="382E2C"/>
                </a:solidFill>
                <a:effectLst/>
                <a:latin typeface="Arial" panose="020B0604020202020204" pitchFamily="34" charset="0"/>
                <a:cs typeface="Arial" panose="020B0604020202020204" pitchFamily="34" charset="0"/>
              </a:rPr>
              <a:t>, </a:t>
            </a:r>
            <a:r>
              <a:rPr lang="en-US" sz="1200" b="0" dirty="0" err="1">
                <a:solidFill>
                  <a:srgbClr val="382E2C"/>
                </a:solidFill>
                <a:effectLst/>
                <a:latin typeface="Arial" panose="020B0604020202020204" pitchFamily="34" charset="0"/>
                <a:cs typeface="Arial" panose="020B0604020202020204" pitchFamily="34" charset="0"/>
              </a:rPr>
              <a:t>Danavox</a:t>
            </a:r>
            <a:r>
              <a:rPr lang="en-US" sz="1200" b="0" dirty="0">
                <a:solidFill>
                  <a:srgbClr val="382E2C"/>
                </a:solidFill>
                <a:effectLst/>
                <a:latin typeface="Arial" panose="020B0604020202020204" pitchFamily="34" charset="0"/>
                <a:cs typeface="Arial" panose="020B0604020202020204" pitchFamily="34" charset="0"/>
              </a:rPr>
              <a:t>, </a:t>
            </a:r>
            <a:r>
              <a:rPr lang="en-US" sz="1200" b="0" dirty="0" err="1">
                <a:solidFill>
                  <a:srgbClr val="382E2C"/>
                </a:solidFill>
                <a:effectLst/>
                <a:latin typeface="Arial" panose="020B0604020202020204" pitchFamily="34" charset="0"/>
                <a:cs typeface="Arial" panose="020B0604020202020204" pitchFamily="34" charset="0"/>
              </a:rPr>
              <a:t>BlueParrott</a:t>
            </a:r>
            <a:r>
              <a:rPr lang="en-US" sz="1200" b="0" dirty="0">
                <a:solidFill>
                  <a:srgbClr val="382E2C"/>
                </a:solidFill>
                <a:effectLst/>
                <a:latin typeface="Arial" panose="020B0604020202020204" pitchFamily="34" charset="0"/>
                <a:cs typeface="Arial" panose="020B0604020202020204" pitchFamily="34" charset="0"/>
              </a:rPr>
              <a:t>, </a:t>
            </a:r>
            <a:r>
              <a:rPr lang="en-US" sz="1200" b="0" dirty="0" err="1">
                <a:solidFill>
                  <a:srgbClr val="382E2C"/>
                </a:solidFill>
                <a:effectLst/>
                <a:latin typeface="Arial" panose="020B0604020202020204" pitchFamily="34" charset="0"/>
                <a:cs typeface="Arial" panose="020B0604020202020204" pitchFamily="34" charset="0"/>
              </a:rPr>
              <a:t>FalCom</a:t>
            </a:r>
            <a:r>
              <a:rPr lang="en-US" sz="1200" b="0" dirty="0">
                <a:solidFill>
                  <a:srgbClr val="382E2C"/>
                </a:solidFill>
                <a:effectLst/>
                <a:latin typeface="Arial" panose="020B0604020202020204" pitchFamily="34" charset="0"/>
                <a:cs typeface="Arial" panose="020B0604020202020204" pitchFamily="34" charset="0"/>
              </a:rPr>
              <a:t>, and Audigy.</a:t>
            </a:r>
          </a:p>
          <a:p>
            <a:pPr marL="171450" marR="0" lvl="0" indent="-171450" algn="l" defTabSz="60958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382E2C"/>
                </a:solidFill>
                <a:effectLst/>
                <a:latin typeface="Arial" panose="020B0604020202020204" pitchFamily="34" charset="0"/>
                <a:cs typeface="Arial" panose="020B0604020202020204" pitchFamily="34" charset="0"/>
              </a:rPr>
              <a:t>The GN Group has its headquarters in Denmark and has more than 7,500 employees worldwide across the Group.</a:t>
            </a:r>
          </a:p>
        </p:txBody>
      </p:sp>
      <p:sp>
        <p:nvSpPr>
          <p:cNvPr id="4" name="Slide Number Placeholder 3">
            <a:extLst>
              <a:ext uri="{FF2B5EF4-FFF2-40B4-BE49-F238E27FC236}">
                <a16:creationId xmlns:a16="http://schemas.microsoft.com/office/drawing/2014/main" id="{8FD2549B-2883-97FA-E5A0-599849084183}"/>
              </a:ext>
            </a:extLst>
          </p:cNvPr>
          <p:cNvSpPr>
            <a:spLocks noGrp="1"/>
          </p:cNvSpPr>
          <p:nvPr>
            <p:ph type="sldNum" sz="quarter" idx="10"/>
          </p:nvPr>
        </p:nvSpPr>
        <p:spPr/>
        <p:txBody>
          <a:bodyPr/>
          <a:lstStyle/>
          <a:p>
            <a:pPr marL="0" marR="0" lvl="0" indent="0" algn="r" defTabSz="609580" rtl="0" eaLnBrk="1" fontAlgn="auto" latinLnBrk="0" hangingPunct="1">
              <a:lnSpc>
                <a:spcPct val="100000"/>
              </a:lnSpc>
              <a:spcBef>
                <a:spcPts val="0"/>
              </a:spcBef>
              <a:spcAft>
                <a:spcPts val="0"/>
              </a:spcAft>
              <a:buClrTx/>
              <a:buSzTx/>
              <a:buFontTx/>
              <a:buNone/>
              <a:tabLst/>
              <a:defRPr/>
            </a:pPr>
            <a:fld id="{1B2E9501-0A73-994E-8DAA-B493BD46E17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60958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69688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60958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Arial" panose="020B0604020202020204" pitchFamily="34" charset="0"/>
                <a:cs typeface="Arial" panose="020B0604020202020204" pitchFamily="34" charset="0"/>
              </a:rPr>
              <a:t>GN was founded in 1869 by industry mogul C. F. Tietgen and already the same year GN established the first telegraphic connection between China and Europe.</a:t>
            </a:r>
          </a:p>
          <a:p>
            <a:pPr marL="171450" marR="0" lvl="0" indent="-171450" algn="l" defTabSz="60958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a:latin typeface="Arial" panose="020B0604020202020204" pitchFamily="34" charset="0"/>
                <a:cs typeface="Arial" panose="020B0604020202020204" pitchFamily="34" charset="0"/>
              </a:rPr>
              <a:t>C. F. Tietgen had a vision of connecting the world, and t</a:t>
            </a:r>
            <a:r>
              <a:rPr lang="en-US" sz="1200" b="0">
                <a:latin typeface="Arial" panose="020B0604020202020204" pitchFamily="34" charset="0"/>
                <a:cs typeface="Arial" panose="020B0604020202020204" pitchFamily="34" charset="0"/>
              </a:rPr>
              <a:t>oday GN continues to facilitate communication for people worldwide.</a:t>
            </a:r>
          </a:p>
          <a:p>
            <a:pPr marL="171450" marR="0" lvl="0" indent="-171450" algn="l" defTabSz="60958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a:solidFill>
                  <a:srgbClr val="363636"/>
                </a:solidFill>
                <a:effectLst/>
                <a:latin typeface="Arial" panose="020B0604020202020204" pitchFamily="34" charset="0"/>
              </a:rPr>
              <a:t>Inspired by our strong heritage, GN touches more lives than ever with our unique expertise and the broadest portfolio of products and services in our history – bringing people closer to what is important to them.</a:t>
            </a:r>
            <a:endParaRPr lang="en-US" sz="1200" b="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609580" rtl="0" eaLnBrk="1" fontAlgn="auto" latinLnBrk="0" hangingPunct="1">
              <a:lnSpc>
                <a:spcPct val="100000"/>
              </a:lnSpc>
              <a:spcBef>
                <a:spcPts val="0"/>
              </a:spcBef>
              <a:spcAft>
                <a:spcPts val="0"/>
              </a:spcAft>
              <a:buClrTx/>
              <a:buSzTx/>
              <a:buFontTx/>
              <a:buNone/>
              <a:tabLst/>
              <a:defRPr/>
            </a:pPr>
            <a:fld id="{1B2E9501-0A73-994E-8DAA-B493BD46E17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60958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97497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3DE3A-CB47-28D9-D218-81166A75F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1285D-EAA3-26FF-7F83-418F566D6E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E89BA5-D28D-7440-C4E3-DB2E1513CE11}"/>
              </a:ext>
            </a:extLst>
          </p:cNvPr>
          <p:cNvSpPr>
            <a:spLocks noGrp="1"/>
          </p:cNvSpPr>
          <p:nvPr>
            <p:ph type="body" idx="1"/>
          </p:nvPr>
        </p:nvSpPr>
        <p:spPr/>
        <p:txBody>
          <a:bodyPr/>
          <a:lstStyle/>
          <a:p>
            <a:pPr marL="171450" indent="-171450">
              <a:buFont typeface="Arial" panose="020B0604020202020204" pitchFamily="34" charset="0"/>
              <a:buChar char="•"/>
            </a:pPr>
            <a:r>
              <a:rPr lang="en-US" sz="1200">
                <a:latin typeface="Arial" panose="020B0604020202020204" pitchFamily="34" charset="0"/>
                <a:cs typeface="Arial" panose="020B0604020202020204" pitchFamily="34" charset="0"/>
              </a:rPr>
              <a:t>The GN Group builds on 150+ years of insight and innovation. </a:t>
            </a:r>
            <a:r>
              <a:rPr lang="en-US" sz="1200" b="0">
                <a:latin typeface="Arial" panose="020B0604020202020204" pitchFamily="34" charset="0"/>
                <a:cs typeface="Arial" panose="020B0604020202020204" pitchFamily="34" charset="0"/>
              </a:rPr>
              <a:t>Our ambitious 150-year journey has taken us from telegraph cables to radio waves and intelligent audio engineering.</a:t>
            </a:r>
          </a:p>
          <a:p>
            <a:pPr marL="171450" indent="-171450">
              <a:buFont typeface="Arial" panose="020B0604020202020204" pitchFamily="34" charset="0"/>
              <a:buChar char="•"/>
            </a:pPr>
            <a:r>
              <a:rPr lang="en-US" sz="1200" b="0">
                <a:latin typeface="Arial" panose="020B0604020202020204" pitchFamily="34" charset="0"/>
                <a:cs typeface="Arial" panose="020B0604020202020204" pitchFamily="34" charset="0"/>
              </a:rPr>
              <a:t>Innovation has been in our DNA since 1869, and since then we have brought multiple world-firsts, with some of them listed here.</a:t>
            </a:r>
          </a:p>
          <a:p>
            <a:pPr marL="171450" indent="-171450">
              <a:buFont typeface="Arial" panose="020B0604020202020204" pitchFamily="34" charset="0"/>
              <a:buChar char="•"/>
            </a:pPr>
            <a:endParaRPr lang="en-US" sz="1200" b="0">
              <a:latin typeface="Arial" panose="020B0604020202020204" pitchFamily="34" charset="0"/>
              <a:cs typeface="Arial" panose="020B0604020202020204" pitchFamily="34" charset="0"/>
            </a:endParaRPr>
          </a:p>
          <a:p>
            <a:endParaRPr lang="en-US" sz="1200"/>
          </a:p>
        </p:txBody>
      </p:sp>
      <p:sp>
        <p:nvSpPr>
          <p:cNvPr id="4" name="Slide Number Placeholder 3">
            <a:extLst>
              <a:ext uri="{FF2B5EF4-FFF2-40B4-BE49-F238E27FC236}">
                <a16:creationId xmlns:a16="http://schemas.microsoft.com/office/drawing/2014/main" id="{0596E5A8-4323-6B4E-DE46-26035F1E2F8A}"/>
              </a:ext>
            </a:extLst>
          </p:cNvPr>
          <p:cNvSpPr>
            <a:spLocks noGrp="1"/>
          </p:cNvSpPr>
          <p:nvPr>
            <p:ph type="sldNum" sz="quarter" idx="10"/>
          </p:nvPr>
        </p:nvSpPr>
        <p:spPr/>
        <p:txBody>
          <a:bodyPr/>
          <a:lstStyle/>
          <a:p>
            <a:pPr marL="0" marR="0" lvl="0" indent="0" algn="r" defTabSz="609580" rtl="0" eaLnBrk="1" fontAlgn="auto" latinLnBrk="0" hangingPunct="1">
              <a:lnSpc>
                <a:spcPct val="100000"/>
              </a:lnSpc>
              <a:spcBef>
                <a:spcPts val="0"/>
              </a:spcBef>
              <a:spcAft>
                <a:spcPts val="0"/>
              </a:spcAft>
              <a:buClrTx/>
              <a:buSzTx/>
              <a:buFontTx/>
              <a:buNone/>
              <a:tabLst/>
              <a:defRPr/>
            </a:pPr>
            <a:fld id="{1B2E9501-0A73-994E-8DAA-B493BD46E178}" type="slidenum">
              <a:rPr kumimoji="0" lang="en-GB"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60958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24770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609580" rtl="0" eaLnBrk="1" fontAlgn="auto" latinLnBrk="0" hangingPunct="1">
              <a:lnSpc>
                <a:spcPct val="106000"/>
              </a:lnSpc>
              <a:spcBef>
                <a:spcPts val="0"/>
              </a:spcBef>
              <a:spcAft>
                <a:spcPts val="800"/>
              </a:spcAft>
              <a:buClrTx/>
              <a:buSzTx/>
              <a:buFont typeface="Arial" panose="020B0604020202020204" pitchFamily="34" charset="0"/>
              <a:buChar char="•"/>
              <a:tabLst>
                <a:tab pos="457200" algn="l"/>
              </a:tabLst>
              <a:defRPr/>
            </a:pPr>
            <a:r>
              <a:rPr lang="en-US" sz="1200">
                <a:effectLst/>
                <a:latin typeface="Arial" panose="020B0604020202020204" pitchFamily="34" charset="0"/>
                <a:ea typeface="Calibri" panose="020F0502020204030204" pitchFamily="34" charset="0"/>
                <a:cs typeface="Arial" panose="020B0604020202020204" pitchFamily="34" charset="0"/>
              </a:rPr>
              <a:t>At GN, we are proud to have hearing, audio, video, and gaming expertise for medical, professional, and consumer segments – </a:t>
            </a:r>
            <a:r>
              <a:rPr lang="en-US" sz="1200" u="sng">
                <a:effectLst/>
                <a:latin typeface="Arial" panose="020B0604020202020204" pitchFamily="34" charset="0"/>
                <a:ea typeface="Calibri" panose="020F0502020204030204" pitchFamily="34" charset="0"/>
                <a:cs typeface="Arial" panose="020B0604020202020204" pitchFamily="34" charset="0"/>
              </a:rPr>
              <a:t>all under one roof.</a:t>
            </a:r>
            <a:r>
              <a:rPr lang="en-US" sz="1200">
                <a:effectLst/>
                <a:latin typeface="Arial" panose="020B0604020202020204" pitchFamily="34" charset="0"/>
                <a:ea typeface="Calibri" panose="020F0502020204030204" pitchFamily="34" charset="0"/>
                <a:cs typeface="Arial" panose="020B0604020202020204" pitchFamily="34" charset="0"/>
              </a:rPr>
              <a:t> </a:t>
            </a:r>
          </a:p>
          <a:p>
            <a:pPr marL="342900" marR="0" lvl="0" indent="-342900" algn="l" defTabSz="457200" rtl="0" eaLnBrk="1" fontAlgn="auto" latinLnBrk="0" hangingPunct="1">
              <a:lnSpc>
                <a:spcPct val="106000"/>
              </a:lnSpc>
              <a:spcBef>
                <a:spcPts val="0"/>
              </a:spcBef>
              <a:spcAft>
                <a:spcPts val="800"/>
              </a:spcAft>
              <a:buClrTx/>
              <a:buSzTx/>
              <a:buFont typeface="Arial" panose="020B0604020202020204" pitchFamily="34" charset="0"/>
              <a:buChar char="•"/>
              <a:tabLst>
                <a:tab pos="457200" algn="l"/>
              </a:tabLst>
              <a:defRPr/>
            </a:pPr>
            <a:r>
              <a:rPr lang="en-US" sz="1200" b="0">
                <a:effectLst/>
                <a:latin typeface="Arial" panose="020B0604020202020204" pitchFamily="34" charset="0"/>
                <a:ea typeface="Calibri" panose="020F0502020204030204" pitchFamily="34" charset="0"/>
                <a:cs typeface="Arial" panose="020B0604020202020204" pitchFamily="34" charset="0"/>
              </a:rPr>
              <a:t>With our combined expertise, we develop innovation </a:t>
            </a:r>
            <a:r>
              <a:rPr lang="en-US" sz="1200" b="0">
                <a:solidFill>
                  <a:srgbClr val="382E2C"/>
                </a:solidFill>
                <a:effectLst/>
                <a:latin typeface="Arial" panose="020B0604020202020204" pitchFamily="34" charset="0"/>
                <a:ea typeface="Calibri" panose="020F0502020204030204" pitchFamily="34" charset="0"/>
                <a:cs typeface="Arial" panose="020B0604020202020204" pitchFamily="34" charset="0"/>
              </a:rPr>
              <a:t>that </a:t>
            </a:r>
            <a:r>
              <a:rPr lang="en-US" sz="1200">
                <a:solidFill>
                  <a:srgbClr val="382E2C"/>
                </a:solidFill>
                <a:effectLst/>
                <a:latin typeface="Arial" panose="020B0604020202020204" pitchFamily="34" charset="0"/>
                <a:ea typeface="Calibri" panose="020F0502020204030204" pitchFamily="34" charset="0"/>
                <a:cs typeface="Arial" panose="020B0604020202020204" pitchFamily="34" charset="0"/>
              </a:rPr>
              <a:t>address real life challenges for people with hearing loss, deliver a seamless collaboration experience for businesses, and superior sound and gaming solutions to consumers.</a:t>
            </a:r>
            <a:endParaRPr lang="en-US" sz="1200" b="1">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6000"/>
              </a:lnSpc>
              <a:spcAft>
                <a:spcPts val="800"/>
              </a:spcAft>
              <a:buFont typeface="Arial" panose="020B0604020202020204" pitchFamily="34" charset="0"/>
              <a:buChar char="•"/>
              <a:tabLst>
                <a:tab pos="457200" algn="l"/>
              </a:tabLst>
            </a:pPr>
            <a:r>
              <a:rPr lang="en-GB" sz="1200">
                <a:effectLst/>
                <a:latin typeface="Arial" panose="020B0604020202020204" pitchFamily="34" charset="0"/>
                <a:ea typeface="Calibri" panose="020F0502020204030204" pitchFamily="34" charset="0"/>
                <a:cs typeface="Arial" panose="020B0604020202020204" pitchFamily="34" charset="0"/>
              </a:rPr>
              <a:t>As one GN, our unique combination of competences has already led to several breakthrough products in the various markets we are operating in.</a:t>
            </a:r>
          </a:p>
          <a:p>
            <a:pPr marL="0" lvl="0" indent="0">
              <a:lnSpc>
                <a:spcPct val="106000"/>
              </a:lnSpc>
              <a:spcAft>
                <a:spcPts val="800"/>
              </a:spcAft>
              <a:buFont typeface="Arial" panose="020B0604020202020204" pitchFamily="34" charset="0"/>
              <a:buNone/>
              <a:tabLst>
                <a:tab pos="457200" algn="l"/>
              </a:tabLst>
            </a:pPr>
            <a:endParaRPr lang="en-GB" sz="120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609580" rtl="0" eaLnBrk="1" fontAlgn="auto" latinLnBrk="0" hangingPunct="1">
              <a:lnSpc>
                <a:spcPct val="106000"/>
              </a:lnSpc>
              <a:spcBef>
                <a:spcPts val="0"/>
              </a:spcBef>
              <a:spcAft>
                <a:spcPts val="800"/>
              </a:spcAft>
              <a:buClrTx/>
              <a:buSzTx/>
              <a:buFont typeface="Arial" panose="020B0604020202020204" pitchFamily="34" charset="0"/>
              <a:buNone/>
              <a:tabLst>
                <a:tab pos="457200" algn="l"/>
              </a:tabLst>
              <a:defRPr/>
            </a:pPr>
            <a:r>
              <a:rPr lang="en-GB" sz="1200" b="1" u="none">
                <a:effectLst/>
                <a:latin typeface="Arial" panose="020B0604020202020204" pitchFamily="34" charset="0"/>
                <a:ea typeface="Calibri" panose="020F0502020204030204" pitchFamily="34" charset="0"/>
                <a:cs typeface="Arial" panose="020B0604020202020204" pitchFamily="34" charset="0"/>
              </a:rPr>
              <a:t>A few examples of this combined expertise:</a:t>
            </a:r>
            <a:endParaRPr lang="en-US" sz="1200" b="1" u="none">
              <a:effectLst/>
              <a:latin typeface="Arial" panose="020B0604020202020204" pitchFamily="34" charset="0"/>
              <a:ea typeface="Calibri" panose="020F0502020204030204" pitchFamily="34" charset="0"/>
              <a:cs typeface="Arial" panose="020B0604020202020204" pitchFamily="34" charset="0"/>
            </a:endParaRPr>
          </a:p>
          <a:p>
            <a:pPr marL="171450" marR="0" lvl="0" indent="-171450" algn="l" defTabSz="609580" rtl="0" eaLnBrk="1" fontAlgn="auto" latinLnBrk="0" hangingPunct="1">
              <a:lnSpc>
                <a:spcPct val="106000"/>
              </a:lnSpc>
              <a:spcBef>
                <a:spcPts val="0"/>
              </a:spcBef>
              <a:spcAft>
                <a:spcPts val="800"/>
              </a:spcAft>
              <a:buClrTx/>
              <a:buSzTx/>
              <a:buFont typeface="Arial" panose="020B0604020202020204" pitchFamily="34" charset="0"/>
              <a:buChar char="•"/>
              <a:tabLst>
                <a:tab pos="457200" algn="l"/>
              </a:tabLst>
              <a:defRPr/>
            </a:pPr>
            <a:r>
              <a:rPr lang="en-US" sz="1200">
                <a:effectLst/>
                <a:latin typeface="Arial" panose="020B0604020202020204" pitchFamily="34" charset="0"/>
                <a:ea typeface="Calibri" panose="020F0502020204030204" pitchFamily="34" charset="0"/>
                <a:cs typeface="Arial" panose="020B0604020202020204" pitchFamily="34" charset="0"/>
              </a:rPr>
              <a:t>Thanks to radio technology developed for ReSound ONE hearing aids, we created our newest range of Jabra Elite true wireless earbuds</a:t>
            </a:r>
            <a:r>
              <a:rPr lang="en-US" sz="1200">
                <a:effectLst/>
                <a:latin typeface="Arial" panose="020B0604020202020204" pitchFamily="34" charset="0"/>
                <a:ea typeface="Times New Roman" panose="02020603050405020304" pitchFamily="18" charset="0"/>
                <a:cs typeface="Arial" panose="020B0604020202020204" pitchFamily="34" charset="0"/>
              </a:rPr>
              <a:t>.</a:t>
            </a:r>
          </a:p>
          <a:p>
            <a:pPr marL="171450" marR="0" lvl="0" indent="-171450" algn="l" defTabSz="609580" rtl="0" eaLnBrk="1" fontAlgn="auto" latinLnBrk="0" hangingPunct="1">
              <a:lnSpc>
                <a:spcPct val="106000"/>
              </a:lnSpc>
              <a:spcBef>
                <a:spcPts val="0"/>
              </a:spcBef>
              <a:spcAft>
                <a:spcPts val="800"/>
              </a:spcAft>
              <a:buClrTx/>
              <a:buSzTx/>
              <a:buFont typeface="Arial" panose="020B0604020202020204" pitchFamily="34" charset="0"/>
              <a:buChar char="•"/>
              <a:tabLst>
                <a:tab pos="457200" algn="l"/>
              </a:tabLst>
              <a:defRPr/>
            </a:pPr>
            <a:r>
              <a:rPr lang="en-US" sz="1200" b="0" i="0" u="none" strike="noStrike">
                <a:solidFill>
                  <a:srgbClr val="000000"/>
                </a:solidFill>
                <a:effectLst/>
                <a:latin typeface="Arial" panose="020B0604020202020204" pitchFamily="34" charset="0"/>
                <a:cs typeface="Arial" panose="020B0604020202020204" pitchFamily="34" charset="0"/>
              </a:rPr>
              <a:t>Jabra Enhance Pro over-the-counter hearing aids combine advanced medical grade hearing technology with Jabra’s consumer audio expertise.</a:t>
            </a:r>
            <a:endParaRPr lang="da-DK" sz="1200" b="0" i="0" u="none" strike="noStrike">
              <a:solidFill>
                <a:srgbClr val="000000"/>
              </a:solidFill>
              <a:effectLst/>
              <a:latin typeface="Arial" panose="020B0604020202020204" pitchFamily="34" charset="0"/>
              <a:ea typeface="+mn-ea"/>
              <a:cs typeface="Arial" panose="020B0604020202020204" pitchFamily="34" charset="0"/>
            </a:endParaRPr>
          </a:p>
          <a:p>
            <a:pPr marL="171450" marR="0" lvl="0" indent="-171450" algn="l" defTabSz="609580" rtl="0" eaLnBrk="1" fontAlgn="auto" latinLnBrk="0" hangingPunct="1">
              <a:lnSpc>
                <a:spcPct val="106000"/>
              </a:lnSpc>
              <a:spcBef>
                <a:spcPts val="0"/>
              </a:spcBef>
              <a:spcAft>
                <a:spcPts val="800"/>
              </a:spcAft>
              <a:buClrTx/>
              <a:buSzTx/>
              <a:buFont typeface="Arial" panose="020B0604020202020204" pitchFamily="34" charset="0"/>
              <a:buChar char="•"/>
              <a:tabLst>
                <a:tab pos="457200" algn="l"/>
              </a:tabLst>
              <a:defRPr/>
            </a:pP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Jabra </a:t>
            </a:r>
            <a:r>
              <a:rPr lang="en-US" sz="120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MySound</a:t>
            </a: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enables users to tailor their experiences based on their unique hearing profile. Algorithmic drawing on GN Hearing’s database of +85,000 hearing tests makes this possible. (Jabra </a:t>
            </a:r>
            <a:r>
              <a:rPr lang="en-US" sz="120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MySound</a:t>
            </a:r>
            <a:r>
              <a:rPr lang="en-US"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is an app that allows the consumers to personalize their soundscape)</a:t>
            </a:r>
            <a:r>
              <a:rPr lang="da-DK" sz="120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da-DK" sz="120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08F67-1B8F-4546-ACC2-E137F95A8ED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7335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917E0-1433-474F-B23F-0C9C4B1582B4}" type="slidenum">
              <a:rPr kumimoji="0" lang="bg-B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bg-B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0080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917E0-1433-474F-B23F-0C9C4B1582B4}" type="slidenum">
              <a:rPr kumimoji="0" lang="bg-B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bg-B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818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917E0-1433-474F-B23F-0C9C4B1582B4}" type="slidenum">
              <a:rPr kumimoji="0" lang="bg-B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bg-B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647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01D0A-048E-5EC8-8323-61D4F46EC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B8D29-82A6-EFA1-8971-F0189A60FB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B3FF6C-134E-286A-FA65-7CE731EC2B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5F8CB20E-1782-2E35-98B4-1D683C6714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2917E0-1433-474F-B23F-0C9C4B1582B4}" type="slidenum">
              <a:rPr kumimoji="0" lang="bg-B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bg-B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7157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5.xml"/><Relationship Id="rId1" Type="http://schemas.openxmlformats.org/officeDocument/2006/relationships/tags" Target="../tags/tag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emf"/></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ig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9F29D-FE9F-4376-A0E6-4645B80EB0B8}"/>
              </a:ext>
            </a:extLst>
          </p:cNvPr>
          <p:cNvSpPr>
            <a:spLocks noGrp="1"/>
          </p:cNvSpPr>
          <p:nvPr>
            <p:ph type="title" hasCustomPrompt="1"/>
          </p:nvPr>
        </p:nvSpPr>
        <p:spPr>
          <a:xfrm>
            <a:off x="838200" y="2766218"/>
            <a:ext cx="10515600" cy="1325563"/>
          </a:xfrm>
          <a:prstGeom prst="rect">
            <a:avLst/>
          </a:prstGeom>
        </p:spPr>
        <p:txBody>
          <a:bodyPr/>
          <a:lstStyle>
            <a:lvl1pPr>
              <a:defRPr/>
            </a:lvl1pPr>
          </a:lstStyle>
          <a:p>
            <a:r>
              <a:rPr lang="en-US"/>
              <a:t>TITLE SLIDE</a:t>
            </a:r>
          </a:p>
        </p:txBody>
      </p:sp>
      <p:pic>
        <p:nvPicPr>
          <p:cNvPr id="6" name="Picture 5" descr="Icon&#10;&#10;Description automatically generated">
            <a:extLst>
              <a:ext uri="{FF2B5EF4-FFF2-40B4-BE49-F238E27FC236}">
                <a16:creationId xmlns:a16="http://schemas.microsoft.com/office/drawing/2014/main" id="{94781E21-D0D6-4A58-A9FE-024AB46B0EB4}"/>
              </a:ext>
            </a:extLst>
          </p:cNvPr>
          <p:cNvPicPr>
            <a:picLocks noChangeAspect="1"/>
          </p:cNvPicPr>
          <p:nvPr userDrawn="1"/>
        </p:nvPicPr>
        <p:blipFill>
          <a:blip r:embed="rId2"/>
          <a:stretch>
            <a:fillRect/>
          </a:stretch>
        </p:blipFill>
        <p:spPr>
          <a:xfrm>
            <a:off x="263525" y="265365"/>
            <a:ext cx="574675" cy="574675"/>
          </a:xfrm>
          <a:prstGeom prst="rect">
            <a:avLst/>
          </a:prstGeom>
        </p:spPr>
      </p:pic>
    </p:spTree>
    <p:extLst>
      <p:ext uri="{BB962C8B-B14F-4D97-AF65-F5344CB8AC3E}">
        <p14:creationId xmlns:p14="http://schemas.microsoft.com/office/powerpoint/2010/main" val="1393353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2 Image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802AC5A-E3D4-4E1A-AE2B-251E6A67C94C}"/>
              </a:ext>
            </a:extLst>
          </p:cNvPr>
          <p:cNvSpPr>
            <a:spLocks noGrp="1"/>
          </p:cNvSpPr>
          <p:nvPr>
            <p:ph type="title" hasCustomPrompt="1"/>
          </p:nvPr>
        </p:nvSpPr>
        <p:spPr>
          <a:xfrm>
            <a:off x="263524" y="260351"/>
            <a:ext cx="11664951" cy="720724"/>
          </a:xfrm>
          <a:prstGeom prst="rect">
            <a:avLst/>
          </a:prstGeom>
        </p:spPr>
        <p:txBody>
          <a:bodyPr/>
          <a:lstStyle>
            <a:lvl1pPr>
              <a:defRPr/>
            </a:lvl1pPr>
          </a:lstStyle>
          <a:p>
            <a:r>
              <a:rPr lang="en-US"/>
              <a:t>Insert Slide Title</a:t>
            </a:r>
          </a:p>
        </p:txBody>
      </p:sp>
      <p:sp>
        <p:nvSpPr>
          <p:cNvPr id="21" name="Text Placeholder 15">
            <a:extLst>
              <a:ext uri="{FF2B5EF4-FFF2-40B4-BE49-F238E27FC236}">
                <a16:creationId xmlns:a16="http://schemas.microsoft.com/office/drawing/2014/main" id="{0EB236FF-76EC-47EA-96B9-EB505F9399E9}"/>
              </a:ext>
            </a:extLst>
          </p:cNvPr>
          <p:cNvSpPr>
            <a:spLocks noGrp="1"/>
          </p:cNvSpPr>
          <p:nvPr>
            <p:ph type="body" sz="quarter" idx="11" hasCustomPrompt="1"/>
          </p:nvPr>
        </p:nvSpPr>
        <p:spPr>
          <a:xfrm>
            <a:off x="263525" y="1268412"/>
            <a:ext cx="3775075" cy="5329237"/>
          </a:xfrm>
          <a:prstGeom prst="rect">
            <a:avLst/>
          </a:prstGeom>
        </p:spPr>
        <p:txBody>
          <a:bodyPr>
            <a:noAutofit/>
          </a:bodyPr>
          <a:lstStyle>
            <a:lvl1pPr>
              <a:defRPr/>
            </a:lvl1pPr>
          </a:lstStyle>
          <a:p>
            <a:pPr lvl="0"/>
            <a:r>
              <a:rPr lang="en-US"/>
              <a:t>Insert paragraphs</a:t>
            </a:r>
          </a:p>
        </p:txBody>
      </p:sp>
      <p:sp>
        <p:nvSpPr>
          <p:cNvPr id="23" name="Picture Placeholder 22">
            <a:extLst>
              <a:ext uri="{FF2B5EF4-FFF2-40B4-BE49-F238E27FC236}">
                <a16:creationId xmlns:a16="http://schemas.microsoft.com/office/drawing/2014/main" id="{B44199D2-C617-4758-9390-2C978955FD1D}"/>
              </a:ext>
            </a:extLst>
          </p:cNvPr>
          <p:cNvSpPr>
            <a:spLocks noGrp="1"/>
          </p:cNvSpPr>
          <p:nvPr>
            <p:ph type="pic" sz="quarter" idx="12" hasCustomPrompt="1"/>
          </p:nvPr>
        </p:nvSpPr>
        <p:spPr>
          <a:xfrm>
            <a:off x="4191000" y="1276003"/>
            <a:ext cx="3776664" cy="5329237"/>
          </a:xfrm>
          <a:prstGeom prst="rect">
            <a:avLst/>
          </a:prstGeom>
          <a:solidFill>
            <a:schemeClr val="tx1">
              <a:lumMod val="75000"/>
            </a:schemeClr>
          </a:solidFill>
        </p:spPr>
        <p:txBody>
          <a:bodyPr/>
          <a:lstStyle>
            <a:lvl1pPr>
              <a:defRPr>
                <a:solidFill>
                  <a:schemeClr val="bg1"/>
                </a:solidFill>
              </a:defRPr>
            </a:lvl1pPr>
          </a:lstStyle>
          <a:p>
            <a:r>
              <a:rPr lang="en-US"/>
              <a:t>Insert image</a:t>
            </a:r>
          </a:p>
        </p:txBody>
      </p:sp>
      <p:sp>
        <p:nvSpPr>
          <p:cNvPr id="27" name="Picture Placeholder 22">
            <a:extLst>
              <a:ext uri="{FF2B5EF4-FFF2-40B4-BE49-F238E27FC236}">
                <a16:creationId xmlns:a16="http://schemas.microsoft.com/office/drawing/2014/main" id="{4E4B9183-021B-4BFB-B36C-725E6743D18D}"/>
              </a:ext>
            </a:extLst>
          </p:cNvPr>
          <p:cNvSpPr>
            <a:spLocks noGrp="1"/>
          </p:cNvSpPr>
          <p:nvPr>
            <p:ph type="pic" sz="quarter" idx="13" hasCustomPrompt="1"/>
          </p:nvPr>
        </p:nvSpPr>
        <p:spPr>
          <a:xfrm>
            <a:off x="8119548" y="1268413"/>
            <a:ext cx="3814790" cy="5329237"/>
          </a:xfrm>
          <a:prstGeom prst="rect">
            <a:avLst/>
          </a:prstGeom>
          <a:solidFill>
            <a:schemeClr val="tx1">
              <a:lumMod val="75000"/>
            </a:schemeClr>
          </a:solidFill>
        </p:spPr>
        <p:txBody>
          <a:bodyPr/>
          <a:lstStyle>
            <a:lvl1pPr>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None/>
              <a:tabLst/>
              <a:defRPr/>
            </a:pPr>
            <a:r>
              <a:rPr lang="en-US"/>
              <a:t>Insert image</a:t>
            </a:r>
          </a:p>
          <a:p>
            <a:endParaRPr lang="en-US"/>
          </a:p>
        </p:txBody>
      </p:sp>
    </p:spTree>
    <p:extLst>
      <p:ext uri="{BB962C8B-B14F-4D97-AF65-F5344CB8AC3E}">
        <p14:creationId xmlns:p14="http://schemas.microsoft.com/office/powerpoint/2010/main" val="2516008311"/>
      </p:ext>
    </p:extLst>
  </p:cSld>
  <p:clrMapOvr>
    <a:masterClrMapping/>
  </p:clrMapOvr>
  <p:extLst>
    <p:ext uri="{DCECCB84-F9BA-43D5-87BE-67443E8EF086}">
      <p15:sldGuideLst xmlns:p15="http://schemas.microsoft.com/office/powerpoint/2012/main">
        <p15:guide id="7" pos="768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One/Third Grey Backgroun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B6C430B-EF03-4DC1-BD18-E2D3CA00CA81}"/>
              </a:ext>
            </a:extLst>
          </p:cNvPr>
          <p:cNvSpPr/>
          <p:nvPr userDrawn="1"/>
        </p:nvSpPr>
        <p:spPr>
          <a:xfrm>
            <a:off x="0" y="0"/>
            <a:ext cx="3936487"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Content Placeholder 10">
            <a:extLst>
              <a:ext uri="{FF2B5EF4-FFF2-40B4-BE49-F238E27FC236}">
                <a16:creationId xmlns:a16="http://schemas.microsoft.com/office/drawing/2014/main" id="{0687842F-FF50-4F53-9408-37BD86FA47CC}"/>
              </a:ext>
            </a:extLst>
          </p:cNvPr>
          <p:cNvSpPr>
            <a:spLocks noGrp="1"/>
          </p:cNvSpPr>
          <p:nvPr>
            <p:ph sz="quarter" idx="11" hasCustomPrompt="1"/>
          </p:nvPr>
        </p:nvSpPr>
        <p:spPr>
          <a:xfrm>
            <a:off x="4511088" y="1870075"/>
            <a:ext cx="7106312" cy="4295775"/>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pic>
        <p:nvPicPr>
          <p:cNvPr id="6" name="Picture 5">
            <a:extLst>
              <a:ext uri="{FF2B5EF4-FFF2-40B4-BE49-F238E27FC236}">
                <a16:creationId xmlns:a16="http://schemas.microsoft.com/office/drawing/2014/main" id="{44DD3386-48C5-45DC-B6E6-78ADFD41D60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13" name="Content Placeholder 10">
            <a:extLst>
              <a:ext uri="{FF2B5EF4-FFF2-40B4-BE49-F238E27FC236}">
                <a16:creationId xmlns:a16="http://schemas.microsoft.com/office/drawing/2014/main" id="{68A22510-7933-490F-8976-836D874A2CA0}"/>
              </a:ext>
            </a:extLst>
          </p:cNvPr>
          <p:cNvSpPr>
            <a:spLocks noGrp="1"/>
          </p:cNvSpPr>
          <p:nvPr>
            <p:ph sz="quarter" idx="12" hasCustomPrompt="1"/>
          </p:nvPr>
        </p:nvSpPr>
        <p:spPr>
          <a:xfrm>
            <a:off x="422914"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6" name="Title 1">
            <a:extLst>
              <a:ext uri="{FF2B5EF4-FFF2-40B4-BE49-F238E27FC236}">
                <a16:creationId xmlns:a16="http://schemas.microsoft.com/office/drawing/2014/main" id="{EE7F0992-0F6A-4880-B311-1AA40DD3156D}"/>
              </a:ext>
            </a:extLst>
          </p:cNvPr>
          <p:cNvSpPr>
            <a:spLocks noGrp="1"/>
          </p:cNvSpPr>
          <p:nvPr>
            <p:ph type="title" hasCustomPrompt="1"/>
          </p:nvPr>
        </p:nvSpPr>
        <p:spPr>
          <a:xfrm>
            <a:off x="406541" y="321736"/>
            <a:ext cx="3027234" cy="488951"/>
          </a:xfrm>
        </p:spPr>
        <p:txBody>
          <a:bodyPr/>
          <a:lstStyle>
            <a:lvl1pPr>
              <a:defRPr sz="2800">
                <a:solidFill>
                  <a:schemeClr val="tx1"/>
                </a:solidFill>
              </a:defRPr>
            </a:lvl1pPr>
          </a:lstStyle>
          <a:p>
            <a:r>
              <a:rPr lang="en-US"/>
              <a:t>Insert headline here</a:t>
            </a:r>
            <a:endParaRPr lang="da-DK"/>
          </a:p>
        </p:txBody>
      </p:sp>
    </p:spTree>
    <p:extLst>
      <p:ext uri="{BB962C8B-B14F-4D97-AF65-F5344CB8AC3E}">
        <p14:creationId xmlns:p14="http://schemas.microsoft.com/office/powerpoint/2010/main" val="27662102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hree Color Background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BF249-5CAA-4AE4-9F02-DA51AE7B696C}"/>
              </a:ext>
            </a:extLst>
          </p:cNvPr>
          <p:cNvSpPr/>
          <p:nvPr userDrawn="1"/>
        </p:nvSpPr>
        <p:spPr>
          <a:xfrm>
            <a:off x="3922809" y="0"/>
            <a:ext cx="8269191"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Rectangle 4">
            <a:extLst>
              <a:ext uri="{FF2B5EF4-FFF2-40B4-BE49-F238E27FC236}">
                <a16:creationId xmlns:a16="http://schemas.microsoft.com/office/drawing/2014/main" id="{074829D1-9983-412F-A288-ABACA8830E93}"/>
              </a:ext>
            </a:extLst>
          </p:cNvPr>
          <p:cNvSpPr/>
          <p:nvPr userDrawn="1"/>
        </p:nvSpPr>
        <p:spPr>
          <a:xfrm>
            <a:off x="8099337" y="0"/>
            <a:ext cx="4106962" cy="6858000"/>
          </a:xfrm>
          <a:prstGeom prst="rect">
            <a:avLst/>
          </a:prstGeom>
          <a:solidFill>
            <a:srgbClr val="E2D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G" sz="1800"/>
          </a:p>
        </p:txBody>
      </p:sp>
      <p:pic>
        <p:nvPicPr>
          <p:cNvPr id="6" name="Picture 5">
            <a:extLst>
              <a:ext uri="{FF2B5EF4-FFF2-40B4-BE49-F238E27FC236}">
                <a16:creationId xmlns:a16="http://schemas.microsoft.com/office/drawing/2014/main" id="{0E795892-D655-4BF9-B3F8-40F0B0DADBA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8" name="Title 1">
            <a:extLst>
              <a:ext uri="{FF2B5EF4-FFF2-40B4-BE49-F238E27FC236}">
                <a16:creationId xmlns:a16="http://schemas.microsoft.com/office/drawing/2014/main" id="{3B234CC8-4F14-4D15-B52D-4CA7FA8B83ED}"/>
              </a:ext>
            </a:extLst>
          </p:cNvPr>
          <p:cNvSpPr>
            <a:spLocks noGrp="1"/>
          </p:cNvSpPr>
          <p:nvPr>
            <p:ph type="title" hasCustomPrompt="1"/>
          </p:nvPr>
        </p:nvSpPr>
        <p:spPr>
          <a:xfrm>
            <a:off x="406541" y="321736"/>
            <a:ext cx="11358875" cy="488951"/>
          </a:xfrm>
        </p:spPr>
        <p:txBody>
          <a:bodyPr/>
          <a:lstStyle/>
          <a:p>
            <a:r>
              <a:rPr lang="en-US"/>
              <a:t>Insert headline here</a:t>
            </a:r>
            <a:endParaRPr lang="da-DK"/>
          </a:p>
        </p:txBody>
      </p:sp>
      <p:sp>
        <p:nvSpPr>
          <p:cNvPr id="9" name="Content Placeholder 10">
            <a:extLst>
              <a:ext uri="{FF2B5EF4-FFF2-40B4-BE49-F238E27FC236}">
                <a16:creationId xmlns:a16="http://schemas.microsoft.com/office/drawing/2014/main" id="{C6D1684C-92B0-4FA5-853A-28F3B8C4AA16}"/>
              </a:ext>
            </a:extLst>
          </p:cNvPr>
          <p:cNvSpPr>
            <a:spLocks noGrp="1"/>
          </p:cNvSpPr>
          <p:nvPr>
            <p:ph sz="quarter" idx="12" hasCustomPrompt="1"/>
          </p:nvPr>
        </p:nvSpPr>
        <p:spPr>
          <a:xfrm>
            <a:off x="422914"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0" name="Content Placeholder 10">
            <a:extLst>
              <a:ext uri="{FF2B5EF4-FFF2-40B4-BE49-F238E27FC236}">
                <a16:creationId xmlns:a16="http://schemas.microsoft.com/office/drawing/2014/main" id="{036CCB03-97E6-4CDD-AEF0-D971A163374A}"/>
              </a:ext>
            </a:extLst>
          </p:cNvPr>
          <p:cNvSpPr>
            <a:spLocks noGrp="1"/>
          </p:cNvSpPr>
          <p:nvPr>
            <p:ph sz="quarter" idx="13" hasCustomPrompt="1"/>
          </p:nvPr>
        </p:nvSpPr>
        <p:spPr>
          <a:xfrm>
            <a:off x="4505643"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1" name="Content Placeholder 10">
            <a:extLst>
              <a:ext uri="{FF2B5EF4-FFF2-40B4-BE49-F238E27FC236}">
                <a16:creationId xmlns:a16="http://schemas.microsoft.com/office/drawing/2014/main" id="{19C6ADEB-5CA5-418A-8A37-7AF97D898C55}"/>
              </a:ext>
            </a:extLst>
          </p:cNvPr>
          <p:cNvSpPr>
            <a:spLocks noGrp="1"/>
          </p:cNvSpPr>
          <p:nvPr>
            <p:ph sz="quarter" idx="14" hasCustomPrompt="1"/>
          </p:nvPr>
        </p:nvSpPr>
        <p:spPr>
          <a:xfrm>
            <a:off x="8647386"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Tree>
    <p:extLst>
      <p:ext uri="{BB962C8B-B14F-4D97-AF65-F5344CB8AC3E}">
        <p14:creationId xmlns:p14="http://schemas.microsoft.com/office/powerpoint/2010/main" val="39264644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hree Color Background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BF249-5CAA-4AE4-9F02-DA51AE7B696C}"/>
              </a:ext>
            </a:extLst>
          </p:cNvPr>
          <p:cNvSpPr/>
          <p:nvPr userDrawn="1"/>
        </p:nvSpPr>
        <p:spPr>
          <a:xfrm>
            <a:off x="3922809" y="0"/>
            <a:ext cx="8269191" cy="6858000"/>
          </a:xfrm>
          <a:prstGeom prst="rect">
            <a:avLst/>
          </a:prstGeom>
          <a:solidFill>
            <a:srgbClr val="D4D7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Rectangle 4">
            <a:extLst>
              <a:ext uri="{FF2B5EF4-FFF2-40B4-BE49-F238E27FC236}">
                <a16:creationId xmlns:a16="http://schemas.microsoft.com/office/drawing/2014/main" id="{074829D1-9983-412F-A288-ABACA8830E93}"/>
              </a:ext>
            </a:extLst>
          </p:cNvPr>
          <p:cNvSpPr/>
          <p:nvPr userDrawn="1"/>
        </p:nvSpPr>
        <p:spPr>
          <a:xfrm>
            <a:off x="8099337" y="0"/>
            <a:ext cx="4106962" cy="6858000"/>
          </a:xfrm>
          <a:prstGeom prst="rect">
            <a:avLst/>
          </a:prstGeom>
          <a:solidFill>
            <a:srgbClr val="7D8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G" sz="1800"/>
          </a:p>
        </p:txBody>
      </p:sp>
      <p:pic>
        <p:nvPicPr>
          <p:cNvPr id="6" name="Picture 5">
            <a:extLst>
              <a:ext uri="{FF2B5EF4-FFF2-40B4-BE49-F238E27FC236}">
                <a16:creationId xmlns:a16="http://schemas.microsoft.com/office/drawing/2014/main" id="{0E795892-D655-4BF9-B3F8-40F0B0DADBA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8" name="Title 1">
            <a:extLst>
              <a:ext uri="{FF2B5EF4-FFF2-40B4-BE49-F238E27FC236}">
                <a16:creationId xmlns:a16="http://schemas.microsoft.com/office/drawing/2014/main" id="{3B234CC8-4F14-4D15-B52D-4CA7FA8B83ED}"/>
              </a:ext>
            </a:extLst>
          </p:cNvPr>
          <p:cNvSpPr>
            <a:spLocks noGrp="1"/>
          </p:cNvSpPr>
          <p:nvPr>
            <p:ph type="title" hasCustomPrompt="1"/>
          </p:nvPr>
        </p:nvSpPr>
        <p:spPr>
          <a:xfrm>
            <a:off x="406541" y="321736"/>
            <a:ext cx="11358875" cy="488951"/>
          </a:xfrm>
        </p:spPr>
        <p:txBody>
          <a:bodyPr/>
          <a:lstStyle/>
          <a:p>
            <a:r>
              <a:rPr lang="en-US"/>
              <a:t>Insert headline here</a:t>
            </a:r>
            <a:endParaRPr lang="da-DK"/>
          </a:p>
        </p:txBody>
      </p:sp>
      <p:sp>
        <p:nvSpPr>
          <p:cNvPr id="9" name="Content Placeholder 10">
            <a:extLst>
              <a:ext uri="{FF2B5EF4-FFF2-40B4-BE49-F238E27FC236}">
                <a16:creationId xmlns:a16="http://schemas.microsoft.com/office/drawing/2014/main" id="{C6D1684C-92B0-4FA5-853A-28F3B8C4AA16}"/>
              </a:ext>
            </a:extLst>
          </p:cNvPr>
          <p:cNvSpPr>
            <a:spLocks noGrp="1"/>
          </p:cNvSpPr>
          <p:nvPr>
            <p:ph sz="quarter" idx="12" hasCustomPrompt="1"/>
          </p:nvPr>
        </p:nvSpPr>
        <p:spPr>
          <a:xfrm>
            <a:off x="422914"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0" name="Content Placeholder 10">
            <a:extLst>
              <a:ext uri="{FF2B5EF4-FFF2-40B4-BE49-F238E27FC236}">
                <a16:creationId xmlns:a16="http://schemas.microsoft.com/office/drawing/2014/main" id="{036CCB03-97E6-4CDD-AEF0-D971A163374A}"/>
              </a:ext>
            </a:extLst>
          </p:cNvPr>
          <p:cNvSpPr>
            <a:spLocks noGrp="1"/>
          </p:cNvSpPr>
          <p:nvPr>
            <p:ph sz="quarter" idx="13" hasCustomPrompt="1"/>
          </p:nvPr>
        </p:nvSpPr>
        <p:spPr>
          <a:xfrm>
            <a:off x="4505643"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1" name="Content Placeholder 10">
            <a:extLst>
              <a:ext uri="{FF2B5EF4-FFF2-40B4-BE49-F238E27FC236}">
                <a16:creationId xmlns:a16="http://schemas.microsoft.com/office/drawing/2014/main" id="{19C6ADEB-5CA5-418A-8A37-7AF97D898C55}"/>
              </a:ext>
            </a:extLst>
          </p:cNvPr>
          <p:cNvSpPr>
            <a:spLocks noGrp="1"/>
          </p:cNvSpPr>
          <p:nvPr>
            <p:ph sz="quarter" idx="14" hasCustomPrompt="1"/>
          </p:nvPr>
        </p:nvSpPr>
        <p:spPr>
          <a:xfrm>
            <a:off x="8647386"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Tree>
    <p:extLst>
      <p:ext uri="{BB962C8B-B14F-4D97-AF65-F5344CB8AC3E}">
        <p14:creationId xmlns:p14="http://schemas.microsoft.com/office/powerpoint/2010/main" val="408599868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 Text Boxes + 2 Image Boxes">
    <p:spTree>
      <p:nvGrpSpPr>
        <p:cNvPr id="1" name=""/>
        <p:cNvGrpSpPr/>
        <p:nvPr/>
      </p:nvGrpSpPr>
      <p:grpSpPr>
        <a:xfrm>
          <a:off x="0" y="0"/>
          <a:ext cx="0" cy="0"/>
          <a:chOff x="0" y="0"/>
          <a:chExt cx="0" cy="0"/>
        </a:xfrm>
      </p:grpSpPr>
      <p:sp>
        <p:nvSpPr>
          <p:cNvPr id="72" name="Picture Placeholder 3">
            <a:extLst>
              <a:ext uri="{FF2B5EF4-FFF2-40B4-BE49-F238E27FC236}">
                <a16:creationId xmlns:a16="http://schemas.microsoft.com/office/drawing/2014/main" id="{BCAB1792-8EF6-4B22-8A61-6542D23ED28E}"/>
              </a:ext>
            </a:extLst>
          </p:cNvPr>
          <p:cNvSpPr>
            <a:spLocks noGrp="1"/>
          </p:cNvSpPr>
          <p:nvPr>
            <p:ph type="pic" sz="quarter" idx="10"/>
          </p:nvPr>
        </p:nvSpPr>
        <p:spPr>
          <a:xfrm>
            <a:off x="477776" y="4173415"/>
            <a:ext cx="5472003" cy="1964896"/>
          </a:xfrm>
        </p:spPr>
        <p:txBody>
          <a:bodyPr/>
          <a:lstStyle>
            <a:lvl1pPr marL="0" indent="0">
              <a:buNone/>
              <a:defRPr/>
            </a:lvl1pPr>
          </a:lstStyle>
          <a:p>
            <a:r>
              <a:rPr lang="en-US"/>
              <a:t>Click icon to add picture</a:t>
            </a:r>
            <a:endParaRPr lang="en-GB"/>
          </a:p>
        </p:txBody>
      </p:sp>
      <p:sp>
        <p:nvSpPr>
          <p:cNvPr id="76" name="Text Placeholder 5">
            <a:extLst>
              <a:ext uri="{FF2B5EF4-FFF2-40B4-BE49-F238E27FC236}">
                <a16:creationId xmlns:a16="http://schemas.microsoft.com/office/drawing/2014/main" id="{F7A02462-9793-4334-B3F5-92E341D5B1E6}"/>
              </a:ext>
            </a:extLst>
          </p:cNvPr>
          <p:cNvSpPr>
            <a:spLocks noGrp="1"/>
          </p:cNvSpPr>
          <p:nvPr>
            <p:ph type="body" sz="quarter" idx="11" hasCustomPrompt="1"/>
          </p:nvPr>
        </p:nvSpPr>
        <p:spPr>
          <a:xfrm>
            <a:off x="414320" y="1752212"/>
            <a:ext cx="553280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7" name="Title 9">
            <a:extLst>
              <a:ext uri="{FF2B5EF4-FFF2-40B4-BE49-F238E27FC236}">
                <a16:creationId xmlns:a16="http://schemas.microsoft.com/office/drawing/2014/main" id="{91DE89DE-9DF7-485C-849C-3D4454F20858}"/>
              </a:ext>
            </a:extLst>
          </p:cNvPr>
          <p:cNvSpPr>
            <a:spLocks noGrp="1"/>
          </p:cNvSpPr>
          <p:nvPr>
            <p:ph type="title" hasCustomPrompt="1"/>
          </p:nvPr>
        </p:nvSpPr>
        <p:spPr>
          <a:xfrm>
            <a:off x="422912" y="321736"/>
            <a:ext cx="11290722"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78" name="Picture Placeholder 3">
            <a:extLst>
              <a:ext uri="{FF2B5EF4-FFF2-40B4-BE49-F238E27FC236}">
                <a16:creationId xmlns:a16="http://schemas.microsoft.com/office/drawing/2014/main" id="{DC187AF2-1032-4559-966D-631A1AB5C9D1}"/>
              </a:ext>
            </a:extLst>
          </p:cNvPr>
          <p:cNvSpPr>
            <a:spLocks noGrp="1"/>
          </p:cNvSpPr>
          <p:nvPr>
            <p:ph type="pic" sz="quarter" idx="13"/>
          </p:nvPr>
        </p:nvSpPr>
        <p:spPr>
          <a:xfrm>
            <a:off x="6244778" y="4173415"/>
            <a:ext cx="5472003" cy="1964896"/>
          </a:xfrm>
        </p:spPr>
        <p:txBody>
          <a:bodyPr/>
          <a:lstStyle>
            <a:lvl1pPr marL="0" indent="0">
              <a:buNone/>
              <a:defRPr/>
            </a:lvl1pPr>
          </a:lstStyle>
          <a:p>
            <a:r>
              <a:rPr lang="en-US"/>
              <a:t>Click icon to add picture</a:t>
            </a:r>
            <a:endParaRPr lang="en-GB"/>
          </a:p>
        </p:txBody>
      </p:sp>
      <p:sp>
        <p:nvSpPr>
          <p:cNvPr id="79" name="Text Placeholder 5">
            <a:extLst>
              <a:ext uri="{FF2B5EF4-FFF2-40B4-BE49-F238E27FC236}">
                <a16:creationId xmlns:a16="http://schemas.microsoft.com/office/drawing/2014/main" id="{9F32A1BA-91C1-4930-84AF-95014CBC5073}"/>
              </a:ext>
            </a:extLst>
          </p:cNvPr>
          <p:cNvSpPr>
            <a:spLocks noGrp="1"/>
          </p:cNvSpPr>
          <p:nvPr>
            <p:ph type="body" sz="quarter" idx="14" hasCustomPrompt="1"/>
          </p:nvPr>
        </p:nvSpPr>
        <p:spPr>
          <a:xfrm>
            <a:off x="6181322" y="1752212"/>
            <a:ext cx="553280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585818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 Text Boxes + 3 Image Boxes">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77776" y="4173415"/>
            <a:ext cx="3554439" cy="1964896"/>
          </a:xfrm>
        </p:spPr>
        <p:txBody>
          <a:bodyPr/>
          <a:lstStyle>
            <a:lvl1pPr marL="0" indent="0">
              <a:buNone/>
              <a:defRPr/>
            </a:lvl1pPr>
          </a:lstStyle>
          <a:p>
            <a:r>
              <a:rPr lang="en-US"/>
              <a:t>Click icon to add picture</a:t>
            </a:r>
            <a:endParaRPr lang="en-GB"/>
          </a:p>
        </p:txBody>
      </p:sp>
      <p:sp>
        <p:nvSpPr>
          <p:cNvPr id="6" name="Text Placeholder 5"/>
          <p:cNvSpPr>
            <a:spLocks noGrp="1"/>
          </p:cNvSpPr>
          <p:nvPr>
            <p:ph type="body" sz="quarter" idx="11" hasCustomPrompt="1"/>
          </p:nvPr>
        </p:nvSpPr>
        <p:spPr>
          <a:xfrm>
            <a:off x="422914" y="175221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22912" y="321736"/>
            <a:ext cx="11290722"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1" name="Picture Placeholder 3"/>
          <p:cNvSpPr>
            <a:spLocks noGrp="1"/>
          </p:cNvSpPr>
          <p:nvPr>
            <p:ph type="pic" sz="quarter" idx="12"/>
          </p:nvPr>
        </p:nvSpPr>
        <p:spPr>
          <a:xfrm>
            <a:off x="4334165" y="4173415"/>
            <a:ext cx="3554439" cy="1964896"/>
          </a:xfrm>
        </p:spPr>
        <p:txBody>
          <a:bodyPr/>
          <a:lstStyle>
            <a:lvl1pPr marL="0" indent="0">
              <a:buNone/>
              <a:defRPr/>
            </a:lvl1pPr>
          </a:lstStyle>
          <a:p>
            <a:r>
              <a:rPr lang="en-US"/>
              <a:t>Click icon to add picture</a:t>
            </a:r>
            <a:endParaRPr lang="en-GB"/>
          </a:p>
        </p:txBody>
      </p:sp>
      <p:sp>
        <p:nvSpPr>
          <p:cNvPr id="12" name="Text Placeholder 5"/>
          <p:cNvSpPr>
            <a:spLocks noGrp="1"/>
          </p:cNvSpPr>
          <p:nvPr>
            <p:ph type="body" sz="quarter" idx="13" hasCustomPrompt="1"/>
          </p:nvPr>
        </p:nvSpPr>
        <p:spPr>
          <a:xfrm>
            <a:off x="4279304" y="175221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Picture Placeholder 3"/>
          <p:cNvSpPr>
            <a:spLocks noGrp="1"/>
          </p:cNvSpPr>
          <p:nvPr>
            <p:ph type="pic" sz="quarter" idx="14"/>
          </p:nvPr>
        </p:nvSpPr>
        <p:spPr>
          <a:xfrm>
            <a:off x="8190555" y="4173415"/>
            <a:ext cx="3554439" cy="1964896"/>
          </a:xfrm>
        </p:spPr>
        <p:txBody>
          <a:bodyPr/>
          <a:lstStyle>
            <a:lvl1pPr marL="0" indent="0">
              <a:buNone/>
              <a:defRPr/>
            </a:lvl1pPr>
          </a:lstStyle>
          <a:p>
            <a:r>
              <a:rPr lang="en-US"/>
              <a:t>Click icon to add picture</a:t>
            </a:r>
            <a:endParaRPr lang="en-GB"/>
          </a:p>
        </p:txBody>
      </p:sp>
      <p:sp>
        <p:nvSpPr>
          <p:cNvPr id="16" name="Text Placeholder 5"/>
          <p:cNvSpPr>
            <a:spLocks noGrp="1"/>
          </p:cNvSpPr>
          <p:nvPr>
            <p:ph type="body" sz="quarter" idx="15" hasCustomPrompt="1"/>
          </p:nvPr>
        </p:nvSpPr>
        <p:spPr>
          <a:xfrm>
            <a:off x="8135694" y="175221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20315895"/>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 Image Boxes +3 Text Boxe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5CE8D57-3D26-4FE5-B13B-02BB4900E5E5}"/>
              </a:ext>
            </a:extLst>
          </p:cNvPr>
          <p:cNvSpPr>
            <a:spLocks noGrp="1"/>
          </p:cNvSpPr>
          <p:nvPr>
            <p:ph type="pic" sz="quarter" idx="11"/>
          </p:nvPr>
        </p:nvSpPr>
        <p:spPr>
          <a:xfrm>
            <a:off x="422913" y="1752211"/>
            <a:ext cx="3593933" cy="1964896"/>
          </a:xfrm>
        </p:spPr>
        <p:txBody>
          <a:bodyPr/>
          <a:lstStyle>
            <a:lvl1pPr marL="0" indent="0">
              <a:buNone/>
              <a:defRPr/>
            </a:lvl1pPr>
          </a:lstStyle>
          <a:p>
            <a:r>
              <a:rPr lang="en-US"/>
              <a:t>Click icon to add picture</a:t>
            </a:r>
            <a:endParaRPr lang="en-GB"/>
          </a:p>
        </p:txBody>
      </p:sp>
      <p:sp>
        <p:nvSpPr>
          <p:cNvPr id="5" name="Text Placeholder 5">
            <a:extLst>
              <a:ext uri="{FF2B5EF4-FFF2-40B4-BE49-F238E27FC236}">
                <a16:creationId xmlns:a16="http://schemas.microsoft.com/office/drawing/2014/main" id="{9AA34DB2-3ABE-4F43-8E93-5FA068EB4417}"/>
              </a:ext>
            </a:extLst>
          </p:cNvPr>
          <p:cNvSpPr>
            <a:spLocks noGrp="1"/>
          </p:cNvSpPr>
          <p:nvPr>
            <p:ph type="body" sz="quarter" idx="12" hasCustomPrompt="1"/>
          </p:nvPr>
        </p:nvSpPr>
        <p:spPr>
          <a:xfrm>
            <a:off x="422914" y="394296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9">
            <a:extLst>
              <a:ext uri="{FF2B5EF4-FFF2-40B4-BE49-F238E27FC236}">
                <a16:creationId xmlns:a16="http://schemas.microsoft.com/office/drawing/2014/main" id="{94A87EB2-8B46-4D56-8A24-AF7E6F37CF94}"/>
              </a:ext>
            </a:extLst>
          </p:cNvPr>
          <p:cNvSpPr>
            <a:spLocks noGrp="1"/>
          </p:cNvSpPr>
          <p:nvPr>
            <p:ph type="title" hasCustomPrompt="1"/>
          </p:nvPr>
        </p:nvSpPr>
        <p:spPr>
          <a:xfrm>
            <a:off x="422912" y="321736"/>
            <a:ext cx="11290722"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7" name="Picture Placeholder 3">
            <a:extLst>
              <a:ext uri="{FF2B5EF4-FFF2-40B4-BE49-F238E27FC236}">
                <a16:creationId xmlns:a16="http://schemas.microsoft.com/office/drawing/2014/main" id="{3FAB1C88-386E-4B63-91A0-21D04804032F}"/>
              </a:ext>
            </a:extLst>
          </p:cNvPr>
          <p:cNvSpPr>
            <a:spLocks noGrp="1"/>
          </p:cNvSpPr>
          <p:nvPr>
            <p:ph type="pic" sz="quarter" idx="13"/>
          </p:nvPr>
        </p:nvSpPr>
        <p:spPr>
          <a:xfrm>
            <a:off x="4279303" y="1752211"/>
            <a:ext cx="3593933" cy="1964896"/>
          </a:xfrm>
        </p:spPr>
        <p:txBody>
          <a:bodyPr/>
          <a:lstStyle>
            <a:lvl1pPr marL="0" indent="0">
              <a:buNone/>
              <a:defRPr/>
            </a:lvl1pPr>
          </a:lstStyle>
          <a:p>
            <a:r>
              <a:rPr lang="en-US"/>
              <a:t>Click icon to add picture</a:t>
            </a:r>
            <a:endParaRPr lang="en-GB"/>
          </a:p>
        </p:txBody>
      </p:sp>
      <p:sp>
        <p:nvSpPr>
          <p:cNvPr id="8" name="Text Placeholder 5">
            <a:extLst>
              <a:ext uri="{FF2B5EF4-FFF2-40B4-BE49-F238E27FC236}">
                <a16:creationId xmlns:a16="http://schemas.microsoft.com/office/drawing/2014/main" id="{64B102C5-47C3-4D2A-8B1D-F607E3177427}"/>
              </a:ext>
            </a:extLst>
          </p:cNvPr>
          <p:cNvSpPr>
            <a:spLocks noGrp="1"/>
          </p:cNvSpPr>
          <p:nvPr>
            <p:ph type="body" sz="quarter" idx="14" hasCustomPrompt="1"/>
          </p:nvPr>
        </p:nvSpPr>
        <p:spPr>
          <a:xfrm>
            <a:off x="4279304" y="394296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3">
            <a:extLst>
              <a:ext uri="{FF2B5EF4-FFF2-40B4-BE49-F238E27FC236}">
                <a16:creationId xmlns:a16="http://schemas.microsoft.com/office/drawing/2014/main" id="{984FC05F-DFD2-4415-900E-EAAB05B06E9B}"/>
              </a:ext>
            </a:extLst>
          </p:cNvPr>
          <p:cNvSpPr>
            <a:spLocks noGrp="1"/>
          </p:cNvSpPr>
          <p:nvPr>
            <p:ph type="pic" sz="quarter" idx="15"/>
          </p:nvPr>
        </p:nvSpPr>
        <p:spPr>
          <a:xfrm>
            <a:off x="8135693" y="1752211"/>
            <a:ext cx="3593933" cy="1964896"/>
          </a:xfrm>
        </p:spPr>
        <p:txBody>
          <a:bodyPr/>
          <a:lstStyle>
            <a:lvl1pPr marL="0" indent="0">
              <a:buNone/>
              <a:defRPr/>
            </a:lvl1pPr>
          </a:lstStyle>
          <a:p>
            <a:r>
              <a:rPr lang="en-US"/>
              <a:t>Click icon to add picture</a:t>
            </a:r>
            <a:endParaRPr lang="en-GB"/>
          </a:p>
        </p:txBody>
      </p:sp>
      <p:sp>
        <p:nvSpPr>
          <p:cNvPr id="10" name="Text Placeholder 5">
            <a:extLst>
              <a:ext uri="{FF2B5EF4-FFF2-40B4-BE49-F238E27FC236}">
                <a16:creationId xmlns:a16="http://schemas.microsoft.com/office/drawing/2014/main" id="{D89187DB-CDE5-426D-AC66-205B84A6EED0}"/>
              </a:ext>
            </a:extLst>
          </p:cNvPr>
          <p:cNvSpPr>
            <a:spLocks noGrp="1"/>
          </p:cNvSpPr>
          <p:nvPr>
            <p:ph type="body" sz="quarter" idx="16" hasCustomPrompt="1"/>
          </p:nvPr>
        </p:nvSpPr>
        <p:spPr>
          <a:xfrm>
            <a:off x="8135694" y="394296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09360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Small Images Lef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422912" y="321735"/>
            <a:ext cx="11290722"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1" name="Text Placeholder 5"/>
          <p:cNvSpPr>
            <a:spLocks noGrp="1"/>
          </p:cNvSpPr>
          <p:nvPr>
            <p:ph type="body" sz="quarter" idx="11" hasCustomPrompt="1"/>
          </p:nvPr>
        </p:nvSpPr>
        <p:spPr>
          <a:xfrm>
            <a:off x="4003348" y="1869442"/>
            <a:ext cx="7787399" cy="4228963"/>
          </a:xfrm>
        </p:spPr>
        <p:txBody>
          <a:body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3">
            <a:extLst>
              <a:ext uri="{FF2B5EF4-FFF2-40B4-BE49-F238E27FC236}">
                <a16:creationId xmlns:a16="http://schemas.microsoft.com/office/drawing/2014/main" id="{B7F791AC-2AF6-4454-93C3-0BF201DA7EA7}"/>
              </a:ext>
            </a:extLst>
          </p:cNvPr>
          <p:cNvSpPr>
            <a:spLocks noGrp="1"/>
          </p:cNvSpPr>
          <p:nvPr>
            <p:ph type="pic" sz="quarter" idx="10"/>
          </p:nvPr>
        </p:nvSpPr>
        <p:spPr>
          <a:xfrm>
            <a:off x="485509" y="1869443"/>
            <a:ext cx="3336925" cy="2037488"/>
          </a:xfrm>
        </p:spPr>
        <p:txBody>
          <a:bodyPr/>
          <a:lstStyle/>
          <a:p>
            <a:r>
              <a:rPr lang="en-US"/>
              <a:t>Click icon to add picture</a:t>
            </a:r>
            <a:endParaRPr lang="en-GB"/>
          </a:p>
        </p:txBody>
      </p:sp>
      <p:sp>
        <p:nvSpPr>
          <p:cNvPr id="12" name="Picture Placeholder 3">
            <a:extLst>
              <a:ext uri="{FF2B5EF4-FFF2-40B4-BE49-F238E27FC236}">
                <a16:creationId xmlns:a16="http://schemas.microsoft.com/office/drawing/2014/main" id="{5379A93B-BF4E-43D3-96D7-7E8F5D05A47D}"/>
              </a:ext>
            </a:extLst>
          </p:cNvPr>
          <p:cNvSpPr>
            <a:spLocks noGrp="1"/>
          </p:cNvSpPr>
          <p:nvPr>
            <p:ph type="pic" sz="quarter" idx="12"/>
          </p:nvPr>
        </p:nvSpPr>
        <p:spPr>
          <a:xfrm>
            <a:off x="485509" y="4060916"/>
            <a:ext cx="3336925" cy="2037488"/>
          </a:xfrm>
        </p:spPr>
        <p:txBody>
          <a:bodyPr/>
          <a:lstStyle/>
          <a:p>
            <a:r>
              <a:rPr lang="en-US"/>
              <a:t>Click icon to add picture</a:t>
            </a:r>
            <a:endParaRPr lang="en-GB"/>
          </a:p>
        </p:txBody>
      </p:sp>
    </p:spTree>
    <p:extLst>
      <p:ext uri="{BB962C8B-B14F-4D97-AF65-F5344CB8AC3E}">
        <p14:creationId xmlns:p14="http://schemas.microsoft.com/office/powerpoint/2010/main" val="42108650"/>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 Small Images Right">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376531BC-1473-43CA-9DDC-AD64C9F91AEE}"/>
              </a:ext>
            </a:extLst>
          </p:cNvPr>
          <p:cNvSpPr>
            <a:spLocks noGrp="1"/>
          </p:cNvSpPr>
          <p:nvPr>
            <p:ph type="pic" sz="quarter" idx="11"/>
          </p:nvPr>
        </p:nvSpPr>
        <p:spPr>
          <a:xfrm>
            <a:off x="8364639" y="1869443"/>
            <a:ext cx="3336925" cy="2037488"/>
          </a:xfrm>
        </p:spPr>
        <p:txBody>
          <a:bodyPr/>
          <a:lstStyle/>
          <a:p>
            <a:r>
              <a:rPr lang="en-US"/>
              <a:t>Click icon to add picture</a:t>
            </a:r>
            <a:endParaRPr lang="en-GB"/>
          </a:p>
        </p:txBody>
      </p:sp>
      <p:sp>
        <p:nvSpPr>
          <p:cNvPr id="8" name="Text Placeholder 5">
            <a:extLst>
              <a:ext uri="{FF2B5EF4-FFF2-40B4-BE49-F238E27FC236}">
                <a16:creationId xmlns:a16="http://schemas.microsoft.com/office/drawing/2014/main" id="{5E88FFEB-E2BF-4B3B-BA71-6F65E8189FF8}"/>
              </a:ext>
            </a:extLst>
          </p:cNvPr>
          <p:cNvSpPr>
            <a:spLocks noGrp="1"/>
          </p:cNvSpPr>
          <p:nvPr>
            <p:ph type="body" sz="quarter" idx="12" hasCustomPrompt="1"/>
          </p:nvPr>
        </p:nvSpPr>
        <p:spPr>
          <a:xfrm>
            <a:off x="422911" y="1869442"/>
            <a:ext cx="7787399" cy="4228963"/>
          </a:xfrm>
        </p:spPr>
        <p:txBody>
          <a:body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9">
            <a:extLst>
              <a:ext uri="{FF2B5EF4-FFF2-40B4-BE49-F238E27FC236}">
                <a16:creationId xmlns:a16="http://schemas.microsoft.com/office/drawing/2014/main" id="{4519EEC3-5F68-4BA3-B5AA-31840CE6F3E2}"/>
              </a:ext>
            </a:extLst>
          </p:cNvPr>
          <p:cNvSpPr>
            <a:spLocks noGrp="1"/>
          </p:cNvSpPr>
          <p:nvPr>
            <p:ph type="title" hasCustomPrompt="1"/>
          </p:nvPr>
        </p:nvSpPr>
        <p:spPr>
          <a:xfrm>
            <a:off x="422912" y="321735"/>
            <a:ext cx="11290722"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0" name="Picture Placeholder 3">
            <a:extLst>
              <a:ext uri="{FF2B5EF4-FFF2-40B4-BE49-F238E27FC236}">
                <a16:creationId xmlns:a16="http://schemas.microsoft.com/office/drawing/2014/main" id="{91C4EDD5-B18F-4709-8C20-81D502AFAD81}"/>
              </a:ext>
            </a:extLst>
          </p:cNvPr>
          <p:cNvSpPr>
            <a:spLocks noGrp="1"/>
          </p:cNvSpPr>
          <p:nvPr>
            <p:ph type="pic" sz="quarter" idx="13"/>
          </p:nvPr>
        </p:nvSpPr>
        <p:spPr>
          <a:xfrm>
            <a:off x="8364639" y="4060916"/>
            <a:ext cx="3336925" cy="2037488"/>
          </a:xfrm>
        </p:spPr>
        <p:txBody>
          <a:bodyPr/>
          <a:lstStyle/>
          <a:p>
            <a:r>
              <a:rPr lang="en-US"/>
              <a:t>Click icon to add picture</a:t>
            </a:r>
            <a:endParaRPr lang="en-GB"/>
          </a:p>
        </p:txBody>
      </p:sp>
    </p:spTree>
    <p:extLst>
      <p:ext uri="{BB962C8B-B14F-4D97-AF65-F5344CB8AC3E}">
        <p14:creationId xmlns:p14="http://schemas.microsoft.com/office/powerpoint/2010/main" val="80035736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hank You Image_Insert Picture">
    <p:spTree>
      <p:nvGrpSpPr>
        <p:cNvPr id="1" name=""/>
        <p:cNvGrpSpPr/>
        <p:nvPr/>
      </p:nvGrpSpPr>
      <p:grpSpPr>
        <a:xfrm>
          <a:off x="0" y="0"/>
          <a:ext cx="0" cy="0"/>
          <a:chOff x="0" y="0"/>
          <a:chExt cx="0" cy="0"/>
        </a:xfrm>
      </p:grpSpPr>
      <p:sp>
        <p:nvSpPr>
          <p:cNvPr id="11" name="Title 1"/>
          <p:cNvSpPr>
            <a:spLocks noGrp="1"/>
          </p:cNvSpPr>
          <p:nvPr>
            <p:ph type="ctrTitle" hasCustomPrompt="1"/>
          </p:nvPr>
        </p:nvSpPr>
        <p:spPr>
          <a:xfrm>
            <a:off x="478367" y="4629925"/>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Thank you</a:t>
            </a:r>
            <a:endParaRPr lang="en-GB"/>
          </a:p>
        </p:txBody>
      </p:sp>
      <p:sp>
        <p:nvSpPr>
          <p:cNvPr id="16" name="Pladsholder til billede 3">
            <a:extLst>
              <a:ext uri="{FF2B5EF4-FFF2-40B4-BE49-F238E27FC236}">
                <a16:creationId xmlns:a16="http://schemas.microsoft.com/office/drawing/2014/main" id="{BFFF6894-8159-43D2-AC3C-FC6332880E06}"/>
              </a:ext>
            </a:extLst>
          </p:cNvPr>
          <p:cNvSpPr>
            <a:spLocks noGrp="1"/>
          </p:cNvSpPr>
          <p:nvPr>
            <p:ph type="pic" sz="quarter" idx="11" hasCustomPrompt="1"/>
          </p:nvPr>
        </p:nvSpPr>
        <p:spPr>
          <a:xfrm>
            <a:off x="0" y="1"/>
            <a:ext cx="12192000" cy="43910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18" name="SmartArt Placeholder 2">
            <a:extLst>
              <a:ext uri="{FF2B5EF4-FFF2-40B4-BE49-F238E27FC236}">
                <a16:creationId xmlns:a16="http://schemas.microsoft.com/office/drawing/2014/main" id="{4B02611A-9E7D-4E87-A978-3343952B829F}"/>
              </a:ext>
            </a:extLst>
          </p:cNvPr>
          <p:cNvSpPr>
            <a:spLocks noGrp="1"/>
          </p:cNvSpPr>
          <p:nvPr>
            <p:ph type="dgm" sz="quarter" idx="10" hasCustomPrompt="1"/>
          </p:nvPr>
        </p:nvSpPr>
        <p:spPr>
          <a:xfrm>
            <a:off x="3389079" y="3868738"/>
            <a:ext cx="8338215" cy="522821"/>
          </a:xfrm>
          <a:blipFill>
            <a:blip r:embed="rId2"/>
            <a:stretch>
              <a:fillRect/>
            </a:stretch>
          </a:blipFill>
        </p:spPr>
        <p:txBody>
          <a:bodyPr/>
          <a:lstStyle>
            <a:lvl1pPr>
              <a:defRPr/>
            </a:lvl1pPr>
          </a:lstStyle>
          <a:p>
            <a:r>
              <a:rPr lang="da-DK"/>
              <a:t>  </a:t>
            </a:r>
          </a:p>
        </p:txBody>
      </p:sp>
    </p:spTree>
    <p:extLst>
      <p:ext uri="{BB962C8B-B14F-4D97-AF65-F5344CB8AC3E}">
        <p14:creationId xmlns:p14="http://schemas.microsoft.com/office/powerpoint/2010/main" val="7429680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Thank You Imag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0B7CCA-9F98-434A-A423-2257AF9F4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391025"/>
          </a:xfrm>
          <a:prstGeom prst="rect">
            <a:avLst/>
          </a:prstGeom>
        </p:spPr>
      </p:pic>
      <p:sp>
        <p:nvSpPr>
          <p:cNvPr id="11" name="Title 1"/>
          <p:cNvSpPr>
            <a:spLocks noGrp="1"/>
          </p:cNvSpPr>
          <p:nvPr>
            <p:ph type="ctrTitle" hasCustomPrompt="1"/>
          </p:nvPr>
        </p:nvSpPr>
        <p:spPr>
          <a:xfrm>
            <a:off x="478367" y="4629925"/>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Thank you</a:t>
            </a:r>
            <a:endParaRPr lang="en-GB"/>
          </a:p>
        </p:txBody>
      </p:sp>
    </p:spTree>
    <p:extLst>
      <p:ext uri="{BB962C8B-B14F-4D97-AF65-F5344CB8AC3E}">
        <p14:creationId xmlns:p14="http://schemas.microsoft.com/office/powerpoint/2010/main" val="3718187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4 Image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802AC5A-E3D4-4E1A-AE2B-251E6A67C94C}"/>
              </a:ext>
            </a:extLst>
          </p:cNvPr>
          <p:cNvSpPr>
            <a:spLocks noGrp="1"/>
          </p:cNvSpPr>
          <p:nvPr>
            <p:ph type="title" hasCustomPrompt="1"/>
          </p:nvPr>
        </p:nvSpPr>
        <p:spPr>
          <a:xfrm>
            <a:off x="263524" y="260351"/>
            <a:ext cx="11593513" cy="720724"/>
          </a:xfrm>
          <a:prstGeom prst="rect">
            <a:avLst/>
          </a:prstGeom>
        </p:spPr>
        <p:txBody>
          <a:bodyPr/>
          <a:lstStyle>
            <a:lvl1pPr>
              <a:defRPr/>
            </a:lvl1pPr>
          </a:lstStyle>
          <a:p>
            <a:r>
              <a:rPr lang="en-US"/>
              <a:t>Insert Slide Title</a:t>
            </a:r>
          </a:p>
        </p:txBody>
      </p:sp>
      <p:sp>
        <p:nvSpPr>
          <p:cNvPr id="23" name="Picture Placeholder 22">
            <a:extLst>
              <a:ext uri="{FF2B5EF4-FFF2-40B4-BE49-F238E27FC236}">
                <a16:creationId xmlns:a16="http://schemas.microsoft.com/office/drawing/2014/main" id="{B44199D2-C617-4758-9390-2C978955FD1D}"/>
              </a:ext>
            </a:extLst>
          </p:cNvPr>
          <p:cNvSpPr>
            <a:spLocks noGrp="1"/>
          </p:cNvSpPr>
          <p:nvPr>
            <p:ph type="pic" sz="quarter" idx="12" hasCustomPrompt="1"/>
          </p:nvPr>
        </p:nvSpPr>
        <p:spPr>
          <a:xfrm>
            <a:off x="4191000" y="1276003"/>
            <a:ext cx="3776664" cy="2585045"/>
          </a:xfrm>
          <a:prstGeom prst="rect">
            <a:avLst/>
          </a:prstGeom>
          <a:solidFill>
            <a:schemeClr val="tx1">
              <a:lumMod val="75000"/>
            </a:schemeClr>
          </a:solidFill>
        </p:spPr>
        <p:txBody>
          <a:bodyPr/>
          <a:lstStyle>
            <a:lvl1pPr>
              <a:defRPr>
                <a:solidFill>
                  <a:schemeClr val="bg1"/>
                </a:solidFill>
              </a:defRPr>
            </a:lvl1pPr>
          </a:lstStyle>
          <a:p>
            <a:r>
              <a:rPr lang="en-US"/>
              <a:t>Insert image</a:t>
            </a:r>
          </a:p>
        </p:txBody>
      </p:sp>
      <p:sp>
        <p:nvSpPr>
          <p:cNvPr id="27" name="Picture Placeholder 22">
            <a:extLst>
              <a:ext uri="{FF2B5EF4-FFF2-40B4-BE49-F238E27FC236}">
                <a16:creationId xmlns:a16="http://schemas.microsoft.com/office/drawing/2014/main" id="{4E4B9183-021B-4BFB-B36C-725E6743D18D}"/>
              </a:ext>
            </a:extLst>
          </p:cNvPr>
          <p:cNvSpPr>
            <a:spLocks noGrp="1"/>
          </p:cNvSpPr>
          <p:nvPr>
            <p:ph type="pic" sz="quarter" idx="13" hasCustomPrompt="1"/>
          </p:nvPr>
        </p:nvSpPr>
        <p:spPr>
          <a:xfrm>
            <a:off x="8112125" y="1276003"/>
            <a:ext cx="3816350" cy="2585045"/>
          </a:xfrm>
          <a:prstGeom prst="rect">
            <a:avLst/>
          </a:prstGeom>
          <a:solidFill>
            <a:schemeClr val="tx1">
              <a:lumMod val="75000"/>
            </a:schemeClr>
          </a:solidFill>
        </p:spPr>
        <p:txBody>
          <a:bodyPr/>
          <a:lstStyle>
            <a:lvl1pPr>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None/>
              <a:tabLst/>
              <a:defRPr/>
            </a:pPr>
            <a:r>
              <a:rPr lang="en-US"/>
              <a:t>Insert image</a:t>
            </a:r>
          </a:p>
          <a:p>
            <a:endParaRPr lang="en-US"/>
          </a:p>
        </p:txBody>
      </p:sp>
      <p:sp>
        <p:nvSpPr>
          <p:cNvPr id="8" name="Picture Placeholder 22">
            <a:extLst>
              <a:ext uri="{FF2B5EF4-FFF2-40B4-BE49-F238E27FC236}">
                <a16:creationId xmlns:a16="http://schemas.microsoft.com/office/drawing/2014/main" id="{F2CF01A9-7B60-408A-8852-6A6CFCDB8CD1}"/>
              </a:ext>
            </a:extLst>
          </p:cNvPr>
          <p:cNvSpPr>
            <a:spLocks noGrp="1"/>
          </p:cNvSpPr>
          <p:nvPr>
            <p:ph type="pic" sz="quarter" idx="14" hasCustomPrompt="1"/>
          </p:nvPr>
        </p:nvSpPr>
        <p:spPr>
          <a:xfrm>
            <a:off x="4191000" y="4012604"/>
            <a:ext cx="3779858" cy="2585045"/>
          </a:xfrm>
          <a:prstGeom prst="rect">
            <a:avLst/>
          </a:prstGeom>
          <a:solidFill>
            <a:schemeClr val="tx1">
              <a:lumMod val="75000"/>
            </a:schemeClr>
          </a:solidFill>
        </p:spPr>
        <p:txBody>
          <a:bodyPr/>
          <a:lstStyle>
            <a:lvl1pPr>
              <a:defRPr>
                <a:solidFill>
                  <a:schemeClr val="bg1"/>
                </a:solidFill>
              </a:defRPr>
            </a:lvl1pPr>
          </a:lstStyle>
          <a:p>
            <a:r>
              <a:rPr lang="en-US"/>
              <a:t>Insert image</a:t>
            </a:r>
          </a:p>
        </p:txBody>
      </p:sp>
      <p:sp>
        <p:nvSpPr>
          <p:cNvPr id="9" name="Picture Placeholder 22">
            <a:extLst>
              <a:ext uri="{FF2B5EF4-FFF2-40B4-BE49-F238E27FC236}">
                <a16:creationId xmlns:a16="http://schemas.microsoft.com/office/drawing/2014/main" id="{900E366F-53FA-4887-942E-3B369A0CE59B}"/>
              </a:ext>
            </a:extLst>
          </p:cNvPr>
          <p:cNvSpPr>
            <a:spLocks noGrp="1"/>
          </p:cNvSpPr>
          <p:nvPr>
            <p:ph type="pic" sz="quarter" idx="15" hasCustomPrompt="1"/>
          </p:nvPr>
        </p:nvSpPr>
        <p:spPr>
          <a:xfrm>
            <a:off x="8115319" y="4012604"/>
            <a:ext cx="3816350" cy="2585045"/>
          </a:xfrm>
          <a:prstGeom prst="rect">
            <a:avLst/>
          </a:prstGeom>
          <a:solidFill>
            <a:schemeClr val="tx1">
              <a:lumMod val="75000"/>
            </a:schemeClr>
          </a:solidFill>
        </p:spPr>
        <p:txBody>
          <a:bodyPr/>
          <a:lstStyle>
            <a:lvl1pPr>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None/>
              <a:tabLst/>
              <a:defRPr/>
            </a:pPr>
            <a:r>
              <a:rPr lang="en-US"/>
              <a:t>Insert image</a:t>
            </a:r>
          </a:p>
          <a:p>
            <a:endParaRPr lang="en-US"/>
          </a:p>
        </p:txBody>
      </p:sp>
      <p:sp>
        <p:nvSpPr>
          <p:cNvPr id="3" name="Text Placeholder 2">
            <a:extLst>
              <a:ext uri="{FF2B5EF4-FFF2-40B4-BE49-F238E27FC236}">
                <a16:creationId xmlns:a16="http://schemas.microsoft.com/office/drawing/2014/main" id="{0BCCCE83-B61C-414C-B974-340FE959A9E6}"/>
              </a:ext>
            </a:extLst>
          </p:cNvPr>
          <p:cNvSpPr>
            <a:spLocks noGrp="1"/>
          </p:cNvSpPr>
          <p:nvPr>
            <p:ph type="body" sz="quarter" idx="16" hasCustomPrompt="1"/>
          </p:nvPr>
        </p:nvSpPr>
        <p:spPr>
          <a:xfrm>
            <a:off x="263525" y="1268413"/>
            <a:ext cx="3775075" cy="5329237"/>
          </a:xfrm>
        </p:spPr>
        <p:txBody>
          <a:bodyPr/>
          <a:lstStyle/>
          <a:p>
            <a:pPr lvl="0"/>
            <a:r>
              <a:rPr lang="en-US"/>
              <a:t>Insert paragraphs</a:t>
            </a:r>
          </a:p>
        </p:txBody>
      </p:sp>
    </p:spTree>
    <p:extLst>
      <p:ext uri="{BB962C8B-B14F-4D97-AF65-F5344CB8AC3E}">
        <p14:creationId xmlns:p14="http://schemas.microsoft.com/office/powerpoint/2010/main" val="351975038"/>
      </p:ext>
    </p:extLst>
  </p:cSld>
  <p:clrMapOvr>
    <a:masterClrMapping/>
  </p:clrMapOvr>
  <p:extLst>
    <p:ext uri="{DCECCB84-F9BA-43D5-87BE-67443E8EF086}">
      <p15:sldGuideLst xmlns:p15="http://schemas.microsoft.com/office/powerpoint/2012/main">
        <p15:guide id="7" pos="768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Content / Da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B21E-F305-478A-ADE8-4D2AE506BC9B}"/>
              </a:ext>
            </a:extLst>
          </p:cNvPr>
          <p:cNvSpPr>
            <a:spLocks noGrp="1"/>
          </p:cNvSpPr>
          <p:nvPr>
            <p:ph type="title" hasCustomPrompt="1"/>
          </p:nvPr>
        </p:nvSpPr>
        <p:spPr>
          <a:xfrm>
            <a:off x="263524" y="260351"/>
            <a:ext cx="11593513" cy="720378"/>
          </a:xfrm>
          <a:prstGeom prst="rect">
            <a:avLst/>
          </a:prstGeom>
        </p:spPr>
        <p:txBody>
          <a:bodyPr/>
          <a:lstStyle>
            <a:lvl1pPr>
              <a:defRPr/>
            </a:lvl1pPr>
          </a:lstStyle>
          <a:p>
            <a:r>
              <a:rPr lang="en-US"/>
              <a:t>Insert Slide Title</a:t>
            </a:r>
          </a:p>
        </p:txBody>
      </p:sp>
      <p:sp>
        <p:nvSpPr>
          <p:cNvPr id="9" name="Text Placeholder 8">
            <a:extLst>
              <a:ext uri="{FF2B5EF4-FFF2-40B4-BE49-F238E27FC236}">
                <a16:creationId xmlns:a16="http://schemas.microsoft.com/office/drawing/2014/main" id="{F084A9BC-4C08-446A-AFC2-7E258109E1DF}"/>
              </a:ext>
            </a:extLst>
          </p:cNvPr>
          <p:cNvSpPr>
            <a:spLocks noGrp="1"/>
          </p:cNvSpPr>
          <p:nvPr>
            <p:ph type="body" sz="quarter" idx="13" hasCustomPrompt="1"/>
          </p:nvPr>
        </p:nvSpPr>
        <p:spPr>
          <a:xfrm>
            <a:off x="263525" y="1268413"/>
            <a:ext cx="3775075" cy="5329237"/>
          </a:xfrm>
        </p:spPr>
        <p:txBody>
          <a:bodyPr/>
          <a:lstStyle/>
          <a:p>
            <a:pPr lvl="0"/>
            <a:r>
              <a:rPr lang="en-US"/>
              <a:t>Insert paragraphs</a:t>
            </a:r>
          </a:p>
        </p:txBody>
      </p:sp>
      <p:sp>
        <p:nvSpPr>
          <p:cNvPr id="11" name="Content Placeholder 10">
            <a:extLst>
              <a:ext uri="{FF2B5EF4-FFF2-40B4-BE49-F238E27FC236}">
                <a16:creationId xmlns:a16="http://schemas.microsoft.com/office/drawing/2014/main" id="{0DF4EBCF-646F-4167-879F-453BE49ABFBC}"/>
              </a:ext>
            </a:extLst>
          </p:cNvPr>
          <p:cNvSpPr>
            <a:spLocks noGrp="1"/>
          </p:cNvSpPr>
          <p:nvPr>
            <p:ph sz="quarter" idx="14" hasCustomPrompt="1"/>
          </p:nvPr>
        </p:nvSpPr>
        <p:spPr>
          <a:xfrm>
            <a:off x="4191001" y="1268413"/>
            <a:ext cx="7737474" cy="5329237"/>
          </a:xfrm>
          <a:solidFill>
            <a:schemeClr val="tx1">
              <a:lumMod val="75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your data</a:t>
            </a:r>
          </a:p>
        </p:txBody>
      </p:sp>
    </p:spTree>
    <p:extLst>
      <p:ext uri="{BB962C8B-B14F-4D97-AF65-F5344CB8AC3E}">
        <p14:creationId xmlns:p14="http://schemas.microsoft.com/office/powerpoint/2010/main" val="2077928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Da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B21E-F305-478A-ADE8-4D2AE506BC9B}"/>
              </a:ext>
            </a:extLst>
          </p:cNvPr>
          <p:cNvSpPr>
            <a:spLocks noGrp="1"/>
          </p:cNvSpPr>
          <p:nvPr>
            <p:ph type="title" hasCustomPrompt="1"/>
          </p:nvPr>
        </p:nvSpPr>
        <p:spPr>
          <a:xfrm>
            <a:off x="263524" y="260351"/>
            <a:ext cx="11593513" cy="720378"/>
          </a:xfrm>
          <a:prstGeom prst="rect">
            <a:avLst/>
          </a:prstGeom>
        </p:spPr>
        <p:txBody>
          <a:bodyPr/>
          <a:lstStyle>
            <a:lvl1pPr>
              <a:defRPr/>
            </a:lvl1pPr>
          </a:lstStyle>
          <a:p>
            <a:r>
              <a:rPr lang="en-US"/>
              <a:t>Insert Slide Title</a:t>
            </a:r>
          </a:p>
        </p:txBody>
      </p:sp>
      <p:sp>
        <p:nvSpPr>
          <p:cNvPr id="9" name="Text Placeholder 8">
            <a:extLst>
              <a:ext uri="{FF2B5EF4-FFF2-40B4-BE49-F238E27FC236}">
                <a16:creationId xmlns:a16="http://schemas.microsoft.com/office/drawing/2014/main" id="{F084A9BC-4C08-446A-AFC2-7E258109E1DF}"/>
              </a:ext>
            </a:extLst>
          </p:cNvPr>
          <p:cNvSpPr>
            <a:spLocks noGrp="1"/>
          </p:cNvSpPr>
          <p:nvPr>
            <p:ph type="body" sz="quarter" idx="13" hasCustomPrompt="1"/>
          </p:nvPr>
        </p:nvSpPr>
        <p:spPr>
          <a:xfrm>
            <a:off x="263525" y="1268413"/>
            <a:ext cx="3775075" cy="5329237"/>
          </a:xfrm>
        </p:spPr>
        <p:txBody>
          <a:bodyPr/>
          <a:lstStyle/>
          <a:p>
            <a:pPr lvl="0"/>
            <a:r>
              <a:rPr lang="en-US"/>
              <a:t>Insert paragraphs</a:t>
            </a:r>
          </a:p>
        </p:txBody>
      </p:sp>
      <p:sp>
        <p:nvSpPr>
          <p:cNvPr id="11" name="Content Placeholder 10">
            <a:extLst>
              <a:ext uri="{FF2B5EF4-FFF2-40B4-BE49-F238E27FC236}">
                <a16:creationId xmlns:a16="http://schemas.microsoft.com/office/drawing/2014/main" id="{0DF4EBCF-646F-4167-879F-453BE49ABFBC}"/>
              </a:ext>
            </a:extLst>
          </p:cNvPr>
          <p:cNvSpPr>
            <a:spLocks noGrp="1"/>
          </p:cNvSpPr>
          <p:nvPr>
            <p:ph sz="quarter" idx="14" hasCustomPrompt="1"/>
          </p:nvPr>
        </p:nvSpPr>
        <p:spPr>
          <a:xfrm>
            <a:off x="4191001" y="1268413"/>
            <a:ext cx="7737474" cy="5329237"/>
          </a:xfrm>
          <a:solidFill>
            <a:schemeClr val="tx1">
              <a:lumMod val="75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your data</a:t>
            </a:r>
          </a:p>
        </p:txBody>
      </p:sp>
    </p:spTree>
    <p:extLst>
      <p:ext uri="{BB962C8B-B14F-4D97-AF65-F5344CB8AC3E}">
        <p14:creationId xmlns:p14="http://schemas.microsoft.com/office/powerpoint/2010/main" val="3624135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Product Compa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B21E-F305-478A-ADE8-4D2AE506BC9B}"/>
              </a:ext>
            </a:extLst>
          </p:cNvPr>
          <p:cNvSpPr>
            <a:spLocks noGrp="1"/>
          </p:cNvSpPr>
          <p:nvPr>
            <p:ph type="title" hasCustomPrompt="1"/>
          </p:nvPr>
        </p:nvSpPr>
        <p:spPr>
          <a:xfrm>
            <a:off x="263524" y="260351"/>
            <a:ext cx="11593513" cy="720378"/>
          </a:xfrm>
          <a:prstGeom prst="rect">
            <a:avLst/>
          </a:prstGeom>
        </p:spPr>
        <p:txBody>
          <a:bodyPr/>
          <a:lstStyle>
            <a:lvl1pPr>
              <a:defRPr/>
            </a:lvl1pPr>
          </a:lstStyle>
          <a:p>
            <a:r>
              <a:rPr lang="en-US"/>
              <a:t>Insert Slide Title</a:t>
            </a:r>
          </a:p>
        </p:txBody>
      </p:sp>
      <p:sp>
        <p:nvSpPr>
          <p:cNvPr id="6" name="Content Placeholder 5">
            <a:extLst>
              <a:ext uri="{FF2B5EF4-FFF2-40B4-BE49-F238E27FC236}">
                <a16:creationId xmlns:a16="http://schemas.microsoft.com/office/drawing/2014/main" id="{361F52A7-4CD3-4C6A-A687-24B1F861BAF7}"/>
              </a:ext>
            </a:extLst>
          </p:cNvPr>
          <p:cNvSpPr>
            <a:spLocks noGrp="1"/>
          </p:cNvSpPr>
          <p:nvPr>
            <p:ph sz="quarter" idx="12"/>
          </p:nvPr>
        </p:nvSpPr>
        <p:spPr>
          <a:xfrm>
            <a:off x="4191001" y="3140968"/>
            <a:ext cx="7737474" cy="3456681"/>
          </a:xfrm>
          <a:prstGeom prst="rect">
            <a:avLst/>
          </a:prstGeom>
          <a:solidFill>
            <a:schemeClr val="tx1">
              <a:lumMod val="95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F5A6AE3B-10AA-4FAB-88C1-6BCFB3BD3608}"/>
              </a:ext>
            </a:extLst>
          </p:cNvPr>
          <p:cNvSpPr>
            <a:spLocks noGrp="1"/>
          </p:cNvSpPr>
          <p:nvPr>
            <p:ph type="pic" sz="quarter" idx="13" hasCustomPrompt="1"/>
          </p:nvPr>
        </p:nvSpPr>
        <p:spPr>
          <a:xfrm>
            <a:off x="4191000" y="1268414"/>
            <a:ext cx="1833563" cy="1728540"/>
          </a:xfrm>
          <a:prstGeom prst="rect">
            <a:avLst/>
          </a:prstGeom>
          <a:solidFill>
            <a:schemeClr val="tx1">
              <a:lumMod val="75000"/>
            </a:schemeClr>
          </a:solidFill>
        </p:spPr>
        <p:txBody>
          <a:bodyPr/>
          <a:lstStyle>
            <a:lvl1pPr>
              <a:defRPr>
                <a:solidFill>
                  <a:schemeClr val="bg1"/>
                </a:solidFill>
              </a:defRPr>
            </a:lvl1pPr>
          </a:lstStyle>
          <a:p>
            <a:r>
              <a:rPr lang="en-US"/>
              <a:t>Product Image</a:t>
            </a:r>
          </a:p>
        </p:txBody>
      </p:sp>
      <p:sp>
        <p:nvSpPr>
          <p:cNvPr id="8" name="Picture Placeholder 3">
            <a:extLst>
              <a:ext uri="{FF2B5EF4-FFF2-40B4-BE49-F238E27FC236}">
                <a16:creationId xmlns:a16="http://schemas.microsoft.com/office/drawing/2014/main" id="{BA370D98-0C8A-4493-920E-B13A8C111501}"/>
              </a:ext>
            </a:extLst>
          </p:cNvPr>
          <p:cNvSpPr>
            <a:spLocks noGrp="1"/>
          </p:cNvSpPr>
          <p:nvPr>
            <p:ph type="pic" sz="quarter" idx="14" hasCustomPrompt="1"/>
          </p:nvPr>
        </p:nvSpPr>
        <p:spPr>
          <a:xfrm>
            <a:off x="6168008" y="1268413"/>
            <a:ext cx="1800225" cy="1728540"/>
          </a:xfrm>
          <a:prstGeom prst="rect">
            <a:avLst/>
          </a:prstGeom>
          <a:solidFill>
            <a:schemeClr val="tx1">
              <a:lumMod val="75000"/>
            </a:schemeClr>
          </a:solidFill>
        </p:spPr>
        <p:txBody>
          <a:bodyPr/>
          <a:lstStyle>
            <a:lvl1pPr>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None/>
              <a:tabLst/>
              <a:defRPr/>
            </a:pPr>
            <a:r>
              <a:rPr lang="en-US"/>
              <a:t>Product Image</a:t>
            </a:r>
          </a:p>
        </p:txBody>
      </p:sp>
      <p:sp>
        <p:nvSpPr>
          <p:cNvPr id="9" name="Picture Placeholder 3">
            <a:extLst>
              <a:ext uri="{FF2B5EF4-FFF2-40B4-BE49-F238E27FC236}">
                <a16:creationId xmlns:a16="http://schemas.microsoft.com/office/drawing/2014/main" id="{AB10DAFC-EA6E-49DF-B2BD-1D96046C74BA}"/>
              </a:ext>
            </a:extLst>
          </p:cNvPr>
          <p:cNvSpPr>
            <a:spLocks noGrp="1"/>
          </p:cNvSpPr>
          <p:nvPr>
            <p:ph type="pic" sz="quarter" idx="15" hasCustomPrompt="1"/>
          </p:nvPr>
        </p:nvSpPr>
        <p:spPr>
          <a:xfrm>
            <a:off x="8120633" y="1268412"/>
            <a:ext cx="1831975" cy="1728540"/>
          </a:xfrm>
          <a:prstGeom prst="rect">
            <a:avLst/>
          </a:prstGeom>
          <a:solidFill>
            <a:schemeClr val="tx1">
              <a:lumMod val="75000"/>
            </a:schemeClr>
          </a:solidFill>
        </p:spPr>
        <p:txBody>
          <a:bodyPr/>
          <a:lstStyle>
            <a:lvl1pPr>
              <a:defRPr>
                <a:solidFill>
                  <a:schemeClr val="bg1"/>
                </a:solidFill>
              </a:defRPr>
            </a:lvl1pPr>
          </a:lstStyle>
          <a:p>
            <a:r>
              <a:rPr lang="en-US"/>
              <a:t>Product Image</a:t>
            </a:r>
          </a:p>
        </p:txBody>
      </p:sp>
      <p:sp>
        <p:nvSpPr>
          <p:cNvPr id="10" name="Picture Placeholder 3">
            <a:extLst>
              <a:ext uri="{FF2B5EF4-FFF2-40B4-BE49-F238E27FC236}">
                <a16:creationId xmlns:a16="http://schemas.microsoft.com/office/drawing/2014/main" id="{25CE9B21-ECA6-4384-A4F3-6BEBC77DEBD5}"/>
              </a:ext>
            </a:extLst>
          </p:cNvPr>
          <p:cNvSpPr>
            <a:spLocks noGrp="1"/>
          </p:cNvSpPr>
          <p:nvPr>
            <p:ph type="pic" sz="quarter" idx="16" hasCustomPrompt="1"/>
          </p:nvPr>
        </p:nvSpPr>
        <p:spPr>
          <a:xfrm>
            <a:off x="10096500" y="1268411"/>
            <a:ext cx="1831975" cy="1728540"/>
          </a:xfrm>
          <a:prstGeom prst="rect">
            <a:avLst/>
          </a:prstGeom>
          <a:solidFill>
            <a:schemeClr val="tx1">
              <a:lumMod val="75000"/>
            </a:schemeClr>
          </a:solidFill>
        </p:spPr>
        <p:txBody>
          <a:bodyPr/>
          <a:lstStyle>
            <a:lvl1pPr>
              <a:defRPr>
                <a:solidFill>
                  <a:schemeClr val="bg1"/>
                </a:solidFill>
              </a:defRPr>
            </a:lvl1pPr>
          </a:lstStyle>
          <a:p>
            <a:r>
              <a:rPr lang="en-US"/>
              <a:t>Product Image</a:t>
            </a:r>
          </a:p>
        </p:txBody>
      </p:sp>
      <p:sp>
        <p:nvSpPr>
          <p:cNvPr id="11" name="Text Placeholder 10">
            <a:extLst>
              <a:ext uri="{FF2B5EF4-FFF2-40B4-BE49-F238E27FC236}">
                <a16:creationId xmlns:a16="http://schemas.microsoft.com/office/drawing/2014/main" id="{B5BFE723-6150-4695-BC2F-F3195CB114C3}"/>
              </a:ext>
            </a:extLst>
          </p:cNvPr>
          <p:cNvSpPr>
            <a:spLocks noGrp="1"/>
          </p:cNvSpPr>
          <p:nvPr>
            <p:ph type="body" sz="quarter" idx="17" hasCustomPrompt="1"/>
          </p:nvPr>
        </p:nvSpPr>
        <p:spPr>
          <a:xfrm>
            <a:off x="263525" y="1268413"/>
            <a:ext cx="3817938" cy="5329237"/>
          </a:xfrm>
        </p:spPr>
        <p:txBody>
          <a:bodyPr/>
          <a:lstStyle/>
          <a:p>
            <a:pPr lvl="0"/>
            <a:r>
              <a:rPr lang="en-US"/>
              <a:t>Insert paragraphs</a:t>
            </a:r>
          </a:p>
        </p:txBody>
      </p:sp>
    </p:spTree>
    <p:extLst>
      <p:ext uri="{BB962C8B-B14F-4D97-AF65-F5344CB8AC3E}">
        <p14:creationId xmlns:p14="http://schemas.microsoft.com/office/powerpoint/2010/main" val="40542445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Feature Highlig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B21E-F305-478A-ADE8-4D2AE506BC9B}"/>
              </a:ext>
            </a:extLst>
          </p:cNvPr>
          <p:cNvSpPr>
            <a:spLocks noGrp="1"/>
          </p:cNvSpPr>
          <p:nvPr>
            <p:ph type="title" hasCustomPrompt="1"/>
          </p:nvPr>
        </p:nvSpPr>
        <p:spPr>
          <a:xfrm>
            <a:off x="263524" y="260351"/>
            <a:ext cx="11664952" cy="720378"/>
          </a:xfrm>
          <a:prstGeom prst="rect">
            <a:avLst/>
          </a:prstGeom>
        </p:spPr>
        <p:txBody>
          <a:bodyPr/>
          <a:lstStyle>
            <a:lvl1pPr>
              <a:defRPr/>
            </a:lvl1pPr>
          </a:lstStyle>
          <a:p>
            <a:r>
              <a:rPr lang="en-US"/>
              <a:t>Insert Slide Title</a:t>
            </a:r>
          </a:p>
        </p:txBody>
      </p:sp>
      <p:sp>
        <p:nvSpPr>
          <p:cNvPr id="4" name="Picture Placeholder 3">
            <a:extLst>
              <a:ext uri="{FF2B5EF4-FFF2-40B4-BE49-F238E27FC236}">
                <a16:creationId xmlns:a16="http://schemas.microsoft.com/office/drawing/2014/main" id="{F5A6AE3B-10AA-4FAB-88C1-6BCFB3BD3608}"/>
              </a:ext>
            </a:extLst>
          </p:cNvPr>
          <p:cNvSpPr>
            <a:spLocks noGrp="1"/>
          </p:cNvSpPr>
          <p:nvPr>
            <p:ph type="pic" sz="quarter" idx="13" hasCustomPrompt="1"/>
          </p:nvPr>
        </p:nvSpPr>
        <p:spPr>
          <a:xfrm>
            <a:off x="263524" y="1268413"/>
            <a:ext cx="3775076" cy="2051657"/>
          </a:xfrm>
          <a:prstGeom prst="rect">
            <a:avLst/>
          </a:prstGeom>
          <a:solidFill>
            <a:schemeClr val="tx1">
              <a:lumMod val="75000"/>
            </a:schemeClr>
          </a:solidFill>
        </p:spPr>
        <p:txBody>
          <a:bodyPr/>
          <a:lstStyle>
            <a:lvl1pPr>
              <a:defRPr>
                <a:solidFill>
                  <a:schemeClr val="bg1"/>
                </a:solidFill>
              </a:defRPr>
            </a:lvl1pPr>
          </a:lstStyle>
          <a:p>
            <a:r>
              <a:rPr lang="en-US"/>
              <a:t>Insert Image</a:t>
            </a:r>
          </a:p>
        </p:txBody>
      </p:sp>
      <p:sp>
        <p:nvSpPr>
          <p:cNvPr id="8" name="Picture Placeholder 3">
            <a:extLst>
              <a:ext uri="{FF2B5EF4-FFF2-40B4-BE49-F238E27FC236}">
                <a16:creationId xmlns:a16="http://schemas.microsoft.com/office/drawing/2014/main" id="{BA370D98-0C8A-4493-920E-B13A8C111501}"/>
              </a:ext>
            </a:extLst>
          </p:cNvPr>
          <p:cNvSpPr>
            <a:spLocks noGrp="1"/>
          </p:cNvSpPr>
          <p:nvPr>
            <p:ph type="pic" sz="quarter" idx="14" hasCustomPrompt="1"/>
          </p:nvPr>
        </p:nvSpPr>
        <p:spPr>
          <a:xfrm>
            <a:off x="4191001" y="1268412"/>
            <a:ext cx="3771900" cy="2051657"/>
          </a:xfrm>
          <a:prstGeom prst="rect">
            <a:avLst/>
          </a:prstGeom>
          <a:solidFill>
            <a:schemeClr val="tx1">
              <a:lumMod val="75000"/>
            </a:schemeClr>
          </a:solidFill>
        </p:spPr>
        <p:txBody>
          <a:bodyPr/>
          <a:lstStyle>
            <a:lvl1pPr>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None/>
              <a:tabLst/>
              <a:defRPr/>
            </a:pPr>
            <a:r>
              <a:rPr lang="en-US"/>
              <a:t>Insert Image</a:t>
            </a:r>
          </a:p>
        </p:txBody>
      </p:sp>
      <p:sp>
        <p:nvSpPr>
          <p:cNvPr id="9" name="Picture Placeholder 3">
            <a:extLst>
              <a:ext uri="{FF2B5EF4-FFF2-40B4-BE49-F238E27FC236}">
                <a16:creationId xmlns:a16="http://schemas.microsoft.com/office/drawing/2014/main" id="{AB10DAFC-EA6E-49DF-B2BD-1D96046C74BA}"/>
              </a:ext>
            </a:extLst>
          </p:cNvPr>
          <p:cNvSpPr>
            <a:spLocks noGrp="1"/>
          </p:cNvSpPr>
          <p:nvPr>
            <p:ph type="pic" sz="quarter" idx="15" hasCustomPrompt="1"/>
          </p:nvPr>
        </p:nvSpPr>
        <p:spPr>
          <a:xfrm>
            <a:off x="8112126" y="1268411"/>
            <a:ext cx="3816350" cy="2051657"/>
          </a:xfrm>
          <a:prstGeom prst="rect">
            <a:avLst/>
          </a:prstGeom>
          <a:solidFill>
            <a:schemeClr val="tx1">
              <a:lumMod val="75000"/>
            </a:schemeClr>
          </a:solidFill>
        </p:spPr>
        <p:txBody>
          <a:bodyPr/>
          <a:lstStyle>
            <a:lvl1pPr>
              <a:defRPr>
                <a:solidFill>
                  <a:schemeClr val="bg1"/>
                </a:solidFill>
              </a:defRPr>
            </a:lvl1pPr>
          </a:lstStyle>
          <a:p>
            <a:r>
              <a:rPr lang="en-US"/>
              <a:t>Insert Image</a:t>
            </a:r>
          </a:p>
        </p:txBody>
      </p:sp>
      <p:sp>
        <p:nvSpPr>
          <p:cNvPr id="11" name="Text Placeholder 10">
            <a:extLst>
              <a:ext uri="{FF2B5EF4-FFF2-40B4-BE49-F238E27FC236}">
                <a16:creationId xmlns:a16="http://schemas.microsoft.com/office/drawing/2014/main" id="{B5BFE723-6150-4695-BC2F-F3195CB114C3}"/>
              </a:ext>
            </a:extLst>
          </p:cNvPr>
          <p:cNvSpPr>
            <a:spLocks noGrp="1"/>
          </p:cNvSpPr>
          <p:nvPr>
            <p:ph type="body" sz="quarter" idx="17" hasCustomPrompt="1"/>
          </p:nvPr>
        </p:nvSpPr>
        <p:spPr>
          <a:xfrm>
            <a:off x="263526" y="4351071"/>
            <a:ext cx="3775074" cy="2051658"/>
          </a:xfrm>
        </p:spPr>
        <p:txBody>
          <a:bodyPr/>
          <a:lstStyle/>
          <a:p>
            <a:pPr lvl="0"/>
            <a:r>
              <a:rPr lang="en-US"/>
              <a:t>Insert paragraphs</a:t>
            </a:r>
          </a:p>
        </p:txBody>
      </p:sp>
      <p:sp>
        <p:nvSpPr>
          <p:cNvPr id="12" name="Text Placeholder 10">
            <a:extLst>
              <a:ext uri="{FF2B5EF4-FFF2-40B4-BE49-F238E27FC236}">
                <a16:creationId xmlns:a16="http://schemas.microsoft.com/office/drawing/2014/main" id="{BB92FD05-2E61-42B9-9468-A024097D00D1}"/>
              </a:ext>
            </a:extLst>
          </p:cNvPr>
          <p:cNvSpPr>
            <a:spLocks noGrp="1"/>
          </p:cNvSpPr>
          <p:nvPr>
            <p:ph type="body" sz="quarter" idx="18" hasCustomPrompt="1"/>
          </p:nvPr>
        </p:nvSpPr>
        <p:spPr>
          <a:xfrm>
            <a:off x="4197291" y="4351071"/>
            <a:ext cx="3765610" cy="2051658"/>
          </a:xfrm>
        </p:spPr>
        <p:txBody>
          <a:bodyPr/>
          <a:lstStyle/>
          <a:p>
            <a:pPr lvl="0"/>
            <a:r>
              <a:rPr lang="en-US"/>
              <a:t>Insert paragraphs</a:t>
            </a:r>
          </a:p>
        </p:txBody>
      </p:sp>
      <p:sp>
        <p:nvSpPr>
          <p:cNvPr id="13" name="Text Placeholder 10">
            <a:extLst>
              <a:ext uri="{FF2B5EF4-FFF2-40B4-BE49-F238E27FC236}">
                <a16:creationId xmlns:a16="http://schemas.microsoft.com/office/drawing/2014/main" id="{384798BD-32A0-427F-AA63-4EFD40463F46}"/>
              </a:ext>
            </a:extLst>
          </p:cNvPr>
          <p:cNvSpPr>
            <a:spLocks noGrp="1"/>
          </p:cNvSpPr>
          <p:nvPr>
            <p:ph type="body" sz="quarter" idx="19" hasCustomPrompt="1"/>
          </p:nvPr>
        </p:nvSpPr>
        <p:spPr>
          <a:xfrm>
            <a:off x="8122210" y="4351071"/>
            <a:ext cx="3806264" cy="2051658"/>
          </a:xfrm>
        </p:spPr>
        <p:txBody>
          <a:bodyPr/>
          <a:lstStyle/>
          <a:p>
            <a:pPr lvl="0"/>
            <a:r>
              <a:rPr lang="en-US"/>
              <a:t>Insert paragraphs</a:t>
            </a:r>
          </a:p>
        </p:txBody>
      </p:sp>
      <p:sp>
        <p:nvSpPr>
          <p:cNvPr id="14" name="Text Placeholder 10">
            <a:extLst>
              <a:ext uri="{FF2B5EF4-FFF2-40B4-BE49-F238E27FC236}">
                <a16:creationId xmlns:a16="http://schemas.microsoft.com/office/drawing/2014/main" id="{F51A4144-F160-4795-8B14-4497578A1D4A}"/>
              </a:ext>
            </a:extLst>
          </p:cNvPr>
          <p:cNvSpPr>
            <a:spLocks noGrp="1"/>
          </p:cNvSpPr>
          <p:nvPr>
            <p:ph type="body" sz="quarter" idx="20" hasCustomPrompt="1"/>
          </p:nvPr>
        </p:nvSpPr>
        <p:spPr>
          <a:xfrm>
            <a:off x="4197290" y="3537932"/>
            <a:ext cx="3765610" cy="665854"/>
          </a:xfrm>
        </p:spPr>
        <p:txBody>
          <a:bodyPr anchor="ctr"/>
          <a:lstStyle>
            <a:lvl1pPr algn="l">
              <a:defRPr sz="1600"/>
            </a:lvl1pPr>
          </a:lstStyle>
          <a:p>
            <a:pPr lvl="0"/>
            <a:r>
              <a:rPr lang="en-US"/>
              <a:t>Titles</a:t>
            </a:r>
          </a:p>
        </p:txBody>
      </p:sp>
      <p:sp>
        <p:nvSpPr>
          <p:cNvPr id="15" name="Text Placeholder 10">
            <a:extLst>
              <a:ext uri="{FF2B5EF4-FFF2-40B4-BE49-F238E27FC236}">
                <a16:creationId xmlns:a16="http://schemas.microsoft.com/office/drawing/2014/main" id="{2530BAD5-283F-4785-BE88-1AB8E0CF8DD5}"/>
              </a:ext>
            </a:extLst>
          </p:cNvPr>
          <p:cNvSpPr>
            <a:spLocks noGrp="1"/>
          </p:cNvSpPr>
          <p:nvPr>
            <p:ph type="body" sz="quarter" idx="21" hasCustomPrompt="1"/>
          </p:nvPr>
        </p:nvSpPr>
        <p:spPr>
          <a:xfrm>
            <a:off x="263525" y="3552253"/>
            <a:ext cx="3775074" cy="665854"/>
          </a:xfrm>
        </p:spPr>
        <p:txBody>
          <a:bodyPr anchor="ctr"/>
          <a:lstStyle>
            <a:lvl1pPr algn="l">
              <a:defRPr sz="1600"/>
            </a:lvl1pPr>
          </a:lstStyle>
          <a:p>
            <a:pPr lvl="0"/>
            <a:r>
              <a:rPr lang="en-US"/>
              <a:t>Titles</a:t>
            </a:r>
          </a:p>
        </p:txBody>
      </p:sp>
      <p:sp>
        <p:nvSpPr>
          <p:cNvPr id="16" name="Text Placeholder 10">
            <a:extLst>
              <a:ext uri="{FF2B5EF4-FFF2-40B4-BE49-F238E27FC236}">
                <a16:creationId xmlns:a16="http://schemas.microsoft.com/office/drawing/2014/main" id="{2A86A5DA-5CAC-4D26-A13C-469506A403CC}"/>
              </a:ext>
            </a:extLst>
          </p:cNvPr>
          <p:cNvSpPr>
            <a:spLocks noGrp="1"/>
          </p:cNvSpPr>
          <p:nvPr>
            <p:ph type="body" sz="quarter" idx="22" hasCustomPrompt="1"/>
          </p:nvPr>
        </p:nvSpPr>
        <p:spPr>
          <a:xfrm>
            <a:off x="8115200" y="3537932"/>
            <a:ext cx="3813256" cy="665854"/>
          </a:xfrm>
        </p:spPr>
        <p:txBody>
          <a:bodyPr anchor="ctr"/>
          <a:lstStyle>
            <a:lvl1pPr algn="l">
              <a:defRPr sz="1600"/>
            </a:lvl1pPr>
          </a:lstStyle>
          <a:p>
            <a:pPr lvl="0"/>
            <a:r>
              <a:rPr lang="en-US"/>
              <a:t>Titles</a:t>
            </a:r>
          </a:p>
        </p:txBody>
      </p:sp>
    </p:spTree>
    <p:extLst>
      <p:ext uri="{BB962C8B-B14F-4D97-AF65-F5344CB8AC3E}">
        <p14:creationId xmlns:p14="http://schemas.microsoft.com/office/powerpoint/2010/main" val="1322618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ext &amp;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a:p>
        </p:txBody>
      </p:sp>
      <p:sp>
        <p:nvSpPr>
          <p:cNvPr id="3" name="Content Placeholder 2"/>
          <p:cNvSpPr>
            <a:spLocks noGrp="1"/>
          </p:cNvSpPr>
          <p:nvPr>
            <p:ph idx="1"/>
          </p:nvPr>
        </p:nvSpPr>
        <p:spPr>
          <a:xfrm>
            <a:off x="416561" y="1357971"/>
            <a:ext cx="11358878" cy="4807880"/>
          </a:xfrm>
          <a:noFill/>
        </p:spPr>
        <p:txBody>
          <a:bodyPr vert="horz" lIns="36000" tIns="45720" rIns="36000" bIns="45720" rtlCol="0">
            <a:noAutofit/>
          </a:bodyPr>
          <a:lstStyle>
            <a:lvl1pPr>
              <a:defRPr lang="en-US" b="0" smtClean="0"/>
            </a:lvl1pPr>
            <a:lvl2pPr>
              <a:defRPr lang="en-US" smtClean="0"/>
            </a:lvl2pPr>
            <a:lvl3pPr>
              <a:defRPr lang="en-US" smtClean="0"/>
            </a:lvl3pPr>
            <a:lvl4pPr>
              <a:defRPr lang="en-US" smtClean="0"/>
            </a:lvl4pPr>
            <a:lvl5pPr>
              <a:defRPr lang="en-GB"/>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745116E1-301A-E646-A893-BEC126A65370}" type="slidenum">
              <a:rPr lang="en-GB" smtClean="0"/>
              <a:t>‹#›</a:t>
            </a:fld>
            <a:endParaRPr lang="en-GB"/>
          </a:p>
        </p:txBody>
      </p:sp>
      <p:sp>
        <p:nvSpPr>
          <p:cNvPr id="8" name="Footer Placeholder 4"/>
          <p:cNvSpPr>
            <a:spLocks noGrp="1"/>
          </p:cNvSpPr>
          <p:nvPr>
            <p:ph type="ftr" sz="quarter" idx="3"/>
          </p:nvPr>
        </p:nvSpPr>
        <p:spPr>
          <a:xfrm>
            <a:off x="3394207" y="6543457"/>
            <a:ext cx="6613770" cy="279720"/>
          </a:xfrm>
          <a:prstGeom prst="rect">
            <a:avLst/>
          </a:prstGeom>
        </p:spPr>
        <p:txBody>
          <a:bodyPr vert="horz" lIns="36000" tIns="36000" rIns="36000" bIns="0" rtlCol="0" anchor="ctr">
            <a:noAutofit/>
          </a:bodyPr>
          <a:lstStyle>
            <a:lvl1pPr>
              <a:defRPr lang="en-GB" sz="800" cap="all" dirty="0">
                <a:solidFill>
                  <a:srgbClr val="4A413F"/>
                </a:solidFill>
                <a:latin typeface="Arial"/>
                <a:cs typeface="Arial"/>
              </a:defRPr>
            </a:lvl1pPr>
          </a:lstStyle>
          <a:p>
            <a:r>
              <a:rPr lang="en-US" err="1"/>
              <a:t>CHristian</a:t>
            </a:r>
            <a:r>
              <a:rPr lang="en-US"/>
              <a:t> WOLF, MANAGER, GLOBAL Manufacturing test</a:t>
            </a:r>
            <a:endParaRPr lang="en-GB"/>
          </a:p>
        </p:txBody>
      </p:sp>
    </p:spTree>
    <p:extLst>
      <p:ext uri="{BB962C8B-B14F-4D97-AF65-F5344CB8AC3E}">
        <p14:creationId xmlns:p14="http://schemas.microsoft.com/office/powerpoint/2010/main" val="1306666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s pag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0E61C4-BDA8-1221-7F84-1DA29760A383}"/>
              </a:ext>
            </a:extLst>
          </p:cNvPr>
          <p:cNvSpPr>
            <a:spLocks noGrp="1"/>
          </p:cNvSpPr>
          <p:nvPr>
            <p:ph type="body" sz="quarter" idx="10" hasCustomPrompt="1"/>
          </p:nvPr>
        </p:nvSpPr>
        <p:spPr>
          <a:xfrm>
            <a:off x="1142851" y="6568571"/>
            <a:ext cx="7580913" cy="173038"/>
          </a:xfrm>
        </p:spPr>
        <p:txBody>
          <a:bodyPr/>
          <a:lstStyle>
            <a:lvl1pPr>
              <a:lnSpc>
                <a:spcPct val="100000"/>
              </a:lnSpc>
              <a:defRPr sz="800"/>
            </a:lvl1pPr>
          </a:lstStyle>
          <a:p>
            <a:pPr lvl="0"/>
            <a:r>
              <a:rPr lang="en-US"/>
              <a:t>Footer</a:t>
            </a:r>
          </a:p>
        </p:txBody>
      </p:sp>
      <p:sp>
        <p:nvSpPr>
          <p:cNvPr id="2" name="Title 1"/>
          <p:cNvSpPr>
            <a:spLocks noGrp="1"/>
          </p:cNvSpPr>
          <p:nvPr>
            <p:ph type="title" hasCustomPrompt="1"/>
          </p:nvPr>
        </p:nvSpPr>
        <p:spPr/>
        <p:txBody>
          <a:bodyPr>
            <a:noAutofit/>
          </a:bodyPr>
          <a:lstStyle>
            <a:lvl1pPr>
              <a:defRPr/>
            </a:lvl1pPr>
          </a:lstStyle>
          <a:p>
            <a:r>
              <a:rPr lang="en-US"/>
              <a:t>Insert headline here</a:t>
            </a:r>
            <a:endParaRPr lang="en-GB"/>
          </a:p>
        </p:txBody>
      </p:sp>
      <p:sp>
        <p:nvSpPr>
          <p:cNvPr id="3" name="Content Placeholder 2"/>
          <p:cNvSpPr>
            <a:spLocks noGrp="1"/>
          </p:cNvSpPr>
          <p:nvPr>
            <p:ph idx="1" hasCustomPrompt="1"/>
          </p:nvPr>
        </p:nvSpPr>
        <p:spPr>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5">
            <a:extLst>
              <a:ext uri="{FF2B5EF4-FFF2-40B4-BE49-F238E27FC236}">
                <a16:creationId xmlns:a16="http://schemas.microsoft.com/office/drawing/2014/main" id="{F125C510-21F6-E9FB-3FB1-833E7AE55D9B}"/>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35980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s page_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a:lvl1pPr>
          </a:lstStyle>
          <a:p>
            <a:r>
              <a:rPr lang="en-US"/>
              <a:t>Insert headline here</a:t>
            </a:r>
            <a:endParaRPr lang="en-GB"/>
          </a:p>
        </p:txBody>
      </p:sp>
      <p:sp>
        <p:nvSpPr>
          <p:cNvPr id="3" name="Content Placeholder 2"/>
          <p:cNvSpPr>
            <a:spLocks noGrp="1"/>
          </p:cNvSpPr>
          <p:nvPr>
            <p:ph idx="1" hasCustomPrompt="1"/>
          </p:nvPr>
        </p:nvSpPr>
        <p:spPr>
          <a:noFill/>
        </p:spPr>
        <p:txBody>
          <a:bodyPr vert="horz" lIns="36000" tIns="45720" rIns="36000" bIns="45720" rtlCol="0">
            <a:noAutofit/>
          </a:bodyPr>
          <a:lstStyle>
            <a:lvl1pPr marL="342866" indent="-342866">
              <a:buFont typeface="Arial" panose="020B0604020202020204" pitchFamily="34" charset="0"/>
              <a:buChar char="•"/>
              <a:defRPr lang="en-US" smtClean="0"/>
            </a:lvl1pPr>
            <a:lvl2pPr>
              <a:defRPr lang="en-US" smtClean="0"/>
            </a:lvl2pPr>
            <a:lvl3pPr>
              <a:defRPr lang="en-US" sz="2000" smtClean="0"/>
            </a:lvl3pPr>
            <a:lvl4pPr>
              <a:defRPr lang="en-US" sz="1800" smtClean="0"/>
            </a:lvl4pPr>
            <a:lvl5pPr>
              <a:defRPr lang="en-GB" sz="1200"/>
            </a:lvl5pPr>
            <a:lvl6pPr marL="3047619" indent="0">
              <a:buNone/>
              <a:defRPr/>
            </a:lvl6pPr>
          </a:lstStyle>
          <a:p>
            <a:pPr lvl="0"/>
            <a:r>
              <a:rPr lang="en-US"/>
              <a:t>Insert content here</a:t>
            </a:r>
          </a:p>
          <a:p>
            <a:pPr lvl="2"/>
            <a:r>
              <a:rPr lang="en-US"/>
              <a:t>Second level</a:t>
            </a:r>
          </a:p>
          <a:p>
            <a:pPr lvl="3"/>
            <a:r>
              <a:rPr lang="en-US"/>
              <a:t>Third level</a:t>
            </a:r>
          </a:p>
          <a:p>
            <a:pPr lvl="4"/>
            <a:r>
              <a:rPr lang="en-US"/>
              <a:t>Fourth level</a:t>
            </a:r>
            <a:endParaRPr lang="en-GB"/>
          </a:p>
        </p:txBody>
      </p:sp>
      <p:sp>
        <p:nvSpPr>
          <p:cNvPr id="5" name="Slide Number Placeholder 5">
            <a:extLst>
              <a:ext uri="{FF2B5EF4-FFF2-40B4-BE49-F238E27FC236}">
                <a16:creationId xmlns:a16="http://schemas.microsoft.com/office/drawing/2014/main" id="{FDF1921F-6FC6-C14A-27E6-3A4E770BC6D7}"/>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6" name="Text Placeholder 6">
            <a:extLst>
              <a:ext uri="{FF2B5EF4-FFF2-40B4-BE49-F238E27FC236}">
                <a16:creationId xmlns:a16="http://schemas.microsoft.com/office/drawing/2014/main" id="{56C17C11-206D-E734-7940-C4E221D604BD}"/>
              </a:ext>
            </a:extLst>
          </p:cNvPr>
          <p:cNvSpPr>
            <a:spLocks noGrp="1"/>
          </p:cNvSpPr>
          <p:nvPr>
            <p:ph type="body" sz="quarter" idx="10"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29067676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Full background image_white tex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6B6E9D80-4DFD-40E0-A67F-C8EEC27DF4C6}"/>
              </a:ext>
            </a:extLst>
          </p:cNvPr>
          <p:cNvSpPr>
            <a:spLocks noGrp="1"/>
          </p:cNvSpPr>
          <p:nvPr>
            <p:ph type="pic" sz="quarter" idx="14"/>
          </p:nvPr>
        </p:nvSpPr>
        <p:spPr>
          <a:xfrm>
            <a:off x="1" y="0"/>
            <a:ext cx="12191999" cy="6858000"/>
          </a:xfrm>
          <a:effectLst/>
        </p:spPr>
        <p:txBody>
          <a:bodyPr anchor="ctr">
            <a:noAutofit/>
          </a:bodyPr>
          <a:lstStyle>
            <a:lvl1pPr marL="0" indent="0" algn="ctr">
              <a:buNone/>
              <a:defRPr sz="2400">
                <a:solidFill>
                  <a:schemeClr val="tx1"/>
                </a:solidFill>
              </a:defRPr>
            </a:lvl1pPr>
          </a:lstStyle>
          <a:p>
            <a:r>
              <a:rPr lang="en-US"/>
              <a:t>Click icon to add picture</a:t>
            </a:r>
            <a:endParaRPr lang="en-GB"/>
          </a:p>
        </p:txBody>
      </p:sp>
      <p:pic>
        <p:nvPicPr>
          <p:cNvPr id="7" name="Picture 6">
            <a:extLst>
              <a:ext uri="{FF2B5EF4-FFF2-40B4-BE49-F238E27FC236}">
                <a16:creationId xmlns:a16="http://schemas.microsoft.com/office/drawing/2014/main" id="{876A0729-90D9-4A58-B409-339D01D0FE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11" name="SmartArt Placeholder 9">
            <a:extLst>
              <a:ext uri="{FF2B5EF4-FFF2-40B4-BE49-F238E27FC236}">
                <a16:creationId xmlns:a16="http://schemas.microsoft.com/office/drawing/2014/main" id="{7BA23B49-976E-4B63-BD9D-6094C53289B9}"/>
              </a:ext>
            </a:extLst>
          </p:cNvPr>
          <p:cNvSpPr>
            <a:spLocks noGrp="1"/>
          </p:cNvSpPr>
          <p:nvPr>
            <p:ph type="dgm" sz="quarter" idx="16" hasCustomPrompt="1"/>
          </p:nvPr>
        </p:nvSpPr>
        <p:spPr>
          <a:xfrm>
            <a:off x="10953912" y="6373813"/>
            <a:ext cx="765075" cy="368300"/>
          </a:xfrm>
          <a:blipFill>
            <a:blip r:embed="rId3"/>
            <a:stretch>
              <a:fillRect/>
            </a:stretch>
          </a:blipFill>
        </p:spPr>
        <p:txBody>
          <a:bodyPr/>
          <a:lstStyle>
            <a:lvl1pPr>
              <a:defRPr/>
            </a:lvl1pPr>
          </a:lstStyle>
          <a:p>
            <a:r>
              <a:rPr lang="da-DK"/>
              <a:t>  </a:t>
            </a:r>
          </a:p>
        </p:txBody>
      </p:sp>
      <p:sp>
        <p:nvSpPr>
          <p:cNvPr id="12" name="Text Placeholder 25">
            <a:extLst>
              <a:ext uri="{FF2B5EF4-FFF2-40B4-BE49-F238E27FC236}">
                <a16:creationId xmlns:a16="http://schemas.microsoft.com/office/drawing/2014/main" id="{1F85B308-BADE-4895-AC91-8B71B5CDA831}"/>
              </a:ext>
            </a:extLst>
          </p:cNvPr>
          <p:cNvSpPr>
            <a:spLocks noGrp="1"/>
          </p:cNvSpPr>
          <p:nvPr>
            <p:ph type="body" sz="quarter" idx="17" hasCustomPrompt="1"/>
          </p:nvPr>
        </p:nvSpPr>
        <p:spPr>
          <a:xfrm>
            <a:off x="484125" y="1670050"/>
            <a:ext cx="4838070" cy="1555750"/>
          </a:xfrm>
        </p:spPr>
        <p:txBody>
          <a:bodyPr/>
          <a:lstStyle>
            <a:lvl1pPr>
              <a:defRPr sz="2800">
                <a:solidFill>
                  <a:schemeClr val="bg1"/>
                </a:solidFill>
              </a:defRPr>
            </a:lvl1pPr>
          </a:lstStyle>
          <a:p>
            <a:pPr lvl="0"/>
            <a:r>
              <a:rPr lang="en-US"/>
              <a:t>Insert headline here</a:t>
            </a:r>
            <a:endParaRPr lang="da-DK"/>
          </a:p>
        </p:txBody>
      </p:sp>
    </p:spTree>
    <p:extLst>
      <p:ext uri="{BB962C8B-B14F-4D97-AF65-F5344CB8AC3E}">
        <p14:creationId xmlns:p14="http://schemas.microsoft.com/office/powerpoint/2010/main" val="2983466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03-Sep-26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39836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Image Black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5EF51B8-0F0E-46A3-BF5A-EEE9A7D4AAD3}"/>
              </a:ext>
            </a:extLst>
          </p:cNvPr>
          <p:cNvSpPr>
            <a:spLocks noGrp="1"/>
          </p:cNvSpPr>
          <p:nvPr>
            <p:ph type="pic" sz="quarter" idx="10" hasCustomPrompt="1"/>
          </p:nvPr>
        </p:nvSpPr>
        <p:spPr>
          <a:xfrm>
            <a:off x="0" y="0"/>
            <a:ext cx="12192000" cy="6858000"/>
          </a:xfrm>
          <a:prstGeom prst="rect">
            <a:avLst/>
          </a:prstGeom>
          <a:solidFill>
            <a:schemeClr val="tx1">
              <a:lumMod val="75000"/>
            </a:schemeClr>
          </a:solidFill>
        </p:spPr>
        <p:txBody>
          <a:bodyPr/>
          <a:lstStyle>
            <a:lvl1pPr>
              <a:defRPr/>
            </a:lvl1pPr>
          </a:lstStyle>
          <a:p>
            <a:r>
              <a:rPr lang="en-US"/>
              <a:t>Insert image</a:t>
            </a:r>
          </a:p>
        </p:txBody>
      </p:sp>
      <p:sp>
        <p:nvSpPr>
          <p:cNvPr id="2" name="Title 1">
            <a:extLst>
              <a:ext uri="{FF2B5EF4-FFF2-40B4-BE49-F238E27FC236}">
                <a16:creationId xmlns:a16="http://schemas.microsoft.com/office/drawing/2014/main" id="{F3E9F29D-FE9F-4376-A0E6-4645B80EB0B8}"/>
              </a:ext>
            </a:extLst>
          </p:cNvPr>
          <p:cNvSpPr>
            <a:spLocks noGrp="1"/>
          </p:cNvSpPr>
          <p:nvPr>
            <p:ph type="title" hasCustomPrompt="1"/>
          </p:nvPr>
        </p:nvSpPr>
        <p:spPr>
          <a:xfrm>
            <a:off x="838200" y="2766218"/>
            <a:ext cx="10515600" cy="1325563"/>
          </a:xfrm>
          <a:prstGeom prst="rect">
            <a:avLst/>
          </a:prstGeom>
        </p:spPr>
        <p:txBody>
          <a:bodyPr/>
          <a:lstStyle>
            <a:lvl1pPr>
              <a:defRPr>
                <a:solidFill>
                  <a:schemeClr val="bg1"/>
                </a:solidFill>
              </a:defRPr>
            </a:lvl1pPr>
          </a:lstStyle>
          <a:p>
            <a:r>
              <a:rPr lang="en-US"/>
              <a:t>TITLE SLIDE</a:t>
            </a:r>
          </a:p>
        </p:txBody>
      </p:sp>
      <p:pic>
        <p:nvPicPr>
          <p:cNvPr id="7" name="Picture 6" descr="Icon&#10;&#10;Description automatically generated">
            <a:extLst>
              <a:ext uri="{FF2B5EF4-FFF2-40B4-BE49-F238E27FC236}">
                <a16:creationId xmlns:a16="http://schemas.microsoft.com/office/drawing/2014/main" id="{0FA8049C-9B69-4B68-902E-C77927ACCF7C}"/>
              </a:ext>
            </a:extLst>
          </p:cNvPr>
          <p:cNvPicPr>
            <a:picLocks noChangeAspect="1"/>
          </p:cNvPicPr>
          <p:nvPr userDrawn="1"/>
        </p:nvPicPr>
        <p:blipFill>
          <a:blip r:embed="rId2"/>
          <a:stretch>
            <a:fillRect/>
          </a:stretch>
        </p:blipFill>
        <p:spPr>
          <a:xfrm>
            <a:off x="263525" y="260351"/>
            <a:ext cx="593337" cy="579690"/>
          </a:xfrm>
          <a:prstGeom prst="rect">
            <a:avLst/>
          </a:prstGeom>
        </p:spPr>
      </p:pic>
    </p:spTree>
    <p:extLst>
      <p:ext uri="{BB962C8B-B14F-4D97-AF65-F5344CB8AC3E}">
        <p14:creationId xmlns:p14="http://schemas.microsoft.com/office/powerpoint/2010/main" val="1390042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reaker / Big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9F29D-FE9F-4376-A0E6-4645B80EB0B8}"/>
              </a:ext>
            </a:extLst>
          </p:cNvPr>
          <p:cNvSpPr>
            <a:spLocks noGrp="1"/>
          </p:cNvSpPr>
          <p:nvPr>
            <p:ph type="title" hasCustomPrompt="1"/>
          </p:nvPr>
        </p:nvSpPr>
        <p:spPr>
          <a:xfrm>
            <a:off x="838200" y="2766218"/>
            <a:ext cx="10515600" cy="1325563"/>
          </a:xfrm>
          <a:prstGeom prst="rect">
            <a:avLst/>
          </a:prstGeom>
        </p:spPr>
        <p:txBody>
          <a:bodyPr/>
          <a:lstStyle>
            <a:lvl1pPr>
              <a:defRPr/>
            </a:lvl1pPr>
          </a:lstStyle>
          <a:p>
            <a:r>
              <a:rPr lang="en-US"/>
              <a:t>BREAKER SLIDE</a:t>
            </a:r>
          </a:p>
        </p:txBody>
      </p:sp>
    </p:spTree>
    <p:extLst>
      <p:ext uri="{BB962C8B-B14F-4D97-AF65-F5344CB8AC3E}">
        <p14:creationId xmlns:p14="http://schemas.microsoft.com/office/powerpoint/2010/main" val="34524700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hree text_three images">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22915" y="4173415"/>
            <a:ext cx="3593933" cy="1964896"/>
          </a:xfrm>
        </p:spPr>
        <p:txBody>
          <a:bodyPr/>
          <a:lstStyle>
            <a:lvl1pPr marL="0" indent="0">
              <a:buNone/>
              <a:defRPr/>
            </a:lvl1pPr>
          </a:lstStyle>
          <a:p>
            <a:r>
              <a:rPr lang="en-US"/>
              <a:t>Click icon to add picture</a:t>
            </a:r>
            <a:endParaRPr lang="en-GB"/>
          </a:p>
        </p:txBody>
      </p:sp>
      <p:sp>
        <p:nvSpPr>
          <p:cNvPr id="6" name="Text Placeholder 5"/>
          <p:cNvSpPr>
            <a:spLocks noGrp="1"/>
          </p:cNvSpPr>
          <p:nvPr>
            <p:ph type="body" sz="quarter" idx="11" hasCustomPrompt="1"/>
          </p:nvPr>
        </p:nvSpPr>
        <p:spPr>
          <a:xfrm>
            <a:off x="422915" y="1752213"/>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22914" y="321737"/>
            <a:ext cx="11306714"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1" name="Picture Placeholder 3"/>
          <p:cNvSpPr>
            <a:spLocks noGrp="1"/>
          </p:cNvSpPr>
          <p:nvPr>
            <p:ph type="pic" sz="quarter" idx="12"/>
          </p:nvPr>
        </p:nvSpPr>
        <p:spPr>
          <a:xfrm>
            <a:off x="4279306" y="4173415"/>
            <a:ext cx="3593933" cy="1964896"/>
          </a:xfrm>
        </p:spPr>
        <p:txBody>
          <a:bodyPr/>
          <a:lstStyle>
            <a:lvl1pPr marL="0" indent="0">
              <a:buNone/>
              <a:defRPr/>
            </a:lvl1pPr>
          </a:lstStyle>
          <a:p>
            <a:r>
              <a:rPr lang="en-US"/>
              <a:t>Click icon to add picture</a:t>
            </a:r>
            <a:endParaRPr lang="en-GB"/>
          </a:p>
        </p:txBody>
      </p:sp>
      <p:sp>
        <p:nvSpPr>
          <p:cNvPr id="12" name="Text Placeholder 5"/>
          <p:cNvSpPr>
            <a:spLocks noGrp="1"/>
          </p:cNvSpPr>
          <p:nvPr>
            <p:ph type="body" sz="quarter" idx="13" hasCustomPrompt="1"/>
          </p:nvPr>
        </p:nvSpPr>
        <p:spPr>
          <a:xfrm>
            <a:off x="4279306" y="1752213"/>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Picture Placeholder 3"/>
          <p:cNvSpPr>
            <a:spLocks noGrp="1"/>
          </p:cNvSpPr>
          <p:nvPr>
            <p:ph type="pic" sz="quarter" idx="14"/>
          </p:nvPr>
        </p:nvSpPr>
        <p:spPr>
          <a:xfrm>
            <a:off x="8135696" y="4173415"/>
            <a:ext cx="3593933" cy="1964896"/>
          </a:xfrm>
        </p:spPr>
        <p:txBody>
          <a:bodyPr/>
          <a:lstStyle>
            <a:lvl1pPr marL="0" indent="0">
              <a:buNone/>
              <a:defRPr/>
            </a:lvl1pPr>
          </a:lstStyle>
          <a:p>
            <a:r>
              <a:rPr lang="en-US"/>
              <a:t>Click icon to add picture</a:t>
            </a:r>
            <a:endParaRPr lang="en-GB"/>
          </a:p>
        </p:txBody>
      </p:sp>
      <p:sp>
        <p:nvSpPr>
          <p:cNvPr id="16" name="Text Placeholder 5"/>
          <p:cNvSpPr>
            <a:spLocks noGrp="1"/>
          </p:cNvSpPr>
          <p:nvPr>
            <p:ph type="body" sz="quarter" idx="15" hasCustomPrompt="1"/>
          </p:nvPr>
        </p:nvSpPr>
        <p:spPr>
          <a:xfrm>
            <a:off x="8135696" y="1752213"/>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5">
            <a:extLst>
              <a:ext uri="{FF2B5EF4-FFF2-40B4-BE49-F238E27FC236}">
                <a16:creationId xmlns:a16="http://schemas.microsoft.com/office/drawing/2014/main" id="{F95A63F3-5EEB-EC2E-098E-26F946703819}"/>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3" name="Text Placeholder 6">
            <a:extLst>
              <a:ext uri="{FF2B5EF4-FFF2-40B4-BE49-F238E27FC236}">
                <a16:creationId xmlns:a16="http://schemas.microsoft.com/office/drawing/2014/main" id="{9ECDF513-7FC2-4049-BCF7-2D35B8B3DDF4}"/>
              </a:ext>
            </a:extLst>
          </p:cNvPr>
          <p:cNvSpPr>
            <a:spLocks noGrp="1"/>
          </p:cNvSpPr>
          <p:nvPr>
            <p:ph type="body" sz="quarter" idx="16" hasCustomPrompt="1"/>
          </p:nvPr>
        </p:nvSpPr>
        <p:spPr>
          <a:xfrm>
            <a:off x="1142853" y="6568571"/>
            <a:ext cx="7580912"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3253693972"/>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Half page_grey_lef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E25D01-4B42-4DCB-AB1D-77A471CBAB9D}"/>
              </a:ext>
            </a:extLst>
          </p:cNvPr>
          <p:cNvSpPr/>
          <p:nvPr userDrawn="1"/>
        </p:nvSpPr>
        <p:spPr>
          <a:xfrm>
            <a:off x="2" y="0"/>
            <a:ext cx="6085978" cy="685800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7" tIns="45714" rIns="91427" bIns="45714" numCol="1" spcCol="0" rtlCol="0" fromWordArt="0" anchor="ctr" anchorCtr="0" forceAA="0" compatLnSpc="1">
            <a:prstTxWarp prst="textNoShape">
              <a:avLst/>
            </a:prstTxWarp>
            <a:noAutofit/>
          </a:bodyPr>
          <a:lstStyle/>
          <a:p>
            <a:pPr algn="ctr"/>
            <a:endParaRPr lang="da-DK" sz="2400" err="1"/>
          </a:p>
        </p:txBody>
      </p:sp>
      <p:sp>
        <p:nvSpPr>
          <p:cNvPr id="2" name="Title 1">
            <a:extLst>
              <a:ext uri="{FF2B5EF4-FFF2-40B4-BE49-F238E27FC236}">
                <a16:creationId xmlns:a16="http://schemas.microsoft.com/office/drawing/2014/main" id="{AA5ACD01-F068-41AC-AF46-2F193F403E5A}"/>
              </a:ext>
            </a:extLst>
          </p:cNvPr>
          <p:cNvSpPr>
            <a:spLocks noGrp="1"/>
          </p:cNvSpPr>
          <p:nvPr>
            <p:ph type="title" hasCustomPrompt="1"/>
          </p:nvPr>
        </p:nvSpPr>
        <p:spPr>
          <a:xfrm>
            <a:off x="406543" y="321737"/>
            <a:ext cx="5231526" cy="488951"/>
          </a:xfrm>
        </p:spPr>
        <p:txBody>
          <a:bodyPr/>
          <a:lstStyle>
            <a:lvl1pPr>
              <a:defRPr/>
            </a:lvl1pPr>
          </a:lstStyle>
          <a:p>
            <a:r>
              <a:rPr lang="en-US"/>
              <a:t>Insert headline 1 here</a:t>
            </a:r>
            <a:endParaRPr lang="da-DK"/>
          </a:p>
        </p:txBody>
      </p:sp>
      <p:sp>
        <p:nvSpPr>
          <p:cNvPr id="6" name="Content Placeholder 2">
            <a:extLst>
              <a:ext uri="{FF2B5EF4-FFF2-40B4-BE49-F238E27FC236}">
                <a16:creationId xmlns:a16="http://schemas.microsoft.com/office/drawing/2014/main" id="{EF7707FD-A413-4F84-BABB-263636CE778D}"/>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98B8DF-15AA-48FB-BFBD-9A7DDDE1AFA3}"/>
              </a:ext>
            </a:extLst>
          </p:cNvPr>
          <p:cNvSpPr>
            <a:spLocks noGrp="1"/>
          </p:cNvSpPr>
          <p:nvPr>
            <p:ph idx="11" hasCustomPrompt="1"/>
          </p:nvPr>
        </p:nvSpPr>
        <p:spPr>
          <a:xfrm>
            <a:off x="6494922"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28A55206-3386-FCF7-FDF0-3657219A787E}"/>
              </a:ext>
            </a:extLst>
          </p:cNvPr>
          <p:cNvSpPr>
            <a:spLocks noGrp="1"/>
          </p:cNvSpPr>
          <p:nvPr>
            <p:ph type="sldNum" sz="quarter" idx="4"/>
          </p:nvPr>
        </p:nvSpPr>
        <p:spPr>
          <a:xfrm>
            <a:off x="406544"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9" name="Text Placeholder 8">
            <a:extLst>
              <a:ext uri="{FF2B5EF4-FFF2-40B4-BE49-F238E27FC236}">
                <a16:creationId xmlns:a16="http://schemas.microsoft.com/office/drawing/2014/main" id="{F4871C19-9FB1-0A28-D80B-FB2A3DA3DCB3}"/>
              </a:ext>
            </a:extLst>
          </p:cNvPr>
          <p:cNvSpPr>
            <a:spLocks noGrp="1"/>
          </p:cNvSpPr>
          <p:nvPr>
            <p:ph type="body" sz="quarter" idx="12" hasCustomPrompt="1"/>
          </p:nvPr>
        </p:nvSpPr>
        <p:spPr>
          <a:xfrm>
            <a:off x="6493554" y="321737"/>
            <a:ext cx="5230119" cy="488951"/>
          </a:xfrm>
        </p:spPr>
        <p:txBody>
          <a:bodyPr anchor="t"/>
          <a:lstStyle>
            <a:lvl1pPr>
              <a:lnSpc>
                <a:spcPct val="100000"/>
              </a:lnSpc>
              <a:defRPr sz="2800"/>
            </a:lvl1pPr>
          </a:lstStyle>
          <a:p>
            <a:pPr lvl="0"/>
            <a:r>
              <a:rPr lang="en-US"/>
              <a:t>Insert headline 2 here</a:t>
            </a:r>
          </a:p>
        </p:txBody>
      </p:sp>
    </p:spTree>
    <p:extLst>
      <p:ext uri="{BB962C8B-B14F-4D97-AF65-F5344CB8AC3E}">
        <p14:creationId xmlns:p14="http://schemas.microsoft.com/office/powerpoint/2010/main" val="2126254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Full background_grey">
    <p:bg>
      <p:bgPr>
        <a:solidFill>
          <a:srgbClr val="F1EFE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EA6F-A0D9-4B0F-B7FC-6EA99DFF1BF5}"/>
              </a:ext>
            </a:extLst>
          </p:cNvPr>
          <p:cNvSpPr>
            <a:spLocks noGrp="1"/>
          </p:cNvSpPr>
          <p:nvPr>
            <p:ph type="title" hasCustomPrompt="1"/>
          </p:nvPr>
        </p:nvSpPr>
        <p:spPr/>
        <p:txBody>
          <a:bodyPr/>
          <a:lstStyle>
            <a:lvl1pPr>
              <a:defRPr sz="2800"/>
            </a:lvl1pPr>
          </a:lstStyle>
          <a:p>
            <a:r>
              <a:rPr lang="en-US"/>
              <a:t>Insert headline here</a:t>
            </a:r>
            <a:endParaRPr lang="da-DK"/>
          </a:p>
        </p:txBody>
      </p:sp>
      <p:sp>
        <p:nvSpPr>
          <p:cNvPr id="5" name="Content Placeholder 2">
            <a:extLst>
              <a:ext uri="{FF2B5EF4-FFF2-40B4-BE49-F238E27FC236}">
                <a16:creationId xmlns:a16="http://schemas.microsoft.com/office/drawing/2014/main" id="{CE380ED7-0CAA-483C-8D70-3961E00D2302}"/>
              </a:ext>
            </a:extLst>
          </p:cNvPr>
          <p:cNvSpPr>
            <a:spLocks noGrp="1"/>
          </p:cNvSpPr>
          <p:nvPr>
            <p:ph idx="1" hasCustomPrompt="1"/>
          </p:nvPr>
        </p:nvSpPr>
        <p:spPr>
          <a:xfrm>
            <a:off x="416561" y="1357971"/>
            <a:ext cx="11358879" cy="4807880"/>
          </a:xfrm>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89BE2EF4-A5B3-2E2F-B1C9-72B0844B3BB5}"/>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4" name="Text Placeholder 6">
            <a:extLst>
              <a:ext uri="{FF2B5EF4-FFF2-40B4-BE49-F238E27FC236}">
                <a16:creationId xmlns:a16="http://schemas.microsoft.com/office/drawing/2014/main" id="{C49350C0-2FE0-0B35-94DB-4EB4689EB046}"/>
              </a:ext>
            </a:extLst>
          </p:cNvPr>
          <p:cNvSpPr>
            <a:spLocks noGrp="1"/>
          </p:cNvSpPr>
          <p:nvPr>
            <p:ph type="body" sz="quarter" idx="10" hasCustomPrompt="1"/>
          </p:nvPr>
        </p:nvSpPr>
        <p:spPr>
          <a:xfrm>
            <a:off x="1142853" y="6568571"/>
            <a:ext cx="7580912"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34368561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Image left hexagon">
    <p:spTree>
      <p:nvGrpSpPr>
        <p:cNvPr id="1" name=""/>
        <p:cNvGrpSpPr/>
        <p:nvPr/>
      </p:nvGrpSpPr>
      <p:grpSpPr>
        <a:xfrm>
          <a:off x="0" y="0"/>
          <a:ext cx="0" cy="0"/>
          <a:chOff x="0" y="0"/>
          <a:chExt cx="0" cy="0"/>
        </a:xfrm>
      </p:grpSpPr>
      <p:sp>
        <p:nvSpPr>
          <p:cNvPr id="2" name="Title 1"/>
          <p:cNvSpPr>
            <a:spLocks noGrp="1"/>
          </p:cNvSpPr>
          <p:nvPr>
            <p:ph type="title"/>
          </p:nvPr>
        </p:nvSpPr>
        <p:spPr>
          <a:xfrm>
            <a:off x="7188628" y="2007353"/>
            <a:ext cx="4432517" cy="2536580"/>
          </a:xfrm>
        </p:spPr>
        <p:txBody>
          <a:bodyPr/>
          <a:lstStyle>
            <a:lvl1pPr algn="l">
              <a:defRPr b="1" i="0">
                <a:latin typeface="PANTON-EXTRABOLD" pitchFamily="2" charset="77"/>
              </a:defRPr>
            </a:lvl1pPr>
          </a:lstStyle>
          <a:p>
            <a:r>
              <a:rPr lang="en-US" dirty="0"/>
              <a:t>Click to edit Master title style</a:t>
            </a:r>
          </a:p>
        </p:txBody>
      </p:sp>
      <p:sp>
        <p:nvSpPr>
          <p:cNvPr id="4" name="Plassholder for bilde 3">
            <a:extLst>
              <a:ext uri="{FF2B5EF4-FFF2-40B4-BE49-F238E27FC236}">
                <a16:creationId xmlns:a16="http://schemas.microsoft.com/office/drawing/2014/main" id="{60A8C5A1-2019-1407-8D87-D96C94B2493B}"/>
              </a:ext>
            </a:extLst>
          </p:cNvPr>
          <p:cNvSpPr>
            <a:spLocks noGrp="1"/>
          </p:cNvSpPr>
          <p:nvPr>
            <p:ph type="pic" sz="quarter" idx="11"/>
          </p:nvPr>
        </p:nvSpPr>
        <p:spPr>
          <a:xfrm>
            <a:off x="278970" y="670982"/>
            <a:ext cx="6467439" cy="5791811"/>
          </a:xfrm>
          <a:custGeom>
            <a:avLst/>
            <a:gdLst>
              <a:gd name="connsiteX0" fmla="*/ 1508011 w 4934332"/>
              <a:gd name="connsiteY0" fmla="*/ 0 h 4418862"/>
              <a:gd name="connsiteX1" fmla="*/ 3426322 w 4934332"/>
              <a:gd name="connsiteY1" fmla="*/ 0 h 4418862"/>
              <a:gd name="connsiteX2" fmla="*/ 3901644 w 4934332"/>
              <a:gd name="connsiteY2" fmla="*/ 274345 h 4418862"/>
              <a:gd name="connsiteX3" fmla="*/ 4860800 w 4934332"/>
              <a:gd name="connsiteY3" fmla="*/ 1935085 h 4418862"/>
              <a:gd name="connsiteX4" fmla="*/ 4860800 w 4934332"/>
              <a:gd name="connsiteY4" fmla="*/ 2483777 h 4418862"/>
              <a:gd name="connsiteX5" fmla="*/ 3901644 w 4934332"/>
              <a:gd name="connsiteY5" fmla="*/ 4144517 h 4418862"/>
              <a:gd name="connsiteX6" fmla="*/ 3426322 w 4934332"/>
              <a:gd name="connsiteY6" fmla="*/ 4418862 h 4418862"/>
              <a:gd name="connsiteX7" fmla="*/ 1508011 w 4934332"/>
              <a:gd name="connsiteY7" fmla="*/ 4418862 h 4418862"/>
              <a:gd name="connsiteX8" fmla="*/ 1032687 w 4934332"/>
              <a:gd name="connsiteY8" fmla="*/ 4144517 h 4418862"/>
              <a:gd name="connsiteX9" fmla="*/ 73531 w 4934332"/>
              <a:gd name="connsiteY9" fmla="*/ 2483777 h 4418862"/>
              <a:gd name="connsiteX10" fmla="*/ 73531 w 4934332"/>
              <a:gd name="connsiteY10" fmla="*/ 1935085 h 4418862"/>
              <a:gd name="connsiteX11" fmla="*/ 1032687 w 4934332"/>
              <a:gd name="connsiteY11" fmla="*/ 274345 h 4418862"/>
              <a:gd name="connsiteX12" fmla="*/ 1508011 w 4934332"/>
              <a:gd name="connsiteY12" fmla="*/ 0 h 44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4332" h="4418862">
                <a:moveTo>
                  <a:pt x="1508011" y="0"/>
                </a:moveTo>
                <a:lnTo>
                  <a:pt x="3426322" y="0"/>
                </a:lnTo>
                <a:cubicBezTo>
                  <a:pt x="3622405" y="0"/>
                  <a:pt x="3803604" y="104601"/>
                  <a:pt x="3901644" y="274345"/>
                </a:cubicBezTo>
                <a:lnTo>
                  <a:pt x="4860800" y="1935085"/>
                </a:lnTo>
                <a:cubicBezTo>
                  <a:pt x="4958843" y="2104829"/>
                  <a:pt x="4958843" y="2313991"/>
                  <a:pt x="4860800" y="2483777"/>
                </a:cubicBezTo>
                <a:lnTo>
                  <a:pt x="3901644" y="4144517"/>
                </a:lnTo>
                <a:cubicBezTo>
                  <a:pt x="3803604" y="4314261"/>
                  <a:pt x="3622405" y="4418862"/>
                  <a:pt x="3426322" y="4418862"/>
                </a:cubicBezTo>
                <a:lnTo>
                  <a:pt x="1508011" y="4418862"/>
                </a:lnTo>
                <a:cubicBezTo>
                  <a:pt x="1311926" y="4418862"/>
                  <a:pt x="1130729" y="4314303"/>
                  <a:pt x="1032687" y="4144517"/>
                </a:cubicBezTo>
                <a:lnTo>
                  <a:pt x="73531" y="2483777"/>
                </a:lnTo>
                <a:cubicBezTo>
                  <a:pt x="-24510" y="2314033"/>
                  <a:pt x="-24510" y="2104873"/>
                  <a:pt x="73531" y="1935085"/>
                </a:cubicBezTo>
                <a:lnTo>
                  <a:pt x="1032687" y="274345"/>
                </a:lnTo>
                <a:cubicBezTo>
                  <a:pt x="1130729" y="104601"/>
                  <a:pt x="1311926" y="0"/>
                  <a:pt x="1508011" y="0"/>
                </a:cubicBezTo>
                <a:close/>
              </a:path>
            </a:pathLst>
          </a:custGeom>
          <a:pattFill prst="pct10">
            <a:fgClr>
              <a:schemeClr val="accent1"/>
            </a:fgClr>
            <a:bgClr>
              <a:schemeClr val="bg1"/>
            </a:bgClr>
          </a:pattFill>
        </p:spPr>
        <p:txBody>
          <a:bodyPr wrap="square">
            <a:noAutofit/>
          </a:bodyPr>
          <a:lstStyle/>
          <a:p>
            <a:endParaRPr lang="nb-NO" dirty="0"/>
          </a:p>
        </p:txBody>
      </p:sp>
    </p:spTree>
    <p:extLst>
      <p:ext uri="{BB962C8B-B14F-4D97-AF65-F5344CB8AC3E}">
        <p14:creationId xmlns:p14="http://schemas.microsoft.com/office/powerpoint/2010/main" val="3412709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descr="A group of people on a runway&#10;&#10;Description automatically generated with medium confidence">
            <a:extLst>
              <a:ext uri="{FF2B5EF4-FFF2-40B4-BE49-F238E27FC236}">
                <a16:creationId xmlns:a16="http://schemas.microsoft.com/office/drawing/2014/main" id="{C948F625-D071-16B8-B09F-DC0AFC5503C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Billede 7">
            <a:extLst>
              <a:ext uri="{FF2B5EF4-FFF2-40B4-BE49-F238E27FC236}">
                <a16:creationId xmlns:a16="http://schemas.microsoft.com/office/drawing/2014/main" id="{E1610B4F-F3AD-451F-86B3-CA07B33EB300}"/>
              </a:ext>
            </a:extLst>
          </p:cNvPr>
          <p:cNvPicPr>
            <a:picLocks noChangeAspect="1"/>
          </p:cNvPicPr>
          <p:nvPr userDrawn="1"/>
        </p:nvPicPr>
        <p:blipFill>
          <a:blip r:embed="rId3"/>
          <a:stretch>
            <a:fillRect/>
          </a:stretch>
        </p:blipFill>
        <p:spPr>
          <a:xfrm>
            <a:off x="4645662" y="3190458"/>
            <a:ext cx="2900676" cy="477085"/>
          </a:xfrm>
          <a:prstGeom prst="rect">
            <a:avLst/>
          </a:prstGeom>
        </p:spPr>
      </p:pic>
    </p:spTree>
    <p:extLst>
      <p:ext uri="{BB962C8B-B14F-4D97-AF65-F5344CB8AC3E}">
        <p14:creationId xmlns:p14="http://schemas.microsoft.com/office/powerpoint/2010/main" val="39726586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s pag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0E61C4-BDA8-1221-7F84-1DA29760A383}"/>
              </a:ext>
            </a:extLst>
          </p:cNvPr>
          <p:cNvSpPr>
            <a:spLocks noGrp="1"/>
          </p:cNvSpPr>
          <p:nvPr>
            <p:ph type="body" sz="quarter" idx="10" hasCustomPrompt="1"/>
          </p:nvPr>
        </p:nvSpPr>
        <p:spPr>
          <a:xfrm>
            <a:off x="1142851" y="6568571"/>
            <a:ext cx="7580913" cy="173038"/>
          </a:xfrm>
        </p:spPr>
        <p:txBody>
          <a:bodyPr/>
          <a:lstStyle>
            <a:lvl1pPr>
              <a:lnSpc>
                <a:spcPct val="100000"/>
              </a:lnSpc>
              <a:defRPr sz="800"/>
            </a:lvl1pPr>
          </a:lstStyle>
          <a:p>
            <a:pPr lvl="0"/>
            <a:r>
              <a:rPr lang="en-US"/>
              <a:t>Footer</a:t>
            </a:r>
          </a:p>
        </p:txBody>
      </p:sp>
      <p:sp>
        <p:nvSpPr>
          <p:cNvPr id="2" name="Title 1"/>
          <p:cNvSpPr>
            <a:spLocks noGrp="1"/>
          </p:cNvSpPr>
          <p:nvPr>
            <p:ph type="title" hasCustomPrompt="1"/>
          </p:nvPr>
        </p:nvSpPr>
        <p:spPr/>
        <p:txBody>
          <a:bodyPr>
            <a:noAutofit/>
          </a:bodyPr>
          <a:lstStyle>
            <a:lvl1pPr>
              <a:defRPr/>
            </a:lvl1pPr>
          </a:lstStyle>
          <a:p>
            <a:r>
              <a:rPr lang="en-US"/>
              <a:t>Insert headline here</a:t>
            </a:r>
            <a:endParaRPr lang="en-GB"/>
          </a:p>
        </p:txBody>
      </p:sp>
      <p:sp>
        <p:nvSpPr>
          <p:cNvPr id="3" name="Content Placeholder 2"/>
          <p:cNvSpPr>
            <a:spLocks noGrp="1"/>
          </p:cNvSpPr>
          <p:nvPr>
            <p:ph idx="1" hasCustomPrompt="1"/>
          </p:nvPr>
        </p:nvSpPr>
        <p:spPr>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5">
            <a:extLst>
              <a:ext uri="{FF2B5EF4-FFF2-40B4-BE49-F238E27FC236}">
                <a16:creationId xmlns:a16="http://schemas.microsoft.com/office/drawing/2014/main" id="{F125C510-21F6-E9FB-3FB1-833E7AE55D9B}"/>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10057550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s page_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a:lvl1pPr>
          </a:lstStyle>
          <a:p>
            <a:r>
              <a:rPr lang="en-US"/>
              <a:t>Insert headline here</a:t>
            </a:r>
            <a:endParaRPr lang="en-GB"/>
          </a:p>
        </p:txBody>
      </p:sp>
      <p:sp>
        <p:nvSpPr>
          <p:cNvPr id="3" name="Content Placeholder 2"/>
          <p:cNvSpPr>
            <a:spLocks noGrp="1"/>
          </p:cNvSpPr>
          <p:nvPr>
            <p:ph idx="1" hasCustomPrompt="1"/>
          </p:nvPr>
        </p:nvSpPr>
        <p:spPr>
          <a:noFill/>
        </p:spPr>
        <p:txBody>
          <a:bodyPr vert="horz" lIns="36000" tIns="45720" rIns="36000" bIns="45720" rtlCol="0">
            <a:noAutofit/>
          </a:bodyPr>
          <a:lstStyle>
            <a:lvl1pPr marL="342866" indent="-342866">
              <a:buFont typeface="Arial" panose="020B0604020202020204" pitchFamily="34" charset="0"/>
              <a:buChar char="•"/>
              <a:defRPr lang="en-US" smtClean="0"/>
            </a:lvl1pPr>
            <a:lvl2pPr>
              <a:defRPr lang="en-US" smtClean="0"/>
            </a:lvl2pPr>
            <a:lvl3pPr>
              <a:defRPr lang="en-US" sz="2000" smtClean="0"/>
            </a:lvl3pPr>
            <a:lvl4pPr>
              <a:defRPr lang="en-US" sz="1800" smtClean="0"/>
            </a:lvl4pPr>
            <a:lvl5pPr>
              <a:defRPr lang="en-GB" sz="1200"/>
            </a:lvl5pPr>
            <a:lvl6pPr marL="3047619" indent="0">
              <a:buNone/>
              <a:defRPr/>
            </a:lvl6pPr>
          </a:lstStyle>
          <a:p>
            <a:pPr lvl="0"/>
            <a:r>
              <a:rPr lang="en-US"/>
              <a:t>Insert content here</a:t>
            </a:r>
          </a:p>
          <a:p>
            <a:pPr lvl="2"/>
            <a:r>
              <a:rPr lang="en-US"/>
              <a:t>Second level</a:t>
            </a:r>
          </a:p>
          <a:p>
            <a:pPr lvl="3"/>
            <a:r>
              <a:rPr lang="en-US"/>
              <a:t>Third level</a:t>
            </a:r>
          </a:p>
          <a:p>
            <a:pPr lvl="4"/>
            <a:r>
              <a:rPr lang="en-US"/>
              <a:t>Fourth level</a:t>
            </a:r>
            <a:endParaRPr lang="en-GB"/>
          </a:p>
        </p:txBody>
      </p:sp>
      <p:sp>
        <p:nvSpPr>
          <p:cNvPr id="5" name="Slide Number Placeholder 5">
            <a:extLst>
              <a:ext uri="{FF2B5EF4-FFF2-40B4-BE49-F238E27FC236}">
                <a16:creationId xmlns:a16="http://schemas.microsoft.com/office/drawing/2014/main" id="{FDF1921F-6FC6-C14A-27E6-3A4E770BC6D7}"/>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6" name="Text Placeholder 6">
            <a:extLst>
              <a:ext uri="{FF2B5EF4-FFF2-40B4-BE49-F238E27FC236}">
                <a16:creationId xmlns:a16="http://schemas.microsoft.com/office/drawing/2014/main" id="{56C17C11-206D-E734-7940-C4E221D604BD}"/>
              </a:ext>
            </a:extLst>
          </p:cNvPr>
          <p:cNvSpPr>
            <a:spLocks noGrp="1"/>
          </p:cNvSpPr>
          <p:nvPr>
            <p:ph type="body" sz="quarter" idx="10"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18619071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Full background image_white tex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6B6E9D80-4DFD-40E0-A67F-C8EEC27DF4C6}"/>
              </a:ext>
            </a:extLst>
          </p:cNvPr>
          <p:cNvSpPr>
            <a:spLocks noGrp="1"/>
          </p:cNvSpPr>
          <p:nvPr>
            <p:ph type="pic" sz="quarter" idx="14"/>
          </p:nvPr>
        </p:nvSpPr>
        <p:spPr>
          <a:xfrm>
            <a:off x="1" y="0"/>
            <a:ext cx="12191999" cy="6858000"/>
          </a:xfrm>
          <a:effectLst/>
        </p:spPr>
        <p:txBody>
          <a:bodyPr anchor="ctr">
            <a:noAutofit/>
          </a:bodyPr>
          <a:lstStyle>
            <a:lvl1pPr marL="0" indent="0" algn="ctr">
              <a:buNone/>
              <a:defRPr sz="2400">
                <a:solidFill>
                  <a:schemeClr val="tx1"/>
                </a:solidFill>
              </a:defRPr>
            </a:lvl1pPr>
          </a:lstStyle>
          <a:p>
            <a:r>
              <a:rPr lang="en-US"/>
              <a:t>Click icon to add picture</a:t>
            </a:r>
            <a:endParaRPr lang="en-GB"/>
          </a:p>
        </p:txBody>
      </p:sp>
      <p:pic>
        <p:nvPicPr>
          <p:cNvPr id="7" name="Picture 6">
            <a:extLst>
              <a:ext uri="{FF2B5EF4-FFF2-40B4-BE49-F238E27FC236}">
                <a16:creationId xmlns:a16="http://schemas.microsoft.com/office/drawing/2014/main" id="{876A0729-90D9-4A58-B409-339D01D0F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11" name="SmartArt Placeholder 9">
            <a:extLst>
              <a:ext uri="{FF2B5EF4-FFF2-40B4-BE49-F238E27FC236}">
                <a16:creationId xmlns:a16="http://schemas.microsoft.com/office/drawing/2014/main" id="{7BA23B49-976E-4B63-BD9D-6094C53289B9}"/>
              </a:ext>
            </a:extLst>
          </p:cNvPr>
          <p:cNvSpPr>
            <a:spLocks noGrp="1"/>
          </p:cNvSpPr>
          <p:nvPr>
            <p:ph type="dgm" sz="quarter" idx="16" hasCustomPrompt="1"/>
          </p:nvPr>
        </p:nvSpPr>
        <p:spPr>
          <a:xfrm>
            <a:off x="10953912" y="6373813"/>
            <a:ext cx="765075" cy="368300"/>
          </a:xfrm>
          <a:blipFill>
            <a:blip r:embed="rId3"/>
            <a:stretch>
              <a:fillRect/>
            </a:stretch>
          </a:blipFill>
        </p:spPr>
        <p:txBody>
          <a:bodyPr/>
          <a:lstStyle>
            <a:lvl1pPr>
              <a:defRPr/>
            </a:lvl1pPr>
          </a:lstStyle>
          <a:p>
            <a:r>
              <a:rPr lang="da-DK"/>
              <a:t>  </a:t>
            </a:r>
          </a:p>
        </p:txBody>
      </p:sp>
      <p:sp>
        <p:nvSpPr>
          <p:cNvPr id="12" name="Text Placeholder 25">
            <a:extLst>
              <a:ext uri="{FF2B5EF4-FFF2-40B4-BE49-F238E27FC236}">
                <a16:creationId xmlns:a16="http://schemas.microsoft.com/office/drawing/2014/main" id="{1F85B308-BADE-4895-AC91-8B71B5CDA831}"/>
              </a:ext>
            </a:extLst>
          </p:cNvPr>
          <p:cNvSpPr>
            <a:spLocks noGrp="1"/>
          </p:cNvSpPr>
          <p:nvPr>
            <p:ph type="body" sz="quarter" idx="17" hasCustomPrompt="1"/>
          </p:nvPr>
        </p:nvSpPr>
        <p:spPr>
          <a:xfrm>
            <a:off x="484125" y="1670050"/>
            <a:ext cx="4838070" cy="1555750"/>
          </a:xfrm>
        </p:spPr>
        <p:txBody>
          <a:bodyPr/>
          <a:lstStyle>
            <a:lvl1pPr>
              <a:defRPr sz="2800">
                <a:solidFill>
                  <a:schemeClr val="bg1"/>
                </a:solidFill>
              </a:defRPr>
            </a:lvl1pPr>
          </a:lstStyle>
          <a:p>
            <a:pPr lvl="0"/>
            <a:r>
              <a:rPr lang="en-US"/>
              <a:t>Insert headline here</a:t>
            </a:r>
            <a:endParaRPr lang="da-DK"/>
          </a:p>
        </p:txBody>
      </p:sp>
    </p:spTree>
    <p:extLst>
      <p:ext uri="{BB962C8B-B14F-4D97-AF65-F5344CB8AC3E}">
        <p14:creationId xmlns:p14="http://schemas.microsoft.com/office/powerpoint/2010/main" val="1389420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Full background image_black tex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658D76C4-EA08-45F7-9C0C-05E98CF51A51}"/>
              </a:ext>
            </a:extLst>
          </p:cNvPr>
          <p:cNvSpPr>
            <a:spLocks noGrp="1"/>
          </p:cNvSpPr>
          <p:nvPr>
            <p:ph type="pic" sz="quarter" idx="14"/>
          </p:nvPr>
        </p:nvSpPr>
        <p:spPr>
          <a:xfrm>
            <a:off x="1" y="0"/>
            <a:ext cx="12191999" cy="6858000"/>
          </a:xfrm>
          <a:effectLst/>
        </p:spPr>
        <p:txBody>
          <a:bodyPr anchor="ctr">
            <a:noAutofit/>
          </a:bodyPr>
          <a:lstStyle>
            <a:lvl1pPr marL="0" indent="0" algn="ctr">
              <a:buNone/>
              <a:defRPr sz="2400">
                <a:solidFill>
                  <a:schemeClr val="tx1"/>
                </a:solidFill>
              </a:defRPr>
            </a:lvl1pPr>
          </a:lstStyle>
          <a:p>
            <a:r>
              <a:rPr lang="en-US"/>
              <a:t>Click icon to add picture</a:t>
            </a:r>
            <a:endParaRPr lang="en-GB"/>
          </a:p>
        </p:txBody>
      </p:sp>
      <p:sp>
        <p:nvSpPr>
          <p:cNvPr id="11" name="SmartArt Placeholder 9">
            <a:extLst>
              <a:ext uri="{FF2B5EF4-FFF2-40B4-BE49-F238E27FC236}">
                <a16:creationId xmlns:a16="http://schemas.microsoft.com/office/drawing/2014/main" id="{B09CBF62-63FF-481C-B039-02FACEBE685B}"/>
              </a:ext>
            </a:extLst>
          </p:cNvPr>
          <p:cNvSpPr>
            <a:spLocks noGrp="1"/>
          </p:cNvSpPr>
          <p:nvPr>
            <p:ph type="dgm" sz="quarter" idx="15" hasCustomPrompt="1"/>
          </p:nvPr>
        </p:nvSpPr>
        <p:spPr>
          <a:xfrm>
            <a:off x="10953912" y="6373813"/>
            <a:ext cx="765075" cy="368300"/>
          </a:xfrm>
          <a:blipFill>
            <a:blip r:embed="rId2"/>
            <a:stretch>
              <a:fillRect/>
            </a:stretch>
          </a:blipFill>
        </p:spPr>
        <p:txBody>
          <a:bodyPr/>
          <a:lstStyle>
            <a:lvl1pPr>
              <a:defRPr/>
            </a:lvl1pPr>
          </a:lstStyle>
          <a:p>
            <a:r>
              <a:rPr lang="da-DK"/>
              <a:t>  </a:t>
            </a:r>
          </a:p>
        </p:txBody>
      </p:sp>
      <p:sp>
        <p:nvSpPr>
          <p:cNvPr id="27" name="Text Placeholder 25">
            <a:extLst>
              <a:ext uri="{FF2B5EF4-FFF2-40B4-BE49-F238E27FC236}">
                <a16:creationId xmlns:a16="http://schemas.microsoft.com/office/drawing/2014/main" id="{7807EBB6-B199-48C4-BA0C-C4376ED95095}"/>
              </a:ext>
            </a:extLst>
          </p:cNvPr>
          <p:cNvSpPr>
            <a:spLocks noGrp="1"/>
          </p:cNvSpPr>
          <p:nvPr>
            <p:ph type="body" sz="quarter" idx="17" hasCustomPrompt="1"/>
          </p:nvPr>
        </p:nvSpPr>
        <p:spPr>
          <a:xfrm>
            <a:off x="484125" y="1670050"/>
            <a:ext cx="4838070" cy="1555750"/>
          </a:xfrm>
        </p:spPr>
        <p:txBody>
          <a:bodyPr/>
          <a:lstStyle>
            <a:lvl1pPr>
              <a:defRPr sz="2800"/>
            </a:lvl1pPr>
          </a:lstStyle>
          <a:p>
            <a:pPr lvl="0"/>
            <a:r>
              <a:rPr lang="en-US"/>
              <a:t>Insert headline here</a:t>
            </a:r>
            <a:endParaRPr lang="da-DK"/>
          </a:p>
        </p:txBody>
      </p:sp>
    </p:spTree>
    <p:extLst>
      <p:ext uri="{BB962C8B-B14F-4D97-AF65-F5344CB8AC3E}">
        <p14:creationId xmlns:p14="http://schemas.microsoft.com/office/powerpoint/2010/main" val="397675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Image White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5EF51B8-0F0E-46A3-BF5A-EEE9A7D4AAD3}"/>
              </a:ext>
            </a:extLst>
          </p:cNvPr>
          <p:cNvSpPr>
            <a:spLocks noGrp="1"/>
          </p:cNvSpPr>
          <p:nvPr>
            <p:ph type="pic" sz="quarter" idx="10" hasCustomPrompt="1"/>
          </p:nvPr>
        </p:nvSpPr>
        <p:spPr>
          <a:xfrm>
            <a:off x="0" y="0"/>
            <a:ext cx="12192000" cy="6858000"/>
          </a:xfrm>
          <a:prstGeom prst="rect">
            <a:avLst/>
          </a:prstGeom>
          <a:solidFill>
            <a:schemeClr val="tx1">
              <a:lumMod val="75000"/>
            </a:schemeClr>
          </a:solidFill>
        </p:spPr>
        <p:txBody>
          <a:bodyPr/>
          <a:lstStyle>
            <a:lvl1pPr>
              <a:defRPr/>
            </a:lvl1pPr>
          </a:lstStyle>
          <a:p>
            <a:r>
              <a:rPr lang="en-US"/>
              <a:t>Insert image</a:t>
            </a:r>
          </a:p>
        </p:txBody>
      </p:sp>
      <p:sp>
        <p:nvSpPr>
          <p:cNvPr id="2" name="Title 1">
            <a:extLst>
              <a:ext uri="{FF2B5EF4-FFF2-40B4-BE49-F238E27FC236}">
                <a16:creationId xmlns:a16="http://schemas.microsoft.com/office/drawing/2014/main" id="{F3E9F29D-FE9F-4376-A0E6-4645B80EB0B8}"/>
              </a:ext>
            </a:extLst>
          </p:cNvPr>
          <p:cNvSpPr>
            <a:spLocks noGrp="1"/>
          </p:cNvSpPr>
          <p:nvPr>
            <p:ph type="title" hasCustomPrompt="1"/>
          </p:nvPr>
        </p:nvSpPr>
        <p:spPr>
          <a:xfrm>
            <a:off x="838200" y="2766218"/>
            <a:ext cx="10515600" cy="1325563"/>
          </a:xfrm>
          <a:prstGeom prst="rect">
            <a:avLst/>
          </a:prstGeom>
        </p:spPr>
        <p:txBody>
          <a:bodyPr/>
          <a:lstStyle>
            <a:lvl1pPr>
              <a:defRPr>
                <a:solidFill>
                  <a:schemeClr val="tx2"/>
                </a:solidFill>
              </a:defRPr>
            </a:lvl1pPr>
          </a:lstStyle>
          <a:p>
            <a:r>
              <a:rPr lang="en-US"/>
              <a:t>TITLE SLIDE</a:t>
            </a:r>
          </a:p>
        </p:txBody>
      </p:sp>
      <p:pic>
        <p:nvPicPr>
          <p:cNvPr id="6" name="Picture 5" descr="Icon&#10;&#10;Description automatically generated">
            <a:extLst>
              <a:ext uri="{FF2B5EF4-FFF2-40B4-BE49-F238E27FC236}">
                <a16:creationId xmlns:a16="http://schemas.microsoft.com/office/drawing/2014/main" id="{94781E21-D0D6-4A58-A9FE-024AB46B0EB4}"/>
              </a:ext>
            </a:extLst>
          </p:cNvPr>
          <p:cNvPicPr>
            <a:picLocks noChangeAspect="1"/>
          </p:cNvPicPr>
          <p:nvPr userDrawn="1"/>
        </p:nvPicPr>
        <p:blipFill>
          <a:blip r:embed="rId2"/>
          <a:stretch>
            <a:fillRect/>
          </a:stretch>
        </p:blipFill>
        <p:spPr>
          <a:xfrm>
            <a:off x="263525" y="265365"/>
            <a:ext cx="574675" cy="574675"/>
          </a:xfrm>
          <a:prstGeom prst="rect">
            <a:avLst/>
          </a:prstGeom>
        </p:spPr>
      </p:pic>
    </p:spTree>
    <p:extLst>
      <p:ext uri="{BB962C8B-B14F-4D97-AF65-F5344CB8AC3E}">
        <p14:creationId xmlns:p14="http://schemas.microsoft.com/office/powerpoint/2010/main" val="5910670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ver image">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E9CCC41D-9E82-B840-AE5C-D84B0D33516A}"/>
              </a:ext>
            </a:extLst>
          </p:cNvPr>
          <p:cNvSpPr>
            <a:spLocks noGrp="1"/>
          </p:cNvSpPr>
          <p:nvPr>
            <p:ph type="pic" sz="quarter" idx="16" hasCustomPrompt="1"/>
          </p:nvPr>
        </p:nvSpPr>
        <p:spPr>
          <a:xfrm>
            <a:off x="0" y="1"/>
            <a:ext cx="12192000" cy="4398963"/>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10" name="Subtitle 2"/>
          <p:cNvSpPr>
            <a:spLocks noGrp="1"/>
          </p:cNvSpPr>
          <p:nvPr>
            <p:ph type="subTitle" idx="1" hasCustomPrompt="1"/>
          </p:nvPr>
        </p:nvSpPr>
        <p:spPr>
          <a:xfrm>
            <a:off x="478367" y="5312938"/>
            <a:ext cx="11235267" cy="852915"/>
          </a:xfrm>
          <a:effectLst/>
        </p:spPr>
        <p:txBody>
          <a:bodyPr lIns="0" numCol="2" spcCol="252000">
            <a:noAutofit/>
          </a:bodyPr>
          <a:lstStyle>
            <a:lvl1pPr marL="0" indent="0" algn="l">
              <a:buNone/>
              <a:defRPr sz="1800" b="0">
                <a:solidFill>
                  <a:schemeClr val="tx1"/>
                </a:solidFill>
              </a:defRPr>
            </a:lvl1pPr>
            <a:lvl2pPr marL="609524" indent="0" algn="ctr">
              <a:buNone/>
              <a:defRPr>
                <a:solidFill>
                  <a:schemeClr val="tx1">
                    <a:tint val="75000"/>
                  </a:schemeClr>
                </a:solidFill>
              </a:defRPr>
            </a:lvl2pPr>
            <a:lvl3pPr marL="1219048" indent="0" algn="ctr">
              <a:buNone/>
              <a:defRPr>
                <a:solidFill>
                  <a:schemeClr val="tx1">
                    <a:tint val="75000"/>
                  </a:schemeClr>
                </a:solidFill>
              </a:defRPr>
            </a:lvl3pPr>
            <a:lvl4pPr marL="1828571" indent="0" algn="ctr">
              <a:buNone/>
              <a:defRPr>
                <a:solidFill>
                  <a:schemeClr val="tx1">
                    <a:tint val="75000"/>
                  </a:schemeClr>
                </a:solidFill>
              </a:defRPr>
            </a:lvl4pPr>
            <a:lvl5pPr marL="2438095" indent="0" algn="ctr">
              <a:buNone/>
              <a:defRPr>
                <a:solidFill>
                  <a:schemeClr val="tx1">
                    <a:tint val="75000"/>
                  </a:schemeClr>
                </a:solidFill>
              </a:defRPr>
            </a:lvl5pPr>
            <a:lvl6pPr marL="3047619" indent="0" algn="ctr">
              <a:buNone/>
              <a:defRPr>
                <a:solidFill>
                  <a:schemeClr val="tx1">
                    <a:tint val="75000"/>
                  </a:schemeClr>
                </a:solidFill>
              </a:defRPr>
            </a:lvl6pPr>
            <a:lvl7pPr marL="3657143" indent="0" algn="ctr">
              <a:buNone/>
              <a:defRPr>
                <a:solidFill>
                  <a:schemeClr val="tx1">
                    <a:tint val="75000"/>
                  </a:schemeClr>
                </a:solidFill>
              </a:defRPr>
            </a:lvl7pPr>
            <a:lvl8pPr marL="4266666" indent="0" algn="ctr">
              <a:buNone/>
              <a:defRPr>
                <a:solidFill>
                  <a:schemeClr val="tx1">
                    <a:tint val="75000"/>
                  </a:schemeClr>
                </a:solidFill>
              </a:defRPr>
            </a:lvl8pPr>
            <a:lvl9pPr marL="4876190" indent="0" algn="ctr">
              <a:buNone/>
              <a:defRPr>
                <a:solidFill>
                  <a:schemeClr val="tx1">
                    <a:tint val="75000"/>
                  </a:schemeClr>
                </a:solidFill>
              </a:defRPr>
            </a:lvl9pPr>
          </a:lstStyle>
          <a:p>
            <a:r>
              <a:rPr lang="en-US"/>
              <a:t>Insert sub-headline here</a:t>
            </a:r>
            <a:endParaRPr lang="en-GB"/>
          </a:p>
        </p:txBody>
      </p:sp>
      <p:sp>
        <p:nvSpPr>
          <p:cNvPr id="11" name="Title 1"/>
          <p:cNvSpPr>
            <a:spLocks noGrp="1"/>
          </p:cNvSpPr>
          <p:nvPr>
            <p:ph type="ctrTitle" hasCustomPrompt="1"/>
          </p:nvPr>
        </p:nvSpPr>
        <p:spPr>
          <a:xfrm>
            <a:off x="478367" y="4629926"/>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Insert headline here</a:t>
            </a:r>
            <a:endParaRPr lang="en-GB"/>
          </a:p>
        </p:txBody>
      </p:sp>
      <p:sp>
        <p:nvSpPr>
          <p:cNvPr id="4" name="Slide Number Placeholder 3">
            <a:extLst>
              <a:ext uri="{FF2B5EF4-FFF2-40B4-BE49-F238E27FC236}">
                <a16:creationId xmlns:a16="http://schemas.microsoft.com/office/drawing/2014/main" id="{DD5BAE55-E196-A161-810B-6FE762576ED0}"/>
              </a:ext>
            </a:extLst>
          </p:cNvPr>
          <p:cNvSpPr>
            <a:spLocks noGrp="1"/>
          </p:cNvSpPr>
          <p:nvPr>
            <p:ph type="sldNum" sz="quarter" idx="18"/>
          </p:nvPr>
        </p:nvSpPr>
        <p:spPr/>
        <p:txBody>
          <a:bodyPr/>
          <a:lstStyle/>
          <a:p>
            <a:fld id="{745116E1-301A-E646-A893-BEC126A65370}" type="slidenum">
              <a:rPr lang="en-GB" smtClean="0"/>
              <a:pPr/>
              <a:t>‹#›</a:t>
            </a:fld>
            <a:endParaRPr lang="en-GB"/>
          </a:p>
        </p:txBody>
      </p:sp>
    </p:spTree>
    <p:extLst>
      <p:ext uri="{BB962C8B-B14F-4D97-AF65-F5344CB8AC3E}">
        <p14:creationId xmlns:p14="http://schemas.microsoft.com/office/powerpoint/2010/main" val="33304086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s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67C462-33F2-C014-6C80-BE54F682C423}"/>
              </a:ext>
            </a:extLst>
          </p:cNvPr>
          <p:cNvSpPr/>
          <p:nvPr/>
        </p:nvSpPr>
        <p:spPr>
          <a:xfrm>
            <a:off x="1680" y="0"/>
            <a:ext cx="3921129"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Slide Number Placeholder 5">
            <a:extLst>
              <a:ext uri="{FF2B5EF4-FFF2-40B4-BE49-F238E27FC236}">
                <a16:creationId xmlns:a16="http://schemas.microsoft.com/office/drawing/2014/main" id="{F1DD1601-2F0E-4835-2F9B-693E9C0F9B5D}"/>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5" name="Title 98">
            <a:extLst>
              <a:ext uri="{FF2B5EF4-FFF2-40B4-BE49-F238E27FC236}">
                <a16:creationId xmlns:a16="http://schemas.microsoft.com/office/drawing/2014/main" id="{9ADF70A0-BFA7-BFAE-1F53-767BEC776AB1}"/>
              </a:ext>
            </a:extLst>
          </p:cNvPr>
          <p:cNvSpPr>
            <a:spLocks noGrp="1"/>
          </p:cNvSpPr>
          <p:nvPr>
            <p:ph type="title" hasCustomPrompt="1"/>
          </p:nvPr>
        </p:nvSpPr>
        <p:spPr>
          <a:xfrm>
            <a:off x="484125" y="2687387"/>
            <a:ext cx="2606101" cy="1463038"/>
          </a:xfrm>
        </p:spPr>
        <p:txBody>
          <a:bodyPr/>
          <a:lstStyle/>
          <a:p>
            <a:r>
              <a:rPr lang="en-US"/>
              <a:t>Insert headline here</a:t>
            </a:r>
            <a:endParaRPr lang="en-GB"/>
          </a:p>
        </p:txBody>
      </p:sp>
      <p:sp>
        <p:nvSpPr>
          <p:cNvPr id="9" name="Text Placeholder 99">
            <a:extLst>
              <a:ext uri="{FF2B5EF4-FFF2-40B4-BE49-F238E27FC236}">
                <a16:creationId xmlns:a16="http://schemas.microsoft.com/office/drawing/2014/main" id="{D041DECB-E866-99EF-F2A1-D6728D1726C2}"/>
              </a:ext>
            </a:extLst>
          </p:cNvPr>
          <p:cNvSpPr>
            <a:spLocks noGrp="1"/>
          </p:cNvSpPr>
          <p:nvPr>
            <p:ph type="body" sz="quarter" idx="11" hasCustomPrompt="1"/>
          </p:nvPr>
        </p:nvSpPr>
        <p:spPr>
          <a:xfrm>
            <a:off x="4192599" y="844426"/>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1</a:t>
            </a:r>
          </a:p>
        </p:txBody>
      </p:sp>
      <p:sp>
        <p:nvSpPr>
          <p:cNvPr id="10" name="Text Placeholder 100">
            <a:extLst>
              <a:ext uri="{FF2B5EF4-FFF2-40B4-BE49-F238E27FC236}">
                <a16:creationId xmlns:a16="http://schemas.microsoft.com/office/drawing/2014/main" id="{8B523E0E-CF3E-4F01-8808-48606D5EAEB9}"/>
              </a:ext>
            </a:extLst>
          </p:cNvPr>
          <p:cNvSpPr>
            <a:spLocks noGrp="1"/>
          </p:cNvSpPr>
          <p:nvPr>
            <p:ph type="body" sz="quarter" idx="12" hasCustomPrompt="1"/>
          </p:nvPr>
        </p:nvSpPr>
        <p:spPr>
          <a:xfrm>
            <a:off x="5367672" y="844426"/>
            <a:ext cx="2359847" cy="914400"/>
          </a:xfrm>
        </p:spPr>
        <p:txBody>
          <a:bodyPr anchor="ctr"/>
          <a:lstStyle>
            <a:lvl1pPr>
              <a:defRPr sz="1800"/>
            </a:lvl1pPr>
          </a:lstStyle>
          <a:p>
            <a:pPr lvl="0"/>
            <a:r>
              <a:rPr lang="en-US"/>
              <a:t>Insert section title here</a:t>
            </a:r>
          </a:p>
        </p:txBody>
      </p:sp>
      <p:sp>
        <p:nvSpPr>
          <p:cNvPr id="11" name="Text Placeholder 101">
            <a:extLst>
              <a:ext uri="{FF2B5EF4-FFF2-40B4-BE49-F238E27FC236}">
                <a16:creationId xmlns:a16="http://schemas.microsoft.com/office/drawing/2014/main" id="{34B27AD6-B604-F087-1067-2E5F68EFAD76}"/>
              </a:ext>
            </a:extLst>
          </p:cNvPr>
          <p:cNvSpPr>
            <a:spLocks noGrp="1"/>
          </p:cNvSpPr>
          <p:nvPr>
            <p:ph type="body" sz="quarter" idx="13" hasCustomPrompt="1"/>
          </p:nvPr>
        </p:nvSpPr>
        <p:spPr>
          <a:xfrm>
            <a:off x="4192599" y="1880717"/>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2</a:t>
            </a:r>
          </a:p>
        </p:txBody>
      </p:sp>
      <p:sp>
        <p:nvSpPr>
          <p:cNvPr id="12" name="Text Placeholder 102">
            <a:extLst>
              <a:ext uri="{FF2B5EF4-FFF2-40B4-BE49-F238E27FC236}">
                <a16:creationId xmlns:a16="http://schemas.microsoft.com/office/drawing/2014/main" id="{3D2FAE6B-1A8F-07E7-7377-0B87D5BF2B75}"/>
              </a:ext>
            </a:extLst>
          </p:cNvPr>
          <p:cNvSpPr>
            <a:spLocks noGrp="1"/>
          </p:cNvSpPr>
          <p:nvPr>
            <p:ph type="body" sz="quarter" idx="14" hasCustomPrompt="1"/>
          </p:nvPr>
        </p:nvSpPr>
        <p:spPr>
          <a:xfrm>
            <a:off x="5367672" y="1880717"/>
            <a:ext cx="2359847" cy="914400"/>
          </a:xfrm>
        </p:spPr>
        <p:txBody>
          <a:bodyPr anchor="ctr"/>
          <a:lstStyle>
            <a:lvl1pPr>
              <a:defRPr sz="1800"/>
            </a:lvl1pPr>
          </a:lstStyle>
          <a:p>
            <a:pPr lvl="0"/>
            <a:r>
              <a:rPr lang="en-US"/>
              <a:t>Insert section title here</a:t>
            </a:r>
          </a:p>
        </p:txBody>
      </p:sp>
      <p:sp>
        <p:nvSpPr>
          <p:cNvPr id="14" name="Text Placeholder 103">
            <a:extLst>
              <a:ext uri="{FF2B5EF4-FFF2-40B4-BE49-F238E27FC236}">
                <a16:creationId xmlns:a16="http://schemas.microsoft.com/office/drawing/2014/main" id="{A18BD55E-5287-B3ED-EFAF-9C24326615CF}"/>
              </a:ext>
            </a:extLst>
          </p:cNvPr>
          <p:cNvSpPr>
            <a:spLocks noGrp="1"/>
          </p:cNvSpPr>
          <p:nvPr>
            <p:ph type="body" sz="quarter" idx="15" hasCustomPrompt="1"/>
          </p:nvPr>
        </p:nvSpPr>
        <p:spPr>
          <a:xfrm>
            <a:off x="4192599" y="2917008"/>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3</a:t>
            </a:r>
          </a:p>
        </p:txBody>
      </p:sp>
      <p:sp>
        <p:nvSpPr>
          <p:cNvPr id="16" name="Text Placeholder 104">
            <a:extLst>
              <a:ext uri="{FF2B5EF4-FFF2-40B4-BE49-F238E27FC236}">
                <a16:creationId xmlns:a16="http://schemas.microsoft.com/office/drawing/2014/main" id="{0CA2E832-52C2-3625-2FD1-94A5757687CC}"/>
              </a:ext>
            </a:extLst>
          </p:cNvPr>
          <p:cNvSpPr>
            <a:spLocks noGrp="1"/>
          </p:cNvSpPr>
          <p:nvPr>
            <p:ph type="body" sz="quarter" idx="16" hasCustomPrompt="1"/>
          </p:nvPr>
        </p:nvSpPr>
        <p:spPr>
          <a:xfrm>
            <a:off x="5367672" y="2917008"/>
            <a:ext cx="2359847" cy="914400"/>
          </a:xfrm>
        </p:spPr>
        <p:txBody>
          <a:bodyPr anchor="ctr"/>
          <a:lstStyle>
            <a:lvl1pPr>
              <a:defRPr sz="1800"/>
            </a:lvl1pPr>
          </a:lstStyle>
          <a:p>
            <a:pPr lvl="0"/>
            <a:r>
              <a:rPr lang="en-US"/>
              <a:t>Insert section title here</a:t>
            </a:r>
          </a:p>
        </p:txBody>
      </p:sp>
      <p:sp>
        <p:nvSpPr>
          <p:cNvPr id="17" name="Text Placeholder 105">
            <a:extLst>
              <a:ext uri="{FF2B5EF4-FFF2-40B4-BE49-F238E27FC236}">
                <a16:creationId xmlns:a16="http://schemas.microsoft.com/office/drawing/2014/main" id="{6497087C-2E92-84E3-03E6-B660E1BF164E}"/>
              </a:ext>
            </a:extLst>
          </p:cNvPr>
          <p:cNvSpPr>
            <a:spLocks noGrp="1"/>
          </p:cNvSpPr>
          <p:nvPr>
            <p:ph type="body" sz="quarter" idx="17" hasCustomPrompt="1"/>
          </p:nvPr>
        </p:nvSpPr>
        <p:spPr>
          <a:xfrm>
            <a:off x="4192599" y="3953299"/>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4</a:t>
            </a:r>
          </a:p>
        </p:txBody>
      </p:sp>
      <p:sp>
        <p:nvSpPr>
          <p:cNvPr id="18" name="Text Placeholder 106">
            <a:extLst>
              <a:ext uri="{FF2B5EF4-FFF2-40B4-BE49-F238E27FC236}">
                <a16:creationId xmlns:a16="http://schemas.microsoft.com/office/drawing/2014/main" id="{946A999B-8250-31D3-D67C-7C8B95441066}"/>
              </a:ext>
            </a:extLst>
          </p:cNvPr>
          <p:cNvSpPr>
            <a:spLocks noGrp="1"/>
          </p:cNvSpPr>
          <p:nvPr>
            <p:ph type="body" sz="quarter" idx="18" hasCustomPrompt="1"/>
          </p:nvPr>
        </p:nvSpPr>
        <p:spPr>
          <a:xfrm>
            <a:off x="5367672" y="3953299"/>
            <a:ext cx="2359847" cy="914400"/>
          </a:xfrm>
        </p:spPr>
        <p:txBody>
          <a:bodyPr anchor="ctr"/>
          <a:lstStyle>
            <a:lvl1pPr>
              <a:defRPr sz="1800"/>
            </a:lvl1pPr>
          </a:lstStyle>
          <a:p>
            <a:pPr lvl="0"/>
            <a:r>
              <a:rPr lang="en-US"/>
              <a:t>Insert section title here</a:t>
            </a:r>
          </a:p>
        </p:txBody>
      </p:sp>
      <p:sp>
        <p:nvSpPr>
          <p:cNvPr id="19" name="Text Placeholder 107">
            <a:extLst>
              <a:ext uri="{FF2B5EF4-FFF2-40B4-BE49-F238E27FC236}">
                <a16:creationId xmlns:a16="http://schemas.microsoft.com/office/drawing/2014/main" id="{1BEE81F6-EE6C-DF1E-E736-7ADCB1E08552}"/>
              </a:ext>
            </a:extLst>
          </p:cNvPr>
          <p:cNvSpPr>
            <a:spLocks noGrp="1"/>
          </p:cNvSpPr>
          <p:nvPr>
            <p:ph type="body" sz="quarter" idx="19" hasCustomPrompt="1"/>
          </p:nvPr>
        </p:nvSpPr>
        <p:spPr>
          <a:xfrm>
            <a:off x="4192599" y="4989590"/>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5</a:t>
            </a:r>
          </a:p>
        </p:txBody>
      </p:sp>
      <p:sp>
        <p:nvSpPr>
          <p:cNvPr id="20" name="Text Placeholder 108">
            <a:extLst>
              <a:ext uri="{FF2B5EF4-FFF2-40B4-BE49-F238E27FC236}">
                <a16:creationId xmlns:a16="http://schemas.microsoft.com/office/drawing/2014/main" id="{3555879F-9B4E-6029-913B-B78C2A17568C}"/>
              </a:ext>
            </a:extLst>
          </p:cNvPr>
          <p:cNvSpPr>
            <a:spLocks noGrp="1"/>
          </p:cNvSpPr>
          <p:nvPr>
            <p:ph type="body" sz="quarter" idx="20" hasCustomPrompt="1"/>
          </p:nvPr>
        </p:nvSpPr>
        <p:spPr>
          <a:xfrm>
            <a:off x="5367672" y="4989590"/>
            <a:ext cx="2359847" cy="914400"/>
          </a:xfrm>
        </p:spPr>
        <p:txBody>
          <a:bodyPr anchor="ctr"/>
          <a:lstStyle>
            <a:lvl1pPr>
              <a:defRPr sz="1800"/>
            </a:lvl1pPr>
          </a:lstStyle>
          <a:p>
            <a:pPr lvl="0"/>
            <a:r>
              <a:rPr lang="en-US"/>
              <a:t>Insert section title here</a:t>
            </a:r>
          </a:p>
        </p:txBody>
      </p:sp>
      <p:sp>
        <p:nvSpPr>
          <p:cNvPr id="21" name="Text Placeholder 109">
            <a:extLst>
              <a:ext uri="{FF2B5EF4-FFF2-40B4-BE49-F238E27FC236}">
                <a16:creationId xmlns:a16="http://schemas.microsoft.com/office/drawing/2014/main" id="{18EB4666-CDE7-0ED8-91A8-4580761E63CD}"/>
              </a:ext>
            </a:extLst>
          </p:cNvPr>
          <p:cNvSpPr>
            <a:spLocks noGrp="1"/>
          </p:cNvSpPr>
          <p:nvPr>
            <p:ph type="body" sz="quarter" idx="21" hasCustomPrompt="1"/>
          </p:nvPr>
        </p:nvSpPr>
        <p:spPr>
          <a:xfrm>
            <a:off x="8172955" y="844426"/>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6</a:t>
            </a:r>
          </a:p>
        </p:txBody>
      </p:sp>
      <p:sp>
        <p:nvSpPr>
          <p:cNvPr id="22" name="Text Placeholder 110">
            <a:extLst>
              <a:ext uri="{FF2B5EF4-FFF2-40B4-BE49-F238E27FC236}">
                <a16:creationId xmlns:a16="http://schemas.microsoft.com/office/drawing/2014/main" id="{83A164B4-2766-F323-CD19-2317BE387D51}"/>
              </a:ext>
            </a:extLst>
          </p:cNvPr>
          <p:cNvSpPr>
            <a:spLocks noGrp="1"/>
          </p:cNvSpPr>
          <p:nvPr>
            <p:ph type="body" sz="quarter" idx="22" hasCustomPrompt="1"/>
          </p:nvPr>
        </p:nvSpPr>
        <p:spPr>
          <a:xfrm>
            <a:off x="9348028" y="844426"/>
            <a:ext cx="2359847" cy="914400"/>
          </a:xfrm>
        </p:spPr>
        <p:txBody>
          <a:bodyPr anchor="ctr"/>
          <a:lstStyle>
            <a:lvl1pPr>
              <a:defRPr sz="1800"/>
            </a:lvl1pPr>
          </a:lstStyle>
          <a:p>
            <a:pPr lvl="0"/>
            <a:r>
              <a:rPr lang="en-US"/>
              <a:t>Insert section title here</a:t>
            </a:r>
          </a:p>
        </p:txBody>
      </p:sp>
      <p:sp>
        <p:nvSpPr>
          <p:cNvPr id="23" name="Text Placeholder 111">
            <a:extLst>
              <a:ext uri="{FF2B5EF4-FFF2-40B4-BE49-F238E27FC236}">
                <a16:creationId xmlns:a16="http://schemas.microsoft.com/office/drawing/2014/main" id="{0FB5BAEF-4AE0-0BBF-D7F4-3D0EFDAD9FE3}"/>
              </a:ext>
            </a:extLst>
          </p:cNvPr>
          <p:cNvSpPr>
            <a:spLocks noGrp="1"/>
          </p:cNvSpPr>
          <p:nvPr>
            <p:ph type="body" sz="quarter" idx="23" hasCustomPrompt="1"/>
          </p:nvPr>
        </p:nvSpPr>
        <p:spPr>
          <a:xfrm>
            <a:off x="8172955" y="1880717"/>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7</a:t>
            </a:r>
          </a:p>
        </p:txBody>
      </p:sp>
      <p:sp>
        <p:nvSpPr>
          <p:cNvPr id="24" name="Text Placeholder 112">
            <a:extLst>
              <a:ext uri="{FF2B5EF4-FFF2-40B4-BE49-F238E27FC236}">
                <a16:creationId xmlns:a16="http://schemas.microsoft.com/office/drawing/2014/main" id="{9B90DB90-B837-570C-28B9-B3CD4E0556C8}"/>
              </a:ext>
            </a:extLst>
          </p:cNvPr>
          <p:cNvSpPr>
            <a:spLocks noGrp="1"/>
          </p:cNvSpPr>
          <p:nvPr>
            <p:ph type="body" sz="quarter" idx="24" hasCustomPrompt="1"/>
          </p:nvPr>
        </p:nvSpPr>
        <p:spPr>
          <a:xfrm>
            <a:off x="9348028" y="1880717"/>
            <a:ext cx="2359847" cy="914400"/>
          </a:xfrm>
        </p:spPr>
        <p:txBody>
          <a:bodyPr anchor="ctr"/>
          <a:lstStyle>
            <a:lvl1pPr>
              <a:defRPr sz="1800"/>
            </a:lvl1pPr>
          </a:lstStyle>
          <a:p>
            <a:pPr lvl="0"/>
            <a:r>
              <a:rPr lang="en-US"/>
              <a:t>Insert section title here</a:t>
            </a:r>
          </a:p>
        </p:txBody>
      </p:sp>
      <p:sp>
        <p:nvSpPr>
          <p:cNvPr id="25" name="Text Placeholder 113">
            <a:extLst>
              <a:ext uri="{FF2B5EF4-FFF2-40B4-BE49-F238E27FC236}">
                <a16:creationId xmlns:a16="http://schemas.microsoft.com/office/drawing/2014/main" id="{0A722BE7-F4E6-8F0F-938F-C9F479522FA3}"/>
              </a:ext>
            </a:extLst>
          </p:cNvPr>
          <p:cNvSpPr>
            <a:spLocks noGrp="1"/>
          </p:cNvSpPr>
          <p:nvPr>
            <p:ph type="body" sz="quarter" idx="25" hasCustomPrompt="1"/>
          </p:nvPr>
        </p:nvSpPr>
        <p:spPr>
          <a:xfrm>
            <a:off x="8172955" y="2917008"/>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8</a:t>
            </a:r>
          </a:p>
        </p:txBody>
      </p:sp>
      <p:sp>
        <p:nvSpPr>
          <p:cNvPr id="26" name="Text Placeholder 114">
            <a:extLst>
              <a:ext uri="{FF2B5EF4-FFF2-40B4-BE49-F238E27FC236}">
                <a16:creationId xmlns:a16="http://schemas.microsoft.com/office/drawing/2014/main" id="{9A26D345-14F7-0442-6C1B-F21C9C5DBACE}"/>
              </a:ext>
            </a:extLst>
          </p:cNvPr>
          <p:cNvSpPr>
            <a:spLocks noGrp="1"/>
          </p:cNvSpPr>
          <p:nvPr>
            <p:ph type="body" sz="quarter" idx="26" hasCustomPrompt="1"/>
          </p:nvPr>
        </p:nvSpPr>
        <p:spPr>
          <a:xfrm>
            <a:off x="9348028" y="2917008"/>
            <a:ext cx="2359847" cy="914400"/>
          </a:xfrm>
        </p:spPr>
        <p:txBody>
          <a:bodyPr anchor="ctr"/>
          <a:lstStyle>
            <a:lvl1pPr>
              <a:defRPr sz="1800"/>
            </a:lvl1pPr>
          </a:lstStyle>
          <a:p>
            <a:pPr lvl="0"/>
            <a:r>
              <a:rPr lang="en-US"/>
              <a:t>Insert section title here</a:t>
            </a:r>
          </a:p>
        </p:txBody>
      </p:sp>
      <p:sp>
        <p:nvSpPr>
          <p:cNvPr id="27" name="Text Placeholder 115">
            <a:extLst>
              <a:ext uri="{FF2B5EF4-FFF2-40B4-BE49-F238E27FC236}">
                <a16:creationId xmlns:a16="http://schemas.microsoft.com/office/drawing/2014/main" id="{06DF747B-2D1F-B730-D4A1-E6BA3BDD5149}"/>
              </a:ext>
            </a:extLst>
          </p:cNvPr>
          <p:cNvSpPr>
            <a:spLocks noGrp="1"/>
          </p:cNvSpPr>
          <p:nvPr>
            <p:ph type="body" sz="quarter" idx="27" hasCustomPrompt="1"/>
          </p:nvPr>
        </p:nvSpPr>
        <p:spPr>
          <a:xfrm>
            <a:off x="8172955" y="3953299"/>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9</a:t>
            </a:r>
          </a:p>
        </p:txBody>
      </p:sp>
      <p:sp>
        <p:nvSpPr>
          <p:cNvPr id="28" name="Text Placeholder 116">
            <a:extLst>
              <a:ext uri="{FF2B5EF4-FFF2-40B4-BE49-F238E27FC236}">
                <a16:creationId xmlns:a16="http://schemas.microsoft.com/office/drawing/2014/main" id="{E32BA620-353D-452C-C3E9-7C75EFC52974}"/>
              </a:ext>
            </a:extLst>
          </p:cNvPr>
          <p:cNvSpPr>
            <a:spLocks noGrp="1"/>
          </p:cNvSpPr>
          <p:nvPr>
            <p:ph type="body" sz="quarter" idx="28" hasCustomPrompt="1"/>
          </p:nvPr>
        </p:nvSpPr>
        <p:spPr>
          <a:xfrm>
            <a:off x="9348028" y="3953299"/>
            <a:ext cx="2359847" cy="914400"/>
          </a:xfrm>
        </p:spPr>
        <p:txBody>
          <a:bodyPr anchor="ctr"/>
          <a:lstStyle>
            <a:lvl1pPr>
              <a:defRPr sz="1800"/>
            </a:lvl1pPr>
          </a:lstStyle>
          <a:p>
            <a:pPr lvl="0"/>
            <a:r>
              <a:rPr lang="en-US"/>
              <a:t>Insert section title here</a:t>
            </a:r>
          </a:p>
        </p:txBody>
      </p:sp>
      <p:sp>
        <p:nvSpPr>
          <p:cNvPr id="29" name="Text Placeholder 117">
            <a:extLst>
              <a:ext uri="{FF2B5EF4-FFF2-40B4-BE49-F238E27FC236}">
                <a16:creationId xmlns:a16="http://schemas.microsoft.com/office/drawing/2014/main" id="{D7377FBE-9015-C871-15C1-4134E4EAD811}"/>
              </a:ext>
            </a:extLst>
          </p:cNvPr>
          <p:cNvSpPr>
            <a:spLocks noGrp="1"/>
          </p:cNvSpPr>
          <p:nvPr>
            <p:ph type="body" sz="quarter" idx="29" hasCustomPrompt="1"/>
          </p:nvPr>
        </p:nvSpPr>
        <p:spPr>
          <a:xfrm>
            <a:off x="8172955" y="4989590"/>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10</a:t>
            </a:r>
          </a:p>
        </p:txBody>
      </p:sp>
      <p:sp>
        <p:nvSpPr>
          <p:cNvPr id="30" name="Text Placeholder 118">
            <a:extLst>
              <a:ext uri="{FF2B5EF4-FFF2-40B4-BE49-F238E27FC236}">
                <a16:creationId xmlns:a16="http://schemas.microsoft.com/office/drawing/2014/main" id="{7294AE45-8429-4036-7E1B-6E21BCA70A03}"/>
              </a:ext>
            </a:extLst>
          </p:cNvPr>
          <p:cNvSpPr>
            <a:spLocks noGrp="1"/>
          </p:cNvSpPr>
          <p:nvPr>
            <p:ph type="body" sz="quarter" idx="30" hasCustomPrompt="1"/>
          </p:nvPr>
        </p:nvSpPr>
        <p:spPr>
          <a:xfrm>
            <a:off x="9348028" y="4989590"/>
            <a:ext cx="2359847" cy="914400"/>
          </a:xfrm>
        </p:spPr>
        <p:txBody>
          <a:bodyPr anchor="ctr"/>
          <a:lstStyle>
            <a:lvl1pPr>
              <a:defRPr sz="1800"/>
            </a:lvl1pPr>
          </a:lstStyle>
          <a:p>
            <a:pPr lvl="0"/>
            <a:r>
              <a:rPr lang="en-US"/>
              <a:t>Insert section title here</a:t>
            </a:r>
          </a:p>
        </p:txBody>
      </p:sp>
    </p:spTree>
    <p:extLst>
      <p:ext uri="{BB962C8B-B14F-4D97-AF65-F5344CB8AC3E}">
        <p14:creationId xmlns:p14="http://schemas.microsoft.com/office/powerpoint/2010/main" val="24731276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s 2">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1DC3A105-3AD4-4749-9EEB-EE42C1B90666}"/>
              </a:ext>
            </a:extLst>
          </p:cNvPr>
          <p:cNvSpPr/>
          <p:nvPr/>
        </p:nvSpPr>
        <p:spPr>
          <a:xfrm>
            <a:off x="1680" y="0"/>
            <a:ext cx="8624717"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Title 98">
            <a:extLst>
              <a:ext uri="{FF2B5EF4-FFF2-40B4-BE49-F238E27FC236}">
                <a16:creationId xmlns:a16="http://schemas.microsoft.com/office/drawing/2014/main" id="{1B7CBE16-2B68-4C33-8A32-AEE7D1E05957}"/>
              </a:ext>
            </a:extLst>
          </p:cNvPr>
          <p:cNvSpPr>
            <a:spLocks noGrp="1"/>
          </p:cNvSpPr>
          <p:nvPr>
            <p:ph type="title" hasCustomPrompt="1"/>
          </p:nvPr>
        </p:nvSpPr>
        <p:spPr>
          <a:xfrm>
            <a:off x="8910478" y="2697481"/>
            <a:ext cx="2606101" cy="1463038"/>
          </a:xfrm>
        </p:spPr>
        <p:txBody>
          <a:bodyPr/>
          <a:lstStyle/>
          <a:p>
            <a:r>
              <a:rPr lang="en-US"/>
              <a:t>Insert headline here</a:t>
            </a:r>
            <a:endParaRPr lang="en-GB"/>
          </a:p>
        </p:txBody>
      </p:sp>
      <p:sp>
        <p:nvSpPr>
          <p:cNvPr id="5" name="Text Placeholder 99">
            <a:extLst>
              <a:ext uri="{FF2B5EF4-FFF2-40B4-BE49-F238E27FC236}">
                <a16:creationId xmlns:a16="http://schemas.microsoft.com/office/drawing/2014/main" id="{AF9F61AB-DDF6-46A5-A1E0-19AFA081C356}"/>
              </a:ext>
            </a:extLst>
          </p:cNvPr>
          <p:cNvSpPr>
            <a:spLocks noGrp="1"/>
          </p:cNvSpPr>
          <p:nvPr>
            <p:ph type="body" sz="quarter" idx="11" hasCustomPrompt="1"/>
          </p:nvPr>
        </p:nvSpPr>
        <p:spPr>
          <a:xfrm>
            <a:off x="471523" y="844426"/>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1</a:t>
            </a:r>
          </a:p>
        </p:txBody>
      </p:sp>
      <p:sp>
        <p:nvSpPr>
          <p:cNvPr id="6" name="Text Placeholder 100">
            <a:extLst>
              <a:ext uri="{FF2B5EF4-FFF2-40B4-BE49-F238E27FC236}">
                <a16:creationId xmlns:a16="http://schemas.microsoft.com/office/drawing/2014/main" id="{74C9EC20-35BD-4FF1-9C4C-4411502A0B13}"/>
              </a:ext>
            </a:extLst>
          </p:cNvPr>
          <p:cNvSpPr>
            <a:spLocks noGrp="1"/>
          </p:cNvSpPr>
          <p:nvPr>
            <p:ph type="body" sz="quarter" idx="12" hasCustomPrompt="1"/>
          </p:nvPr>
        </p:nvSpPr>
        <p:spPr>
          <a:xfrm>
            <a:off x="1646595" y="844426"/>
            <a:ext cx="2359847" cy="914400"/>
          </a:xfrm>
        </p:spPr>
        <p:txBody>
          <a:bodyPr anchor="ctr"/>
          <a:lstStyle>
            <a:lvl1pPr>
              <a:defRPr sz="1800"/>
            </a:lvl1pPr>
          </a:lstStyle>
          <a:p>
            <a:pPr lvl="0"/>
            <a:r>
              <a:rPr lang="en-US"/>
              <a:t>Insert section title here</a:t>
            </a:r>
          </a:p>
        </p:txBody>
      </p:sp>
      <p:sp>
        <p:nvSpPr>
          <p:cNvPr id="7" name="Text Placeholder 101">
            <a:extLst>
              <a:ext uri="{FF2B5EF4-FFF2-40B4-BE49-F238E27FC236}">
                <a16:creationId xmlns:a16="http://schemas.microsoft.com/office/drawing/2014/main" id="{1ACE685E-72A5-439F-846E-28FEBEDAB38A}"/>
              </a:ext>
            </a:extLst>
          </p:cNvPr>
          <p:cNvSpPr>
            <a:spLocks noGrp="1"/>
          </p:cNvSpPr>
          <p:nvPr>
            <p:ph type="body" sz="quarter" idx="13" hasCustomPrompt="1"/>
          </p:nvPr>
        </p:nvSpPr>
        <p:spPr>
          <a:xfrm>
            <a:off x="471523" y="1880717"/>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2</a:t>
            </a:r>
          </a:p>
        </p:txBody>
      </p:sp>
      <p:sp>
        <p:nvSpPr>
          <p:cNvPr id="8" name="Text Placeholder 102">
            <a:extLst>
              <a:ext uri="{FF2B5EF4-FFF2-40B4-BE49-F238E27FC236}">
                <a16:creationId xmlns:a16="http://schemas.microsoft.com/office/drawing/2014/main" id="{41C8C194-8BC4-4D46-BFE4-CC181B3F353B}"/>
              </a:ext>
            </a:extLst>
          </p:cNvPr>
          <p:cNvSpPr>
            <a:spLocks noGrp="1"/>
          </p:cNvSpPr>
          <p:nvPr>
            <p:ph type="body" sz="quarter" idx="14" hasCustomPrompt="1"/>
          </p:nvPr>
        </p:nvSpPr>
        <p:spPr>
          <a:xfrm>
            <a:off x="1646595" y="1880717"/>
            <a:ext cx="2359847" cy="914400"/>
          </a:xfrm>
        </p:spPr>
        <p:txBody>
          <a:bodyPr anchor="ctr"/>
          <a:lstStyle>
            <a:lvl1pPr>
              <a:defRPr sz="1800"/>
            </a:lvl1pPr>
          </a:lstStyle>
          <a:p>
            <a:pPr lvl="0"/>
            <a:r>
              <a:rPr lang="en-US"/>
              <a:t>Insert section title here</a:t>
            </a:r>
          </a:p>
        </p:txBody>
      </p:sp>
      <p:sp>
        <p:nvSpPr>
          <p:cNvPr id="9" name="Text Placeholder 103">
            <a:extLst>
              <a:ext uri="{FF2B5EF4-FFF2-40B4-BE49-F238E27FC236}">
                <a16:creationId xmlns:a16="http://schemas.microsoft.com/office/drawing/2014/main" id="{32354CFB-7B1C-4482-81EC-3AA470935B25}"/>
              </a:ext>
            </a:extLst>
          </p:cNvPr>
          <p:cNvSpPr>
            <a:spLocks noGrp="1"/>
          </p:cNvSpPr>
          <p:nvPr>
            <p:ph type="body" sz="quarter" idx="15" hasCustomPrompt="1"/>
          </p:nvPr>
        </p:nvSpPr>
        <p:spPr>
          <a:xfrm>
            <a:off x="471523" y="2917008"/>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3</a:t>
            </a:r>
          </a:p>
        </p:txBody>
      </p:sp>
      <p:sp>
        <p:nvSpPr>
          <p:cNvPr id="10" name="Text Placeholder 104">
            <a:extLst>
              <a:ext uri="{FF2B5EF4-FFF2-40B4-BE49-F238E27FC236}">
                <a16:creationId xmlns:a16="http://schemas.microsoft.com/office/drawing/2014/main" id="{92EC185E-AF4A-4CF1-A9D3-F4183F2F9FFB}"/>
              </a:ext>
            </a:extLst>
          </p:cNvPr>
          <p:cNvSpPr>
            <a:spLocks noGrp="1"/>
          </p:cNvSpPr>
          <p:nvPr>
            <p:ph type="body" sz="quarter" idx="16" hasCustomPrompt="1"/>
          </p:nvPr>
        </p:nvSpPr>
        <p:spPr>
          <a:xfrm>
            <a:off x="1646595" y="2917008"/>
            <a:ext cx="2359847" cy="914400"/>
          </a:xfrm>
        </p:spPr>
        <p:txBody>
          <a:bodyPr anchor="ctr"/>
          <a:lstStyle>
            <a:lvl1pPr>
              <a:defRPr sz="1800"/>
            </a:lvl1pPr>
          </a:lstStyle>
          <a:p>
            <a:pPr lvl="0"/>
            <a:r>
              <a:rPr lang="en-US"/>
              <a:t>Insert section title here</a:t>
            </a:r>
          </a:p>
        </p:txBody>
      </p:sp>
      <p:sp>
        <p:nvSpPr>
          <p:cNvPr id="11" name="Text Placeholder 105">
            <a:extLst>
              <a:ext uri="{FF2B5EF4-FFF2-40B4-BE49-F238E27FC236}">
                <a16:creationId xmlns:a16="http://schemas.microsoft.com/office/drawing/2014/main" id="{889B7E2B-9C8D-4C53-8A7A-01413A8C9432}"/>
              </a:ext>
            </a:extLst>
          </p:cNvPr>
          <p:cNvSpPr>
            <a:spLocks noGrp="1"/>
          </p:cNvSpPr>
          <p:nvPr>
            <p:ph type="body" sz="quarter" idx="17" hasCustomPrompt="1"/>
          </p:nvPr>
        </p:nvSpPr>
        <p:spPr>
          <a:xfrm>
            <a:off x="471523" y="3953299"/>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4</a:t>
            </a:r>
          </a:p>
        </p:txBody>
      </p:sp>
      <p:sp>
        <p:nvSpPr>
          <p:cNvPr id="12" name="Text Placeholder 106">
            <a:extLst>
              <a:ext uri="{FF2B5EF4-FFF2-40B4-BE49-F238E27FC236}">
                <a16:creationId xmlns:a16="http://schemas.microsoft.com/office/drawing/2014/main" id="{4E7D009A-D850-4D53-A28A-06D8503DF05C}"/>
              </a:ext>
            </a:extLst>
          </p:cNvPr>
          <p:cNvSpPr>
            <a:spLocks noGrp="1"/>
          </p:cNvSpPr>
          <p:nvPr>
            <p:ph type="body" sz="quarter" idx="18" hasCustomPrompt="1"/>
          </p:nvPr>
        </p:nvSpPr>
        <p:spPr>
          <a:xfrm>
            <a:off x="1646595" y="3953299"/>
            <a:ext cx="2359847" cy="914400"/>
          </a:xfrm>
        </p:spPr>
        <p:txBody>
          <a:bodyPr anchor="ctr"/>
          <a:lstStyle>
            <a:lvl1pPr>
              <a:defRPr sz="1800"/>
            </a:lvl1pPr>
          </a:lstStyle>
          <a:p>
            <a:pPr lvl="0"/>
            <a:r>
              <a:rPr lang="en-US"/>
              <a:t>Insert section title here</a:t>
            </a:r>
          </a:p>
        </p:txBody>
      </p:sp>
      <p:sp>
        <p:nvSpPr>
          <p:cNvPr id="13" name="Text Placeholder 107">
            <a:extLst>
              <a:ext uri="{FF2B5EF4-FFF2-40B4-BE49-F238E27FC236}">
                <a16:creationId xmlns:a16="http://schemas.microsoft.com/office/drawing/2014/main" id="{D44EFBFD-AF37-45C7-BD33-7C435615F890}"/>
              </a:ext>
            </a:extLst>
          </p:cNvPr>
          <p:cNvSpPr>
            <a:spLocks noGrp="1"/>
          </p:cNvSpPr>
          <p:nvPr>
            <p:ph type="body" sz="quarter" idx="19" hasCustomPrompt="1"/>
          </p:nvPr>
        </p:nvSpPr>
        <p:spPr>
          <a:xfrm>
            <a:off x="471523" y="4989590"/>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5</a:t>
            </a:r>
          </a:p>
        </p:txBody>
      </p:sp>
      <p:sp>
        <p:nvSpPr>
          <p:cNvPr id="14" name="Text Placeholder 108">
            <a:extLst>
              <a:ext uri="{FF2B5EF4-FFF2-40B4-BE49-F238E27FC236}">
                <a16:creationId xmlns:a16="http://schemas.microsoft.com/office/drawing/2014/main" id="{49E0135A-2B52-4386-B817-D840751D8BA3}"/>
              </a:ext>
            </a:extLst>
          </p:cNvPr>
          <p:cNvSpPr>
            <a:spLocks noGrp="1"/>
          </p:cNvSpPr>
          <p:nvPr>
            <p:ph type="body" sz="quarter" idx="20" hasCustomPrompt="1"/>
          </p:nvPr>
        </p:nvSpPr>
        <p:spPr>
          <a:xfrm>
            <a:off x="1646595" y="4989590"/>
            <a:ext cx="2359847" cy="914400"/>
          </a:xfrm>
        </p:spPr>
        <p:txBody>
          <a:bodyPr anchor="ctr"/>
          <a:lstStyle>
            <a:lvl1pPr>
              <a:defRPr sz="1800"/>
            </a:lvl1pPr>
          </a:lstStyle>
          <a:p>
            <a:pPr lvl="0"/>
            <a:r>
              <a:rPr lang="en-US"/>
              <a:t>Insert section title here</a:t>
            </a:r>
          </a:p>
        </p:txBody>
      </p:sp>
      <p:sp>
        <p:nvSpPr>
          <p:cNvPr id="15" name="Text Placeholder 109">
            <a:extLst>
              <a:ext uri="{FF2B5EF4-FFF2-40B4-BE49-F238E27FC236}">
                <a16:creationId xmlns:a16="http://schemas.microsoft.com/office/drawing/2014/main" id="{4E1E4EB8-B359-4700-A83E-0547A8531E0E}"/>
              </a:ext>
            </a:extLst>
          </p:cNvPr>
          <p:cNvSpPr>
            <a:spLocks noGrp="1"/>
          </p:cNvSpPr>
          <p:nvPr>
            <p:ph type="body" sz="quarter" idx="21" hasCustomPrompt="1"/>
          </p:nvPr>
        </p:nvSpPr>
        <p:spPr>
          <a:xfrm>
            <a:off x="4451879" y="844426"/>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6</a:t>
            </a:r>
          </a:p>
        </p:txBody>
      </p:sp>
      <p:sp>
        <p:nvSpPr>
          <p:cNvPr id="16" name="Text Placeholder 110">
            <a:extLst>
              <a:ext uri="{FF2B5EF4-FFF2-40B4-BE49-F238E27FC236}">
                <a16:creationId xmlns:a16="http://schemas.microsoft.com/office/drawing/2014/main" id="{16935466-1324-4DDC-B7BF-9611A74A8C14}"/>
              </a:ext>
            </a:extLst>
          </p:cNvPr>
          <p:cNvSpPr>
            <a:spLocks noGrp="1"/>
          </p:cNvSpPr>
          <p:nvPr>
            <p:ph type="body" sz="quarter" idx="22" hasCustomPrompt="1"/>
          </p:nvPr>
        </p:nvSpPr>
        <p:spPr>
          <a:xfrm>
            <a:off x="5626952" y="844426"/>
            <a:ext cx="2359847" cy="914400"/>
          </a:xfrm>
        </p:spPr>
        <p:txBody>
          <a:bodyPr anchor="ctr"/>
          <a:lstStyle>
            <a:lvl1pPr>
              <a:defRPr sz="1800"/>
            </a:lvl1pPr>
          </a:lstStyle>
          <a:p>
            <a:pPr lvl="0"/>
            <a:r>
              <a:rPr lang="en-US"/>
              <a:t>Insert section title here</a:t>
            </a:r>
          </a:p>
        </p:txBody>
      </p:sp>
      <p:sp>
        <p:nvSpPr>
          <p:cNvPr id="17" name="Text Placeholder 111">
            <a:extLst>
              <a:ext uri="{FF2B5EF4-FFF2-40B4-BE49-F238E27FC236}">
                <a16:creationId xmlns:a16="http://schemas.microsoft.com/office/drawing/2014/main" id="{C2972C3F-2E17-4219-9756-75FFF8C35F11}"/>
              </a:ext>
            </a:extLst>
          </p:cNvPr>
          <p:cNvSpPr>
            <a:spLocks noGrp="1"/>
          </p:cNvSpPr>
          <p:nvPr>
            <p:ph type="body" sz="quarter" idx="23" hasCustomPrompt="1"/>
          </p:nvPr>
        </p:nvSpPr>
        <p:spPr>
          <a:xfrm>
            <a:off x="4451879" y="1880717"/>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7</a:t>
            </a:r>
          </a:p>
        </p:txBody>
      </p:sp>
      <p:sp>
        <p:nvSpPr>
          <p:cNvPr id="18" name="Text Placeholder 112">
            <a:extLst>
              <a:ext uri="{FF2B5EF4-FFF2-40B4-BE49-F238E27FC236}">
                <a16:creationId xmlns:a16="http://schemas.microsoft.com/office/drawing/2014/main" id="{334DF3D4-E246-45AC-8FEA-F0F1715666C3}"/>
              </a:ext>
            </a:extLst>
          </p:cNvPr>
          <p:cNvSpPr>
            <a:spLocks noGrp="1"/>
          </p:cNvSpPr>
          <p:nvPr>
            <p:ph type="body" sz="quarter" idx="24" hasCustomPrompt="1"/>
          </p:nvPr>
        </p:nvSpPr>
        <p:spPr>
          <a:xfrm>
            <a:off x="5626952" y="1880717"/>
            <a:ext cx="2359847" cy="914400"/>
          </a:xfrm>
        </p:spPr>
        <p:txBody>
          <a:bodyPr anchor="ctr"/>
          <a:lstStyle>
            <a:lvl1pPr>
              <a:defRPr sz="1800"/>
            </a:lvl1pPr>
          </a:lstStyle>
          <a:p>
            <a:pPr lvl="0"/>
            <a:r>
              <a:rPr lang="en-US"/>
              <a:t>Insert section title here</a:t>
            </a:r>
          </a:p>
        </p:txBody>
      </p:sp>
      <p:sp>
        <p:nvSpPr>
          <p:cNvPr id="19" name="Text Placeholder 113">
            <a:extLst>
              <a:ext uri="{FF2B5EF4-FFF2-40B4-BE49-F238E27FC236}">
                <a16:creationId xmlns:a16="http://schemas.microsoft.com/office/drawing/2014/main" id="{3AD20B5E-A54C-46FB-A9F9-DDA664FF98E8}"/>
              </a:ext>
            </a:extLst>
          </p:cNvPr>
          <p:cNvSpPr>
            <a:spLocks noGrp="1"/>
          </p:cNvSpPr>
          <p:nvPr>
            <p:ph type="body" sz="quarter" idx="25" hasCustomPrompt="1"/>
          </p:nvPr>
        </p:nvSpPr>
        <p:spPr>
          <a:xfrm>
            <a:off x="4451879" y="2917008"/>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8</a:t>
            </a:r>
          </a:p>
        </p:txBody>
      </p:sp>
      <p:sp>
        <p:nvSpPr>
          <p:cNvPr id="20" name="Text Placeholder 114">
            <a:extLst>
              <a:ext uri="{FF2B5EF4-FFF2-40B4-BE49-F238E27FC236}">
                <a16:creationId xmlns:a16="http://schemas.microsoft.com/office/drawing/2014/main" id="{7DF88E61-F0C8-4A5D-A987-3ACC5EC0B195}"/>
              </a:ext>
            </a:extLst>
          </p:cNvPr>
          <p:cNvSpPr>
            <a:spLocks noGrp="1"/>
          </p:cNvSpPr>
          <p:nvPr>
            <p:ph type="body" sz="quarter" idx="26" hasCustomPrompt="1"/>
          </p:nvPr>
        </p:nvSpPr>
        <p:spPr>
          <a:xfrm>
            <a:off x="5626952" y="2917008"/>
            <a:ext cx="2359847" cy="914400"/>
          </a:xfrm>
        </p:spPr>
        <p:txBody>
          <a:bodyPr anchor="ctr"/>
          <a:lstStyle>
            <a:lvl1pPr>
              <a:defRPr sz="1800"/>
            </a:lvl1pPr>
          </a:lstStyle>
          <a:p>
            <a:pPr lvl="0"/>
            <a:r>
              <a:rPr lang="en-US"/>
              <a:t>Insert section title here</a:t>
            </a:r>
          </a:p>
        </p:txBody>
      </p:sp>
      <p:sp>
        <p:nvSpPr>
          <p:cNvPr id="21" name="Text Placeholder 115">
            <a:extLst>
              <a:ext uri="{FF2B5EF4-FFF2-40B4-BE49-F238E27FC236}">
                <a16:creationId xmlns:a16="http://schemas.microsoft.com/office/drawing/2014/main" id="{1959A7D0-DF71-46A7-A21D-66EB1C9D6584}"/>
              </a:ext>
            </a:extLst>
          </p:cNvPr>
          <p:cNvSpPr>
            <a:spLocks noGrp="1"/>
          </p:cNvSpPr>
          <p:nvPr>
            <p:ph type="body" sz="quarter" idx="27" hasCustomPrompt="1"/>
          </p:nvPr>
        </p:nvSpPr>
        <p:spPr>
          <a:xfrm>
            <a:off x="4451879" y="3953299"/>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9</a:t>
            </a:r>
          </a:p>
        </p:txBody>
      </p:sp>
      <p:sp>
        <p:nvSpPr>
          <p:cNvPr id="22" name="Text Placeholder 116">
            <a:extLst>
              <a:ext uri="{FF2B5EF4-FFF2-40B4-BE49-F238E27FC236}">
                <a16:creationId xmlns:a16="http://schemas.microsoft.com/office/drawing/2014/main" id="{BABB6DFD-9673-41BC-80F8-9579151E13EE}"/>
              </a:ext>
            </a:extLst>
          </p:cNvPr>
          <p:cNvSpPr>
            <a:spLocks noGrp="1"/>
          </p:cNvSpPr>
          <p:nvPr>
            <p:ph type="body" sz="quarter" idx="28" hasCustomPrompt="1"/>
          </p:nvPr>
        </p:nvSpPr>
        <p:spPr>
          <a:xfrm>
            <a:off x="5626952" y="3953299"/>
            <a:ext cx="2359847" cy="914400"/>
          </a:xfrm>
        </p:spPr>
        <p:txBody>
          <a:bodyPr anchor="ctr"/>
          <a:lstStyle>
            <a:lvl1pPr>
              <a:defRPr sz="1800"/>
            </a:lvl1pPr>
          </a:lstStyle>
          <a:p>
            <a:pPr lvl="0"/>
            <a:r>
              <a:rPr lang="en-US"/>
              <a:t>Insert section title here</a:t>
            </a:r>
          </a:p>
        </p:txBody>
      </p:sp>
      <p:sp>
        <p:nvSpPr>
          <p:cNvPr id="23" name="Text Placeholder 117">
            <a:extLst>
              <a:ext uri="{FF2B5EF4-FFF2-40B4-BE49-F238E27FC236}">
                <a16:creationId xmlns:a16="http://schemas.microsoft.com/office/drawing/2014/main" id="{735B30CF-F27D-4993-ADEF-BAA8C51E9EAB}"/>
              </a:ext>
            </a:extLst>
          </p:cNvPr>
          <p:cNvSpPr>
            <a:spLocks noGrp="1"/>
          </p:cNvSpPr>
          <p:nvPr>
            <p:ph type="body" sz="quarter" idx="29" hasCustomPrompt="1"/>
          </p:nvPr>
        </p:nvSpPr>
        <p:spPr>
          <a:xfrm>
            <a:off x="4451879" y="4989590"/>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10</a:t>
            </a:r>
          </a:p>
        </p:txBody>
      </p:sp>
      <p:sp>
        <p:nvSpPr>
          <p:cNvPr id="24" name="Text Placeholder 118">
            <a:extLst>
              <a:ext uri="{FF2B5EF4-FFF2-40B4-BE49-F238E27FC236}">
                <a16:creationId xmlns:a16="http://schemas.microsoft.com/office/drawing/2014/main" id="{2CF9F303-AE7C-4E71-BC91-8CE2D5910604}"/>
              </a:ext>
            </a:extLst>
          </p:cNvPr>
          <p:cNvSpPr>
            <a:spLocks noGrp="1"/>
          </p:cNvSpPr>
          <p:nvPr>
            <p:ph type="body" sz="quarter" idx="30" hasCustomPrompt="1"/>
          </p:nvPr>
        </p:nvSpPr>
        <p:spPr>
          <a:xfrm>
            <a:off x="5626952" y="4989590"/>
            <a:ext cx="2359847" cy="914400"/>
          </a:xfrm>
        </p:spPr>
        <p:txBody>
          <a:bodyPr anchor="ctr"/>
          <a:lstStyle>
            <a:lvl1pPr>
              <a:defRPr sz="1800"/>
            </a:lvl1pPr>
          </a:lstStyle>
          <a:p>
            <a:pPr lvl="0"/>
            <a:r>
              <a:rPr lang="en-US"/>
              <a:t>Insert section title here</a:t>
            </a:r>
          </a:p>
        </p:txBody>
      </p:sp>
      <p:sp>
        <p:nvSpPr>
          <p:cNvPr id="2" name="Slide Number Placeholder 5">
            <a:extLst>
              <a:ext uri="{FF2B5EF4-FFF2-40B4-BE49-F238E27FC236}">
                <a16:creationId xmlns:a16="http://schemas.microsoft.com/office/drawing/2014/main" id="{EF8A0055-7D06-AFE2-A7B2-3E0EF74F02F2}"/>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4306410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s 3">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0E350B89-28F2-6B41-BFA4-091FAB072072}"/>
              </a:ext>
            </a:extLst>
          </p:cNvPr>
          <p:cNvSpPr>
            <a:spLocks noGrp="1"/>
          </p:cNvSpPr>
          <p:nvPr>
            <p:ph type="pic" sz="quarter" idx="13" hasCustomPrompt="1"/>
          </p:nvPr>
        </p:nvSpPr>
        <p:spPr>
          <a:xfrm>
            <a:off x="489225" y="1637367"/>
            <a:ext cx="2490190" cy="1217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49" name="Pladsholder til billede 2">
            <a:extLst>
              <a:ext uri="{FF2B5EF4-FFF2-40B4-BE49-F238E27FC236}">
                <a16:creationId xmlns:a16="http://schemas.microsoft.com/office/drawing/2014/main" id="{57306122-242F-214D-8FAE-79283E11365F}"/>
              </a:ext>
            </a:extLst>
          </p:cNvPr>
          <p:cNvSpPr>
            <a:spLocks noGrp="1"/>
          </p:cNvSpPr>
          <p:nvPr>
            <p:ph type="pic" sz="quarter" idx="14" hasCustomPrompt="1"/>
          </p:nvPr>
        </p:nvSpPr>
        <p:spPr>
          <a:xfrm>
            <a:off x="3403496" y="1637367"/>
            <a:ext cx="2490190" cy="1217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0" name="Pladsholder til billede 2">
            <a:extLst>
              <a:ext uri="{FF2B5EF4-FFF2-40B4-BE49-F238E27FC236}">
                <a16:creationId xmlns:a16="http://schemas.microsoft.com/office/drawing/2014/main" id="{5EB3F99B-16AC-FB4A-B4E1-50E59BB8AE92}"/>
              </a:ext>
            </a:extLst>
          </p:cNvPr>
          <p:cNvSpPr>
            <a:spLocks noGrp="1"/>
          </p:cNvSpPr>
          <p:nvPr>
            <p:ph type="pic" sz="quarter" idx="15" hasCustomPrompt="1"/>
          </p:nvPr>
        </p:nvSpPr>
        <p:spPr>
          <a:xfrm>
            <a:off x="6308242" y="1637367"/>
            <a:ext cx="2490190" cy="1217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1" name="Pladsholder til billede 2">
            <a:extLst>
              <a:ext uri="{FF2B5EF4-FFF2-40B4-BE49-F238E27FC236}">
                <a16:creationId xmlns:a16="http://schemas.microsoft.com/office/drawing/2014/main" id="{43014120-DC4D-AA49-8717-8D9BBEA0C17C}"/>
              </a:ext>
            </a:extLst>
          </p:cNvPr>
          <p:cNvSpPr>
            <a:spLocks noGrp="1"/>
          </p:cNvSpPr>
          <p:nvPr>
            <p:ph type="pic" sz="quarter" idx="16" hasCustomPrompt="1"/>
          </p:nvPr>
        </p:nvSpPr>
        <p:spPr>
          <a:xfrm>
            <a:off x="9222513" y="1637367"/>
            <a:ext cx="2490190" cy="122618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2" name="Pladsholder til billede 2">
            <a:extLst>
              <a:ext uri="{FF2B5EF4-FFF2-40B4-BE49-F238E27FC236}">
                <a16:creationId xmlns:a16="http://schemas.microsoft.com/office/drawing/2014/main" id="{65AC8A06-CB7C-E142-908B-0F1EEE7799C3}"/>
              </a:ext>
            </a:extLst>
          </p:cNvPr>
          <p:cNvSpPr>
            <a:spLocks noGrp="1"/>
          </p:cNvSpPr>
          <p:nvPr>
            <p:ph type="pic" sz="quarter" idx="17" hasCustomPrompt="1"/>
          </p:nvPr>
        </p:nvSpPr>
        <p:spPr>
          <a:xfrm>
            <a:off x="489225" y="3999567"/>
            <a:ext cx="2490190" cy="123266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3" name="Pladsholder til billede 2">
            <a:extLst>
              <a:ext uri="{FF2B5EF4-FFF2-40B4-BE49-F238E27FC236}">
                <a16:creationId xmlns:a16="http://schemas.microsoft.com/office/drawing/2014/main" id="{D54DAB34-23A4-FE44-BDCD-B62A8DF54AC9}"/>
              </a:ext>
            </a:extLst>
          </p:cNvPr>
          <p:cNvSpPr>
            <a:spLocks noGrp="1"/>
          </p:cNvSpPr>
          <p:nvPr>
            <p:ph type="pic" sz="quarter" idx="18" hasCustomPrompt="1"/>
          </p:nvPr>
        </p:nvSpPr>
        <p:spPr>
          <a:xfrm>
            <a:off x="3403496" y="3999567"/>
            <a:ext cx="2490190" cy="123266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4" name="Pladsholder til billede 2">
            <a:extLst>
              <a:ext uri="{FF2B5EF4-FFF2-40B4-BE49-F238E27FC236}">
                <a16:creationId xmlns:a16="http://schemas.microsoft.com/office/drawing/2014/main" id="{B0AA9B6E-4460-D345-A989-1BA5B9EEF001}"/>
              </a:ext>
            </a:extLst>
          </p:cNvPr>
          <p:cNvSpPr>
            <a:spLocks noGrp="1"/>
          </p:cNvSpPr>
          <p:nvPr>
            <p:ph type="pic" sz="quarter" idx="19" hasCustomPrompt="1"/>
          </p:nvPr>
        </p:nvSpPr>
        <p:spPr>
          <a:xfrm>
            <a:off x="6308242" y="3999567"/>
            <a:ext cx="2490190" cy="1241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5" name="Pladsholder til billede 2">
            <a:extLst>
              <a:ext uri="{FF2B5EF4-FFF2-40B4-BE49-F238E27FC236}">
                <a16:creationId xmlns:a16="http://schemas.microsoft.com/office/drawing/2014/main" id="{ACD57BFD-CC02-7A41-8FB3-6CC9A9D1183D}"/>
              </a:ext>
            </a:extLst>
          </p:cNvPr>
          <p:cNvSpPr>
            <a:spLocks noGrp="1"/>
          </p:cNvSpPr>
          <p:nvPr>
            <p:ph type="pic" sz="quarter" idx="20" hasCustomPrompt="1"/>
          </p:nvPr>
        </p:nvSpPr>
        <p:spPr>
          <a:xfrm>
            <a:off x="9222513" y="3999567"/>
            <a:ext cx="2490190" cy="1241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7" name="Title 6"/>
          <p:cNvSpPr>
            <a:spLocks noGrp="1"/>
          </p:cNvSpPr>
          <p:nvPr>
            <p:ph type="title" hasCustomPrompt="1"/>
          </p:nvPr>
        </p:nvSpPr>
        <p:spPr/>
        <p:txBody>
          <a:bodyPr/>
          <a:lstStyle>
            <a:lvl1pPr>
              <a:defRPr/>
            </a:lvl1pPr>
          </a:lstStyle>
          <a:p>
            <a:r>
              <a:rPr lang="en-US"/>
              <a:t>Insert headline here</a:t>
            </a:r>
          </a:p>
        </p:txBody>
      </p:sp>
      <p:sp>
        <p:nvSpPr>
          <p:cNvPr id="10" name="Rectangle 37">
            <a:extLst>
              <a:ext uri="{FF2B5EF4-FFF2-40B4-BE49-F238E27FC236}">
                <a16:creationId xmlns:a16="http://schemas.microsoft.com/office/drawing/2014/main" id="{5B3995B3-E3D2-764B-8D9D-14265D915936}"/>
              </a:ext>
            </a:extLst>
          </p:cNvPr>
          <p:cNvSpPr/>
          <p:nvPr/>
        </p:nvSpPr>
        <p:spPr>
          <a:xfrm>
            <a:off x="3396969" y="5232231"/>
            <a:ext cx="2503242"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18" name="Rectangle 41">
            <a:extLst>
              <a:ext uri="{FF2B5EF4-FFF2-40B4-BE49-F238E27FC236}">
                <a16:creationId xmlns:a16="http://schemas.microsoft.com/office/drawing/2014/main" id="{210D8C8E-064E-124F-AF46-A001A1864BDB}"/>
              </a:ext>
            </a:extLst>
          </p:cNvPr>
          <p:cNvSpPr/>
          <p:nvPr/>
        </p:nvSpPr>
        <p:spPr>
          <a:xfrm>
            <a:off x="6304713" y="5232231"/>
            <a:ext cx="2493703"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22" name="Rectangle 25">
            <a:extLst>
              <a:ext uri="{FF2B5EF4-FFF2-40B4-BE49-F238E27FC236}">
                <a16:creationId xmlns:a16="http://schemas.microsoft.com/office/drawing/2014/main" id="{6D14AADA-AE7D-CA48-80F6-676F8AECBC3C}"/>
              </a:ext>
            </a:extLst>
          </p:cNvPr>
          <p:cNvSpPr/>
          <p:nvPr/>
        </p:nvSpPr>
        <p:spPr>
          <a:xfrm>
            <a:off x="6304713" y="2854791"/>
            <a:ext cx="2493703"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26" name="Rectangle 45">
            <a:extLst>
              <a:ext uri="{FF2B5EF4-FFF2-40B4-BE49-F238E27FC236}">
                <a16:creationId xmlns:a16="http://schemas.microsoft.com/office/drawing/2014/main" id="{F01BDD1F-CFA3-BB4B-9AEB-878BA187F6C5}"/>
              </a:ext>
            </a:extLst>
          </p:cNvPr>
          <p:cNvSpPr/>
          <p:nvPr/>
        </p:nvSpPr>
        <p:spPr>
          <a:xfrm>
            <a:off x="9212458" y="5232231"/>
            <a:ext cx="2500244"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30" name="Rectangle 29">
            <a:extLst>
              <a:ext uri="{FF2B5EF4-FFF2-40B4-BE49-F238E27FC236}">
                <a16:creationId xmlns:a16="http://schemas.microsoft.com/office/drawing/2014/main" id="{B93A6683-ADA2-EC4E-8BC0-A55FFE008AEC}"/>
              </a:ext>
            </a:extLst>
          </p:cNvPr>
          <p:cNvSpPr/>
          <p:nvPr/>
        </p:nvSpPr>
        <p:spPr>
          <a:xfrm>
            <a:off x="9212458" y="2854792"/>
            <a:ext cx="2500244" cy="47999"/>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39" name="Rectangle 33">
            <a:extLst>
              <a:ext uri="{FF2B5EF4-FFF2-40B4-BE49-F238E27FC236}">
                <a16:creationId xmlns:a16="http://schemas.microsoft.com/office/drawing/2014/main" id="{60E79192-565A-2342-937C-277E933B1C8F}"/>
              </a:ext>
            </a:extLst>
          </p:cNvPr>
          <p:cNvSpPr/>
          <p:nvPr/>
        </p:nvSpPr>
        <p:spPr>
          <a:xfrm>
            <a:off x="489225" y="5232231"/>
            <a:ext cx="2493703"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36" name="Rectangle 15">
            <a:extLst>
              <a:ext uri="{FF2B5EF4-FFF2-40B4-BE49-F238E27FC236}">
                <a16:creationId xmlns:a16="http://schemas.microsoft.com/office/drawing/2014/main" id="{FBC61664-7707-8443-82E6-A2A5D34B81E8}"/>
              </a:ext>
            </a:extLst>
          </p:cNvPr>
          <p:cNvSpPr/>
          <p:nvPr/>
        </p:nvSpPr>
        <p:spPr>
          <a:xfrm>
            <a:off x="489225" y="2854791"/>
            <a:ext cx="2503243"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14" name="Rectangle 20">
            <a:extLst>
              <a:ext uri="{FF2B5EF4-FFF2-40B4-BE49-F238E27FC236}">
                <a16:creationId xmlns:a16="http://schemas.microsoft.com/office/drawing/2014/main" id="{D0B06F98-95BC-4447-8544-7A5B70BBFA3F}"/>
              </a:ext>
            </a:extLst>
          </p:cNvPr>
          <p:cNvSpPr/>
          <p:nvPr/>
        </p:nvSpPr>
        <p:spPr>
          <a:xfrm>
            <a:off x="3396969" y="2854791"/>
            <a:ext cx="2503242"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43" name="Text Placeholder 3">
            <a:extLst>
              <a:ext uri="{FF2B5EF4-FFF2-40B4-BE49-F238E27FC236}">
                <a16:creationId xmlns:a16="http://schemas.microsoft.com/office/drawing/2014/main" id="{B4AEF6B9-1191-48D6-B626-CE3F6298DA93}"/>
              </a:ext>
            </a:extLst>
          </p:cNvPr>
          <p:cNvSpPr>
            <a:spLocks noGrp="1"/>
          </p:cNvSpPr>
          <p:nvPr>
            <p:ph type="body" sz="quarter" idx="21" hasCustomPrompt="1"/>
          </p:nvPr>
        </p:nvSpPr>
        <p:spPr>
          <a:xfrm>
            <a:off x="886382" y="2982913"/>
            <a:ext cx="2114275" cy="488950"/>
          </a:xfrm>
        </p:spPr>
        <p:txBody>
          <a:bodyPr/>
          <a:lstStyle>
            <a:lvl1pPr>
              <a:defRPr sz="1600"/>
            </a:lvl1pPr>
          </a:lstStyle>
          <a:p>
            <a:pPr lvl="0"/>
            <a:r>
              <a:rPr lang="en-US"/>
              <a:t>Insert section title here</a:t>
            </a:r>
          </a:p>
        </p:txBody>
      </p:sp>
      <p:sp>
        <p:nvSpPr>
          <p:cNvPr id="45" name="Text Placeholder 3">
            <a:extLst>
              <a:ext uri="{FF2B5EF4-FFF2-40B4-BE49-F238E27FC236}">
                <a16:creationId xmlns:a16="http://schemas.microsoft.com/office/drawing/2014/main" id="{34DFEA5F-8A82-4CF9-B884-7D086E8011D5}"/>
              </a:ext>
            </a:extLst>
          </p:cNvPr>
          <p:cNvSpPr>
            <a:spLocks noGrp="1"/>
          </p:cNvSpPr>
          <p:nvPr>
            <p:ph type="body" sz="quarter" idx="22" hasCustomPrompt="1"/>
          </p:nvPr>
        </p:nvSpPr>
        <p:spPr>
          <a:xfrm>
            <a:off x="3793280" y="2973917"/>
            <a:ext cx="2114275" cy="488950"/>
          </a:xfrm>
        </p:spPr>
        <p:txBody>
          <a:bodyPr/>
          <a:lstStyle>
            <a:lvl1pPr>
              <a:defRPr sz="1600"/>
            </a:lvl1pPr>
          </a:lstStyle>
          <a:p>
            <a:pPr lvl="0"/>
            <a:r>
              <a:rPr lang="en-US"/>
              <a:t>Insert section title here</a:t>
            </a:r>
          </a:p>
        </p:txBody>
      </p:sp>
      <p:sp>
        <p:nvSpPr>
          <p:cNvPr id="46" name="Text Placeholder 3">
            <a:extLst>
              <a:ext uri="{FF2B5EF4-FFF2-40B4-BE49-F238E27FC236}">
                <a16:creationId xmlns:a16="http://schemas.microsoft.com/office/drawing/2014/main" id="{B5BDCA67-5449-4BE1-A58A-91C957F736DF}"/>
              </a:ext>
            </a:extLst>
          </p:cNvPr>
          <p:cNvSpPr>
            <a:spLocks noGrp="1"/>
          </p:cNvSpPr>
          <p:nvPr>
            <p:ph type="body" sz="quarter" idx="23" hasCustomPrompt="1"/>
          </p:nvPr>
        </p:nvSpPr>
        <p:spPr>
          <a:xfrm>
            <a:off x="6704108" y="2985786"/>
            <a:ext cx="2094308" cy="488950"/>
          </a:xfrm>
        </p:spPr>
        <p:txBody>
          <a:bodyPr/>
          <a:lstStyle>
            <a:lvl1pPr>
              <a:defRPr sz="1600"/>
            </a:lvl1pPr>
          </a:lstStyle>
          <a:p>
            <a:pPr lvl="0"/>
            <a:r>
              <a:rPr lang="en-US"/>
              <a:t>Insert section title here</a:t>
            </a:r>
          </a:p>
        </p:txBody>
      </p:sp>
      <p:sp>
        <p:nvSpPr>
          <p:cNvPr id="47" name="Text Placeholder 3">
            <a:extLst>
              <a:ext uri="{FF2B5EF4-FFF2-40B4-BE49-F238E27FC236}">
                <a16:creationId xmlns:a16="http://schemas.microsoft.com/office/drawing/2014/main" id="{F5B4F5BC-BCEA-4DDE-A3F1-100189C037D5}"/>
              </a:ext>
            </a:extLst>
          </p:cNvPr>
          <p:cNvSpPr>
            <a:spLocks noGrp="1"/>
          </p:cNvSpPr>
          <p:nvPr>
            <p:ph type="body" sz="quarter" idx="24" hasCustomPrompt="1"/>
          </p:nvPr>
        </p:nvSpPr>
        <p:spPr>
          <a:xfrm>
            <a:off x="9611006" y="2973917"/>
            <a:ext cx="2100671" cy="488950"/>
          </a:xfrm>
        </p:spPr>
        <p:txBody>
          <a:bodyPr/>
          <a:lstStyle>
            <a:lvl1pPr>
              <a:defRPr sz="1600"/>
            </a:lvl1pPr>
          </a:lstStyle>
          <a:p>
            <a:pPr lvl="0"/>
            <a:r>
              <a:rPr lang="en-US"/>
              <a:t>Insert section title here</a:t>
            </a:r>
          </a:p>
        </p:txBody>
      </p:sp>
      <p:sp>
        <p:nvSpPr>
          <p:cNvPr id="48" name="Text Placeholder 3">
            <a:extLst>
              <a:ext uri="{FF2B5EF4-FFF2-40B4-BE49-F238E27FC236}">
                <a16:creationId xmlns:a16="http://schemas.microsoft.com/office/drawing/2014/main" id="{9EE5B6D8-714F-4732-89CD-2CD0ED9FFD34}"/>
              </a:ext>
            </a:extLst>
          </p:cNvPr>
          <p:cNvSpPr>
            <a:spLocks noGrp="1"/>
          </p:cNvSpPr>
          <p:nvPr>
            <p:ph type="body" sz="quarter" idx="25" hasCustomPrompt="1"/>
          </p:nvPr>
        </p:nvSpPr>
        <p:spPr>
          <a:xfrm>
            <a:off x="882721" y="5360247"/>
            <a:ext cx="2114275" cy="488950"/>
          </a:xfrm>
        </p:spPr>
        <p:txBody>
          <a:bodyPr/>
          <a:lstStyle>
            <a:lvl1pPr>
              <a:defRPr sz="1600"/>
            </a:lvl1pPr>
          </a:lstStyle>
          <a:p>
            <a:pPr lvl="0"/>
            <a:r>
              <a:rPr lang="en-US"/>
              <a:t>Insert section title here</a:t>
            </a:r>
          </a:p>
        </p:txBody>
      </p:sp>
      <p:sp>
        <p:nvSpPr>
          <p:cNvPr id="56" name="Text Placeholder 3">
            <a:extLst>
              <a:ext uri="{FF2B5EF4-FFF2-40B4-BE49-F238E27FC236}">
                <a16:creationId xmlns:a16="http://schemas.microsoft.com/office/drawing/2014/main" id="{1CFB18D9-8604-4A10-AE3A-FCC46BF78595}"/>
              </a:ext>
            </a:extLst>
          </p:cNvPr>
          <p:cNvSpPr>
            <a:spLocks noGrp="1"/>
          </p:cNvSpPr>
          <p:nvPr>
            <p:ph type="body" sz="quarter" idx="26" hasCustomPrompt="1"/>
          </p:nvPr>
        </p:nvSpPr>
        <p:spPr>
          <a:xfrm>
            <a:off x="3793280" y="5360247"/>
            <a:ext cx="2106931" cy="488950"/>
          </a:xfrm>
        </p:spPr>
        <p:txBody>
          <a:bodyPr/>
          <a:lstStyle>
            <a:lvl1pPr>
              <a:defRPr sz="1600"/>
            </a:lvl1pPr>
          </a:lstStyle>
          <a:p>
            <a:pPr lvl="0"/>
            <a:r>
              <a:rPr lang="en-US"/>
              <a:t>Insert section title here</a:t>
            </a:r>
          </a:p>
        </p:txBody>
      </p:sp>
      <p:sp>
        <p:nvSpPr>
          <p:cNvPr id="57" name="Text Placeholder 3">
            <a:extLst>
              <a:ext uri="{FF2B5EF4-FFF2-40B4-BE49-F238E27FC236}">
                <a16:creationId xmlns:a16="http://schemas.microsoft.com/office/drawing/2014/main" id="{159090AF-5490-414C-A6F0-2DC01F3A9EF8}"/>
              </a:ext>
            </a:extLst>
          </p:cNvPr>
          <p:cNvSpPr>
            <a:spLocks noGrp="1"/>
          </p:cNvSpPr>
          <p:nvPr>
            <p:ph type="body" sz="quarter" idx="27" hasCustomPrompt="1"/>
          </p:nvPr>
        </p:nvSpPr>
        <p:spPr>
          <a:xfrm>
            <a:off x="6704108" y="5360247"/>
            <a:ext cx="2114275" cy="488950"/>
          </a:xfrm>
        </p:spPr>
        <p:txBody>
          <a:bodyPr/>
          <a:lstStyle>
            <a:lvl1pPr>
              <a:defRPr sz="1600"/>
            </a:lvl1pPr>
          </a:lstStyle>
          <a:p>
            <a:pPr lvl="0"/>
            <a:r>
              <a:rPr lang="en-US"/>
              <a:t>Insert section title here</a:t>
            </a:r>
          </a:p>
        </p:txBody>
      </p:sp>
      <p:sp>
        <p:nvSpPr>
          <p:cNvPr id="58" name="Text Placeholder 3">
            <a:extLst>
              <a:ext uri="{FF2B5EF4-FFF2-40B4-BE49-F238E27FC236}">
                <a16:creationId xmlns:a16="http://schemas.microsoft.com/office/drawing/2014/main" id="{42A8D741-C885-41B1-80BD-CEA5A63B9480}"/>
              </a:ext>
            </a:extLst>
          </p:cNvPr>
          <p:cNvSpPr>
            <a:spLocks noGrp="1"/>
          </p:cNvSpPr>
          <p:nvPr>
            <p:ph type="body" sz="quarter" idx="28" hasCustomPrompt="1"/>
          </p:nvPr>
        </p:nvSpPr>
        <p:spPr>
          <a:xfrm>
            <a:off x="9622281" y="5363527"/>
            <a:ext cx="2103000" cy="488950"/>
          </a:xfrm>
        </p:spPr>
        <p:txBody>
          <a:bodyPr/>
          <a:lstStyle>
            <a:lvl1pPr>
              <a:defRPr sz="1600"/>
            </a:lvl1pPr>
          </a:lstStyle>
          <a:p>
            <a:pPr lvl="0"/>
            <a:r>
              <a:rPr lang="en-US"/>
              <a:t>Insert section title here</a:t>
            </a:r>
          </a:p>
        </p:txBody>
      </p:sp>
      <p:sp>
        <p:nvSpPr>
          <p:cNvPr id="38" name="Text Placeholder 4">
            <a:extLst>
              <a:ext uri="{FF2B5EF4-FFF2-40B4-BE49-F238E27FC236}">
                <a16:creationId xmlns:a16="http://schemas.microsoft.com/office/drawing/2014/main" id="{F652B712-CC1F-417F-9289-BC3B7F1BF289}"/>
              </a:ext>
            </a:extLst>
          </p:cNvPr>
          <p:cNvSpPr>
            <a:spLocks noGrp="1"/>
          </p:cNvSpPr>
          <p:nvPr>
            <p:ph type="body" sz="quarter" idx="29" hasCustomPrompt="1"/>
          </p:nvPr>
        </p:nvSpPr>
        <p:spPr>
          <a:xfrm>
            <a:off x="480323" y="2980506"/>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1</a:t>
            </a:r>
            <a:endParaRPr lang="da-DK"/>
          </a:p>
        </p:txBody>
      </p:sp>
      <p:sp>
        <p:nvSpPr>
          <p:cNvPr id="41" name="Text Placeholder 4">
            <a:extLst>
              <a:ext uri="{FF2B5EF4-FFF2-40B4-BE49-F238E27FC236}">
                <a16:creationId xmlns:a16="http://schemas.microsoft.com/office/drawing/2014/main" id="{5898DBA5-A3DC-476B-BAC5-582182783CF5}"/>
              </a:ext>
            </a:extLst>
          </p:cNvPr>
          <p:cNvSpPr>
            <a:spLocks noGrp="1"/>
          </p:cNvSpPr>
          <p:nvPr>
            <p:ph type="body" sz="quarter" idx="30" hasCustomPrompt="1"/>
          </p:nvPr>
        </p:nvSpPr>
        <p:spPr>
          <a:xfrm>
            <a:off x="3393282" y="2974607"/>
            <a:ext cx="399998" cy="488260"/>
          </a:xfrm>
        </p:spPr>
        <p:txBody>
          <a:bodyPr tIns="144000" anchor="ctr"/>
          <a:lstStyle>
            <a:lvl1pPr>
              <a:defRPr sz="4000">
                <a:solidFill>
                  <a:schemeClr val="accent2"/>
                </a:solidFill>
                <a:latin typeface="Arial Nova Light" panose="020B0304020202020204" pitchFamily="34" charset="0"/>
              </a:defRPr>
            </a:lvl1pPr>
          </a:lstStyle>
          <a:p>
            <a:pPr lvl="0"/>
            <a:r>
              <a:rPr lang="en-US"/>
              <a:t>2</a:t>
            </a:r>
            <a:endParaRPr lang="da-DK"/>
          </a:p>
        </p:txBody>
      </p:sp>
      <p:sp>
        <p:nvSpPr>
          <p:cNvPr id="44" name="Text Placeholder 4">
            <a:extLst>
              <a:ext uri="{FF2B5EF4-FFF2-40B4-BE49-F238E27FC236}">
                <a16:creationId xmlns:a16="http://schemas.microsoft.com/office/drawing/2014/main" id="{2C28F1C2-3AD1-4881-A636-D011C46663AA}"/>
              </a:ext>
            </a:extLst>
          </p:cNvPr>
          <p:cNvSpPr>
            <a:spLocks noGrp="1"/>
          </p:cNvSpPr>
          <p:nvPr>
            <p:ph type="body" sz="quarter" idx="31" hasCustomPrompt="1"/>
          </p:nvPr>
        </p:nvSpPr>
        <p:spPr>
          <a:xfrm>
            <a:off x="6300852" y="2991112"/>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3</a:t>
            </a:r>
            <a:endParaRPr lang="da-DK"/>
          </a:p>
        </p:txBody>
      </p:sp>
      <p:sp>
        <p:nvSpPr>
          <p:cNvPr id="59" name="Text Placeholder 4">
            <a:extLst>
              <a:ext uri="{FF2B5EF4-FFF2-40B4-BE49-F238E27FC236}">
                <a16:creationId xmlns:a16="http://schemas.microsoft.com/office/drawing/2014/main" id="{5A8CDF79-D584-434F-B78F-E6970F32F433}"/>
              </a:ext>
            </a:extLst>
          </p:cNvPr>
          <p:cNvSpPr>
            <a:spLocks noGrp="1"/>
          </p:cNvSpPr>
          <p:nvPr>
            <p:ph type="body" sz="quarter" idx="32" hasCustomPrompt="1"/>
          </p:nvPr>
        </p:nvSpPr>
        <p:spPr>
          <a:xfrm>
            <a:off x="9204946" y="2978064"/>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4</a:t>
            </a:r>
            <a:endParaRPr lang="da-DK"/>
          </a:p>
        </p:txBody>
      </p:sp>
      <p:sp>
        <p:nvSpPr>
          <p:cNvPr id="60" name="Text Placeholder 4">
            <a:extLst>
              <a:ext uri="{FF2B5EF4-FFF2-40B4-BE49-F238E27FC236}">
                <a16:creationId xmlns:a16="http://schemas.microsoft.com/office/drawing/2014/main" id="{0C775AD7-1AD5-4A36-8570-96C66DCE2F1E}"/>
              </a:ext>
            </a:extLst>
          </p:cNvPr>
          <p:cNvSpPr>
            <a:spLocks noGrp="1"/>
          </p:cNvSpPr>
          <p:nvPr>
            <p:ph type="body" sz="quarter" idx="33" hasCustomPrompt="1"/>
          </p:nvPr>
        </p:nvSpPr>
        <p:spPr>
          <a:xfrm>
            <a:off x="480323" y="5360247"/>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5</a:t>
            </a:r>
            <a:endParaRPr lang="da-DK"/>
          </a:p>
        </p:txBody>
      </p:sp>
      <p:sp>
        <p:nvSpPr>
          <p:cNvPr id="61" name="Text Placeholder 4">
            <a:extLst>
              <a:ext uri="{FF2B5EF4-FFF2-40B4-BE49-F238E27FC236}">
                <a16:creationId xmlns:a16="http://schemas.microsoft.com/office/drawing/2014/main" id="{A192A8A4-EF82-4975-A2B6-B92DDCB859F9}"/>
              </a:ext>
            </a:extLst>
          </p:cNvPr>
          <p:cNvSpPr>
            <a:spLocks noGrp="1"/>
          </p:cNvSpPr>
          <p:nvPr>
            <p:ph type="body" sz="quarter" idx="34" hasCustomPrompt="1"/>
          </p:nvPr>
        </p:nvSpPr>
        <p:spPr>
          <a:xfrm>
            <a:off x="3399095" y="5358327"/>
            <a:ext cx="392869" cy="488950"/>
          </a:xfrm>
        </p:spPr>
        <p:txBody>
          <a:bodyPr tIns="144000" anchor="ctr"/>
          <a:lstStyle>
            <a:lvl1pPr>
              <a:defRPr sz="4000">
                <a:solidFill>
                  <a:schemeClr val="accent2"/>
                </a:solidFill>
                <a:latin typeface="Arial Nova Light" panose="020B0304020202020204" pitchFamily="34" charset="0"/>
              </a:defRPr>
            </a:lvl1pPr>
          </a:lstStyle>
          <a:p>
            <a:pPr lvl="0"/>
            <a:r>
              <a:rPr lang="en-US"/>
              <a:t>6</a:t>
            </a:r>
            <a:endParaRPr lang="da-DK"/>
          </a:p>
        </p:txBody>
      </p:sp>
      <p:sp>
        <p:nvSpPr>
          <p:cNvPr id="62" name="Text Placeholder 4">
            <a:extLst>
              <a:ext uri="{FF2B5EF4-FFF2-40B4-BE49-F238E27FC236}">
                <a16:creationId xmlns:a16="http://schemas.microsoft.com/office/drawing/2014/main" id="{F3391876-0CDB-4EEE-96D0-88286D3E8685}"/>
              </a:ext>
            </a:extLst>
          </p:cNvPr>
          <p:cNvSpPr>
            <a:spLocks noGrp="1"/>
          </p:cNvSpPr>
          <p:nvPr>
            <p:ph type="body" sz="quarter" idx="35" hasCustomPrompt="1"/>
          </p:nvPr>
        </p:nvSpPr>
        <p:spPr>
          <a:xfrm>
            <a:off x="6300852" y="5358327"/>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7</a:t>
            </a:r>
            <a:endParaRPr lang="da-DK"/>
          </a:p>
        </p:txBody>
      </p:sp>
      <p:sp>
        <p:nvSpPr>
          <p:cNvPr id="63" name="Text Placeholder 4">
            <a:extLst>
              <a:ext uri="{FF2B5EF4-FFF2-40B4-BE49-F238E27FC236}">
                <a16:creationId xmlns:a16="http://schemas.microsoft.com/office/drawing/2014/main" id="{56557218-FC72-4587-B6D1-CF652B8B5C75}"/>
              </a:ext>
            </a:extLst>
          </p:cNvPr>
          <p:cNvSpPr>
            <a:spLocks noGrp="1"/>
          </p:cNvSpPr>
          <p:nvPr>
            <p:ph type="body" sz="quarter" idx="36" hasCustomPrompt="1"/>
          </p:nvPr>
        </p:nvSpPr>
        <p:spPr>
          <a:xfrm>
            <a:off x="9212458" y="5365587"/>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8</a:t>
            </a:r>
            <a:endParaRPr lang="da-DK"/>
          </a:p>
        </p:txBody>
      </p:sp>
      <p:sp>
        <p:nvSpPr>
          <p:cNvPr id="6" name="Slide Number Placeholder 5">
            <a:extLst>
              <a:ext uri="{FF2B5EF4-FFF2-40B4-BE49-F238E27FC236}">
                <a16:creationId xmlns:a16="http://schemas.microsoft.com/office/drawing/2014/main" id="{CCAE3B39-6579-880C-7C0E-BC14B659D081}"/>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8840998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One/third page_image left">
    <p:spTree>
      <p:nvGrpSpPr>
        <p:cNvPr id="1" name=""/>
        <p:cNvGrpSpPr/>
        <p:nvPr/>
      </p:nvGrpSpPr>
      <p:grpSpPr>
        <a:xfrm>
          <a:off x="0" y="0"/>
          <a:ext cx="0" cy="0"/>
          <a:chOff x="0" y="0"/>
          <a:chExt cx="0" cy="0"/>
        </a:xfrm>
      </p:grpSpPr>
      <p:sp>
        <p:nvSpPr>
          <p:cNvPr id="12" name="Pladsholder til billede 13">
            <a:extLst>
              <a:ext uri="{FF2B5EF4-FFF2-40B4-BE49-F238E27FC236}">
                <a16:creationId xmlns:a16="http://schemas.microsoft.com/office/drawing/2014/main" id="{186B1B06-386F-5933-6417-200F47CFF003}"/>
              </a:ext>
            </a:extLst>
          </p:cNvPr>
          <p:cNvSpPr>
            <a:spLocks noGrp="1"/>
          </p:cNvSpPr>
          <p:nvPr>
            <p:ph type="pic" sz="quarter" idx="15" hasCustomPrompt="1"/>
          </p:nvPr>
        </p:nvSpPr>
        <p:spPr>
          <a:xfrm>
            <a:off x="0" y="0"/>
            <a:ext cx="3922809"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20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6" name="Rectangle 5">
            <a:extLst>
              <a:ext uri="{FF2B5EF4-FFF2-40B4-BE49-F238E27FC236}">
                <a16:creationId xmlns:a16="http://schemas.microsoft.com/office/drawing/2014/main" id="{1B8E180F-9B84-D350-27FB-5FCF74656C4C}"/>
              </a:ext>
            </a:extLst>
          </p:cNvPr>
          <p:cNvSpPr/>
          <p:nvPr/>
        </p:nvSpPr>
        <p:spPr>
          <a:xfrm>
            <a:off x="3922809" y="0"/>
            <a:ext cx="8269191"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Content Placeholder 10">
            <a:extLst>
              <a:ext uri="{FF2B5EF4-FFF2-40B4-BE49-F238E27FC236}">
                <a16:creationId xmlns:a16="http://schemas.microsoft.com/office/drawing/2014/main" id="{C8C5D258-1B9E-0F15-B6B6-A6B61676C338}"/>
              </a:ext>
            </a:extLst>
          </p:cNvPr>
          <p:cNvSpPr>
            <a:spLocks noGrp="1"/>
          </p:cNvSpPr>
          <p:nvPr>
            <p:ph sz="quarter" idx="11" hasCustomPrompt="1"/>
          </p:nvPr>
        </p:nvSpPr>
        <p:spPr>
          <a:xfrm>
            <a:off x="4511088" y="1870075"/>
            <a:ext cx="7106312" cy="4295775"/>
          </a:xfrm>
        </p:spPr>
        <p:txBody>
          <a:bodyPr/>
          <a:lstStyle>
            <a:lvl1pPr marL="342866" indent="-342866">
              <a:buFont typeface="Arial" panose="020B0604020202020204" pitchFamily="34" charset="0"/>
              <a:buChar char="•"/>
              <a:defRPr/>
            </a:lvl1pPr>
            <a:lvl3pPr>
              <a:defRPr sz="2000"/>
            </a:lvl3pPr>
            <a:lvl4pPr>
              <a:defRPr sz="1800"/>
            </a:lvl4pPr>
          </a:lstStyle>
          <a:p>
            <a:pPr lvl="0"/>
            <a:r>
              <a:rPr lang="en-US"/>
              <a:t>Insert content here</a:t>
            </a:r>
          </a:p>
          <a:p>
            <a:pPr lvl="2"/>
            <a:r>
              <a:rPr lang="en-US"/>
              <a:t>Second level</a:t>
            </a:r>
          </a:p>
          <a:p>
            <a:pPr lvl="3"/>
            <a:r>
              <a:rPr lang="en-US"/>
              <a:t>Third level</a:t>
            </a:r>
          </a:p>
          <a:p>
            <a:pPr lvl="4"/>
            <a:r>
              <a:rPr lang="en-US"/>
              <a:t>Fourth level</a:t>
            </a:r>
            <a:endParaRPr lang="en-GB"/>
          </a:p>
        </p:txBody>
      </p:sp>
      <p:pic>
        <p:nvPicPr>
          <p:cNvPr id="8" name="Picture 7">
            <a:extLst>
              <a:ext uri="{FF2B5EF4-FFF2-40B4-BE49-F238E27FC236}">
                <a16:creationId xmlns:a16="http://schemas.microsoft.com/office/drawing/2014/main" id="{CC1D298F-4C29-D7E1-BA24-526847A407B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10" name="Title 1">
            <a:extLst>
              <a:ext uri="{FF2B5EF4-FFF2-40B4-BE49-F238E27FC236}">
                <a16:creationId xmlns:a16="http://schemas.microsoft.com/office/drawing/2014/main" id="{17CF3303-3CB9-271A-5190-929696518CD2}"/>
              </a:ext>
            </a:extLst>
          </p:cNvPr>
          <p:cNvSpPr>
            <a:spLocks noGrp="1"/>
          </p:cNvSpPr>
          <p:nvPr>
            <p:ph type="title" hasCustomPrompt="1"/>
          </p:nvPr>
        </p:nvSpPr>
        <p:spPr>
          <a:xfrm>
            <a:off x="406541" y="321735"/>
            <a:ext cx="3027234" cy="972000"/>
          </a:xfrm>
        </p:spPr>
        <p:txBody>
          <a:bodyPr/>
          <a:lstStyle>
            <a:lvl1pPr>
              <a:defRPr sz="2800">
                <a:solidFill>
                  <a:schemeClr val="tx1"/>
                </a:solidFill>
              </a:defRPr>
            </a:lvl1pPr>
          </a:lstStyle>
          <a:p>
            <a:r>
              <a:rPr lang="en-US"/>
              <a:t>Insert headline here</a:t>
            </a:r>
            <a:endParaRPr lang="da-DK"/>
          </a:p>
        </p:txBody>
      </p:sp>
      <p:sp>
        <p:nvSpPr>
          <p:cNvPr id="13" name="Slide Number Placeholder 5">
            <a:extLst>
              <a:ext uri="{FF2B5EF4-FFF2-40B4-BE49-F238E27FC236}">
                <a16:creationId xmlns:a16="http://schemas.microsoft.com/office/drawing/2014/main" id="{32E55FA9-9B4E-AC4C-FDCC-8B53F226596C}"/>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1209396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wo/third page_image left">
    <p:spTree>
      <p:nvGrpSpPr>
        <p:cNvPr id="1" name=""/>
        <p:cNvGrpSpPr/>
        <p:nvPr/>
      </p:nvGrpSpPr>
      <p:grpSpPr>
        <a:xfrm>
          <a:off x="0" y="0"/>
          <a:ext cx="0" cy="0"/>
          <a:chOff x="0" y="0"/>
          <a:chExt cx="0" cy="0"/>
        </a:xfrm>
      </p:grpSpPr>
      <p:sp>
        <p:nvSpPr>
          <p:cNvPr id="5" name="Pladsholder til billede 13">
            <a:extLst>
              <a:ext uri="{FF2B5EF4-FFF2-40B4-BE49-F238E27FC236}">
                <a16:creationId xmlns:a16="http://schemas.microsoft.com/office/drawing/2014/main" id="{41C42220-E709-4092-A765-ED359B1AC3AF}"/>
              </a:ext>
            </a:extLst>
          </p:cNvPr>
          <p:cNvSpPr>
            <a:spLocks noGrp="1"/>
          </p:cNvSpPr>
          <p:nvPr>
            <p:ph type="pic" sz="quarter" idx="15" hasCustomPrompt="1"/>
          </p:nvPr>
        </p:nvSpPr>
        <p:spPr>
          <a:xfrm>
            <a:off x="0" y="0"/>
            <a:ext cx="7731445"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6" name="Text Placeholder 5">
            <a:extLst>
              <a:ext uri="{FF2B5EF4-FFF2-40B4-BE49-F238E27FC236}">
                <a16:creationId xmlns:a16="http://schemas.microsoft.com/office/drawing/2014/main" id="{DAEF09E9-99EC-45F7-81F6-77F71FEBBEBF}"/>
              </a:ext>
            </a:extLst>
          </p:cNvPr>
          <p:cNvSpPr>
            <a:spLocks noGrp="1"/>
          </p:cNvSpPr>
          <p:nvPr>
            <p:ph type="body" sz="quarter" idx="11" hasCustomPrompt="1"/>
          </p:nvPr>
        </p:nvSpPr>
        <p:spPr>
          <a:xfrm>
            <a:off x="7885673" y="1869441"/>
            <a:ext cx="3827961"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9">
            <a:extLst>
              <a:ext uri="{FF2B5EF4-FFF2-40B4-BE49-F238E27FC236}">
                <a16:creationId xmlns:a16="http://schemas.microsoft.com/office/drawing/2014/main" id="{9B3E2BCC-3BE9-431C-AC45-9F207F535D2B}"/>
              </a:ext>
            </a:extLst>
          </p:cNvPr>
          <p:cNvSpPr>
            <a:spLocks noGrp="1"/>
          </p:cNvSpPr>
          <p:nvPr>
            <p:ph type="title" hasCustomPrompt="1"/>
          </p:nvPr>
        </p:nvSpPr>
        <p:spPr>
          <a:xfrm>
            <a:off x="7885674" y="321736"/>
            <a:ext cx="3827960"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pic>
        <p:nvPicPr>
          <p:cNvPr id="11" name="Picture 10">
            <a:extLst>
              <a:ext uri="{FF2B5EF4-FFF2-40B4-BE49-F238E27FC236}">
                <a16:creationId xmlns:a16="http://schemas.microsoft.com/office/drawing/2014/main" id="{33EFB981-DB17-4030-95D5-A596D5D2BA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2" name="Slide Number Placeholder 5">
            <a:extLst>
              <a:ext uri="{FF2B5EF4-FFF2-40B4-BE49-F238E27FC236}">
                <a16:creationId xmlns:a16="http://schemas.microsoft.com/office/drawing/2014/main" id="{511E0F78-CE43-5117-14CF-861E2310827E}"/>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4545411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wo/third page_image right">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21E36442-D0D5-4F2D-8CED-4BB2DB53321A}"/>
              </a:ext>
            </a:extLst>
          </p:cNvPr>
          <p:cNvSpPr>
            <a:spLocks noGrp="1"/>
          </p:cNvSpPr>
          <p:nvPr>
            <p:ph type="pic" sz="quarter" idx="11" hasCustomPrompt="1"/>
          </p:nvPr>
        </p:nvSpPr>
        <p:spPr>
          <a:xfrm>
            <a:off x="4457119" y="0"/>
            <a:ext cx="7724722"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6" name="Text Placeholder 5">
            <a:extLst>
              <a:ext uri="{FF2B5EF4-FFF2-40B4-BE49-F238E27FC236}">
                <a16:creationId xmlns:a16="http://schemas.microsoft.com/office/drawing/2014/main" id="{B5576EEB-77F0-48F4-8A3B-759563A7C572}"/>
              </a:ext>
            </a:extLst>
          </p:cNvPr>
          <p:cNvSpPr>
            <a:spLocks noGrp="1"/>
          </p:cNvSpPr>
          <p:nvPr>
            <p:ph type="body" sz="quarter" idx="12" hasCustomPrompt="1"/>
          </p:nvPr>
        </p:nvSpPr>
        <p:spPr>
          <a:xfrm>
            <a:off x="422914" y="1869441"/>
            <a:ext cx="3882155"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9">
            <a:extLst>
              <a:ext uri="{FF2B5EF4-FFF2-40B4-BE49-F238E27FC236}">
                <a16:creationId xmlns:a16="http://schemas.microsoft.com/office/drawing/2014/main" id="{E24793FF-64C3-4296-992E-28CF21B0C885}"/>
              </a:ext>
            </a:extLst>
          </p:cNvPr>
          <p:cNvSpPr>
            <a:spLocks noGrp="1"/>
          </p:cNvSpPr>
          <p:nvPr>
            <p:ph type="title" hasCustomPrompt="1"/>
          </p:nvPr>
        </p:nvSpPr>
        <p:spPr>
          <a:xfrm>
            <a:off x="422911" y="321736"/>
            <a:ext cx="3919923"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9" name="SmartArt Placeholder 9">
            <a:extLst>
              <a:ext uri="{FF2B5EF4-FFF2-40B4-BE49-F238E27FC236}">
                <a16:creationId xmlns:a16="http://schemas.microsoft.com/office/drawing/2014/main" id="{498350B0-0DDB-4F0B-9C9E-99882C53CA75}"/>
              </a:ext>
            </a:extLst>
          </p:cNvPr>
          <p:cNvSpPr>
            <a:spLocks noGrp="1"/>
          </p:cNvSpPr>
          <p:nvPr>
            <p:ph type="dgm" sz="quarter" idx="15" hasCustomPrompt="1"/>
          </p:nvPr>
        </p:nvSpPr>
        <p:spPr>
          <a:xfrm>
            <a:off x="10953912" y="6373813"/>
            <a:ext cx="765075" cy="368300"/>
          </a:xfrm>
          <a:blipFill>
            <a:blip r:embed="rId2"/>
            <a:stretch>
              <a:fillRect/>
            </a:stretch>
          </a:blipFill>
        </p:spPr>
        <p:txBody>
          <a:bodyPr/>
          <a:lstStyle>
            <a:lvl1pPr>
              <a:defRPr/>
            </a:lvl1pPr>
          </a:lstStyle>
          <a:p>
            <a:r>
              <a:rPr lang="da-DK"/>
              <a:t>  </a:t>
            </a:r>
          </a:p>
        </p:txBody>
      </p:sp>
      <p:sp>
        <p:nvSpPr>
          <p:cNvPr id="2" name="Slide Number Placeholder 5">
            <a:extLst>
              <a:ext uri="{FF2B5EF4-FFF2-40B4-BE49-F238E27FC236}">
                <a16:creationId xmlns:a16="http://schemas.microsoft.com/office/drawing/2014/main" id="{AE3AE052-B74D-A8A7-C5BD-F8CDAEEB0FF9}"/>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21769125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Half page_image left">
    <p:spTree>
      <p:nvGrpSpPr>
        <p:cNvPr id="1" name=""/>
        <p:cNvGrpSpPr/>
        <p:nvPr/>
      </p:nvGrpSpPr>
      <p:grpSpPr>
        <a:xfrm>
          <a:off x="0" y="0"/>
          <a:ext cx="0" cy="0"/>
          <a:chOff x="0" y="0"/>
          <a:chExt cx="0" cy="0"/>
        </a:xfrm>
      </p:grpSpPr>
      <p:sp>
        <p:nvSpPr>
          <p:cNvPr id="14" name="Pladsholder til billede 13">
            <a:extLst>
              <a:ext uri="{FF2B5EF4-FFF2-40B4-BE49-F238E27FC236}">
                <a16:creationId xmlns:a16="http://schemas.microsoft.com/office/drawing/2014/main" id="{8430063B-5A8A-6144-ABA4-BF0974D228B2}"/>
              </a:ext>
            </a:extLst>
          </p:cNvPr>
          <p:cNvSpPr>
            <a:spLocks noGrp="1"/>
          </p:cNvSpPr>
          <p:nvPr>
            <p:ph type="pic" sz="quarter" idx="15" hasCustomPrompt="1"/>
          </p:nvPr>
        </p:nvSpPr>
        <p:spPr>
          <a:xfrm>
            <a:off x="0" y="0"/>
            <a:ext cx="6096000"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11" name="Title 9"/>
          <p:cNvSpPr>
            <a:spLocks noGrp="1"/>
          </p:cNvSpPr>
          <p:nvPr>
            <p:ph type="title" hasCustomPrompt="1"/>
          </p:nvPr>
        </p:nvSpPr>
        <p:spPr>
          <a:xfrm>
            <a:off x="6275071" y="321736"/>
            <a:ext cx="5438563"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2" name="Text Placeholder 5">
            <a:extLst>
              <a:ext uri="{FF2B5EF4-FFF2-40B4-BE49-F238E27FC236}">
                <a16:creationId xmlns:a16="http://schemas.microsoft.com/office/drawing/2014/main" id="{283DF9CA-E816-4A75-97BE-0D2DB98AF55C}"/>
              </a:ext>
            </a:extLst>
          </p:cNvPr>
          <p:cNvSpPr>
            <a:spLocks noGrp="1"/>
          </p:cNvSpPr>
          <p:nvPr>
            <p:ph type="body" sz="quarter" idx="11" hasCustomPrompt="1"/>
          </p:nvPr>
        </p:nvSpPr>
        <p:spPr>
          <a:xfrm>
            <a:off x="6275072" y="1869441"/>
            <a:ext cx="5438563"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a:extLst>
              <a:ext uri="{FF2B5EF4-FFF2-40B4-BE49-F238E27FC236}">
                <a16:creationId xmlns:a16="http://schemas.microsoft.com/office/drawing/2014/main" id="{238555BD-EC56-4435-9DFA-BC75B8C721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2" name="Slide Number Placeholder 5">
            <a:extLst>
              <a:ext uri="{FF2B5EF4-FFF2-40B4-BE49-F238E27FC236}">
                <a16:creationId xmlns:a16="http://schemas.microsoft.com/office/drawing/2014/main" id="{0D478E6D-7172-4E1E-1741-0F92AD0E512B}"/>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666702227"/>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Half page_image right">
    <p:spTree>
      <p:nvGrpSpPr>
        <p:cNvPr id="1" name=""/>
        <p:cNvGrpSpPr/>
        <p:nvPr/>
      </p:nvGrpSpPr>
      <p:grpSpPr>
        <a:xfrm>
          <a:off x="0" y="0"/>
          <a:ext cx="0" cy="0"/>
          <a:chOff x="0" y="0"/>
          <a:chExt cx="0" cy="0"/>
        </a:xfrm>
      </p:grpSpPr>
      <p:sp>
        <p:nvSpPr>
          <p:cNvPr id="8" name="Pladsholder til billede 13">
            <a:extLst>
              <a:ext uri="{FF2B5EF4-FFF2-40B4-BE49-F238E27FC236}">
                <a16:creationId xmlns:a16="http://schemas.microsoft.com/office/drawing/2014/main" id="{2D7A39B5-0B2E-4D43-829F-34C5498FD232}"/>
              </a:ext>
            </a:extLst>
          </p:cNvPr>
          <p:cNvSpPr>
            <a:spLocks noGrp="1"/>
          </p:cNvSpPr>
          <p:nvPr>
            <p:ph type="pic" sz="quarter" idx="15" hasCustomPrompt="1"/>
          </p:nvPr>
        </p:nvSpPr>
        <p:spPr>
          <a:xfrm>
            <a:off x="6088835" y="0"/>
            <a:ext cx="6096000"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6" name="Text Placeholder 5"/>
          <p:cNvSpPr>
            <a:spLocks noGrp="1"/>
          </p:cNvSpPr>
          <p:nvPr>
            <p:ph type="body" sz="quarter" idx="11" hasCustomPrompt="1"/>
          </p:nvPr>
        </p:nvSpPr>
        <p:spPr>
          <a:xfrm>
            <a:off x="422913" y="1869441"/>
            <a:ext cx="5496983"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22911" y="321736"/>
            <a:ext cx="5550461"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9" name="SmartArt Placeholder 9">
            <a:extLst>
              <a:ext uri="{FF2B5EF4-FFF2-40B4-BE49-F238E27FC236}">
                <a16:creationId xmlns:a16="http://schemas.microsoft.com/office/drawing/2014/main" id="{DFA08DD8-8107-41A9-9CA4-6E19D12F5F30}"/>
              </a:ext>
            </a:extLst>
          </p:cNvPr>
          <p:cNvSpPr>
            <a:spLocks noGrp="1"/>
          </p:cNvSpPr>
          <p:nvPr>
            <p:ph type="dgm" sz="quarter" idx="16" hasCustomPrompt="1"/>
          </p:nvPr>
        </p:nvSpPr>
        <p:spPr>
          <a:xfrm>
            <a:off x="10953912" y="6373813"/>
            <a:ext cx="765075" cy="368300"/>
          </a:xfrm>
          <a:blipFill>
            <a:blip r:embed="rId2"/>
            <a:stretch>
              <a:fillRect/>
            </a:stretch>
          </a:blipFill>
        </p:spPr>
        <p:txBody>
          <a:bodyPr/>
          <a:lstStyle>
            <a:lvl1pPr>
              <a:defRPr/>
            </a:lvl1pPr>
          </a:lstStyle>
          <a:p>
            <a:r>
              <a:rPr lang="da-DK"/>
              <a:t>  </a:t>
            </a:r>
          </a:p>
        </p:txBody>
      </p:sp>
      <p:sp>
        <p:nvSpPr>
          <p:cNvPr id="4" name="Slide Number Placeholder 5">
            <a:extLst>
              <a:ext uri="{FF2B5EF4-FFF2-40B4-BE49-F238E27FC236}">
                <a16:creationId xmlns:a16="http://schemas.microsoft.com/office/drawing/2014/main" id="{7DBE838B-8F12-99DA-E09E-D4D40C3EDF3D}"/>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89311547"/>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Half page_grey_lef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E25D01-4B42-4DCB-AB1D-77A471CBAB9D}"/>
              </a:ext>
            </a:extLst>
          </p:cNvPr>
          <p:cNvSpPr/>
          <p:nvPr/>
        </p:nvSpPr>
        <p:spPr>
          <a:xfrm>
            <a:off x="1" y="0"/>
            <a:ext cx="6085978" cy="685800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AA5ACD01-F068-41AC-AF46-2F193F403E5A}"/>
              </a:ext>
            </a:extLst>
          </p:cNvPr>
          <p:cNvSpPr>
            <a:spLocks noGrp="1"/>
          </p:cNvSpPr>
          <p:nvPr>
            <p:ph type="title" hasCustomPrompt="1"/>
          </p:nvPr>
        </p:nvSpPr>
        <p:spPr>
          <a:xfrm>
            <a:off x="406541" y="321736"/>
            <a:ext cx="5231526" cy="488951"/>
          </a:xfrm>
        </p:spPr>
        <p:txBody>
          <a:bodyPr/>
          <a:lstStyle>
            <a:lvl1pPr>
              <a:defRPr/>
            </a:lvl1pPr>
          </a:lstStyle>
          <a:p>
            <a:r>
              <a:rPr lang="en-US"/>
              <a:t>Insert headline 1 here</a:t>
            </a:r>
            <a:endParaRPr lang="da-DK"/>
          </a:p>
        </p:txBody>
      </p:sp>
      <p:sp>
        <p:nvSpPr>
          <p:cNvPr id="6" name="Content Placeholder 2">
            <a:extLst>
              <a:ext uri="{FF2B5EF4-FFF2-40B4-BE49-F238E27FC236}">
                <a16:creationId xmlns:a16="http://schemas.microsoft.com/office/drawing/2014/main" id="{EF7707FD-A413-4F84-BABB-263636CE778D}"/>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98B8DF-15AA-48FB-BFBD-9A7DDDE1AFA3}"/>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28A55206-3386-FCF7-FDF0-3657219A787E}"/>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9" name="Text Placeholder 8">
            <a:extLst>
              <a:ext uri="{FF2B5EF4-FFF2-40B4-BE49-F238E27FC236}">
                <a16:creationId xmlns:a16="http://schemas.microsoft.com/office/drawing/2014/main" id="{F4871C19-9FB1-0A28-D80B-FB2A3DA3DCB3}"/>
              </a:ext>
            </a:extLst>
          </p:cNvPr>
          <p:cNvSpPr>
            <a:spLocks noGrp="1"/>
          </p:cNvSpPr>
          <p:nvPr>
            <p:ph type="body" sz="quarter" idx="12" hasCustomPrompt="1"/>
          </p:nvPr>
        </p:nvSpPr>
        <p:spPr>
          <a:xfrm>
            <a:off x="6493554" y="321736"/>
            <a:ext cx="5230119" cy="488951"/>
          </a:xfrm>
        </p:spPr>
        <p:txBody>
          <a:bodyPr anchor="t"/>
          <a:lstStyle>
            <a:lvl1pPr>
              <a:lnSpc>
                <a:spcPct val="100000"/>
              </a:lnSpc>
              <a:defRPr sz="2800"/>
            </a:lvl1pPr>
          </a:lstStyle>
          <a:p>
            <a:pPr lvl="0"/>
            <a:r>
              <a:rPr lang="en-US"/>
              <a:t>Insert headline 2 here</a:t>
            </a:r>
          </a:p>
        </p:txBody>
      </p:sp>
    </p:spTree>
    <p:extLst>
      <p:ext uri="{BB962C8B-B14F-4D97-AF65-F5344CB8AC3E}">
        <p14:creationId xmlns:p14="http://schemas.microsoft.com/office/powerpoint/2010/main" val="403242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er / Big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9F29D-FE9F-4376-A0E6-4645B80EB0B8}"/>
              </a:ext>
            </a:extLst>
          </p:cNvPr>
          <p:cNvSpPr>
            <a:spLocks noGrp="1"/>
          </p:cNvSpPr>
          <p:nvPr>
            <p:ph type="title" hasCustomPrompt="1"/>
          </p:nvPr>
        </p:nvSpPr>
        <p:spPr>
          <a:xfrm>
            <a:off x="838200" y="2766218"/>
            <a:ext cx="10515600" cy="1325563"/>
          </a:xfrm>
          <a:prstGeom prst="rect">
            <a:avLst/>
          </a:prstGeom>
        </p:spPr>
        <p:txBody>
          <a:bodyPr/>
          <a:lstStyle>
            <a:lvl1pPr>
              <a:defRPr/>
            </a:lvl1pPr>
          </a:lstStyle>
          <a:p>
            <a:r>
              <a:rPr lang="en-US"/>
              <a:t>BREAKER SLIDE</a:t>
            </a:r>
          </a:p>
        </p:txBody>
      </p:sp>
    </p:spTree>
    <p:extLst>
      <p:ext uri="{BB962C8B-B14F-4D97-AF65-F5344CB8AC3E}">
        <p14:creationId xmlns:p14="http://schemas.microsoft.com/office/powerpoint/2010/main" val="6669092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Half page_blue_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D9959C-49A5-4BBC-B86B-C8EDAED793D5}"/>
              </a:ext>
            </a:extLst>
          </p:cNvPr>
          <p:cNvSpPr/>
          <p:nvPr/>
        </p:nvSpPr>
        <p:spPr>
          <a:xfrm>
            <a:off x="1" y="0"/>
            <a:ext cx="6085978" cy="685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13A87129-770C-4BAE-B0C8-5C47F98A9B94}"/>
              </a:ext>
            </a:extLst>
          </p:cNvPr>
          <p:cNvSpPr>
            <a:spLocks noGrp="1"/>
          </p:cNvSpPr>
          <p:nvPr>
            <p:ph type="title" hasCustomPrompt="1"/>
          </p:nvPr>
        </p:nvSpPr>
        <p:spPr>
          <a:xfrm>
            <a:off x="406541" y="321736"/>
            <a:ext cx="5231526" cy="488951"/>
          </a:xfrm>
        </p:spPr>
        <p:txBody>
          <a:bodyPr/>
          <a:lstStyle>
            <a:lvl1pPr>
              <a:defRPr>
                <a:solidFill>
                  <a:schemeClr val="bg1"/>
                </a:solidFill>
              </a:defRPr>
            </a:lvl1pPr>
          </a:lstStyle>
          <a:p>
            <a:r>
              <a:rPr lang="en-US"/>
              <a:t>Insert headline 1 here</a:t>
            </a:r>
            <a:endParaRPr lang="da-DK"/>
          </a:p>
        </p:txBody>
      </p:sp>
      <p:sp>
        <p:nvSpPr>
          <p:cNvPr id="5" name="Content Placeholder 2">
            <a:extLst>
              <a:ext uri="{FF2B5EF4-FFF2-40B4-BE49-F238E27FC236}">
                <a16:creationId xmlns:a16="http://schemas.microsoft.com/office/drawing/2014/main" id="{358769A0-2CC5-4738-A962-15D9509CBE96}"/>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GB">
                <a:solidFill>
                  <a:schemeClr val="bg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7503E98E-47E7-45CA-8B3B-7BCDE979FB1E}"/>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4A172918-062C-C488-45EA-10DADD3462DA}"/>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chemeClr val="bg1"/>
                </a:solidFill>
                <a:latin typeface="Arial"/>
                <a:cs typeface="Arial"/>
              </a:defRPr>
            </a:lvl1pPr>
          </a:lstStyle>
          <a:p>
            <a:fld id="{745116E1-301A-E646-A893-BEC126A65370}" type="slidenum">
              <a:rPr lang="en-GB" smtClean="0"/>
              <a:pPr/>
              <a:t>‹#›</a:t>
            </a:fld>
            <a:endParaRPr lang="en-GB"/>
          </a:p>
        </p:txBody>
      </p:sp>
      <p:sp>
        <p:nvSpPr>
          <p:cNvPr id="8" name="Text Placeholder 7">
            <a:extLst>
              <a:ext uri="{FF2B5EF4-FFF2-40B4-BE49-F238E27FC236}">
                <a16:creationId xmlns:a16="http://schemas.microsoft.com/office/drawing/2014/main" id="{91896990-C9C6-2D1A-5748-6F1C236A0837}"/>
              </a:ext>
            </a:extLst>
          </p:cNvPr>
          <p:cNvSpPr>
            <a:spLocks noGrp="1"/>
          </p:cNvSpPr>
          <p:nvPr>
            <p:ph type="body" sz="quarter" idx="12" hasCustomPrompt="1"/>
          </p:nvPr>
        </p:nvSpPr>
        <p:spPr>
          <a:xfrm>
            <a:off x="6493554" y="321652"/>
            <a:ext cx="5230119" cy="488950"/>
          </a:xfrm>
        </p:spPr>
        <p:txBody>
          <a:bodyPr/>
          <a:lstStyle>
            <a:lvl1pPr>
              <a:lnSpc>
                <a:spcPct val="100000"/>
              </a:lnSpc>
              <a:defRPr sz="2800"/>
            </a:lvl1pPr>
          </a:lstStyle>
          <a:p>
            <a:pPr lvl="0"/>
            <a:r>
              <a:rPr lang="en-US"/>
              <a:t>Insert headline 2 here</a:t>
            </a:r>
          </a:p>
        </p:txBody>
      </p:sp>
    </p:spTree>
    <p:extLst>
      <p:ext uri="{BB962C8B-B14F-4D97-AF65-F5344CB8AC3E}">
        <p14:creationId xmlns:p14="http://schemas.microsoft.com/office/powerpoint/2010/main" val="17776128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Half page_grey_righ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E25D01-4B42-4DCB-AB1D-77A471CBAB9D}"/>
              </a:ext>
            </a:extLst>
          </p:cNvPr>
          <p:cNvSpPr/>
          <p:nvPr/>
        </p:nvSpPr>
        <p:spPr>
          <a:xfrm>
            <a:off x="6111185" y="0"/>
            <a:ext cx="6085978" cy="685800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AA5ACD01-F068-41AC-AF46-2F193F403E5A}"/>
              </a:ext>
            </a:extLst>
          </p:cNvPr>
          <p:cNvSpPr>
            <a:spLocks noGrp="1"/>
          </p:cNvSpPr>
          <p:nvPr>
            <p:ph type="title" hasCustomPrompt="1"/>
          </p:nvPr>
        </p:nvSpPr>
        <p:spPr>
          <a:xfrm>
            <a:off x="406541" y="321736"/>
            <a:ext cx="5231526" cy="488951"/>
          </a:xfrm>
        </p:spPr>
        <p:txBody>
          <a:bodyPr/>
          <a:lstStyle>
            <a:lvl1pPr>
              <a:defRPr/>
            </a:lvl1pPr>
          </a:lstStyle>
          <a:p>
            <a:r>
              <a:rPr lang="en-US"/>
              <a:t>Insert headline 1 here</a:t>
            </a:r>
            <a:endParaRPr lang="da-DK"/>
          </a:p>
        </p:txBody>
      </p:sp>
      <p:sp>
        <p:nvSpPr>
          <p:cNvPr id="6" name="Content Placeholder 2">
            <a:extLst>
              <a:ext uri="{FF2B5EF4-FFF2-40B4-BE49-F238E27FC236}">
                <a16:creationId xmlns:a16="http://schemas.microsoft.com/office/drawing/2014/main" id="{EF7707FD-A413-4F84-BABB-263636CE778D}"/>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98B8DF-15AA-48FB-BFBD-9A7DDDE1AFA3}"/>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45D8136B-ADF6-0E98-D804-E5ADE41BC188}"/>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pic>
        <p:nvPicPr>
          <p:cNvPr id="8" name="Picture 7">
            <a:extLst>
              <a:ext uri="{FF2B5EF4-FFF2-40B4-BE49-F238E27FC236}">
                <a16:creationId xmlns:a16="http://schemas.microsoft.com/office/drawing/2014/main" id="{A95F0746-BED4-678E-3396-8BBDE957C8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9" name="Text Placeholder 8">
            <a:extLst>
              <a:ext uri="{FF2B5EF4-FFF2-40B4-BE49-F238E27FC236}">
                <a16:creationId xmlns:a16="http://schemas.microsoft.com/office/drawing/2014/main" id="{A95FABB0-3251-6537-3B89-DEC29DA56F53}"/>
              </a:ext>
            </a:extLst>
          </p:cNvPr>
          <p:cNvSpPr>
            <a:spLocks noGrp="1"/>
          </p:cNvSpPr>
          <p:nvPr>
            <p:ph type="body" sz="quarter" idx="12" hasCustomPrompt="1"/>
          </p:nvPr>
        </p:nvSpPr>
        <p:spPr>
          <a:xfrm>
            <a:off x="6493554" y="321735"/>
            <a:ext cx="5221506" cy="488951"/>
          </a:xfrm>
        </p:spPr>
        <p:txBody>
          <a:bodyPr/>
          <a:lstStyle>
            <a:lvl1pPr>
              <a:lnSpc>
                <a:spcPct val="100000"/>
              </a:lnSpc>
              <a:defRPr sz="2800"/>
            </a:lvl1pPr>
          </a:lstStyle>
          <a:p>
            <a:pPr lvl="0"/>
            <a:r>
              <a:rPr lang="en-US"/>
              <a:t>Insert headline 2 here</a:t>
            </a:r>
          </a:p>
        </p:txBody>
      </p:sp>
    </p:spTree>
    <p:extLst>
      <p:ext uri="{BB962C8B-B14F-4D97-AF65-F5344CB8AC3E}">
        <p14:creationId xmlns:p14="http://schemas.microsoft.com/office/powerpoint/2010/main" val="16562734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Half page_blue_righ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E25D01-4B42-4DCB-AB1D-77A471CBAB9D}"/>
              </a:ext>
            </a:extLst>
          </p:cNvPr>
          <p:cNvSpPr/>
          <p:nvPr/>
        </p:nvSpPr>
        <p:spPr>
          <a:xfrm>
            <a:off x="6111185" y="0"/>
            <a:ext cx="6085978"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AA5ACD01-F068-41AC-AF46-2F193F403E5A}"/>
              </a:ext>
            </a:extLst>
          </p:cNvPr>
          <p:cNvSpPr>
            <a:spLocks noGrp="1"/>
          </p:cNvSpPr>
          <p:nvPr>
            <p:ph type="title" hasCustomPrompt="1"/>
          </p:nvPr>
        </p:nvSpPr>
        <p:spPr>
          <a:xfrm>
            <a:off x="406541" y="321736"/>
            <a:ext cx="5231526" cy="488951"/>
          </a:xfrm>
        </p:spPr>
        <p:txBody>
          <a:bodyPr/>
          <a:lstStyle>
            <a:lvl1pPr>
              <a:defRPr/>
            </a:lvl1pPr>
          </a:lstStyle>
          <a:p>
            <a:r>
              <a:rPr lang="en-US"/>
              <a:t>Insert headline 1 here</a:t>
            </a:r>
            <a:endParaRPr lang="da-DK"/>
          </a:p>
        </p:txBody>
      </p:sp>
      <p:sp>
        <p:nvSpPr>
          <p:cNvPr id="6" name="Content Placeholder 2">
            <a:extLst>
              <a:ext uri="{FF2B5EF4-FFF2-40B4-BE49-F238E27FC236}">
                <a16:creationId xmlns:a16="http://schemas.microsoft.com/office/drawing/2014/main" id="{EF7707FD-A413-4F84-BABB-263636CE778D}"/>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98B8DF-15AA-48FB-BFBD-9A7DDDE1AFA3}"/>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GB">
                <a:solidFill>
                  <a:schemeClr val="bg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a:extLst>
              <a:ext uri="{FF2B5EF4-FFF2-40B4-BE49-F238E27FC236}">
                <a16:creationId xmlns:a16="http://schemas.microsoft.com/office/drawing/2014/main" id="{4E6FCE16-3617-6651-B1EB-0FF8DAA6ABFE}"/>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pic>
        <p:nvPicPr>
          <p:cNvPr id="10" name="Picture 9">
            <a:extLst>
              <a:ext uri="{FF2B5EF4-FFF2-40B4-BE49-F238E27FC236}">
                <a16:creationId xmlns:a16="http://schemas.microsoft.com/office/drawing/2014/main" id="{FBEBF9EE-9B2A-D2CE-AFBA-79C17B929F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4" name="Text Placeholder 3">
            <a:extLst>
              <a:ext uri="{FF2B5EF4-FFF2-40B4-BE49-F238E27FC236}">
                <a16:creationId xmlns:a16="http://schemas.microsoft.com/office/drawing/2014/main" id="{9EC7D005-37D3-F8FB-7B14-50BA816A574C}"/>
              </a:ext>
            </a:extLst>
          </p:cNvPr>
          <p:cNvSpPr>
            <a:spLocks noGrp="1"/>
          </p:cNvSpPr>
          <p:nvPr>
            <p:ph type="body" sz="quarter" idx="12" hasCustomPrompt="1"/>
          </p:nvPr>
        </p:nvSpPr>
        <p:spPr>
          <a:xfrm>
            <a:off x="6494921" y="321735"/>
            <a:ext cx="5230119" cy="487362"/>
          </a:xfrm>
        </p:spPr>
        <p:txBody>
          <a:bodyPr/>
          <a:lstStyle>
            <a:lvl1pPr>
              <a:lnSpc>
                <a:spcPct val="100000"/>
              </a:lnSpc>
              <a:defRPr sz="2800">
                <a:solidFill>
                  <a:schemeClr val="bg1"/>
                </a:solidFill>
              </a:defRPr>
            </a:lvl1pPr>
          </a:lstStyle>
          <a:p>
            <a:pPr lvl="0"/>
            <a:r>
              <a:rPr lang="en-US"/>
              <a:t>Insert headline 2 here</a:t>
            </a:r>
          </a:p>
        </p:txBody>
      </p:sp>
    </p:spTree>
    <p:extLst>
      <p:ext uri="{BB962C8B-B14F-4D97-AF65-F5344CB8AC3E}">
        <p14:creationId xmlns:p14="http://schemas.microsoft.com/office/powerpoint/2010/main" val="22906991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E93BC6D-B752-D36A-8457-444D0197C39A}"/>
              </a:ext>
            </a:extLst>
          </p:cNvPr>
          <p:cNvSpPr>
            <a:spLocks noGrp="1"/>
          </p:cNvSpPr>
          <p:nvPr>
            <p:ph type="pic" sz="quarter" idx="10"/>
          </p:nvPr>
        </p:nvSpPr>
        <p:spPr>
          <a:xfrm>
            <a:off x="0" y="1362075"/>
            <a:ext cx="12202023" cy="4656138"/>
          </a:xfrm>
        </p:spPr>
        <p:txBody>
          <a:bodyPr/>
          <a:lstStyle/>
          <a:p>
            <a:r>
              <a:rPr lang="en-US"/>
              <a:t>Click icon to add picture</a:t>
            </a:r>
          </a:p>
        </p:txBody>
      </p:sp>
      <p:sp>
        <p:nvSpPr>
          <p:cNvPr id="2" name="Title 1"/>
          <p:cNvSpPr>
            <a:spLocks noGrp="1"/>
          </p:cNvSpPr>
          <p:nvPr>
            <p:ph type="title" hasCustomPrompt="1"/>
          </p:nvPr>
        </p:nvSpPr>
        <p:spPr/>
        <p:txBody>
          <a:bodyPr/>
          <a:lstStyle>
            <a:lvl1pPr>
              <a:defRPr/>
            </a:lvl1pPr>
          </a:lstStyle>
          <a:p>
            <a:r>
              <a:rPr lang="en-US"/>
              <a:t>Insert headline here</a:t>
            </a:r>
            <a:endParaRPr lang="en-GB"/>
          </a:p>
        </p:txBody>
      </p:sp>
      <p:sp>
        <p:nvSpPr>
          <p:cNvPr id="4" name="Slide Number Placeholder 5">
            <a:extLst>
              <a:ext uri="{FF2B5EF4-FFF2-40B4-BE49-F238E27FC236}">
                <a16:creationId xmlns:a16="http://schemas.microsoft.com/office/drawing/2014/main" id="{9BE5DE84-7E39-B3E8-E059-FB325F86D047}"/>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7455275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9" name="Text Placeholder 5">
            <a:extLst>
              <a:ext uri="{FF2B5EF4-FFF2-40B4-BE49-F238E27FC236}">
                <a16:creationId xmlns:a16="http://schemas.microsoft.com/office/drawing/2014/main" id="{FFBFEB66-7339-4539-B2DF-06746E6150A7}"/>
              </a:ext>
            </a:extLst>
          </p:cNvPr>
          <p:cNvSpPr>
            <a:spLocks noGrp="1"/>
          </p:cNvSpPr>
          <p:nvPr>
            <p:ph type="body" sz="quarter" idx="11" hasCustomPrompt="1"/>
          </p:nvPr>
        </p:nvSpPr>
        <p:spPr>
          <a:xfrm>
            <a:off x="2741024" y="1732137"/>
            <a:ext cx="5438563" cy="2941448"/>
          </a:xfrm>
        </p:spPr>
        <p:txBody>
          <a:bodyPr/>
          <a:lstStyle>
            <a:lvl1pPr>
              <a:defRPr sz="2800"/>
            </a:lvl1pPr>
          </a:lstStyle>
          <a:p>
            <a:pPr lvl="0"/>
            <a:r>
              <a:rPr lang="en-US"/>
              <a:t>Insert quote here</a:t>
            </a:r>
          </a:p>
        </p:txBody>
      </p:sp>
      <p:sp>
        <p:nvSpPr>
          <p:cNvPr id="11" name="Text Placeholder 3">
            <a:extLst>
              <a:ext uri="{FF2B5EF4-FFF2-40B4-BE49-F238E27FC236}">
                <a16:creationId xmlns:a16="http://schemas.microsoft.com/office/drawing/2014/main" id="{7D86C1C8-3ECD-46BB-9A81-37CED585E6CC}"/>
              </a:ext>
            </a:extLst>
          </p:cNvPr>
          <p:cNvSpPr>
            <a:spLocks noGrp="1"/>
          </p:cNvSpPr>
          <p:nvPr>
            <p:ph type="body" sz="quarter" idx="12" hasCustomPrompt="1"/>
          </p:nvPr>
        </p:nvSpPr>
        <p:spPr>
          <a:xfrm>
            <a:off x="6842770" y="4967264"/>
            <a:ext cx="3324985" cy="442936"/>
          </a:xfrm>
        </p:spPr>
        <p:txBody>
          <a:bodyPr/>
          <a:lstStyle>
            <a:lvl1pPr>
              <a:defRPr sz="2000" b="1"/>
            </a:lvl1pPr>
          </a:lstStyle>
          <a:p>
            <a:r>
              <a:rPr lang="en-US" noProof="0"/>
              <a:t>Insert name here</a:t>
            </a:r>
          </a:p>
          <a:p>
            <a:endParaRPr lang="en-US" noProof="0"/>
          </a:p>
        </p:txBody>
      </p:sp>
      <p:sp>
        <p:nvSpPr>
          <p:cNvPr id="5" name="Freeform: Shape 4">
            <a:extLst>
              <a:ext uri="{FF2B5EF4-FFF2-40B4-BE49-F238E27FC236}">
                <a16:creationId xmlns:a16="http://schemas.microsoft.com/office/drawing/2014/main" id="{9EB30478-96B2-E11D-BCA4-FF60A493A1C9}"/>
              </a:ext>
            </a:extLst>
          </p:cNvPr>
          <p:cNvSpPr/>
          <p:nvPr/>
        </p:nvSpPr>
        <p:spPr>
          <a:xfrm>
            <a:off x="5197189" y="1230249"/>
            <a:ext cx="534905" cy="435102"/>
          </a:xfrm>
          <a:custGeom>
            <a:avLst/>
            <a:gdLst/>
            <a:ahLst/>
            <a:cxnLst/>
            <a:rect l="l" t="t" r="r" b="b"/>
            <a:pathLst>
              <a:path w="555803" h="435102">
                <a:moveTo>
                  <a:pt x="480259" y="0"/>
                </a:moveTo>
                <a:lnTo>
                  <a:pt x="542401" y="81658"/>
                </a:lnTo>
                <a:cubicBezTo>
                  <a:pt x="522220" y="98823"/>
                  <a:pt x="504704" y="116597"/>
                  <a:pt x="489854" y="134980"/>
                </a:cubicBezTo>
                <a:cubicBezTo>
                  <a:pt x="475004" y="153363"/>
                  <a:pt x="463276" y="171746"/>
                  <a:pt x="454671" y="190129"/>
                </a:cubicBezTo>
                <a:cubicBezTo>
                  <a:pt x="485539" y="195436"/>
                  <a:pt x="510009" y="208588"/>
                  <a:pt x="528083" y="229587"/>
                </a:cubicBezTo>
                <a:cubicBezTo>
                  <a:pt x="546157" y="250585"/>
                  <a:pt x="555397" y="276840"/>
                  <a:pt x="555803" y="308350"/>
                </a:cubicBezTo>
                <a:cubicBezTo>
                  <a:pt x="555168" y="345091"/>
                  <a:pt x="543339" y="375205"/>
                  <a:pt x="520315" y="398692"/>
                </a:cubicBezTo>
                <a:cubicBezTo>
                  <a:pt x="497292" y="422178"/>
                  <a:pt x="466881" y="434315"/>
                  <a:pt x="429083" y="435102"/>
                </a:cubicBezTo>
                <a:cubicBezTo>
                  <a:pt x="390752" y="434366"/>
                  <a:pt x="360188" y="420604"/>
                  <a:pt x="337393" y="393816"/>
                </a:cubicBezTo>
                <a:cubicBezTo>
                  <a:pt x="314597" y="367029"/>
                  <a:pt x="302920" y="331634"/>
                  <a:pt x="302361" y="287631"/>
                </a:cubicBezTo>
                <a:cubicBezTo>
                  <a:pt x="302691" y="230399"/>
                  <a:pt x="318176" y="176977"/>
                  <a:pt x="348816" y="127362"/>
                </a:cubicBezTo>
                <a:cubicBezTo>
                  <a:pt x="379455" y="77748"/>
                  <a:pt x="423270" y="35294"/>
                  <a:pt x="480259" y="0"/>
                </a:cubicBezTo>
                <a:close/>
                <a:moveTo>
                  <a:pt x="177897" y="0"/>
                </a:moveTo>
                <a:lnTo>
                  <a:pt x="240039" y="81658"/>
                </a:lnTo>
                <a:cubicBezTo>
                  <a:pt x="219858" y="98823"/>
                  <a:pt x="202343" y="116597"/>
                  <a:pt x="187493" y="134980"/>
                </a:cubicBezTo>
                <a:cubicBezTo>
                  <a:pt x="172642" y="153363"/>
                  <a:pt x="160915" y="171746"/>
                  <a:pt x="152309" y="190129"/>
                </a:cubicBezTo>
                <a:cubicBezTo>
                  <a:pt x="183177" y="195436"/>
                  <a:pt x="207648" y="208588"/>
                  <a:pt x="225721" y="229587"/>
                </a:cubicBezTo>
                <a:cubicBezTo>
                  <a:pt x="243795" y="250585"/>
                  <a:pt x="253035" y="276840"/>
                  <a:pt x="253441" y="308350"/>
                </a:cubicBezTo>
                <a:cubicBezTo>
                  <a:pt x="252806" y="345091"/>
                  <a:pt x="240977" y="375205"/>
                  <a:pt x="217954" y="398692"/>
                </a:cubicBezTo>
                <a:cubicBezTo>
                  <a:pt x="194930" y="422178"/>
                  <a:pt x="164519" y="434315"/>
                  <a:pt x="126721" y="435102"/>
                </a:cubicBezTo>
                <a:cubicBezTo>
                  <a:pt x="88390" y="434366"/>
                  <a:pt x="57827" y="420604"/>
                  <a:pt x="35031" y="393816"/>
                </a:cubicBezTo>
                <a:cubicBezTo>
                  <a:pt x="12235" y="367029"/>
                  <a:pt x="558" y="331634"/>
                  <a:pt x="0" y="287631"/>
                </a:cubicBezTo>
                <a:cubicBezTo>
                  <a:pt x="330" y="230399"/>
                  <a:pt x="15815" y="176977"/>
                  <a:pt x="46454" y="127362"/>
                </a:cubicBezTo>
                <a:cubicBezTo>
                  <a:pt x="77094" y="77748"/>
                  <a:pt x="120908" y="35294"/>
                  <a:pt x="177897" y="0"/>
                </a:cubicBezTo>
                <a:close/>
              </a:path>
            </a:pathLst>
          </a:custGeom>
          <a:solidFill>
            <a:schemeClr val="bg1"/>
          </a:solidFill>
          <a:ln w="158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lIns="71991" tIns="35995" rIns="71991" bIns="35995" rtlCol="0" anchor="ctr">
            <a:noAutofit/>
          </a:bodyPr>
          <a:lstStyle/>
          <a:p>
            <a:pPr algn="ctr"/>
            <a:endParaRPr lang="en-GB" sz="2000" noProof="0" err="1"/>
          </a:p>
        </p:txBody>
      </p:sp>
      <p:sp>
        <p:nvSpPr>
          <p:cNvPr id="3" name="Slide Number Placeholder 5">
            <a:extLst>
              <a:ext uri="{FF2B5EF4-FFF2-40B4-BE49-F238E27FC236}">
                <a16:creationId xmlns:a16="http://schemas.microsoft.com/office/drawing/2014/main" id="{7B67B2C6-DC53-B4A5-BC4C-3C50D47664FE}"/>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cxnSp>
        <p:nvCxnSpPr>
          <p:cNvPr id="4" name="Straight Connector 3">
            <a:extLst>
              <a:ext uri="{FF2B5EF4-FFF2-40B4-BE49-F238E27FC236}">
                <a16:creationId xmlns:a16="http://schemas.microsoft.com/office/drawing/2014/main" id="{E8EF5579-65B6-9B96-D525-49E683221AD3}"/>
              </a:ext>
            </a:extLst>
          </p:cNvPr>
          <p:cNvCxnSpPr>
            <a:cxnSpLocks/>
          </p:cNvCxnSpPr>
          <p:nvPr/>
        </p:nvCxnSpPr>
        <p:spPr>
          <a:xfrm>
            <a:off x="2741024" y="1447800"/>
            <a:ext cx="2159719"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5CD5CDE-E42E-F2D8-C51F-6D27123C6536}"/>
              </a:ext>
            </a:extLst>
          </p:cNvPr>
          <p:cNvCxnSpPr>
            <a:cxnSpLocks/>
          </p:cNvCxnSpPr>
          <p:nvPr/>
        </p:nvCxnSpPr>
        <p:spPr>
          <a:xfrm>
            <a:off x="6028539" y="1447800"/>
            <a:ext cx="2159719"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98636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Full background_grey">
    <p:bg>
      <p:bgPr>
        <a:solidFill>
          <a:srgbClr val="F1EFE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EA6F-A0D9-4B0F-B7FC-6EA99DFF1BF5}"/>
              </a:ext>
            </a:extLst>
          </p:cNvPr>
          <p:cNvSpPr>
            <a:spLocks noGrp="1"/>
          </p:cNvSpPr>
          <p:nvPr>
            <p:ph type="title" hasCustomPrompt="1"/>
          </p:nvPr>
        </p:nvSpPr>
        <p:spPr/>
        <p:txBody>
          <a:bodyPr/>
          <a:lstStyle>
            <a:lvl1pPr>
              <a:defRPr sz="2800"/>
            </a:lvl1pPr>
          </a:lstStyle>
          <a:p>
            <a:r>
              <a:rPr lang="en-US"/>
              <a:t>Insert headline here</a:t>
            </a:r>
            <a:endParaRPr lang="da-DK"/>
          </a:p>
        </p:txBody>
      </p:sp>
      <p:sp>
        <p:nvSpPr>
          <p:cNvPr id="5" name="Content Placeholder 2">
            <a:extLst>
              <a:ext uri="{FF2B5EF4-FFF2-40B4-BE49-F238E27FC236}">
                <a16:creationId xmlns:a16="http://schemas.microsoft.com/office/drawing/2014/main" id="{CE380ED7-0CAA-483C-8D70-3961E00D2302}"/>
              </a:ext>
            </a:extLst>
          </p:cNvPr>
          <p:cNvSpPr>
            <a:spLocks noGrp="1"/>
          </p:cNvSpPr>
          <p:nvPr>
            <p:ph idx="1" hasCustomPrompt="1"/>
          </p:nvPr>
        </p:nvSpPr>
        <p:spPr>
          <a:xfrm>
            <a:off x="416560" y="1357971"/>
            <a:ext cx="11358878" cy="4807880"/>
          </a:xfrm>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89BE2EF4-A5B3-2E2F-B1C9-72B0844B3BB5}"/>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4" name="Text Placeholder 6">
            <a:extLst>
              <a:ext uri="{FF2B5EF4-FFF2-40B4-BE49-F238E27FC236}">
                <a16:creationId xmlns:a16="http://schemas.microsoft.com/office/drawing/2014/main" id="{C49350C0-2FE0-0B35-94DB-4EB4689EB046}"/>
              </a:ext>
            </a:extLst>
          </p:cNvPr>
          <p:cNvSpPr>
            <a:spLocks noGrp="1"/>
          </p:cNvSpPr>
          <p:nvPr>
            <p:ph type="body" sz="quarter" idx="10"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38779268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Full background_blue">
    <p:bg>
      <p:bgPr>
        <a:solidFill>
          <a:srgbClr val="D4D7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EA6F-A0D9-4B0F-B7FC-6EA99DFF1BF5}"/>
              </a:ext>
            </a:extLst>
          </p:cNvPr>
          <p:cNvSpPr>
            <a:spLocks noGrp="1"/>
          </p:cNvSpPr>
          <p:nvPr>
            <p:ph type="title" hasCustomPrompt="1"/>
          </p:nvPr>
        </p:nvSpPr>
        <p:spPr/>
        <p:txBody>
          <a:bodyPr/>
          <a:lstStyle/>
          <a:p>
            <a:r>
              <a:rPr lang="en-US"/>
              <a:t>Insert headline here</a:t>
            </a:r>
            <a:endParaRPr lang="da-DK"/>
          </a:p>
        </p:txBody>
      </p:sp>
      <p:sp>
        <p:nvSpPr>
          <p:cNvPr id="5" name="Content Placeholder 2">
            <a:extLst>
              <a:ext uri="{FF2B5EF4-FFF2-40B4-BE49-F238E27FC236}">
                <a16:creationId xmlns:a16="http://schemas.microsoft.com/office/drawing/2014/main" id="{CE380ED7-0CAA-483C-8D70-3961E00D2302}"/>
              </a:ext>
            </a:extLst>
          </p:cNvPr>
          <p:cNvSpPr>
            <a:spLocks noGrp="1"/>
          </p:cNvSpPr>
          <p:nvPr>
            <p:ph idx="1" hasCustomPrompt="1"/>
          </p:nvPr>
        </p:nvSpPr>
        <p:spPr>
          <a:xfrm>
            <a:off x="416560" y="1357971"/>
            <a:ext cx="11358878" cy="4807880"/>
          </a:xfrm>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B1347B83-20FC-4ADB-CBB1-E4A811DE4F43}"/>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4" name="Text Placeholder 6">
            <a:extLst>
              <a:ext uri="{FF2B5EF4-FFF2-40B4-BE49-F238E27FC236}">
                <a16:creationId xmlns:a16="http://schemas.microsoft.com/office/drawing/2014/main" id="{DEAA086F-006F-40A2-65CD-9043FB2A70C0}"/>
              </a:ext>
            </a:extLst>
          </p:cNvPr>
          <p:cNvSpPr>
            <a:spLocks noGrp="1"/>
          </p:cNvSpPr>
          <p:nvPr>
            <p:ph type="body" sz="quarter" idx="10"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16086857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Full background_dark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EA6F-A0D9-4B0F-B7FC-6EA99DFF1BF5}"/>
              </a:ext>
            </a:extLst>
          </p:cNvPr>
          <p:cNvSpPr>
            <a:spLocks noGrp="1"/>
          </p:cNvSpPr>
          <p:nvPr>
            <p:ph type="title" hasCustomPrompt="1"/>
          </p:nvPr>
        </p:nvSpPr>
        <p:spPr/>
        <p:txBody>
          <a:bodyPr/>
          <a:lstStyle>
            <a:lvl1pPr>
              <a:defRPr sz="2800">
                <a:solidFill>
                  <a:schemeClr val="bg1"/>
                </a:solidFill>
              </a:defRPr>
            </a:lvl1pPr>
          </a:lstStyle>
          <a:p>
            <a:r>
              <a:rPr lang="en-US"/>
              <a:t>Insert headline here</a:t>
            </a:r>
            <a:endParaRPr lang="da-DK"/>
          </a:p>
        </p:txBody>
      </p:sp>
      <p:sp>
        <p:nvSpPr>
          <p:cNvPr id="5" name="Content Placeholder 2">
            <a:extLst>
              <a:ext uri="{FF2B5EF4-FFF2-40B4-BE49-F238E27FC236}">
                <a16:creationId xmlns:a16="http://schemas.microsoft.com/office/drawing/2014/main" id="{CE380ED7-0CAA-483C-8D70-3961E00D2302}"/>
              </a:ext>
            </a:extLst>
          </p:cNvPr>
          <p:cNvSpPr>
            <a:spLocks noGrp="1"/>
          </p:cNvSpPr>
          <p:nvPr>
            <p:ph idx="1" hasCustomPrompt="1"/>
          </p:nvPr>
        </p:nvSpPr>
        <p:spPr>
          <a:xfrm>
            <a:off x="416560" y="1357971"/>
            <a:ext cx="11358878" cy="4807880"/>
          </a:xfrm>
          <a:noFill/>
        </p:spPr>
        <p:txBody>
          <a:bodyPr vert="horz" lIns="36000" tIns="45720" rIns="36000" bIns="45720" rtlCol="0">
            <a:noAutofit/>
          </a:bodyPr>
          <a:lstStyle>
            <a:lvl1pPr>
              <a:defRPr lang="en-US"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GB">
                <a:solidFill>
                  <a:schemeClr val="bg1"/>
                </a:solidFill>
              </a:defRPr>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6BA2FEE-F7D3-4823-B96D-F99368330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3" name="Slide Number Placeholder 5">
            <a:extLst>
              <a:ext uri="{FF2B5EF4-FFF2-40B4-BE49-F238E27FC236}">
                <a16:creationId xmlns:a16="http://schemas.microsoft.com/office/drawing/2014/main" id="{1612759E-7F06-117D-4EEE-73C6E0541BFC}"/>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chemeClr val="bg1"/>
                </a:solidFill>
                <a:latin typeface="Arial"/>
                <a:cs typeface="Arial"/>
              </a:defRPr>
            </a:lvl1pPr>
          </a:lstStyle>
          <a:p>
            <a:fld id="{745116E1-301A-E646-A893-BEC126A65370}" type="slidenum">
              <a:rPr lang="en-GB" smtClean="0"/>
              <a:pPr/>
              <a:t>‹#›</a:t>
            </a:fld>
            <a:endParaRPr lang="en-GB"/>
          </a:p>
        </p:txBody>
      </p:sp>
      <p:sp>
        <p:nvSpPr>
          <p:cNvPr id="4" name="Text Placeholder 6">
            <a:extLst>
              <a:ext uri="{FF2B5EF4-FFF2-40B4-BE49-F238E27FC236}">
                <a16:creationId xmlns:a16="http://schemas.microsoft.com/office/drawing/2014/main" id="{7EE6DE70-7441-6093-68DB-4BC0E0779733}"/>
              </a:ext>
            </a:extLst>
          </p:cNvPr>
          <p:cNvSpPr>
            <a:spLocks noGrp="1"/>
          </p:cNvSpPr>
          <p:nvPr>
            <p:ph type="body" sz="quarter" idx="10" hasCustomPrompt="1"/>
          </p:nvPr>
        </p:nvSpPr>
        <p:spPr>
          <a:xfrm>
            <a:off x="1142851" y="6568571"/>
            <a:ext cx="7580913" cy="173038"/>
          </a:xfrm>
        </p:spPr>
        <p:txBody>
          <a:bodyPr/>
          <a:lstStyle>
            <a:lvl1pPr>
              <a:lnSpc>
                <a:spcPct val="100000"/>
              </a:lnSpc>
              <a:defRPr sz="800">
                <a:solidFill>
                  <a:schemeClr val="bg1"/>
                </a:solidFill>
              </a:defRPr>
            </a:lvl1pPr>
          </a:lstStyle>
          <a:p>
            <a:pPr lvl="0"/>
            <a:r>
              <a:rPr lang="en-US"/>
              <a:t>Footer</a:t>
            </a:r>
          </a:p>
        </p:txBody>
      </p:sp>
    </p:spTree>
    <p:extLst>
      <p:ext uri="{BB962C8B-B14F-4D97-AF65-F5344CB8AC3E}">
        <p14:creationId xmlns:p14="http://schemas.microsoft.com/office/powerpoint/2010/main" val="20947383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wo/third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BA5B29-BEF5-4840-ABFB-2DD0C84C672E}"/>
              </a:ext>
            </a:extLst>
          </p:cNvPr>
          <p:cNvSpPr/>
          <p:nvPr/>
        </p:nvSpPr>
        <p:spPr>
          <a:xfrm>
            <a:off x="3922809" y="0"/>
            <a:ext cx="8269191"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Content Placeholder 10">
            <a:extLst>
              <a:ext uri="{FF2B5EF4-FFF2-40B4-BE49-F238E27FC236}">
                <a16:creationId xmlns:a16="http://schemas.microsoft.com/office/drawing/2014/main" id="{0687842F-FF50-4F53-9408-37BD86FA47CC}"/>
              </a:ext>
            </a:extLst>
          </p:cNvPr>
          <p:cNvSpPr>
            <a:spLocks noGrp="1"/>
          </p:cNvSpPr>
          <p:nvPr>
            <p:ph sz="quarter" idx="11" hasCustomPrompt="1"/>
          </p:nvPr>
        </p:nvSpPr>
        <p:spPr>
          <a:xfrm>
            <a:off x="4511088" y="1870075"/>
            <a:ext cx="7106312" cy="4295775"/>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pic>
        <p:nvPicPr>
          <p:cNvPr id="6" name="Picture 5">
            <a:extLst>
              <a:ext uri="{FF2B5EF4-FFF2-40B4-BE49-F238E27FC236}">
                <a16:creationId xmlns:a16="http://schemas.microsoft.com/office/drawing/2014/main" id="{44DD3386-48C5-45DC-B6E6-78ADFD41D60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13" name="Content Placeholder 10">
            <a:extLst>
              <a:ext uri="{FF2B5EF4-FFF2-40B4-BE49-F238E27FC236}">
                <a16:creationId xmlns:a16="http://schemas.microsoft.com/office/drawing/2014/main" id="{68A22510-7933-490F-8976-836D874A2CA0}"/>
              </a:ext>
            </a:extLst>
          </p:cNvPr>
          <p:cNvSpPr>
            <a:spLocks noGrp="1"/>
          </p:cNvSpPr>
          <p:nvPr>
            <p:ph sz="quarter" idx="12" hasCustomPrompt="1"/>
          </p:nvPr>
        </p:nvSpPr>
        <p:spPr>
          <a:xfrm>
            <a:off x="422914"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6" name="Title 1">
            <a:extLst>
              <a:ext uri="{FF2B5EF4-FFF2-40B4-BE49-F238E27FC236}">
                <a16:creationId xmlns:a16="http://schemas.microsoft.com/office/drawing/2014/main" id="{EE7F0992-0F6A-4880-B311-1AA40DD3156D}"/>
              </a:ext>
            </a:extLst>
          </p:cNvPr>
          <p:cNvSpPr>
            <a:spLocks noGrp="1"/>
          </p:cNvSpPr>
          <p:nvPr>
            <p:ph type="title" hasCustomPrompt="1"/>
          </p:nvPr>
        </p:nvSpPr>
        <p:spPr>
          <a:xfrm>
            <a:off x="406541" y="321735"/>
            <a:ext cx="3027234" cy="972000"/>
          </a:xfrm>
        </p:spPr>
        <p:txBody>
          <a:bodyPr/>
          <a:lstStyle>
            <a:lvl1pPr>
              <a:defRPr sz="2800">
                <a:solidFill>
                  <a:schemeClr val="tx1"/>
                </a:solidFill>
              </a:defRPr>
            </a:lvl1pPr>
          </a:lstStyle>
          <a:p>
            <a:r>
              <a:rPr lang="en-US"/>
              <a:t>Insert headline here</a:t>
            </a:r>
            <a:endParaRPr lang="da-DK"/>
          </a:p>
        </p:txBody>
      </p:sp>
      <p:sp>
        <p:nvSpPr>
          <p:cNvPr id="2" name="Slide Number Placeholder 5">
            <a:extLst>
              <a:ext uri="{FF2B5EF4-FFF2-40B4-BE49-F238E27FC236}">
                <a16:creationId xmlns:a16="http://schemas.microsoft.com/office/drawing/2014/main" id="{2DF74E11-1B67-FBE4-F56B-FF9062A719E4}"/>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40127322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One/third_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B6C430B-EF03-4DC1-BD18-E2D3CA00CA81}"/>
              </a:ext>
            </a:extLst>
          </p:cNvPr>
          <p:cNvSpPr/>
          <p:nvPr/>
        </p:nvSpPr>
        <p:spPr>
          <a:xfrm>
            <a:off x="0" y="0"/>
            <a:ext cx="3936487"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Content Placeholder 10">
            <a:extLst>
              <a:ext uri="{FF2B5EF4-FFF2-40B4-BE49-F238E27FC236}">
                <a16:creationId xmlns:a16="http://schemas.microsoft.com/office/drawing/2014/main" id="{0687842F-FF50-4F53-9408-37BD86FA47CC}"/>
              </a:ext>
            </a:extLst>
          </p:cNvPr>
          <p:cNvSpPr>
            <a:spLocks noGrp="1"/>
          </p:cNvSpPr>
          <p:nvPr>
            <p:ph sz="quarter" idx="11" hasCustomPrompt="1"/>
          </p:nvPr>
        </p:nvSpPr>
        <p:spPr>
          <a:xfrm>
            <a:off x="4511088" y="1870075"/>
            <a:ext cx="7106312" cy="4295775"/>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pic>
        <p:nvPicPr>
          <p:cNvPr id="6" name="Picture 5">
            <a:extLst>
              <a:ext uri="{FF2B5EF4-FFF2-40B4-BE49-F238E27FC236}">
                <a16:creationId xmlns:a16="http://schemas.microsoft.com/office/drawing/2014/main" id="{44DD3386-48C5-45DC-B6E6-78ADFD41D60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13" name="Content Placeholder 10">
            <a:extLst>
              <a:ext uri="{FF2B5EF4-FFF2-40B4-BE49-F238E27FC236}">
                <a16:creationId xmlns:a16="http://schemas.microsoft.com/office/drawing/2014/main" id="{68A22510-7933-490F-8976-836D874A2CA0}"/>
              </a:ext>
            </a:extLst>
          </p:cNvPr>
          <p:cNvSpPr>
            <a:spLocks noGrp="1"/>
          </p:cNvSpPr>
          <p:nvPr>
            <p:ph sz="quarter" idx="12" hasCustomPrompt="1"/>
          </p:nvPr>
        </p:nvSpPr>
        <p:spPr>
          <a:xfrm>
            <a:off x="422914"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6" name="Title 1">
            <a:extLst>
              <a:ext uri="{FF2B5EF4-FFF2-40B4-BE49-F238E27FC236}">
                <a16:creationId xmlns:a16="http://schemas.microsoft.com/office/drawing/2014/main" id="{EE7F0992-0F6A-4880-B311-1AA40DD3156D}"/>
              </a:ext>
            </a:extLst>
          </p:cNvPr>
          <p:cNvSpPr>
            <a:spLocks noGrp="1"/>
          </p:cNvSpPr>
          <p:nvPr>
            <p:ph type="title" hasCustomPrompt="1"/>
          </p:nvPr>
        </p:nvSpPr>
        <p:spPr>
          <a:xfrm>
            <a:off x="406541" y="321734"/>
            <a:ext cx="3027234" cy="972000"/>
          </a:xfrm>
        </p:spPr>
        <p:txBody>
          <a:bodyPr/>
          <a:lstStyle>
            <a:lvl1pPr>
              <a:defRPr sz="2800">
                <a:solidFill>
                  <a:schemeClr val="tx1"/>
                </a:solidFill>
              </a:defRPr>
            </a:lvl1pPr>
          </a:lstStyle>
          <a:p>
            <a:r>
              <a:rPr lang="en-US"/>
              <a:t>Insert headline here</a:t>
            </a:r>
            <a:endParaRPr lang="da-DK"/>
          </a:p>
        </p:txBody>
      </p:sp>
      <p:sp>
        <p:nvSpPr>
          <p:cNvPr id="3" name="Slide Number Placeholder 5">
            <a:extLst>
              <a:ext uri="{FF2B5EF4-FFF2-40B4-BE49-F238E27FC236}">
                <a16:creationId xmlns:a16="http://schemas.microsoft.com/office/drawing/2014/main" id="{61D4D427-550D-B40C-3BFD-7693350066E0}"/>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488754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 Half P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7D3018E-3199-4358-8748-4C2ED52BC209}"/>
              </a:ext>
            </a:extLst>
          </p:cNvPr>
          <p:cNvSpPr>
            <a:spLocks noGrp="1"/>
          </p:cNvSpPr>
          <p:nvPr>
            <p:ph type="pic" sz="quarter" idx="10" hasCustomPrompt="1"/>
          </p:nvPr>
        </p:nvSpPr>
        <p:spPr>
          <a:xfrm>
            <a:off x="0" y="0"/>
            <a:ext cx="6024563" cy="6858000"/>
          </a:xfrm>
          <a:prstGeom prst="rect">
            <a:avLst/>
          </a:prstGeom>
          <a:solidFill>
            <a:schemeClr val="tx1">
              <a:lumMod val="75000"/>
            </a:schemeClr>
          </a:solidFill>
        </p:spPr>
        <p:txBody>
          <a:bodyPr/>
          <a:lstStyle>
            <a:lvl1pPr>
              <a:defRPr/>
            </a:lvl1pPr>
          </a:lstStyle>
          <a:p>
            <a:r>
              <a:rPr lang="en-US"/>
              <a:t>Insert image</a:t>
            </a:r>
          </a:p>
        </p:txBody>
      </p:sp>
      <p:sp>
        <p:nvSpPr>
          <p:cNvPr id="3" name="Title 1">
            <a:extLst>
              <a:ext uri="{FF2B5EF4-FFF2-40B4-BE49-F238E27FC236}">
                <a16:creationId xmlns:a16="http://schemas.microsoft.com/office/drawing/2014/main" id="{C156C735-6CFD-4C48-9D01-83876C81C4C8}"/>
              </a:ext>
            </a:extLst>
          </p:cNvPr>
          <p:cNvSpPr>
            <a:spLocks noGrp="1"/>
          </p:cNvSpPr>
          <p:nvPr>
            <p:ph type="title" hasCustomPrompt="1"/>
          </p:nvPr>
        </p:nvSpPr>
        <p:spPr>
          <a:xfrm>
            <a:off x="6167438" y="2766218"/>
            <a:ext cx="5689600" cy="1325563"/>
          </a:xfrm>
          <a:prstGeom prst="rect">
            <a:avLst/>
          </a:prstGeom>
        </p:spPr>
        <p:txBody>
          <a:bodyPr/>
          <a:lstStyle>
            <a:lvl1pPr>
              <a:defRPr/>
            </a:lvl1pPr>
          </a:lstStyle>
          <a:p>
            <a:r>
              <a:rPr lang="en-US"/>
              <a:t>BREAKER SLIDE</a:t>
            </a:r>
          </a:p>
        </p:txBody>
      </p:sp>
    </p:spTree>
    <p:extLst>
      <p:ext uri="{BB962C8B-B14F-4D97-AF65-F5344CB8AC3E}">
        <p14:creationId xmlns:p14="http://schemas.microsoft.com/office/powerpoint/2010/main" val="32750479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hree color background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BF249-5CAA-4AE4-9F02-DA51AE7B696C}"/>
              </a:ext>
            </a:extLst>
          </p:cNvPr>
          <p:cNvSpPr/>
          <p:nvPr/>
        </p:nvSpPr>
        <p:spPr>
          <a:xfrm>
            <a:off x="3922809" y="0"/>
            <a:ext cx="8269191"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Rectangle 4">
            <a:extLst>
              <a:ext uri="{FF2B5EF4-FFF2-40B4-BE49-F238E27FC236}">
                <a16:creationId xmlns:a16="http://schemas.microsoft.com/office/drawing/2014/main" id="{074829D1-9983-412F-A288-ABACA8830E93}"/>
              </a:ext>
            </a:extLst>
          </p:cNvPr>
          <p:cNvSpPr/>
          <p:nvPr/>
        </p:nvSpPr>
        <p:spPr>
          <a:xfrm>
            <a:off x="8099337" y="0"/>
            <a:ext cx="4106962" cy="6858000"/>
          </a:xfrm>
          <a:prstGeom prst="rect">
            <a:avLst/>
          </a:prstGeom>
          <a:solidFill>
            <a:srgbClr val="E2D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G" sz="1800"/>
          </a:p>
        </p:txBody>
      </p:sp>
      <p:pic>
        <p:nvPicPr>
          <p:cNvPr id="6" name="Picture 5">
            <a:extLst>
              <a:ext uri="{FF2B5EF4-FFF2-40B4-BE49-F238E27FC236}">
                <a16:creationId xmlns:a16="http://schemas.microsoft.com/office/drawing/2014/main" id="{0E795892-D655-4BF9-B3F8-40F0B0DADBA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8" name="Title 1">
            <a:extLst>
              <a:ext uri="{FF2B5EF4-FFF2-40B4-BE49-F238E27FC236}">
                <a16:creationId xmlns:a16="http://schemas.microsoft.com/office/drawing/2014/main" id="{3B234CC8-4F14-4D15-B52D-4CA7FA8B83ED}"/>
              </a:ext>
            </a:extLst>
          </p:cNvPr>
          <p:cNvSpPr>
            <a:spLocks noGrp="1"/>
          </p:cNvSpPr>
          <p:nvPr>
            <p:ph type="title" hasCustomPrompt="1"/>
          </p:nvPr>
        </p:nvSpPr>
        <p:spPr>
          <a:xfrm>
            <a:off x="422913" y="321734"/>
            <a:ext cx="3010861" cy="972000"/>
          </a:xfrm>
        </p:spPr>
        <p:txBody>
          <a:bodyPr/>
          <a:lstStyle>
            <a:lvl1pPr>
              <a:defRPr/>
            </a:lvl1pPr>
          </a:lstStyle>
          <a:p>
            <a:r>
              <a:rPr lang="en-US"/>
              <a:t>Insert headline 1 here</a:t>
            </a:r>
            <a:endParaRPr lang="da-DK"/>
          </a:p>
        </p:txBody>
      </p:sp>
      <p:sp>
        <p:nvSpPr>
          <p:cNvPr id="9" name="Content Placeholder 10">
            <a:extLst>
              <a:ext uri="{FF2B5EF4-FFF2-40B4-BE49-F238E27FC236}">
                <a16:creationId xmlns:a16="http://schemas.microsoft.com/office/drawing/2014/main" id="{C6D1684C-92B0-4FA5-853A-28F3B8C4AA16}"/>
              </a:ext>
            </a:extLst>
          </p:cNvPr>
          <p:cNvSpPr>
            <a:spLocks noGrp="1"/>
          </p:cNvSpPr>
          <p:nvPr>
            <p:ph sz="quarter" idx="12" hasCustomPrompt="1"/>
          </p:nvPr>
        </p:nvSpPr>
        <p:spPr>
          <a:xfrm>
            <a:off x="422914"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0" name="Content Placeholder 10">
            <a:extLst>
              <a:ext uri="{FF2B5EF4-FFF2-40B4-BE49-F238E27FC236}">
                <a16:creationId xmlns:a16="http://schemas.microsoft.com/office/drawing/2014/main" id="{036CCB03-97E6-4CDD-AEF0-D971A163374A}"/>
              </a:ext>
            </a:extLst>
          </p:cNvPr>
          <p:cNvSpPr>
            <a:spLocks noGrp="1"/>
          </p:cNvSpPr>
          <p:nvPr>
            <p:ph sz="quarter" idx="13" hasCustomPrompt="1"/>
          </p:nvPr>
        </p:nvSpPr>
        <p:spPr>
          <a:xfrm>
            <a:off x="4505643"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1" name="Content Placeholder 10">
            <a:extLst>
              <a:ext uri="{FF2B5EF4-FFF2-40B4-BE49-F238E27FC236}">
                <a16:creationId xmlns:a16="http://schemas.microsoft.com/office/drawing/2014/main" id="{19C6ADEB-5CA5-418A-8A37-7AF97D898C55}"/>
              </a:ext>
            </a:extLst>
          </p:cNvPr>
          <p:cNvSpPr>
            <a:spLocks noGrp="1"/>
          </p:cNvSpPr>
          <p:nvPr>
            <p:ph sz="quarter" idx="14" hasCustomPrompt="1"/>
          </p:nvPr>
        </p:nvSpPr>
        <p:spPr>
          <a:xfrm>
            <a:off x="8647386"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3" name="Slide Number Placeholder 5">
            <a:extLst>
              <a:ext uri="{FF2B5EF4-FFF2-40B4-BE49-F238E27FC236}">
                <a16:creationId xmlns:a16="http://schemas.microsoft.com/office/drawing/2014/main" id="{2FE6C7F8-7D39-8F8B-72F1-BFB2B41F7B5D}"/>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7" name="Text Placeholder 6">
            <a:extLst>
              <a:ext uri="{FF2B5EF4-FFF2-40B4-BE49-F238E27FC236}">
                <a16:creationId xmlns:a16="http://schemas.microsoft.com/office/drawing/2014/main" id="{F2E512C1-FA3B-F7FE-FD33-FBEA8EF7EC1A}"/>
              </a:ext>
            </a:extLst>
          </p:cNvPr>
          <p:cNvSpPr>
            <a:spLocks noGrp="1"/>
          </p:cNvSpPr>
          <p:nvPr>
            <p:ph type="body" sz="quarter" idx="15" hasCustomPrompt="1"/>
          </p:nvPr>
        </p:nvSpPr>
        <p:spPr>
          <a:xfrm>
            <a:off x="4505642" y="321734"/>
            <a:ext cx="3010861" cy="972000"/>
          </a:xfrm>
        </p:spPr>
        <p:txBody>
          <a:bodyPr/>
          <a:lstStyle>
            <a:lvl1pPr>
              <a:lnSpc>
                <a:spcPct val="100000"/>
              </a:lnSpc>
              <a:defRPr sz="2800"/>
            </a:lvl1pPr>
          </a:lstStyle>
          <a:p>
            <a:pPr lvl="0"/>
            <a:r>
              <a:rPr lang="en-US"/>
              <a:t>Insert headline 2 here</a:t>
            </a:r>
          </a:p>
        </p:txBody>
      </p:sp>
      <p:sp>
        <p:nvSpPr>
          <p:cNvPr id="13" name="Text Placeholder 12">
            <a:extLst>
              <a:ext uri="{FF2B5EF4-FFF2-40B4-BE49-F238E27FC236}">
                <a16:creationId xmlns:a16="http://schemas.microsoft.com/office/drawing/2014/main" id="{3C66DA34-B262-9982-C6A9-494A62A87BA4}"/>
              </a:ext>
            </a:extLst>
          </p:cNvPr>
          <p:cNvSpPr>
            <a:spLocks noGrp="1"/>
          </p:cNvSpPr>
          <p:nvPr>
            <p:ph type="body" sz="quarter" idx="16" hasCustomPrompt="1"/>
          </p:nvPr>
        </p:nvSpPr>
        <p:spPr>
          <a:xfrm>
            <a:off x="8647151" y="321734"/>
            <a:ext cx="3011096" cy="972000"/>
          </a:xfrm>
        </p:spPr>
        <p:txBody>
          <a:bodyPr/>
          <a:lstStyle>
            <a:lvl1pPr>
              <a:lnSpc>
                <a:spcPct val="100000"/>
              </a:lnSpc>
              <a:defRPr sz="2800"/>
            </a:lvl1pPr>
          </a:lstStyle>
          <a:p>
            <a:pPr lvl="0"/>
            <a:r>
              <a:rPr lang="en-US"/>
              <a:t>Insert headline 3 here</a:t>
            </a:r>
          </a:p>
        </p:txBody>
      </p:sp>
    </p:spTree>
    <p:extLst>
      <p:ext uri="{BB962C8B-B14F-4D97-AF65-F5344CB8AC3E}">
        <p14:creationId xmlns:p14="http://schemas.microsoft.com/office/powerpoint/2010/main" val="6389630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hree color background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BF249-5CAA-4AE4-9F02-DA51AE7B696C}"/>
              </a:ext>
            </a:extLst>
          </p:cNvPr>
          <p:cNvSpPr/>
          <p:nvPr/>
        </p:nvSpPr>
        <p:spPr>
          <a:xfrm>
            <a:off x="3922809" y="0"/>
            <a:ext cx="8269191" cy="6858000"/>
          </a:xfrm>
          <a:prstGeom prst="rect">
            <a:avLst/>
          </a:prstGeom>
          <a:solidFill>
            <a:srgbClr val="D4D7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Rectangle 4">
            <a:extLst>
              <a:ext uri="{FF2B5EF4-FFF2-40B4-BE49-F238E27FC236}">
                <a16:creationId xmlns:a16="http://schemas.microsoft.com/office/drawing/2014/main" id="{074829D1-9983-412F-A288-ABACA8830E93}"/>
              </a:ext>
            </a:extLst>
          </p:cNvPr>
          <p:cNvSpPr/>
          <p:nvPr/>
        </p:nvSpPr>
        <p:spPr>
          <a:xfrm>
            <a:off x="8099336" y="0"/>
            <a:ext cx="4107065" cy="6858000"/>
          </a:xfrm>
          <a:prstGeom prst="rect">
            <a:avLst/>
          </a:prstGeom>
          <a:solidFill>
            <a:srgbClr val="7D87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G" sz="1800"/>
          </a:p>
        </p:txBody>
      </p:sp>
      <p:pic>
        <p:nvPicPr>
          <p:cNvPr id="6" name="Picture 5">
            <a:extLst>
              <a:ext uri="{FF2B5EF4-FFF2-40B4-BE49-F238E27FC236}">
                <a16:creationId xmlns:a16="http://schemas.microsoft.com/office/drawing/2014/main" id="{0E795892-D655-4BF9-B3F8-40F0B0DADBA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8" name="Title 1">
            <a:extLst>
              <a:ext uri="{FF2B5EF4-FFF2-40B4-BE49-F238E27FC236}">
                <a16:creationId xmlns:a16="http://schemas.microsoft.com/office/drawing/2014/main" id="{3B234CC8-4F14-4D15-B52D-4CA7FA8B83ED}"/>
              </a:ext>
            </a:extLst>
          </p:cNvPr>
          <p:cNvSpPr>
            <a:spLocks noGrp="1"/>
          </p:cNvSpPr>
          <p:nvPr>
            <p:ph type="title" hasCustomPrompt="1"/>
          </p:nvPr>
        </p:nvSpPr>
        <p:spPr>
          <a:xfrm>
            <a:off x="422913" y="321734"/>
            <a:ext cx="3010861" cy="972000"/>
          </a:xfrm>
        </p:spPr>
        <p:txBody>
          <a:bodyPr/>
          <a:lstStyle>
            <a:lvl1pPr>
              <a:defRPr/>
            </a:lvl1pPr>
          </a:lstStyle>
          <a:p>
            <a:r>
              <a:rPr lang="en-US"/>
              <a:t>Insert headline 1 here</a:t>
            </a:r>
            <a:endParaRPr lang="da-DK"/>
          </a:p>
        </p:txBody>
      </p:sp>
      <p:sp>
        <p:nvSpPr>
          <p:cNvPr id="9" name="Content Placeholder 10">
            <a:extLst>
              <a:ext uri="{FF2B5EF4-FFF2-40B4-BE49-F238E27FC236}">
                <a16:creationId xmlns:a16="http://schemas.microsoft.com/office/drawing/2014/main" id="{C6D1684C-92B0-4FA5-853A-28F3B8C4AA16}"/>
              </a:ext>
            </a:extLst>
          </p:cNvPr>
          <p:cNvSpPr>
            <a:spLocks noGrp="1"/>
          </p:cNvSpPr>
          <p:nvPr>
            <p:ph sz="quarter" idx="12" hasCustomPrompt="1"/>
          </p:nvPr>
        </p:nvSpPr>
        <p:spPr>
          <a:xfrm>
            <a:off x="422914"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0" name="Content Placeholder 10">
            <a:extLst>
              <a:ext uri="{FF2B5EF4-FFF2-40B4-BE49-F238E27FC236}">
                <a16:creationId xmlns:a16="http://schemas.microsoft.com/office/drawing/2014/main" id="{036CCB03-97E6-4CDD-AEF0-D971A163374A}"/>
              </a:ext>
            </a:extLst>
          </p:cNvPr>
          <p:cNvSpPr>
            <a:spLocks noGrp="1"/>
          </p:cNvSpPr>
          <p:nvPr>
            <p:ph sz="quarter" idx="13" hasCustomPrompt="1"/>
          </p:nvPr>
        </p:nvSpPr>
        <p:spPr>
          <a:xfrm>
            <a:off x="4505643"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1" name="Content Placeholder 10">
            <a:extLst>
              <a:ext uri="{FF2B5EF4-FFF2-40B4-BE49-F238E27FC236}">
                <a16:creationId xmlns:a16="http://schemas.microsoft.com/office/drawing/2014/main" id="{19C6ADEB-5CA5-418A-8A37-7AF97D898C55}"/>
              </a:ext>
            </a:extLst>
          </p:cNvPr>
          <p:cNvSpPr>
            <a:spLocks noGrp="1"/>
          </p:cNvSpPr>
          <p:nvPr>
            <p:ph sz="quarter" idx="14" hasCustomPrompt="1"/>
          </p:nvPr>
        </p:nvSpPr>
        <p:spPr>
          <a:xfrm>
            <a:off x="8647386"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2" name="Slide Number Placeholder 5">
            <a:extLst>
              <a:ext uri="{FF2B5EF4-FFF2-40B4-BE49-F238E27FC236}">
                <a16:creationId xmlns:a16="http://schemas.microsoft.com/office/drawing/2014/main" id="{BC19E5E7-D43E-76D2-09C7-947F4754F2BD}"/>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12" name="Text Placeholder 11">
            <a:extLst>
              <a:ext uri="{FF2B5EF4-FFF2-40B4-BE49-F238E27FC236}">
                <a16:creationId xmlns:a16="http://schemas.microsoft.com/office/drawing/2014/main" id="{127A7EF0-0EF5-4427-1590-FDC533BCA86B}"/>
              </a:ext>
            </a:extLst>
          </p:cNvPr>
          <p:cNvSpPr>
            <a:spLocks noGrp="1"/>
          </p:cNvSpPr>
          <p:nvPr>
            <p:ph type="body" sz="quarter" idx="15" hasCustomPrompt="1"/>
          </p:nvPr>
        </p:nvSpPr>
        <p:spPr>
          <a:xfrm>
            <a:off x="4505556" y="317500"/>
            <a:ext cx="3010861" cy="972000"/>
          </a:xfrm>
        </p:spPr>
        <p:txBody>
          <a:bodyPr/>
          <a:lstStyle>
            <a:lvl1pPr>
              <a:lnSpc>
                <a:spcPct val="100000"/>
              </a:lnSpc>
              <a:defRPr sz="2800"/>
            </a:lvl1pPr>
          </a:lstStyle>
          <a:p>
            <a:pPr lvl="0"/>
            <a:r>
              <a:rPr lang="en-US"/>
              <a:t>Insert headline 2 here</a:t>
            </a:r>
          </a:p>
        </p:txBody>
      </p:sp>
      <p:sp>
        <p:nvSpPr>
          <p:cNvPr id="14" name="Text Placeholder 13">
            <a:extLst>
              <a:ext uri="{FF2B5EF4-FFF2-40B4-BE49-F238E27FC236}">
                <a16:creationId xmlns:a16="http://schemas.microsoft.com/office/drawing/2014/main" id="{5F5BE21A-5AF7-EA6D-E188-D23CA50FF6FB}"/>
              </a:ext>
            </a:extLst>
          </p:cNvPr>
          <p:cNvSpPr>
            <a:spLocks noGrp="1"/>
          </p:cNvSpPr>
          <p:nvPr>
            <p:ph type="body" sz="quarter" idx="16" hasCustomPrompt="1"/>
          </p:nvPr>
        </p:nvSpPr>
        <p:spPr>
          <a:xfrm>
            <a:off x="8647386" y="322263"/>
            <a:ext cx="3010860" cy="972000"/>
          </a:xfrm>
        </p:spPr>
        <p:txBody>
          <a:bodyPr/>
          <a:lstStyle>
            <a:lvl1pPr>
              <a:lnSpc>
                <a:spcPct val="100000"/>
              </a:lnSpc>
              <a:defRPr sz="2800"/>
            </a:lvl1pPr>
          </a:lstStyle>
          <a:p>
            <a:pPr lvl="0"/>
            <a:r>
              <a:rPr lang="en-US"/>
              <a:t>Insert headline 3 here</a:t>
            </a:r>
          </a:p>
        </p:txBody>
      </p:sp>
    </p:spTree>
    <p:extLst>
      <p:ext uri="{BB962C8B-B14F-4D97-AF65-F5344CB8AC3E}">
        <p14:creationId xmlns:p14="http://schemas.microsoft.com/office/powerpoint/2010/main" val="28010505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wo text_two images">
    <p:spTree>
      <p:nvGrpSpPr>
        <p:cNvPr id="1" name=""/>
        <p:cNvGrpSpPr/>
        <p:nvPr/>
      </p:nvGrpSpPr>
      <p:grpSpPr>
        <a:xfrm>
          <a:off x="0" y="0"/>
          <a:ext cx="0" cy="0"/>
          <a:chOff x="0" y="0"/>
          <a:chExt cx="0" cy="0"/>
        </a:xfrm>
      </p:grpSpPr>
      <p:sp>
        <p:nvSpPr>
          <p:cNvPr id="72" name="Picture Placeholder 3">
            <a:extLst>
              <a:ext uri="{FF2B5EF4-FFF2-40B4-BE49-F238E27FC236}">
                <a16:creationId xmlns:a16="http://schemas.microsoft.com/office/drawing/2014/main" id="{BCAB1792-8EF6-4B22-8A61-6542D23ED28E}"/>
              </a:ext>
            </a:extLst>
          </p:cNvPr>
          <p:cNvSpPr>
            <a:spLocks noGrp="1"/>
          </p:cNvSpPr>
          <p:nvPr>
            <p:ph type="pic" sz="quarter" idx="10"/>
          </p:nvPr>
        </p:nvSpPr>
        <p:spPr>
          <a:xfrm>
            <a:off x="422911" y="4173415"/>
            <a:ext cx="5524212" cy="1964896"/>
          </a:xfrm>
        </p:spPr>
        <p:txBody>
          <a:bodyPr/>
          <a:lstStyle>
            <a:lvl1pPr marL="0" indent="0">
              <a:buNone/>
              <a:defRPr/>
            </a:lvl1pPr>
          </a:lstStyle>
          <a:p>
            <a:r>
              <a:rPr lang="en-US"/>
              <a:t>Click icon to add picture</a:t>
            </a:r>
            <a:endParaRPr lang="en-GB"/>
          </a:p>
        </p:txBody>
      </p:sp>
      <p:sp>
        <p:nvSpPr>
          <p:cNvPr id="76" name="Text Placeholder 5">
            <a:extLst>
              <a:ext uri="{FF2B5EF4-FFF2-40B4-BE49-F238E27FC236}">
                <a16:creationId xmlns:a16="http://schemas.microsoft.com/office/drawing/2014/main" id="{F7A02462-9793-4334-B3F5-92E341D5B1E6}"/>
              </a:ext>
            </a:extLst>
          </p:cNvPr>
          <p:cNvSpPr>
            <a:spLocks noGrp="1"/>
          </p:cNvSpPr>
          <p:nvPr>
            <p:ph type="body" sz="quarter" idx="11" hasCustomPrompt="1"/>
          </p:nvPr>
        </p:nvSpPr>
        <p:spPr>
          <a:xfrm>
            <a:off x="414320" y="1752212"/>
            <a:ext cx="553280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7" name="Title 9">
            <a:extLst>
              <a:ext uri="{FF2B5EF4-FFF2-40B4-BE49-F238E27FC236}">
                <a16:creationId xmlns:a16="http://schemas.microsoft.com/office/drawing/2014/main" id="{91DE89DE-9DF7-485C-849C-3D4454F20858}"/>
              </a:ext>
            </a:extLst>
          </p:cNvPr>
          <p:cNvSpPr>
            <a:spLocks noGrp="1"/>
          </p:cNvSpPr>
          <p:nvPr>
            <p:ph type="title" hasCustomPrompt="1"/>
          </p:nvPr>
        </p:nvSpPr>
        <p:spPr>
          <a:xfrm>
            <a:off x="422912" y="321736"/>
            <a:ext cx="11290722"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78" name="Picture Placeholder 3">
            <a:extLst>
              <a:ext uri="{FF2B5EF4-FFF2-40B4-BE49-F238E27FC236}">
                <a16:creationId xmlns:a16="http://schemas.microsoft.com/office/drawing/2014/main" id="{DC187AF2-1032-4559-966D-631A1AB5C9D1}"/>
              </a:ext>
            </a:extLst>
          </p:cNvPr>
          <p:cNvSpPr>
            <a:spLocks noGrp="1"/>
          </p:cNvSpPr>
          <p:nvPr>
            <p:ph type="pic" sz="quarter" idx="13"/>
          </p:nvPr>
        </p:nvSpPr>
        <p:spPr>
          <a:xfrm>
            <a:off x="6181322" y="4173415"/>
            <a:ext cx="5535459" cy="1964896"/>
          </a:xfrm>
        </p:spPr>
        <p:txBody>
          <a:bodyPr/>
          <a:lstStyle>
            <a:lvl1pPr marL="0" indent="0">
              <a:buNone/>
              <a:defRPr/>
            </a:lvl1pPr>
          </a:lstStyle>
          <a:p>
            <a:r>
              <a:rPr lang="en-US"/>
              <a:t>Click icon to add picture</a:t>
            </a:r>
            <a:endParaRPr lang="en-GB"/>
          </a:p>
        </p:txBody>
      </p:sp>
      <p:sp>
        <p:nvSpPr>
          <p:cNvPr id="79" name="Text Placeholder 5">
            <a:extLst>
              <a:ext uri="{FF2B5EF4-FFF2-40B4-BE49-F238E27FC236}">
                <a16:creationId xmlns:a16="http://schemas.microsoft.com/office/drawing/2014/main" id="{9F32A1BA-91C1-4930-84AF-95014CBC5073}"/>
              </a:ext>
            </a:extLst>
          </p:cNvPr>
          <p:cNvSpPr>
            <a:spLocks noGrp="1"/>
          </p:cNvSpPr>
          <p:nvPr>
            <p:ph type="body" sz="quarter" idx="14" hasCustomPrompt="1"/>
          </p:nvPr>
        </p:nvSpPr>
        <p:spPr>
          <a:xfrm>
            <a:off x="6181322" y="1752212"/>
            <a:ext cx="553280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62A878C3-9998-DBB4-DFDB-EB777F7E75C1}"/>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2" name="Text Placeholder 6">
            <a:extLst>
              <a:ext uri="{FF2B5EF4-FFF2-40B4-BE49-F238E27FC236}">
                <a16:creationId xmlns:a16="http://schemas.microsoft.com/office/drawing/2014/main" id="{C6B4692F-CC2F-623D-F1DC-6AC84604046A}"/>
              </a:ext>
            </a:extLst>
          </p:cNvPr>
          <p:cNvSpPr>
            <a:spLocks noGrp="1"/>
          </p:cNvSpPr>
          <p:nvPr>
            <p:ph type="body" sz="quarter" idx="15"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165206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hree text_three images">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422914" y="4173415"/>
            <a:ext cx="3593933" cy="1964896"/>
          </a:xfrm>
        </p:spPr>
        <p:txBody>
          <a:bodyPr/>
          <a:lstStyle>
            <a:lvl1pPr marL="0" indent="0">
              <a:buNone/>
              <a:defRPr/>
            </a:lvl1pPr>
          </a:lstStyle>
          <a:p>
            <a:r>
              <a:rPr lang="en-US"/>
              <a:t>Click icon to add picture</a:t>
            </a:r>
            <a:endParaRPr lang="en-GB"/>
          </a:p>
        </p:txBody>
      </p:sp>
      <p:sp>
        <p:nvSpPr>
          <p:cNvPr id="6" name="Text Placeholder 5"/>
          <p:cNvSpPr>
            <a:spLocks noGrp="1"/>
          </p:cNvSpPr>
          <p:nvPr>
            <p:ph type="body" sz="quarter" idx="11" hasCustomPrompt="1"/>
          </p:nvPr>
        </p:nvSpPr>
        <p:spPr>
          <a:xfrm>
            <a:off x="422914" y="175221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22911" y="321736"/>
            <a:ext cx="11306715"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1" name="Picture Placeholder 3"/>
          <p:cNvSpPr>
            <a:spLocks noGrp="1"/>
          </p:cNvSpPr>
          <p:nvPr>
            <p:ph type="pic" sz="quarter" idx="12"/>
          </p:nvPr>
        </p:nvSpPr>
        <p:spPr>
          <a:xfrm>
            <a:off x="4279304" y="4173415"/>
            <a:ext cx="3593933" cy="1964896"/>
          </a:xfrm>
        </p:spPr>
        <p:txBody>
          <a:bodyPr/>
          <a:lstStyle>
            <a:lvl1pPr marL="0" indent="0">
              <a:buNone/>
              <a:defRPr/>
            </a:lvl1pPr>
          </a:lstStyle>
          <a:p>
            <a:r>
              <a:rPr lang="en-US"/>
              <a:t>Click icon to add picture</a:t>
            </a:r>
            <a:endParaRPr lang="en-GB"/>
          </a:p>
        </p:txBody>
      </p:sp>
      <p:sp>
        <p:nvSpPr>
          <p:cNvPr id="12" name="Text Placeholder 5"/>
          <p:cNvSpPr>
            <a:spLocks noGrp="1"/>
          </p:cNvSpPr>
          <p:nvPr>
            <p:ph type="body" sz="quarter" idx="13" hasCustomPrompt="1"/>
          </p:nvPr>
        </p:nvSpPr>
        <p:spPr>
          <a:xfrm>
            <a:off x="4279304" y="175221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Picture Placeholder 3"/>
          <p:cNvSpPr>
            <a:spLocks noGrp="1"/>
          </p:cNvSpPr>
          <p:nvPr>
            <p:ph type="pic" sz="quarter" idx="14"/>
          </p:nvPr>
        </p:nvSpPr>
        <p:spPr>
          <a:xfrm>
            <a:off x="8135694" y="4173415"/>
            <a:ext cx="3593933" cy="1964896"/>
          </a:xfrm>
        </p:spPr>
        <p:txBody>
          <a:bodyPr/>
          <a:lstStyle>
            <a:lvl1pPr marL="0" indent="0">
              <a:buNone/>
              <a:defRPr/>
            </a:lvl1pPr>
          </a:lstStyle>
          <a:p>
            <a:r>
              <a:rPr lang="en-US"/>
              <a:t>Click icon to add picture</a:t>
            </a:r>
            <a:endParaRPr lang="en-GB"/>
          </a:p>
        </p:txBody>
      </p:sp>
      <p:sp>
        <p:nvSpPr>
          <p:cNvPr id="16" name="Text Placeholder 5"/>
          <p:cNvSpPr>
            <a:spLocks noGrp="1"/>
          </p:cNvSpPr>
          <p:nvPr>
            <p:ph type="body" sz="quarter" idx="15" hasCustomPrompt="1"/>
          </p:nvPr>
        </p:nvSpPr>
        <p:spPr>
          <a:xfrm>
            <a:off x="8135694" y="175221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5">
            <a:extLst>
              <a:ext uri="{FF2B5EF4-FFF2-40B4-BE49-F238E27FC236}">
                <a16:creationId xmlns:a16="http://schemas.microsoft.com/office/drawing/2014/main" id="{F95A63F3-5EEB-EC2E-098E-26F946703819}"/>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3" name="Text Placeholder 6">
            <a:extLst>
              <a:ext uri="{FF2B5EF4-FFF2-40B4-BE49-F238E27FC236}">
                <a16:creationId xmlns:a16="http://schemas.microsoft.com/office/drawing/2014/main" id="{9ECDF513-7FC2-4049-BCF7-2D35B8B3DDF4}"/>
              </a:ext>
            </a:extLst>
          </p:cNvPr>
          <p:cNvSpPr>
            <a:spLocks noGrp="1"/>
          </p:cNvSpPr>
          <p:nvPr>
            <p:ph type="body" sz="quarter" idx="16"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2344782811"/>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hree images_three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5CE8D57-3D26-4FE5-B13B-02BB4900E5E5}"/>
              </a:ext>
            </a:extLst>
          </p:cNvPr>
          <p:cNvSpPr>
            <a:spLocks noGrp="1"/>
          </p:cNvSpPr>
          <p:nvPr>
            <p:ph type="pic" sz="quarter" idx="11"/>
          </p:nvPr>
        </p:nvSpPr>
        <p:spPr>
          <a:xfrm>
            <a:off x="422913" y="1752211"/>
            <a:ext cx="3593933" cy="1964896"/>
          </a:xfrm>
        </p:spPr>
        <p:txBody>
          <a:bodyPr/>
          <a:lstStyle>
            <a:lvl1pPr marL="0" indent="0">
              <a:buNone/>
              <a:defRPr/>
            </a:lvl1pPr>
          </a:lstStyle>
          <a:p>
            <a:r>
              <a:rPr lang="en-US"/>
              <a:t>Click icon to add picture</a:t>
            </a:r>
            <a:endParaRPr lang="en-GB"/>
          </a:p>
        </p:txBody>
      </p:sp>
      <p:sp>
        <p:nvSpPr>
          <p:cNvPr id="5" name="Text Placeholder 5">
            <a:extLst>
              <a:ext uri="{FF2B5EF4-FFF2-40B4-BE49-F238E27FC236}">
                <a16:creationId xmlns:a16="http://schemas.microsoft.com/office/drawing/2014/main" id="{9AA34DB2-3ABE-4F43-8E93-5FA068EB4417}"/>
              </a:ext>
            </a:extLst>
          </p:cNvPr>
          <p:cNvSpPr>
            <a:spLocks noGrp="1"/>
          </p:cNvSpPr>
          <p:nvPr>
            <p:ph type="body" sz="quarter" idx="12" hasCustomPrompt="1"/>
          </p:nvPr>
        </p:nvSpPr>
        <p:spPr>
          <a:xfrm>
            <a:off x="422914" y="3942962"/>
            <a:ext cx="3593933"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9">
            <a:extLst>
              <a:ext uri="{FF2B5EF4-FFF2-40B4-BE49-F238E27FC236}">
                <a16:creationId xmlns:a16="http://schemas.microsoft.com/office/drawing/2014/main" id="{94A87EB2-8B46-4D56-8A24-AF7E6F37CF94}"/>
              </a:ext>
            </a:extLst>
          </p:cNvPr>
          <p:cNvSpPr>
            <a:spLocks noGrp="1"/>
          </p:cNvSpPr>
          <p:nvPr>
            <p:ph type="title" hasCustomPrompt="1"/>
          </p:nvPr>
        </p:nvSpPr>
        <p:spPr>
          <a:xfrm>
            <a:off x="422912" y="321736"/>
            <a:ext cx="11306716"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7" name="Picture Placeholder 3">
            <a:extLst>
              <a:ext uri="{FF2B5EF4-FFF2-40B4-BE49-F238E27FC236}">
                <a16:creationId xmlns:a16="http://schemas.microsoft.com/office/drawing/2014/main" id="{3FAB1C88-386E-4B63-91A0-21D04804032F}"/>
              </a:ext>
            </a:extLst>
          </p:cNvPr>
          <p:cNvSpPr>
            <a:spLocks noGrp="1"/>
          </p:cNvSpPr>
          <p:nvPr>
            <p:ph type="pic" sz="quarter" idx="13"/>
          </p:nvPr>
        </p:nvSpPr>
        <p:spPr>
          <a:xfrm>
            <a:off x="4279303" y="1752211"/>
            <a:ext cx="3593933" cy="1964896"/>
          </a:xfrm>
        </p:spPr>
        <p:txBody>
          <a:bodyPr/>
          <a:lstStyle>
            <a:lvl1pPr marL="0" indent="0">
              <a:buNone/>
              <a:defRPr/>
            </a:lvl1pPr>
          </a:lstStyle>
          <a:p>
            <a:r>
              <a:rPr lang="en-US"/>
              <a:t>Click icon to add picture</a:t>
            </a:r>
            <a:endParaRPr lang="en-GB"/>
          </a:p>
        </p:txBody>
      </p:sp>
      <p:sp>
        <p:nvSpPr>
          <p:cNvPr id="8" name="Text Placeholder 5">
            <a:extLst>
              <a:ext uri="{FF2B5EF4-FFF2-40B4-BE49-F238E27FC236}">
                <a16:creationId xmlns:a16="http://schemas.microsoft.com/office/drawing/2014/main" id="{64B102C5-47C3-4D2A-8B1D-F607E3177427}"/>
              </a:ext>
            </a:extLst>
          </p:cNvPr>
          <p:cNvSpPr>
            <a:spLocks noGrp="1"/>
          </p:cNvSpPr>
          <p:nvPr>
            <p:ph type="body" sz="quarter" idx="14" hasCustomPrompt="1"/>
          </p:nvPr>
        </p:nvSpPr>
        <p:spPr>
          <a:xfrm>
            <a:off x="4279304" y="3942962"/>
            <a:ext cx="3593932"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3">
            <a:extLst>
              <a:ext uri="{FF2B5EF4-FFF2-40B4-BE49-F238E27FC236}">
                <a16:creationId xmlns:a16="http://schemas.microsoft.com/office/drawing/2014/main" id="{984FC05F-DFD2-4415-900E-EAAB05B06E9B}"/>
              </a:ext>
            </a:extLst>
          </p:cNvPr>
          <p:cNvSpPr>
            <a:spLocks noGrp="1"/>
          </p:cNvSpPr>
          <p:nvPr>
            <p:ph type="pic" sz="quarter" idx="15"/>
          </p:nvPr>
        </p:nvSpPr>
        <p:spPr>
          <a:xfrm>
            <a:off x="8135693" y="1752211"/>
            <a:ext cx="3593933" cy="1964896"/>
          </a:xfrm>
        </p:spPr>
        <p:txBody>
          <a:bodyPr/>
          <a:lstStyle>
            <a:lvl1pPr marL="0" indent="0">
              <a:buNone/>
              <a:defRPr/>
            </a:lvl1pPr>
          </a:lstStyle>
          <a:p>
            <a:r>
              <a:rPr lang="en-US"/>
              <a:t>Click icon to add picture</a:t>
            </a:r>
            <a:endParaRPr lang="en-GB"/>
          </a:p>
        </p:txBody>
      </p:sp>
      <p:sp>
        <p:nvSpPr>
          <p:cNvPr id="10" name="Text Placeholder 5">
            <a:extLst>
              <a:ext uri="{FF2B5EF4-FFF2-40B4-BE49-F238E27FC236}">
                <a16:creationId xmlns:a16="http://schemas.microsoft.com/office/drawing/2014/main" id="{D89187DB-CDE5-426D-AC66-205B84A6EED0}"/>
              </a:ext>
            </a:extLst>
          </p:cNvPr>
          <p:cNvSpPr>
            <a:spLocks noGrp="1"/>
          </p:cNvSpPr>
          <p:nvPr>
            <p:ph type="body" sz="quarter" idx="16" hasCustomPrompt="1"/>
          </p:nvPr>
        </p:nvSpPr>
        <p:spPr>
          <a:xfrm>
            <a:off x="8135693" y="3942962"/>
            <a:ext cx="3593934" cy="2191475"/>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2" name="Slide Number Placeholder 5">
            <a:extLst>
              <a:ext uri="{FF2B5EF4-FFF2-40B4-BE49-F238E27FC236}">
                <a16:creationId xmlns:a16="http://schemas.microsoft.com/office/drawing/2014/main" id="{BE1C5BB5-AD3C-82B5-66A8-CA4519F6D470}"/>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3" name="Text Placeholder 6">
            <a:extLst>
              <a:ext uri="{FF2B5EF4-FFF2-40B4-BE49-F238E27FC236}">
                <a16:creationId xmlns:a16="http://schemas.microsoft.com/office/drawing/2014/main" id="{BCA35BF2-C348-AC86-7E02-D4638EF5B485}"/>
              </a:ext>
            </a:extLst>
          </p:cNvPr>
          <p:cNvSpPr>
            <a:spLocks noGrp="1"/>
          </p:cNvSpPr>
          <p:nvPr>
            <p:ph type="body" sz="quarter" idx="10"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33226589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wo small images_lef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422912" y="321735"/>
            <a:ext cx="11290722"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1" name="Text Placeholder 5"/>
          <p:cNvSpPr>
            <a:spLocks noGrp="1"/>
          </p:cNvSpPr>
          <p:nvPr>
            <p:ph type="body" sz="quarter" idx="11" hasCustomPrompt="1"/>
          </p:nvPr>
        </p:nvSpPr>
        <p:spPr>
          <a:xfrm>
            <a:off x="4003348" y="1869442"/>
            <a:ext cx="7787399" cy="4228963"/>
          </a:xfrm>
        </p:spPr>
        <p:txBody>
          <a:body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3">
            <a:extLst>
              <a:ext uri="{FF2B5EF4-FFF2-40B4-BE49-F238E27FC236}">
                <a16:creationId xmlns:a16="http://schemas.microsoft.com/office/drawing/2014/main" id="{B7F791AC-2AF6-4454-93C3-0BF201DA7EA7}"/>
              </a:ext>
            </a:extLst>
          </p:cNvPr>
          <p:cNvSpPr>
            <a:spLocks noGrp="1"/>
          </p:cNvSpPr>
          <p:nvPr>
            <p:ph type="pic" sz="quarter" idx="10"/>
          </p:nvPr>
        </p:nvSpPr>
        <p:spPr>
          <a:xfrm>
            <a:off x="422911" y="1869443"/>
            <a:ext cx="3399523" cy="2037488"/>
          </a:xfrm>
        </p:spPr>
        <p:txBody>
          <a:bodyPr/>
          <a:lstStyle/>
          <a:p>
            <a:r>
              <a:rPr lang="en-US"/>
              <a:t>Click icon to add picture</a:t>
            </a:r>
            <a:endParaRPr lang="en-GB"/>
          </a:p>
        </p:txBody>
      </p:sp>
      <p:sp>
        <p:nvSpPr>
          <p:cNvPr id="12" name="Picture Placeholder 3">
            <a:extLst>
              <a:ext uri="{FF2B5EF4-FFF2-40B4-BE49-F238E27FC236}">
                <a16:creationId xmlns:a16="http://schemas.microsoft.com/office/drawing/2014/main" id="{5379A93B-BF4E-43D3-96D7-7E8F5D05A47D}"/>
              </a:ext>
            </a:extLst>
          </p:cNvPr>
          <p:cNvSpPr>
            <a:spLocks noGrp="1"/>
          </p:cNvSpPr>
          <p:nvPr>
            <p:ph type="pic" sz="quarter" idx="12"/>
          </p:nvPr>
        </p:nvSpPr>
        <p:spPr>
          <a:xfrm>
            <a:off x="422911" y="4060916"/>
            <a:ext cx="3399523" cy="2037488"/>
          </a:xfrm>
        </p:spPr>
        <p:txBody>
          <a:bodyPr/>
          <a:lstStyle/>
          <a:p>
            <a:r>
              <a:rPr lang="en-US"/>
              <a:t>Click icon to add picture</a:t>
            </a:r>
            <a:endParaRPr lang="en-GB"/>
          </a:p>
        </p:txBody>
      </p:sp>
      <p:sp>
        <p:nvSpPr>
          <p:cNvPr id="2" name="Slide Number Placeholder 5">
            <a:extLst>
              <a:ext uri="{FF2B5EF4-FFF2-40B4-BE49-F238E27FC236}">
                <a16:creationId xmlns:a16="http://schemas.microsoft.com/office/drawing/2014/main" id="{27B91C38-44D1-ADA6-A4DC-92C4C002290C}"/>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3" name="Text Placeholder 6">
            <a:extLst>
              <a:ext uri="{FF2B5EF4-FFF2-40B4-BE49-F238E27FC236}">
                <a16:creationId xmlns:a16="http://schemas.microsoft.com/office/drawing/2014/main" id="{65C64C2F-4F11-2E23-C17C-E69374A350A1}"/>
              </a:ext>
            </a:extLst>
          </p:cNvPr>
          <p:cNvSpPr>
            <a:spLocks noGrp="1"/>
          </p:cNvSpPr>
          <p:nvPr>
            <p:ph type="body" sz="quarter" idx="13"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43901278"/>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wo small images_right">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376531BC-1473-43CA-9DDC-AD64C9F91AEE}"/>
              </a:ext>
            </a:extLst>
          </p:cNvPr>
          <p:cNvSpPr>
            <a:spLocks noGrp="1"/>
          </p:cNvSpPr>
          <p:nvPr>
            <p:ph type="pic" sz="quarter" idx="11"/>
          </p:nvPr>
        </p:nvSpPr>
        <p:spPr>
          <a:xfrm>
            <a:off x="8364638" y="1869443"/>
            <a:ext cx="3348995" cy="2037488"/>
          </a:xfrm>
        </p:spPr>
        <p:txBody>
          <a:bodyPr/>
          <a:lstStyle/>
          <a:p>
            <a:r>
              <a:rPr lang="en-US"/>
              <a:t>Click icon to add picture</a:t>
            </a:r>
            <a:endParaRPr lang="en-GB"/>
          </a:p>
        </p:txBody>
      </p:sp>
      <p:sp>
        <p:nvSpPr>
          <p:cNvPr id="8" name="Text Placeholder 5">
            <a:extLst>
              <a:ext uri="{FF2B5EF4-FFF2-40B4-BE49-F238E27FC236}">
                <a16:creationId xmlns:a16="http://schemas.microsoft.com/office/drawing/2014/main" id="{5E88FFEB-E2BF-4B3B-BA71-6F65E8189FF8}"/>
              </a:ext>
            </a:extLst>
          </p:cNvPr>
          <p:cNvSpPr>
            <a:spLocks noGrp="1"/>
          </p:cNvSpPr>
          <p:nvPr>
            <p:ph type="body" sz="quarter" idx="12" hasCustomPrompt="1"/>
          </p:nvPr>
        </p:nvSpPr>
        <p:spPr>
          <a:xfrm>
            <a:off x="422911" y="1869442"/>
            <a:ext cx="7787399" cy="4228963"/>
          </a:xfrm>
        </p:spPr>
        <p:txBody>
          <a:body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itle 9">
            <a:extLst>
              <a:ext uri="{FF2B5EF4-FFF2-40B4-BE49-F238E27FC236}">
                <a16:creationId xmlns:a16="http://schemas.microsoft.com/office/drawing/2014/main" id="{4519EEC3-5F68-4BA3-B5AA-31840CE6F3E2}"/>
              </a:ext>
            </a:extLst>
          </p:cNvPr>
          <p:cNvSpPr>
            <a:spLocks noGrp="1"/>
          </p:cNvSpPr>
          <p:nvPr>
            <p:ph type="title" hasCustomPrompt="1"/>
          </p:nvPr>
        </p:nvSpPr>
        <p:spPr>
          <a:xfrm>
            <a:off x="422912" y="321735"/>
            <a:ext cx="11290722"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0" name="Picture Placeholder 3">
            <a:extLst>
              <a:ext uri="{FF2B5EF4-FFF2-40B4-BE49-F238E27FC236}">
                <a16:creationId xmlns:a16="http://schemas.microsoft.com/office/drawing/2014/main" id="{91C4EDD5-B18F-4709-8C20-81D502AFAD81}"/>
              </a:ext>
            </a:extLst>
          </p:cNvPr>
          <p:cNvSpPr>
            <a:spLocks noGrp="1"/>
          </p:cNvSpPr>
          <p:nvPr>
            <p:ph type="pic" sz="quarter" idx="13"/>
          </p:nvPr>
        </p:nvSpPr>
        <p:spPr>
          <a:xfrm>
            <a:off x="8364638" y="4060916"/>
            <a:ext cx="3348995" cy="2037488"/>
          </a:xfrm>
        </p:spPr>
        <p:txBody>
          <a:bodyPr/>
          <a:lstStyle/>
          <a:p>
            <a:r>
              <a:rPr lang="en-US"/>
              <a:t>Click icon to add picture</a:t>
            </a:r>
            <a:endParaRPr lang="en-GB"/>
          </a:p>
        </p:txBody>
      </p:sp>
      <p:sp>
        <p:nvSpPr>
          <p:cNvPr id="2" name="Slide Number Placeholder 5">
            <a:extLst>
              <a:ext uri="{FF2B5EF4-FFF2-40B4-BE49-F238E27FC236}">
                <a16:creationId xmlns:a16="http://schemas.microsoft.com/office/drawing/2014/main" id="{D8227802-55CD-E803-9978-69A96FA0FC89}"/>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
        <p:nvSpPr>
          <p:cNvPr id="3" name="Text Placeholder 6">
            <a:extLst>
              <a:ext uri="{FF2B5EF4-FFF2-40B4-BE49-F238E27FC236}">
                <a16:creationId xmlns:a16="http://schemas.microsoft.com/office/drawing/2014/main" id="{22D0C0F8-44DE-D475-B7B9-F8397E45C8A4}"/>
              </a:ext>
            </a:extLst>
          </p:cNvPr>
          <p:cNvSpPr>
            <a:spLocks noGrp="1"/>
          </p:cNvSpPr>
          <p:nvPr>
            <p:ph type="body" sz="quarter" idx="10" hasCustomPrompt="1"/>
          </p:nvPr>
        </p:nvSpPr>
        <p:spPr>
          <a:xfrm>
            <a:off x="1142851" y="6568571"/>
            <a:ext cx="7580913" cy="173038"/>
          </a:xfrm>
        </p:spPr>
        <p:txBody>
          <a:bodyPr/>
          <a:lstStyle>
            <a:lvl1pPr>
              <a:lnSpc>
                <a:spcPct val="100000"/>
              </a:lnSpc>
              <a:defRPr sz="800"/>
            </a:lvl1pPr>
          </a:lstStyle>
          <a:p>
            <a:pPr lvl="0"/>
            <a:r>
              <a:rPr lang="en-US"/>
              <a:t>Footer</a:t>
            </a:r>
          </a:p>
        </p:txBody>
      </p:sp>
    </p:spTree>
    <p:extLst>
      <p:ext uri="{BB962C8B-B14F-4D97-AF65-F5344CB8AC3E}">
        <p14:creationId xmlns:p14="http://schemas.microsoft.com/office/powerpoint/2010/main" val="1841569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Thank you_full background image_black tex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658D76C4-EA08-45F7-9C0C-05E98CF51A51}"/>
              </a:ext>
            </a:extLst>
          </p:cNvPr>
          <p:cNvSpPr>
            <a:spLocks noGrp="1"/>
          </p:cNvSpPr>
          <p:nvPr>
            <p:ph type="pic" sz="quarter" idx="14"/>
          </p:nvPr>
        </p:nvSpPr>
        <p:spPr>
          <a:xfrm>
            <a:off x="1" y="0"/>
            <a:ext cx="12191999" cy="6858000"/>
          </a:xfrm>
          <a:effectLst/>
        </p:spPr>
        <p:txBody>
          <a:bodyPr anchor="ctr">
            <a:noAutofit/>
          </a:bodyPr>
          <a:lstStyle>
            <a:lvl1pPr marL="0" indent="0" algn="ctr">
              <a:buNone/>
              <a:defRPr sz="2400">
                <a:solidFill>
                  <a:schemeClr val="tx1"/>
                </a:solidFill>
              </a:defRPr>
            </a:lvl1pPr>
          </a:lstStyle>
          <a:p>
            <a:r>
              <a:rPr lang="en-US"/>
              <a:t>Click icon to add picture</a:t>
            </a:r>
            <a:endParaRPr lang="en-GB"/>
          </a:p>
        </p:txBody>
      </p:sp>
      <p:sp>
        <p:nvSpPr>
          <p:cNvPr id="11" name="SmartArt Placeholder 9">
            <a:extLst>
              <a:ext uri="{FF2B5EF4-FFF2-40B4-BE49-F238E27FC236}">
                <a16:creationId xmlns:a16="http://schemas.microsoft.com/office/drawing/2014/main" id="{B09CBF62-63FF-481C-B039-02FACEBE685B}"/>
              </a:ext>
            </a:extLst>
          </p:cNvPr>
          <p:cNvSpPr>
            <a:spLocks noGrp="1"/>
          </p:cNvSpPr>
          <p:nvPr>
            <p:ph type="dgm" sz="quarter" idx="15" hasCustomPrompt="1"/>
          </p:nvPr>
        </p:nvSpPr>
        <p:spPr>
          <a:xfrm>
            <a:off x="10953912" y="6373813"/>
            <a:ext cx="765075" cy="368300"/>
          </a:xfrm>
          <a:blipFill>
            <a:blip r:embed="rId2"/>
            <a:stretch>
              <a:fillRect/>
            </a:stretch>
          </a:blipFill>
        </p:spPr>
        <p:txBody>
          <a:bodyPr/>
          <a:lstStyle>
            <a:lvl1pPr>
              <a:defRPr/>
            </a:lvl1pPr>
          </a:lstStyle>
          <a:p>
            <a:r>
              <a:rPr lang="da-DK"/>
              <a:t>  </a:t>
            </a:r>
          </a:p>
        </p:txBody>
      </p:sp>
      <p:sp>
        <p:nvSpPr>
          <p:cNvPr id="27" name="Text Placeholder 25">
            <a:extLst>
              <a:ext uri="{FF2B5EF4-FFF2-40B4-BE49-F238E27FC236}">
                <a16:creationId xmlns:a16="http://schemas.microsoft.com/office/drawing/2014/main" id="{7807EBB6-B199-48C4-BA0C-C4376ED95095}"/>
              </a:ext>
            </a:extLst>
          </p:cNvPr>
          <p:cNvSpPr>
            <a:spLocks noGrp="1"/>
          </p:cNvSpPr>
          <p:nvPr>
            <p:ph type="body" sz="quarter" idx="17" hasCustomPrompt="1"/>
          </p:nvPr>
        </p:nvSpPr>
        <p:spPr>
          <a:xfrm>
            <a:off x="484125" y="4428000"/>
            <a:ext cx="4838070" cy="1555750"/>
          </a:xfrm>
        </p:spPr>
        <p:txBody>
          <a:bodyPr/>
          <a:lstStyle>
            <a:lvl1pPr>
              <a:defRPr sz="2800"/>
            </a:lvl1pPr>
          </a:lstStyle>
          <a:p>
            <a:pPr lvl="0"/>
            <a:r>
              <a:rPr lang="en-US"/>
              <a:t>Thank you</a:t>
            </a:r>
            <a:endParaRPr lang="da-DK"/>
          </a:p>
        </p:txBody>
      </p:sp>
      <p:sp>
        <p:nvSpPr>
          <p:cNvPr id="3" name="Slide Number Placeholder 2">
            <a:extLst>
              <a:ext uri="{FF2B5EF4-FFF2-40B4-BE49-F238E27FC236}">
                <a16:creationId xmlns:a16="http://schemas.microsoft.com/office/drawing/2014/main" id="{5C8C33CA-375C-982F-1813-157896B6E0F8}"/>
              </a:ext>
            </a:extLst>
          </p:cNvPr>
          <p:cNvSpPr>
            <a:spLocks noGrp="1"/>
          </p:cNvSpPr>
          <p:nvPr>
            <p:ph type="sldNum" sz="quarter" idx="19"/>
          </p:nvPr>
        </p:nvSpPr>
        <p:spPr/>
        <p:txBody>
          <a:bodyPr/>
          <a:lstStyle/>
          <a:p>
            <a:fld id="{745116E1-301A-E646-A893-BEC126A65370}" type="slidenum">
              <a:rPr lang="en-GB" smtClean="0"/>
              <a:pPr/>
              <a:t>‹#›</a:t>
            </a:fld>
            <a:endParaRPr lang="en-GB"/>
          </a:p>
        </p:txBody>
      </p:sp>
    </p:spTree>
    <p:extLst>
      <p:ext uri="{BB962C8B-B14F-4D97-AF65-F5344CB8AC3E}">
        <p14:creationId xmlns:p14="http://schemas.microsoft.com/office/powerpoint/2010/main" val="38911029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Thank you_full background image_white tex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6B6E9D80-4DFD-40E0-A67F-C8EEC27DF4C6}"/>
              </a:ext>
            </a:extLst>
          </p:cNvPr>
          <p:cNvSpPr>
            <a:spLocks noGrp="1"/>
          </p:cNvSpPr>
          <p:nvPr>
            <p:ph type="pic" sz="quarter" idx="14"/>
          </p:nvPr>
        </p:nvSpPr>
        <p:spPr>
          <a:xfrm>
            <a:off x="1" y="0"/>
            <a:ext cx="12191999" cy="6858000"/>
          </a:xfrm>
          <a:effectLst/>
        </p:spPr>
        <p:txBody>
          <a:bodyPr anchor="ctr">
            <a:noAutofit/>
          </a:bodyPr>
          <a:lstStyle>
            <a:lvl1pPr marL="0" indent="0" algn="ctr">
              <a:buNone/>
              <a:defRPr sz="2400">
                <a:solidFill>
                  <a:schemeClr val="tx1"/>
                </a:solidFill>
              </a:defRPr>
            </a:lvl1pPr>
          </a:lstStyle>
          <a:p>
            <a:r>
              <a:rPr lang="en-US"/>
              <a:t>Click icon to add picture</a:t>
            </a:r>
            <a:endParaRPr lang="en-GB"/>
          </a:p>
        </p:txBody>
      </p:sp>
      <p:pic>
        <p:nvPicPr>
          <p:cNvPr id="7" name="Picture 6">
            <a:extLst>
              <a:ext uri="{FF2B5EF4-FFF2-40B4-BE49-F238E27FC236}">
                <a16:creationId xmlns:a16="http://schemas.microsoft.com/office/drawing/2014/main" id="{876A0729-90D9-4A58-B409-339D01D0F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11" name="SmartArt Placeholder 9">
            <a:extLst>
              <a:ext uri="{FF2B5EF4-FFF2-40B4-BE49-F238E27FC236}">
                <a16:creationId xmlns:a16="http://schemas.microsoft.com/office/drawing/2014/main" id="{7BA23B49-976E-4B63-BD9D-6094C53289B9}"/>
              </a:ext>
            </a:extLst>
          </p:cNvPr>
          <p:cNvSpPr>
            <a:spLocks noGrp="1"/>
          </p:cNvSpPr>
          <p:nvPr>
            <p:ph type="dgm" sz="quarter" idx="16" hasCustomPrompt="1"/>
          </p:nvPr>
        </p:nvSpPr>
        <p:spPr>
          <a:xfrm>
            <a:off x="10953912" y="6373813"/>
            <a:ext cx="765075" cy="368300"/>
          </a:xfrm>
          <a:blipFill>
            <a:blip r:embed="rId3"/>
            <a:stretch>
              <a:fillRect/>
            </a:stretch>
          </a:blipFill>
        </p:spPr>
        <p:txBody>
          <a:bodyPr/>
          <a:lstStyle>
            <a:lvl1pPr>
              <a:defRPr/>
            </a:lvl1pPr>
          </a:lstStyle>
          <a:p>
            <a:r>
              <a:rPr lang="da-DK"/>
              <a:t>  </a:t>
            </a:r>
          </a:p>
        </p:txBody>
      </p:sp>
      <p:sp>
        <p:nvSpPr>
          <p:cNvPr id="12" name="Text Placeholder 25">
            <a:extLst>
              <a:ext uri="{FF2B5EF4-FFF2-40B4-BE49-F238E27FC236}">
                <a16:creationId xmlns:a16="http://schemas.microsoft.com/office/drawing/2014/main" id="{1F85B308-BADE-4895-AC91-8B71B5CDA831}"/>
              </a:ext>
            </a:extLst>
          </p:cNvPr>
          <p:cNvSpPr>
            <a:spLocks noGrp="1"/>
          </p:cNvSpPr>
          <p:nvPr>
            <p:ph type="body" sz="quarter" idx="17" hasCustomPrompt="1"/>
          </p:nvPr>
        </p:nvSpPr>
        <p:spPr>
          <a:xfrm>
            <a:off x="484125" y="4428000"/>
            <a:ext cx="4838070" cy="1555750"/>
          </a:xfrm>
        </p:spPr>
        <p:txBody>
          <a:bodyPr/>
          <a:lstStyle>
            <a:lvl1pPr>
              <a:defRPr sz="2800">
                <a:solidFill>
                  <a:schemeClr val="bg1"/>
                </a:solidFill>
              </a:defRPr>
            </a:lvl1pPr>
          </a:lstStyle>
          <a:p>
            <a:pPr lvl="0"/>
            <a:r>
              <a:rPr lang="en-US"/>
              <a:t>Thank you</a:t>
            </a:r>
            <a:endParaRPr lang="da-DK"/>
          </a:p>
        </p:txBody>
      </p:sp>
      <p:sp>
        <p:nvSpPr>
          <p:cNvPr id="2" name="Slide Number Placeholder 2">
            <a:extLst>
              <a:ext uri="{FF2B5EF4-FFF2-40B4-BE49-F238E27FC236}">
                <a16:creationId xmlns:a16="http://schemas.microsoft.com/office/drawing/2014/main" id="{098CC8FA-4E23-FAFE-BA0B-0D1C5CCD1844}"/>
              </a:ext>
            </a:extLst>
          </p:cNvPr>
          <p:cNvSpPr>
            <a:spLocks noGrp="1"/>
          </p:cNvSpPr>
          <p:nvPr>
            <p:ph type="sldNum" sz="quarter" idx="19"/>
          </p:nvPr>
        </p:nvSpPr>
        <p:spPr>
          <a:xfrm>
            <a:off x="406542" y="6568571"/>
            <a:ext cx="292443" cy="172800"/>
          </a:xfrm>
        </p:spPr>
        <p:txBody>
          <a:bodyPr/>
          <a:lstStyle>
            <a:lvl1pPr>
              <a:defRPr>
                <a:solidFill>
                  <a:schemeClr val="bg1"/>
                </a:solidFil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5198784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hank you_cover image">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E9CCC41D-9E82-B840-AE5C-D84B0D33516A}"/>
              </a:ext>
            </a:extLst>
          </p:cNvPr>
          <p:cNvSpPr>
            <a:spLocks noGrp="1"/>
          </p:cNvSpPr>
          <p:nvPr>
            <p:ph type="pic" sz="quarter" idx="16" hasCustomPrompt="1"/>
          </p:nvPr>
        </p:nvSpPr>
        <p:spPr>
          <a:xfrm>
            <a:off x="0" y="1"/>
            <a:ext cx="12192000" cy="43910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2" name="Title 1">
            <a:extLst>
              <a:ext uri="{FF2B5EF4-FFF2-40B4-BE49-F238E27FC236}">
                <a16:creationId xmlns:a16="http://schemas.microsoft.com/office/drawing/2014/main" id="{8D2BE7EE-56C2-FFD6-69FC-6061B22C7E76}"/>
              </a:ext>
            </a:extLst>
          </p:cNvPr>
          <p:cNvSpPr>
            <a:spLocks noGrp="1"/>
          </p:cNvSpPr>
          <p:nvPr>
            <p:ph type="ctrTitle" hasCustomPrompt="1"/>
          </p:nvPr>
        </p:nvSpPr>
        <p:spPr>
          <a:xfrm>
            <a:off x="478367" y="4629925"/>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Thank you</a:t>
            </a:r>
            <a:endParaRPr lang="en-GB"/>
          </a:p>
        </p:txBody>
      </p:sp>
      <p:sp>
        <p:nvSpPr>
          <p:cNvPr id="4" name="Slide Number Placeholder 5">
            <a:extLst>
              <a:ext uri="{FF2B5EF4-FFF2-40B4-BE49-F238E27FC236}">
                <a16:creationId xmlns:a16="http://schemas.microsoft.com/office/drawing/2014/main" id="{FDD04023-49E1-FE7A-62A9-89479135EC84}"/>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3633742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 Full Image Black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5EF51B8-0F0E-46A3-BF5A-EEE9A7D4AAD3}"/>
              </a:ext>
            </a:extLst>
          </p:cNvPr>
          <p:cNvSpPr>
            <a:spLocks noGrp="1"/>
          </p:cNvSpPr>
          <p:nvPr>
            <p:ph type="pic" sz="quarter" idx="10" hasCustomPrompt="1"/>
          </p:nvPr>
        </p:nvSpPr>
        <p:spPr>
          <a:xfrm>
            <a:off x="0" y="0"/>
            <a:ext cx="12192000" cy="6858000"/>
          </a:xfrm>
          <a:solidFill>
            <a:schemeClr val="tx1">
              <a:lumMod val="75000"/>
            </a:schemeClr>
          </a:solidFill>
        </p:spPr>
        <p:txBody>
          <a:bodyPr/>
          <a:lstStyle>
            <a:lvl1pPr>
              <a:defRPr/>
            </a:lvl1pPr>
          </a:lstStyle>
          <a:p>
            <a:r>
              <a:rPr lang="en-US"/>
              <a:t>Insert image</a:t>
            </a:r>
          </a:p>
        </p:txBody>
      </p:sp>
      <p:sp>
        <p:nvSpPr>
          <p:cNvPr id="2" name="Title 1">
            <a:extLst>
              <a:ext uri="{FF2B5EF4-FFF2-40B4-BE49-F238E27FC236}">
                <a16:creationId xmlns:a16="http://schemas.microsoft.com/office/drawing/2014/main" id="{F3E9F29D-FE9F-4376-A0E6-4645B80EB0B8}"/>
              </a:ext>
            </a:extLst>
          </p:cNvPr>
          <p:cNvSpPr>
            <a:spLocks noGrp="1"/>
          </p:cNvSpPr>
          <p:nvPr>
            <p:ph type="title" hasCustomPrompt="1"/>
          </p:nvPr>
        </p:nvSpPr>
        <p:spPr>
          <a:xfrm>
            <a:off x="6178862" y="2766218"/>
            <a:ext cx="5678176" cy="1325563"/>
          </a:xfrm>
          <a:prstGeom prst="rect">
            <a:avLst/>
          </a:prstGeom>
        </p:spPr>
        <p:txBody>
          <a:bodyPr/>
          <a:lstStyle>
            <a:lvl1pPr>
              <a:defRPr>
                <a:solidFill>
                  <a:schemeClr val="bg1"/>
                </a:solidFill>
              </a:defRPr>
            </a:lvl1pPr>
          </a:lstStyle>
          <a:p>
            <a:r>
              <a:rPr lang="en-US"/>
              <a:t>BREAKER SLIDE</a:t>
            </a:r>
          </a:p>
        </p:txBody>
      </p:sp>
    </p:spTree>
    <p:extLst>
      <p:ext uri="{BB962C8B-B14F-4D97-AF65-F5344CB8AC3E}">
        <p14:creationId xmlns:p14="http://schemas.microsoft.com/office/powerpoint/2010/main" val="19744087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User guide">
    <p:bg>
      <p:bgPr>
        <a:solidFill>
          <a:schemeClr val="tx2"/>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1612759E-7F06-117D-4EEE-73C6E0541BFC}"/>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chemeClr val="bg1"/>
                </a:solidFill>
                <a:latin typeface="Arial"/>
                <a:cs typeface="Arial"/>
              </a:defRPr>
            </a:lvl1pPr>
          </a:lstStyle>
          <a:p>
            <a:fld id="{745116E1-301A-E646-A893-BEC126A65370}" type="slidenum">
              <a:rPr lang="en-GB" smtClean="0"/>
              <a:pPr/>
              <a:t>‹#›</a:t>
            </a:fld>
            <a:endParaRPr lang="en-GB"/>
          </a:p>
        </p:txBody>
      </p:sp>
      <p:sp>
        <p:nvSpPr>
          <p:cNvPr id="7" name="TextBox 6">
            <a:extLst>
              <a:ext uri="{FF2B5EF4-FFF2-40B4-BE49-F238E27FC236}">
                <a16:creationId xmlns:a16="http://schemas.microsoft.com/office/drawing/2014/main" id="{F2531746-956E-47D9-C354-1513BAB40658}"/>
              </a:ext>
            </a:extLst>
          </p:cNvPr>
          <p:cNvSpPr txBox="1"/>
          <p:nvPr/>
        </p:nvSpPr>
        <p:spPr>
          <a:xfrm>
            <a:off x="395785" y="856137"/>
            <a:ext cx="10442235" cy="307777"/>
          </a:xfrm>
          <a:prstGeom prst="rect">
            <a:avLst/>
          </a:prstGeom>
          <a:noFill/>
        </p:spPr>
        <p:txBody>
          <a:bodyPr wrap="square" rtlCol="0">
            <a:spAutoFit/>
          </a:bodyPr>
          <a:lstStyle/>
          <a:p>
            <a:r>
              <a:rPr lang="da-DK" sz="1400">
                <a:solidFill>
                  <a:schemeClr val="bg1"/>
                </a:solidFill>
              </a:rPr>
              <a:t>This guide helps you ensure a consistent and brand compliant look and feel in PowerPoint presentations across GN</a:t>
            </a:r>
          </a:p>
        </p:txBody>
      </p:sp>
      <p:sp>
        <p:nvSpPr>
          <p:cNvPr id="8" name="Text Placeholder 5">
            <a:extLst>
              <a:ext uri="{FF2B5EF4-FFF2-40B4-BE49-F238E27FC236}">
                <a16:creationId xmlns:a16="http://schemas.microsoft.com/office/drawing/2014/main" id="{F15A0FD8-98D2-A4BE-0D50-4071461DCC20}"/>
              </a:ext>
            </a:extLst>
          </p:cNvPr>
          <p:cNvSpPr txBox="1">
            <a:spLocks/>
          </p:cNvSpPr>
          <p:nvPr/>
        </p:nvSpPr>
        <p:spPr>
          <a:xfrm>
            <a:off x="415797" y="1634892"/>
            <a:ext cx="3010469" cy="4295852"/>
          </a:xfrm>
          <a:prstGeom prst="rect">
            <a:avLst/>
          </a:prstGeom>
          <a:noFill/>
        </p:spPr>
        <p:txBody>
          <a:bodyPr vert="horz" lIns="35990" tIns="45708" rIns="35990" bIns="45708" rtlCol="0">
            <a:noAutofit/>
          </a:bodyPr>
          <a:lstStyle>
            <a:lvl1pPr marL="0" indent="0" algn="l" defTabSz="609585" rtl="0" eaLnBrk="1" latinLnBrk="0" hangingPunct="1">
              <a:lnSpc>
                <a:spcPct val="90000"/>
              </a:lnSpc>
              <a:spcBef>
                <a:spcPts val="400"/>
              </a:spcBef>
              <a:spcAft>
                <a:spcPts val="800"/>
              </a:spcAft>
              <a:buClr>
                <a:schemeClr val="accent3"/>
              </a:buClr>
              <a:buFont typeface="Arial" panose="020B0604020202020204" pitchFamily="34" charset="0"/>
              <a:buNone/>
              <a:defRPr lang="en-US" sz="2400" b="0" kern="1200" baseline="0" dirty="0">
                <a:solidFill>
                  <a:schemeClr val="tx1"/>
                </a:solidFill>
                <a:latin typeface="Arial"/>
                <a:ea typeface="+mn-ea"/>
                <a:cs typeface="Arial"/>
              </a:defRPr>
            </a:lvl1pPr>
            <a:lvl2pPr marL="263525" indent="-244475"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2000" b="0" kern="1200" dirty="0">
                <a:solidFill>
                  <a:schemeClr val="tx1"/>
                </a:solidFill>
                <a:latin typeface="Arial"/>
                <a:ea typeface="+mn-ea"/>
                <a:cs typeface="Arial"/>
              </a:defRPr>
            </a:lvl2pPr>
            <a:lvl3pPr marL="630238" indent="-227013"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1800" kern="1200" dirty="0">
                <a:solidFill>
                  <a:schemeClr val="tx1"/>
                </a:solidFill>
                <a:latin typeface="Arial"/>
                <a:ea typeface="+mn-ea"/>
                <a:cs typeface="Arial"/>
              </a:defRPr>
            </a:lvl3pPr>
            <a:lvl4pPr marL="985838" indent="-227013" algn="l" defTabSz="609585" rtl="0" eaLnBrk="1" latinLnBrk="0" hangingPunct="1">
              <a:lnSpc>
                <a:spcPct val="90000"/>
              </a:lnSpc>
              <a:spcBef>
                <a:spcPts val="400"/>
              </a:spcBef>
              <a:spcAft>
                <a:spcPts val="800"/>
              </a:spcAft>
              <a:buClr>
                <a:schemeClr val="accent3"/>
              </a:buClr>
              <a:buFont typeface="Arial" panose="020B0604020202020204" pitchFamily="34" charset="0"/>
              <a:buChar char="•"/>
              <a:tabLst/>
              <a:defRPr lang="en-US" sz="1200" kern="1200" dirty="0">
                <a:solidFill>
                  <a:schemeClr val="tx1"/>
                </a:solidFill>
                <a:latin typeface="Arial"/>
                <a:ea typeface="+mn-ea"/>
                <a:cs typeface="Arial"/>
              </a:defRPr>
            </a:lvl4pPr>
            <a:lvl5pPr marL="1312301" indent="-234945"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GB" sz="1200" kern="1200" dirty="0">
                <a:solidFill>
                  <a:schemeClr val="tx1"/>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defTabSz="609463">
              <a:buClr>
                <a:srgbClr val="EA7200"/>
              </a:buClr>
            </a:pPr>
            <a:r>
              <a:rPr lang="en-US" sz="2400">
                <a:solidFill>
                  <a:schemeClr val="accent3"/>
                </a:solidFill>
              </a:rPr>
              <a:t>Text and layout</a:t>
            </a:r>
          </a:p>
          <a:p>
            <a:pPr marL="305969" indent="-284372" defTabSz="609463">
              <a:buClr>
                <a:srgbClr val="EA7200"/>
              </a:buClr>
              <a:buFont typeface="Arial" panose="020B0604020202020204" pitchFamily="34" charset="0"/>
              <a:buChar char="•"/>
            </a:pPr>
            <a:r>
              <a:rPr lang="en-US" sz="1000">
                <a:solidFill>
                  <a:schemeClr val="bg1"/>
                </a:solidFill>
              </a:rPr>
              <a:t>Keep your slides simple and use the notes function below the slide for own notes</a:t>
            </a:r>
          </a:p>
          <a:p>
            <a:pPr marL="19046" lvl="1" indent="0" defTabSz="609463">
              <a:spcBef>
                <a:spcPts val="600"/>
              </a:spcBef>
              <a:spcAft>
                <a:spcPts val="400"/>
              </a:spcAft>
              <a:buClr>
                <a:srgbClr val="EA7200"/>
              </a:buClr>
              <a:buNone/>
            </a:pPr>
            <a:r>
              <a:rPr lang="en-US" sz="1400" b="1">
                <a:solidFill>
                  <a:schemeClr val="bg1"/>
                </a:solidFill>
              </a:rPr>
              <a:t>Font</a:t>
            </a:r>
          </a:p>
          <a:p>
            <a:pPr marL="304768" lvl="1" indent="-285721" defTabSz="609463">
              <a:buClr>
                <a:srgbClr val="EA7200"/>
              </a:buClr>
            </a:pPr>
            <a:r>
              <a:rPr lang="en-US" sz="1000">
                <a:solidFill>
                  <a:schemeClr val="bg1"/>
                </a:solidFill>
              </a:rPr>
              <a:t>Use </a:t>
            </a:r>
            <a:r>
              <a:rPr lang="en-US" sz="1000">
                <a:solidFill>
                  <a:schemeClr val="accent3"/>
                </a:solidFill>
              </a:rPr>
              <a:t>Arial</a:t>
            </a:r>
            <a:r>
              <a:rPr lang="en-US" sz="1000">
                <a:solidFill>
                  <a:schemeClr val="bg1"/>
                </a:solidFill>
              </a:rPr>
              <a:t> as default font for all MS Office applications</a:t>
            </a:r>
          </a:p>
          <a:p>
            <a:pPr marL="19046" lvl="1" indent="0" defTabSz="609463">
              <a:spcBef>
                <a:spcPts val="600"/>
              </a:spcBef>
              <a:spcAft>
                <a:spcPts val="400"/>
              </a:spcAft>
              <a:buClr>
                <a:srgbClr val="EA7200"/>
              </a:buClr>
              <a:buNone/>
            </a:pPr>
            <a:r>
              <a:rPr lang="en-US" sz="1400" b="1">
                <a:solidFill>
                  <a:schemeClr val="bg1"/>
                </a:solidFill>
              </a:rPr>
              <a:t>Slides and layouts</a:t>
            </a:r>
          </a:p>
          <a:p>
            <a:pPr marL="304768" lvl="1" indent="-285721" defTabSz="609463">
              <a:buClr>
                <a:srgbClr val="EA7200"/>
              </a:buClr>
            </a:pPr>
            <a:r>
              <a:rPr lang="en-US" sz="1000">
                <a:solidFill>
                  <a:schemeClr val="bg1"/>
                </a:solidFill>
              </a:rPr>
              <a:t>See the different layout suggestions for slides by clicking the Home tab </a:t>
            </a:r>
            <a:r>
              <a:rPr lang="en-US" sz="1000">
                <a:solidFill>
                  <a:schemeClr val="bg1"/>
                </a:solidFill>
                <a:sym typeface="Wingdings" panose="05000000000000000000" pitchFamily="2" charset="2"/>
              </a:rPr>
              <a:t></a:t>
            </a:r>
            <a:r>
              <a:rPr lang="en-US" sz="1000">
                <a:solidFill>
                  <a:schemeClr val="bg1"/>
                </a:solidFill>
              </a:rPr>
              <a:t> “New Slide”</a:t>
            </a:r>
          </a:p>
          <a:p>
            <a:pPr marL="304768" lvl="1" indent="-285721" defTabSz="609463">
              <a:buClr>
                <a:srgbClr val="EA7200"/>
              </a:buClr>
            </a:pPr>
            <a:r>
              <a:rPr lang="en-US" sz="1000">
                <a:solidFill>
                  <a:schemeClr val="bg1"/>
                </a:solidFill>
              </a:rPr>
              <a:t>Get further inspiration for your PowerPoint presentation (models, layouts, tables, overviews, timelines, etc.) from our </a:t>
            </a:r>
            <a:r>
              <a:rPr lang="en-US" sz="1000">
                <a:solidFill>
                  <a:schemeClr val="accent3"/>
                </a:solidFill>
              </a:rPr>
              <a:t>Inspiration Deck</a:t>
            </a:r>
            <a:r>
              <a:rPr lang="en-US" sz="1000">
                <a:solidFill>
                  <a:schemeClr val="bg1"/>
                </a:solidFill>
              </a:rPr>
              <a:t> on the GN Brand Portal</a:t>
            </a:r>
          </a:p>
          <a:p>
            <a:pPr marL="19046" lvl="1" indent="0" defTabSz="609463">
              <a:spcBef>
                <a:spcPts val="600"/>
              </a:spcBef>
              <a:spcAft>
                <a:spcPts val="400"/>
              </a:spcAft>
              <a:buClr>
                <a:srgbClr val="EA7200"/>
              </a:buClr>
              <a:buNone/>
            </a:pPr>
            <a:r>
              <a:rPr lang="en-US" sz="1400" b="1">
                <a:solidFill>
                  <a:schemeClr val="bg1"/>
                </a:solidFill>
              </a:rPr>
              <a:t>Use of logo and other GN assets</a:t>
            </a:r>
          </a:p>
          <a:p>
            <a:pPr marL="304768" lvl="1" indent="-285721" defTabSz="609463">
              <a:buClr>
                <a:srgbClr val="EA7200"/>
              </a:buClr>
            </a:pPr>
            <a:r>
              <a:rPr lang="en-US" sz="1000">
                <a:solidFill>
                  <a:schemeClr val="bg1"/>
                </a:solidFill>
              </a:rPr>
              <a:t>Familiarize yourself with the </a:t>
            </a:r>
            <a:r>
              <a:rPr lang="en-US" sz="1000">
                <a:solidFill>
                  <a:schemeClr val="accent3"/>
                </a:solidFill>
              </a:rPr>
              <a:t>GN Brand guidelines</a:t>
            </a:r>
            <a:r>
              <a:rPr lang="en-US" sz="1000">
                <a:solidFill>
                  <a:schemeClr val="bg1"/>
                </a:solidFill>
              </a:rPr>
              <a:t> when using the GN assets (logo, colors, etc.). You can find these on the GN Brand Portal</a:t>
            </a:r>
          </a:p>
          <a:p>
            <a:pPr marL="304768" lvl="1" indent="-285721" defTabSz="609463">
              <a:buClr>
                <a:srgbClr val="EA7200"/>
              </a:buClr>
            </a:pPr>
            <a:r>
              <a:rPr lang="en-US" sz="1000">
                <a:solidFill>
                  <a:schemeClr val="bg1"/>
                </a:solidFill>
              </a:rPr>
              <a:t>The GN colors are predefined in the top row of the color box</a:t>
            </a:r>
          </a:p>
          <a:p>
            <a:pPr marL="304768" lvl="1" indent="-285721" defTabSz="609463">
              <a:buClr>
                <a:srgbClr val="EA7200"/>
              </a:buClr>
            </a:pPr>
            <a:endParaRPr lang="en-US" sz="1400">
              <a:solidFill>
                <a:srgbClr val="000000"/>
              </a:solidFill>
            </a:endParaRPr>
          </a:p>
          <a:p>
            <a:pPr marL="19046" lvl="1" indent="0" defTabSz="609463">
              <a:buClr>
                <a:srgbClr val="EA7200"/>
              </a:buClr>
              <a:buNone/>
            </a:pPr>
            <a:endParaRPr lang="en-US" sz="1800">
              <a:solidFill>
                <a:srgbClr val="000000"/>
              </a:solidFill>
            </a:endParaRPr>
          </a:p>
        </p:txBody>
      </p:sp>
      <p:sp>
        <p:nvSpPr>
          <p:cNvPr id="10" name="Text Placeholder 5">
            <a:extLst>
              <a:ext uri="{FF2B5EF4-FFF2-40B4-BE49-F238E27FC236}">
                <a16:creationId xmlns:a16="http://schemas.microsoft.com/office/drawing/2014/main" id="{279C0728-8465-8223-2E5D-363548583D80}"/>
              </a:ext>
            </a:extLst>
          </p:cNvPr>
          <p:cNvSpPr txBox="1">
            <a:spLocks/>
          </p:cNvSpPr>
          <p:nvPr/>
        </p:nvSpPr>
        <p:spPr>
          <a:xfrm>
            <a:off x="4472152" y="1642281"/>
            <a:ext cx="3090265" cy="4295852"/>
          </a:xfrm>
          <a:prstGeom prst="rect">
            <a:avLst/>
          </a:prstGeom>
          <a:noFill/>
        </p:spPr>
        <p:txBody>
          <a:bodyPr vert="horz" lIns="35990" tIns="45708" rIns="35990" bIns="45708" rtlCol="0">
            <a:noAutofit/>
          </a:bodyPr>
          <a:lstStyle>
            <a:lvl1pPr marL="0" indent="0" algn="l" defTabSz="609585" rtl="0" eaLnBrk="1" latinLnBrk="0" hangingPunct="1">
              <a:lnSpc>
                <a:spcPct val="90000"/>
              </a:lnSpc>
              <a:spcBef>
                <a:spcPts val="400"/>
              </a:spcBef>
              <a:spcAft>
                <a:spcPts val="800"/>
              </a:spcAft>
              <a:buClr>
                <a:schemeClr val="accent3"/>
              </a:buClr>
              <a:buFont typeface="Arial" panose="020B0604020202020204" pitchFamily="34" charset="0"/>
              <a:buNone/>
              <a:defRPr lang="en-US" sz="2400" b="0" kern="1200" baseline="0" dirty="0">
                <a:solidFill>
                  <a:schemeClr val="tx1"/>
                </a:solidFill>
                <a:latin typeface="Arial"/>
                <a:ea typeface="+mn-ea"/>
                <a:cs typeface="Arial"/>
              </a:defRPr>
            </a:lvl1pPr>
            <a:lvl2pPr marL="263525" indent="-244475"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2000" b="0" kern="1200" dirty="0">
                <a:solidFill>
                  <a:schemeClr val="tx1"/>
                </a:solidFill>
                <a:latin typeface="Arial"/>
                <a:ea typeface="+mn-ea"/>
                <a:cs typeface="Arial"/>
              </a:defRPr>
            </a:lvl2pPr>
            <a:lvl3pPr marL="630238" indent="-227013"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1800" kern="1200" dirty="0">
                <a:solidFill>
                  <a:schemeClr val="tx1"/>
                </a:solidFill>
                <a:latin typeface="Arial"/>
                <a:ea typeface="+mn-ea"/>
                <a:cs typeface="Arial"/>
              </a:defRPr>
            </a:lvl3pPr>
            <a:lvl4pPr marL="985838" indent="-227013" algn="l" defTabSz="609585" rtl="0" eaLnBrk="1" latinLnBrk="0" hangingPunct="1">
              <a:lnSpc>
                <a:spcPct val="90000"/>
              </a:lnSpc>
              <a:spcBef>
                <a:spcPts val="400"/>
              </a:spcBef>
              <a:spcAft>
                <a:spcPts val="800"/>
              </a:spcAft>
              <a:buClr>
                <a:schemeClr val="accent3"/>
              </a:buClr>
              <a:buFont typeface="Arial" panose="020B0604020202020204" pitchFamily="34" charset="0"/>
              <a:buChar char="•"/>
              <a:tabLst/>
              <a:defRPr lang="en-US" sz="1200" kern="1200" dirty="0">
                <a:solidFill>
                  <a:schemeClr val="tx1"/>
                </a:solidFill>
                <a:latin typeface="Arial"/>
                <a:ea typeface="+mn-ea"/>
                <a:cs typeface="Arial"/>
              </a:defRPr>
            </a:lvl4pPr>
            <a:lvl5pPr marL="1312301" indent="-234945"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GB" sz="1200" kern="1200" dirty="0">
                <a:solidFill>
                  <a:schemeClr val="tx1"/>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defTabSz="609463">
              <a:buClr>
                <a:srgbClr val="EA7200"/>
              </a:buClr>
            </a:pPr>
            <a:r>
              <a:rPr lang="en-US" sz="2400">
                <a:solidFill>
                  <a:schemeClr val="accent3"/>
                </a:solidFill>
              </a:rPr>
              <a:t>Pictures and icons</a:t>
            </a:r>
          </a:p>
          <a:p>
            <a:pPr defTabSz="609463">
              <a:spcBef>
                <a:spcPts val="600"/>
              </a:spcBef>
              <a:spcAft>
                <a:spcPts val="400"/>
              </a:spcAft>
              <a:buClr>
                <a:srgbClr val="EA7200"/>
              </a:buClr>
            </a:pPr>
            <a:r>
              <a:rPr lang="en-US" sz="1400" b="1">
                <a:solidFill>
                  <a:schemeClr val="bg1"/>
                </a:solidFill>
              </a:rPr>
              <a:t>Pictures</a:t>
            </a:r>
          </a:p>
          <a:p>
            <a:pPr marL="285721" indent="-285721" defTabSz="609463">
              <a:buClr>
                <a:srgbClr val="EA7200"/>
              </a:buClr>
              <a:buFont typeface="Arial" panose="020B0604020202020204" pitchFamily="34" charset="0"/>
              <a:buChar char="•"/>
            </a:pPr>
            <a:r>
              <a:rPr lang="en-US" sz="1000">
                <a:solidFill>
                  <a:schemeClr val="bg1"/>
                </a:solidFill>
                <a:latin typeface="+mn-lt"/>
              </a:rPr>
              <a:t>On slides with a picture placeholder, click the icon and insert a picture. You can find a </a:t>
            </a:r>
            <a:r>
              <a:rPr lang="en-US" sz="1000">
                <a:solidFill>
                  <a:schemeClr val="accent3"/>
                </a:solidFill>
                <a:latin typeface="+mn-lt"/>
              </a:rPr>
              <a:t>large selection of lifestyle photos</a:t>
            </a:r>
            <a:r>
              <a:rPr lang="en-US" sz="1000">
                <a:solidFill>
                  <a:schemeClr val="bg1"/>
                </a:solidFill>
                <a:latin typeface="+mn-lt"/>
              </a:rPr>
              <a:t> on the GN Brand Portal</a:t>
            </a:r>
          </a:p>
          <a:p>
            <a:pPr marL="285721" indent="-285721" defTabSz="609463">
              <a:buClr>
                <a:srgbClr val="EA7200"/>
              </a:buClr>
              <a:buFont typeface="Arial" panose="020B0604020202020204" pitchFamily="34" charset="0"/>
              <a:buChar char="•"/>
            </a:pPr>
            <a:r>
              <a:rPr lang="en-US" sz="1000">
                <a:solidFill>
                  <a:schemeClr val="bg1"/>
                </a:solidFill>
                <a:latin typeface="+mn-lt"/>
              </a:rPr>
              <a:t>Click “Crop” to change size or focus of the picture</a:t>
            </a:r>
          </a:p>
          <a:p>
            <a:pPr marL="285721" indent="-285721" defTabSz="609463">
              <a:buClr>
                <a:srgbClr val="EA7200"/>
              </a:buClr>
              <a:buFont typeface="Arial" panose="020B0604020202020204" pitchFamily="34" charset="0"/>
              <a:buChar char="•"/>
            </a:pPr>
            <a:r>
              <a:rPr lang="en-US" sz="1000">
                <a:solidFill>
                  <a:schemeClr val="bg1"/>
                </a:solidFill>
              </a:rPr>
              <a:t>If you want to scale the picture, press the Shift-key while dragging the corners of the picture</a:t>
            </a:r>
          </a:p>
          <a:p>
            <a:pPr marL="285721" indent="-285721" defTabSz="609463">
              <a:buClr>
                <a:srgbClr val="EA7200"/>
              </a:buClr>
              <a:buFont typeface="Arial" panose="020B0604020202020204" pitchFamily="34" charset="0"/>
              <a:buChar char="•"/>
            </a:pPr>
            <a:r>
              <a:rPr lang="en-US" sz="1000">
                <a:solidFill>
                  <a:schemeClr val="bg1"/>
                </a:solidFill>
              </a:rPr>
              <a:t>If a picture covers another picture or a text box, right-click and use “Send to back” or “Send to front”</a:t>
            </a:r>
          </a:p>
          <a:p>
            <a:pPr defTabSz="609463">
              <a:spcBef>
                <a:spcPts val="600"/>
              </a:spcBef>
              <a:spcAft>
                <a:spcPts val="400"/>
              </a:spcAft>
              <a:buClr>
                <a:srgbClr val="EA7200"/>
              </a:buClr>
            </a:pPr>
            <a:r>
              <a:rPr lang="en-US" sz="1400" b="1">
                <a:solidFill>
                  <a:schemeClr val="bg1"/>
                </a:solidFill>
              </a:rPr>
              <a:t>Icons</a:t>
            </a:r>
          </a:p>
          <a:p>
            <a:pPr marL="285721" indent="-285721" defTabSz="609463">
              <a:buClr>
                <a:srgbClr val="EA7200"/>
              </a:buClr>
              <a:buFont typeface="Arial" panose="020B0604020202020204" pitchFamily="34" charset="0"/>
              <a:buChar char="•"/>
            </a:pPr>
            <a:r>
              <a:rPr lang="en-US" sz="1000">
                <a:solidFill>
                  <a:schemeClr val="bg1"/>
                </a:solidFill>
              </a:rPr>
              <a:t>You can find a wide selection of </a:t>
            </a:r>
            <a:r>
              <a:rPr lang="en-US" sz="1000">
                <a:solidFill>
                  <a:schemeClr val="accent3"/>
                </a:solidFill>
              </a:rPr>
              <a:t>explanatory icons </a:t>
            </a:r>
            <a:r>
              <a:rPr lang="en-US" sz="1000">
                <a:solidFill>
                  <a:schemeClr val="bg1"/>
                </a:solidFill>
              </a:rPr>
              <a:t>on the GN Brand Portal under “Photos &amp; Illustrations”</a:t>
            </a:r>
          </a:p>
          <a:p>
            <a:pPr defTabSz="609463">
              <a:buClr>
                <a:srgbClr val="EA7200"/>
              </a:buClr>
            </a:pPr>
            <a:endParaRPr lang="en-US" sz="1000">
              <a:solidFill>
                <a:schemeClr val="bg1"/>
              </a:solidFill>
            </a:endParaRPr>
          </a:p>
          <a:p>
            <a:pPr marL="285721" indent="-285721" defTabSz="609463">
              <a:buClr>
                <a:srgbClr val="EA7200"/>
              </a:buClr>
              <a:buFont typeface="Arial" panose="020B0604020202020204" pitchFamily="34" charset="0"/>
              <a:buChar char="•"/>
            </a:pPr>
            <a:endParaRPr lang="en-US" sz="2400">
              <a:solidFill>
                <a:srgbClr val="000000"/>
              </a:solidFill>
            </a:endParaRPr>
          </a:p>
        </p:txBody>
      </p:sp>
      <p:sp>
        <p:nvSpPr>
          <p:cNvPr id="11" name="Text Placeholder 5">
            <a:extLst>
              <a:ext uri="{FF2B5EF4-FFF2-40B4-BE49-F238E27FC236}">
                <a16:creationId xmlns:a16="http://schemas.microsoft.com/office/drawing/2014/main" id="{15BF62F9-AB5B-CE6B-9370-A581F7AE1D04}"/>
              </a:ext>
            </a:extLst>
          </p:cNvPr>
          <p:cNvSpPr txBox="1">
            <a:spLocks/>
          </p:cNvSpPr>
          <p:nvPr/>
        </p:nvSpPr>
        <p:spPr>
          <a:xfrm>
            <a:off x="8765738" y="1576300"/>
            <a:ext cx="3090265" cy="4295852"/>
          </a:xfrm>
          <a:prstGeom prst="rect">
            <a:avLst/>
          </a:prstGeom>
          <a:noFill/>
        </p:spPr>
        <p:txBody>
          <a:bodyPr vert="horz" lIns="35990" tIns="45708" rIns="35990" bIns="45708" rtlCol="0">
            <a:noAutofit/>
          </a:bodyPr>
          <a:lstStyle>
            <a:lvl1pPr marL="0" indent="0" algn="l" defTabSz="609585" rtl="0" eaLnBrk="1" latinLnBrk="0" hangingPunct="1">
              <a:lnSpc>
                <a:spcPct val="90000"/>
              </a:lnSpc>
              <a:spcBef>
                <a:spcPts val="400"/>
              </a:spcBef>
              <a:spcAft>
                <a:spcPts val="800"/>
              </a:spcAft>
              <a:buClr>
                <a:schemeClr val="accent3"/>
              </a:buClr>
              <a:buFont typeface="Arial" panose="020B0604020202020204" pitchFamily="34" charset="0"/>
              <a:buNone/>
              <a:defRPr lang="en-US" sz="2400" b="0" kern="1200" baseline="0" dirty="0">
                <a:solidFill>
                  <a:schemeClr val="tx1"/>
                </a:solidFill>
                <a:latin typeface="Arial"/>
                <a:ea typeface="+mn-ea"/>
                <a:cs typeface="Arial"/>
              </a:defRPr>
            </a:lvl1pPr>
            <a:lvl2pPr marL="263525" indent="-244475"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2000" b="0" kern="1200" dirty="0">
                <a:solidFill>
                  <a:schemeClr val="tx1"/>
                </a:solidFill>
                <a:latin typeface="Arial"/>
                <a:ea typeface="+mn-ea"/>
                <a:cs typeface="Arial"/>
              </a:defRPr>
            </a:lvl2pPr>
            <a:lvl3pPr marL="630238" indent="-227013"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1800" kern="1200" dirty="0">
                <a:solidFill>
                  <a:schemeClr val="tx1"/>
                </a:solidFill>
                <a:latin typeface="Arial"/>
                <a:ea typeface="+mn-ea"/>
                <a:cs typeface="Arial"/>
              </a:defRPr>
            </a:lvl3pPr>
            <a:lvl4pPr marL="985838" indent="-227013" algn="l" defTabSz="609585" rtl="0" eaLnBrk="1" latinLnBrk="0" hangingPunct="1">
              <a:lnSpc>
                <a:spcPct val="90000"/>
              </a:lnSpc>
              <a:spcBef>
                <a:spcPts val="400"/>
              </a:spcBef>
              <a:spcAft>
                <a:spcPts val="800"/>
              </a:spcAft>
              <a:buClr>
                <a:schemeClr val="accent3"/>
              </a:buClr>
              <a:buFont typeface="Arial" panose="020B0604020202020204" pitchFamily="34" charset="0"/>
              <a:buChar char="•"/>
              <a:tabLst/>
              <a:defRPr lang="en-US" sz="1200" kern="1200" dirty="0">
                <a:solidFill>
                  <a:schemeClr val="tx1"/>
                </a:solidFill>
                <a:latin typeface="Arial"/>
                <a:ea typeface="+mn-ea"/>
                <a:cs typeface="Arial"/>
              </a:defRPr>
            </a:lvl4pPr>
            <a:lvl5pPr marL="1312301" indent="-234945"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GB" sz="1200" kern="1200" dirty="0">
                <a:solidFill>
                  <a:schemeClr val="tx1"/>
                </a:solidFill>
                <a:latin typeface="Arial"/>
                <a:ea typeface="+mn-ea"/>
                <a:cs typeface="Arial"/>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defTabSz="609463">
              <a:buClr>
                <a:srgbClr val="EA7200"/>
              </a:buClr>
            </a:pPr>
            <a:r>
              <a:rPr lang="en-US" sz="2400">
                <a:solidFill>
                  <a:schemeClr val="accent3"/>
                </a:solidFill>
              </a:rPr>
              <a:t>Further tips and tricks</a:t>
            </a:r>
            <a:endParaRPr lang="en-GB" sz="1400" b="1">
              <a:solidFill>
                <a:schemeClr val="bg1"/>
              </a:solidFill>
              <a:latin typeface="Arial" panose="020B0604020202020204" pitchFamily="34" charset="0"/>
              <a:cs typeface="Arial" panose="020B0604020202020204" pitchFamily="34" charset="0"/>
            </a:endParaRPr>
          </a:p>
          <a:p>
            <a:pPr defTabSz="914218">
              <a:spcBef>
                <a:spcPts val="600"/>
              </a:spcBef>
              <a:spcAft>
                <a:spcPts val="400"/>
              </a:spcAft>
              <a:defRPr/>
            </a:pPr>
            <a:r>
              <a:rPr lang="en-GB" sz="1400" b="1">
                <a:solidFill>
                  <a:schemeClr val="bg1"/>
                </a:solidFill>
                <a:latin typeface="Arial" panose="020B0604020202020204" pitchFamily="34" charset="0"/>
                <a:cs typeface="Arial" panose="020B0604020202020204" pitchFamily="34" charset="0"/>
              </a:rPr>
              <a:t>Branded PowerPoint templates</a:t>
            </a:r>
            <a:endParaRPr lang="en-US" sz="1000">
              <a:solidFill>
                <a:schemeClr val="bg1"/>
              </a:solidFill>
              <a:latin typeface="Arial" panose="020B0604020202020204" pitchFamily="34" charset="0"/>
              <a:cs typeface="Arial" panose="020B0604020202020204" pitchFamily="34" charset="0"/>
            </a:endParaRPr>
          </a:p>
          <a:p>
            <a:pPr marL="285721" indent="-285721" defTabSz="914218">
              <a:buFont typeface="Arial" panose="020B0604020202020204" pitchFamily="34" charset="0"/>
              <a:buChar char="•"/>
            </a:pPr>
            <a:r>
              <a:rPr lang="en-US" sz="1000">
                <a:solidFill>
                  <a:schemeClr val="bg1"/>
                </a:solidFill>
                <a:latin typeface="Arial" panose="020B0604020202020204" pitchFamily="34" charset="0"/>
                <a:cs typeface="Arial" panose="020B0604020202020204" pitchFamily="34" charset="0"/>
              </a:rPr>
              <a:t>If you need to create a presentation for one of the product brands, click “File” </a:t>
            </a:r>
            <a:r>
              <a:rPr lang="en-US" sz="1000">
                <a:solidFill>
                  <a:schemeClr val="bg1"/>
                </a:solidFill>
                <a:latin typeface="Arial" panose="020B0604020202020204" pitchFamily="34" charset="0"/>
                <a:cs typeface="Arial" panose="020B0604020202020204" pitchFamily="34" charset="0"/>
                <a:sym typeface="Wingdings" panose="05000000000000000000" pitchFamily="2" charset="2"/>
              </a:rPr>
              <a:t></a:t>
            </a:r>
            <a:r>
              <a:rPr lang="en-US" sz="1000">
                <a:solidFill>
                  <a:schemeClr val="bg1"/>
                </a:solidFill>
                <a:latin typeface="Arial" panose="020B0604020202020204" pitchFamily="34" charset="0"/>
                <a:cs typeface="Arial" panose="020B0604020202020204" pitchFamily="34" charset="0"/>
              </a:rPr>
              <a:t> “New” and choose the desired template</a:t>
            </a:r>
          </a:p>
          <a:p>
            <a:pPr marL="285721" indent="-285721" defTabSz="914218">
              <a:buFont typeface="Arial" panose="020B0604020202020204" pitchFamily="34" charset="0"/>
              <a:buChar char="•"/>
            </a:pPr>
            <a:endParaRPr lang="en-US" sz="1000">
              <a:solidFill>
                <a:schemeClr val="bg1"/>
              </a:solidFill>
              <a:latin typeface="Arial" panose="020B0604020202020204" pitchFamily="34" charset="0"/>
              <a:cs typeface="Arial" panose="020B0604020202020204" pitchFamily="34" charset="0"/>
            </a:endParaRPr>
          </a:p>
          <a:p>
            <a:pPr marL="0" indent="0" defTabSz="914218">
              <a:buFont typeface="Arial" panose="020B0604020202020204" pitchFamily="34" charset="0"/>
              <a:buNone/>
            </a:pPr>
            <a:r>
              <a:rPr lang="en-US" sz="2400" b="0" kern="1200" baseline="0">
                <a:solidFill>
                  <a:schemeClr val="accent3"/>
                </a:solidFill>
                <a:latin typeface="Arial"/>
                <a:ea typeface="+mn-ea"/>
                <a:cs typeface="Arial"/>
              </a:rPr>
              <a:t>GN Brand Portal</a:t>
            </a:r>
          </a:p>
          <a:p>
            <a:pPr marL="285721" indent="-285721" defTabSz="914218">
              <a:buFont typeface="Arial" panose="020B0604020202020204" pitchFamily="34" charset="0"/>
              <a:buChar char="•"/>
            </a:pPr>
            <a:r>
              <a:rPr lang="en-US" sz="1000">
                <a:solidFill>
                  <a:schemeClr val="bg1"/>
                </a:solidFill>
                <a:latin typeface="Arial" panose="020B0604020202020204" pitchFamily="34" charset="0"/>
                <a:cs typeface="Arial" panose="020B0604020202020204" pitchFamily="34" charset="0"/>
              </a:rPr>
              <a:t>This is our one-stop-shop for GN brand assets and material. You can access it through </a:t>
            </a:r>
            <a:r>
              <a:rPr lang="en-US" sz="1000">
                <a:solidFill>
                  <a:schemeClr val="accent3"/>
                </a:solidFill>
                <a:latin typeface="Arial" panose="020B0604020202020204" pitchFamily="34" charset="0"/>
                <a:cs typeface="Arial" panose="020B0604020202020204" pitchFamily="34" charset="0"/>
              </a:rPr>
              <a:t>My.GN </a:t>
            </a:r>
            <a:r>
              <a:rPr lang="en-US" sz="1000">
                <a:solidFill>
                  <a:schemeClr val="accent3"/>
                </a:solidFill>
                <a:latin typeface="Arial" panose="020B0604020202020204" pitchFamily="34" charset="0"/>
                <a:cs typeface="Arial" panose="020B0604020202020204" pitchFamily="34" charset="0"/>
                <a:sym typeface="Wingdings" panose="05000000000000000000" pitchFamily="2" charset="2"/>
              </a:rPr>
              <a:t> Shortcuts  Communication &amp; Brand Guidance</a:t>
            </a:r>
            <a:endParaRPr lang="en-US" sz="1000">
              <a:solidFill>
                <a:schemeClr val="accent3"/>
              </a:solidFill>
              <a:latin typeface="Arial" panose="020B0604020202020204" pitchFamily="34" charset="0"/>
              <a:cs typeface="Arial" panose="020B0604020202020204" pitchFamily="34" charset="0"/>
            </a:endParaRPr>
          </a:p>
          <a:p>
            <a:pPr marL="285721" indent="-285721" defTabSz="914218">
              <a:buFont typeface="Arial" panose="020B0604020202020204" pitchFamily="34" charset="0"/>
              <a:buChar char="•"/>
            </a:pPr>
            <a:r>
              <a:rPr lang="en-US" sz="1000">
                <a:solidFill>
                  <a:schemeClr val="bg1"/>
                </a:solidFill>
                <a:latin typeface="Arial" panose="020B0604020202020204" pitchFamily="34" charset="0"/>
                <a:cs typeface="Arial" panose="020B0604020202020204" pitchFamily="34" charset="0"/>
              </a:rPr>
              <a:t>Use Single-Sign-On to access the portal</a:t>
            </a:r>
          </a:p>
          <a:p>
            <a:pPr marL="0" indent="0" defTabSz="914218">
              <a:buFont typeface="Arial" panose="020B0604020202020204" pitchFamily="34" charset="0"/>
              <a:buNone/>
            </a:pPr>
            <a:endParaRPr lang="en-US" sz="1000" b="0" kern="1200" baseline="0">
              <a:solidFill>
                <a:schemeClr val="accent3"/>
              </a:solidFill>
              <a:latin typeface="Arial"/>
              <a:ea typeface="+mn-ea"/>
              <a:cs typeface="Arial"/>
            </a:endParaRPr>
          </a:p>
          <a:p>
            <a:pPr marL="0" indent="0" defTabSz="914218">
              <a:buFont typeface="Arial" panose="020B0604020202020204" pitchFamily="34" charset="0"/>
              <a:buNone/>
            </a:pPr>
            <a:endParaRPr lang="en-US" sz="2400" b="0" kern="1200" baseline="0">
              <a:solidFill>
                <a:schemeClr val="accent3"/>
              </a:solidFill>
              <a:latin typeface="Arial"/>
              <a:ea typeface="+mn-ea"/>
              <a:cs typeface="Arial"/>
            </a:endParaRPr>
          </a:p>
        </p:txBody>
      </p:sp>
      <p:sp>
        <p:nvSpPr>
          <p:cNvPr id="13" name="Diagonal Stripe 12">
            <a:extLst>
              <a:ext uri="{FF2B5EF4-FFF2-40B4-BE49-F238E27FC236}">
                <a16:creationId xmlns:a16="http://schemas.microsoft.com/office/drawing/2014/main" id="{AA18F3F3-701D-EBC9-F529-7DF0E06EFEEA}"/>
              </a:ext>
            </a:extLst>
          </p:cNvPr>
          <p:cNvSpPr/>
          <p:nvPr/>
        </p:nvSpPr>
        <p:spPr>
          <a:xfrm flipH="1">
            <a:off x="10322010" y="0"/>
            <a:ext cx="1870784" cy="1310640"/>
          </a:xfrm>
          <a:prstGeom prst="diagStripe">
            <a:avLst>
              <a:gd name="adj" fmla="val 65504"/>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GB" sz="1800" err="1">
              <a:solidFill>
                <a:schemeClr val="tx1"/>
              </a:solidFill>
            </a:endParaRPr>
          </a:p>
        </p:txBody>
      </p:sp>
      <p:sp>
        <p:nvSpPr>
          <p:cNvPr id="14" name="TextBox 13">
            <a:extLst>
              <a:ext uri="{FF2B5EF4-FFF2-40B4-BE49-F238E27FC236}">
                <a16:creationId xmlns:a16="http://schemas.microsoft.com/office/drawing/2014/main" id="{81E1838E-92E0-D5B9-5E56-3DB32427E180}"/>
              </a:ext>
            </a:extLst>
          </p:cNvPr>
          <p:cNvSpPr txBox="1"/>
          <p:nvPr/>
        </p:nvSpPr>
        <p:spPr>
          <a:xfrm rot="2106603">
            <a:off x="10623460" y="358835"/>
            <a:ext cx="1620746" cy="369332"/>
          </a:xfrm>
          <a:prstGeom prst="rect">
            <a:avLst/>
          </a:prstGeom>
          <a:noFill/>
        </p:spPr>
        <p:txBody>
          <a:bodyPr wrap="none" rtlCol="0">
            <a:spAutoFit/>
          </a:bodyPr>
          <a:lstStyle/>
          <a:p>
            <a:r>
              <a:rPr lang="en-GB" sz="1800" b="1">
                <a:solidFill>
                  <a:schemeClr val="bg1"/>
                </a:solidFill>
              </a:rPr>
              <a:t>USER GUIDE</a:t>
            </a:r>
          </a:p>
        </p:txBody>
      </p:sp>
      <p:sp>
        <p:nvSpPr>
          <p:cNvPr id="16" name="TextBox 15">
            <a:extLst>
              <a:ext uri="{FF2B5EF4-FFF2-40B4-BE49-F238E27FC236}">
                <a16:creationId xmlns:a16="http://schemas.microsoft.com/office/drawing/2014/main" id="{DAAB01FE-4063-954B-97D2-1359C870804F}"/>
              </a:ext>
            </a:extLst>
          </p:cNvPr>
          <p:cNvSpPr txBox="1"/>
          <p:nvPr/>
        </p:nvSpPr>
        <p:spPr>
          <a:xfrm>
            <a:off x="395785" y="321735"/>
            <a:ext cx="8874330" cy="523220"/>
          </a:xfrm>
          <a:prstGeom prst="rect">
            <a:avLst/>
          </a:prstGeom>
          <a:noFill/>
        </p:spPr>
        <p:txBody>
          <a:bodyPr wrap="square" rtlCol="0">
            <a:spAutoFit/>
          </a:bodyPr>
          <a:lstStyle/>
          <a:p>
            <a:r>
              <a:rPr lang="da-DK" sz="2800">
                <a:solidFill>
                  <a:schemeClr val="bg1"/>
                </a:solidFill>
              </a:rPr>
              <a:t>How to use the GN PowerPoint template</a:t>
            </a:r>
            <a:endParaRPr lang="en-US" sz="2400">
              <a:solidFill>
                <a:schemeClr val="bg1"/>
              </a:solidFill>
            </a:endParaRPr>
          </a:p>
        </p:txBody>
      </p:sp>
    </p:spTree>
    <p:extLst>
      <p:ext uri="{BB962C8B-B14F-4D97-AF65-F5344CB8AC3E}">
        <p14:creationId xmlns:p14="http://schemas.microsoft.com/office/powerpoint/2010/main" val="31975544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lides after this are not part of the template">
    <p:bg>
      <p:bgPr>
        <a:solidFill>
          <a:schemeClr val="tx2"/>
        </a:solidFill>
        <a:effectLst/>
      </p:bgPr>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1612759E-7F06-117D-4EEE-73C6E0541BFC}"/>
              </a:ext>
            </a:extLst>
          </p:cNvPr>
          <p:cNvSpPr>
            <a:spLocks noGrp="1"/>
          </p:cNvSpPr>
          <p:nvPr>
            <p:ph type="sldNum" sz="quarter" idx="4"/>
          </p:nvPr>
        </p:nvSpPr>
        <p:spPr>
          <a:xfrm>
            <a:off x="406541" y="6568571"/>
            <a:ext cx="292443" cy="172800"/>
          </a:xfrm>
          <a:prstGeom prst="rect">
            <a:avLst/>
          </a:prstGeom>
          <a:noFill/>
        </p:spPr>
        <p:txBody>
          <a:bodyPr vert="horz" lIns="0" tIns="45720" rIns="0" bIns="0" rtlCol="0" anchor="ctr">
            <a:noAutofit/>
          </a:bodyPr>
          <a:lstStyle>
            <a:lvl1pPr algn="ctr">
              <a:defRPr sz="800">
                <a:solidFill>
                  <a:schemeClr val="bg1"/>
                </a:solidFill>
                <a:latin typeface="Arial"/>
                <a:cs typeface="Arial"/>
              </a:defRPr>
            </a:lvl1pPr>
          </a:lstStyle>
          <a:p>
            <a:fld id="{745116E1-301A-E646-A893-BEC126A65370}" type="slidenum">
              <a:rPr lang="en-GB" smtClean="0"/>
              <a:pPr/>
              <a:t>‹#›</a:t>
            </a:fld>
            <a:endParaRPr lang="en-GB"/>
          </a:p>
        </p:txBody>
      </p:sp>
      <p:sp>
        <p:nvSpPr>
          <p:cNvPr id="2" name="TextBox 1">
            <a:extLst>
              <a:ext uri="{FF2B5EF4-FFF2-40B4-BE49-F238E27FC236}">
                <a16:creationId xmlns:a16="http://schemas.microsoft.com/office/drawing/2014/main" id="{E9F05A8B-9BDC-F41C-E498-961BC3C02AF4}"/>
              </a:ext>
            </a:extLst>
          </p:cNvPr>
          <p:cNvSpPr txBox="1"/>
          <p:nvPr/>
        </p:nvSpPr>
        <p:spPr>
          <a:xfrm>
            <a:off x="862933" y="2212824"/>
            <a:ext cx="9874141" cy="3046988"/>
          </a:xfrm>
          <a:prstGeom prst="rect">
            <a:avLst/>
          </a:prstGeom>
          <a:noFill/>
        </p:spPr>
        <p:txBody>
          <a:bodyPr wrap="square" rtlCol="0">
            <a:spAutoFit/>
          </a:bodyPr>
          <a:lstStyle/>
          <a:p>
            <a:pPr algn="l"/>
            <a:r>
              <a:rPr lang="en-US" sz="9599" i="0" u="none">
                <a:solidFill>
                  <a:schemeClr val="accent3"/>
                </a:solidFill>
              </a:rPr>
              <a:t>not</a:t>
            </a:r>
            <a:r>
              <a:rPr lang="en-US" sz="9599">
                <a:solidFill>
                  <a:schemeClr val="bg1"/>
                </a:solidFill>
              </a:rPr>
              <a:t> part of the </a:t>
            </a:r>
            <a:br>
              <a:rPr lang="en-US" sz="9599">
                <a:solidFill>
                  <a:schemeClr val="bg1"/>
                </a:solidFill>
              </a:rPr>
            </a:br>
            <a:r>
              <a:rPr lang="en-US" sz="9599">
                <a:solidFill>
                  <a:schemeClr val="bg1"/>
                </a:solidFill>
              </a:rPr>
              <a:t>GN template</a:t>
            </a:r>
          </a:p>
        </p:txBody>
      </p:sp>
      <p:sp>
        <p:nvSpPr>
          <p:cNvPr id="4" name="Arrow: Chevron 3">
            <a:extLst>
              <a:ext uri="{FF2B5EF4-FFF2-40B4-BE49-F238E27FC236}">
                <a16:creationId xmlns:a16="http://schemas.microsoft.com/office/drawing/2014/main" id="{E8C4E120-F227-BAB7-FD96-C99BCB4276C2}"/>
              </a:ext>
            </a:extLst>
          </p:cNvPr>
          <p:cNvSpPr/>
          <p:nvPr/>
        </p:nvSpPr>
        <p:spPr>
          <a:xfrm>
            <a:off x="9610056" y="1718709"/>
            <a:ext cx="1005312" cy="3541103"/>
          </a:xfrm>
          <a:prstGeom prst="chevron">
            <a:avLst>
              <a:gd name="adj" fmla="val 98252"/>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sz="1800" err="1">
              <a:solidFill>
                <a:schemeClr val="accent3"/>
              </a:solidFill>
            </a:endParaRPr>
          </a:p>
        </p:txBody>
      </p:sp>
      <p:sp>
        <p:nvSpPr>
          <p:cNvPr id="5" name="TextBox 4">
            <a:extLst>
              <a:ext uri="{FF2B5EF4-FFF2-40B4-BE49-F238E27FC236}">
                <a16:creationId xmlns:a16="http://schemas.microsoft.com/office/drawing/2014/main" id="{78D23E1E-5253-EE2B-807E-67ECC97BC07B}"/>
              </a:ext>
            </a:extLst>
          </p:cNvPr>
          <p:cNvSpPr txBox="1"/>
          <p:nvPr/>
        </p:nvSpPr>
        <p:spPr>
          <a:xfrm>
            <a:off x="862933" y="1691298"/>
            <a:ext cx="9874141" cy="646331"/>
          </a:xfrm>
          <a:prstGeom prst="rect">
            <a:avLst/>
          </a:prstGeom>
          <a:noFill/>
        </p:spPr>
        <p:txBody>
          <a:bodyPr wrap="square" rtlCol="0">
            <a:spAutoFit/>
          </a:bodyPr>
          <a:lstStyle/>
          <a:p>
            <a:pPr algn="l"/>
            <a:r>
              <a:rPr lang="en-US" sz="3600" i="0" u="none">
                <a:solidFill>
                  <a:schemeClr val="bg1"/>
                </a:solidFill>
              </a:rPr>
              <a:t>Slides after this are </a:t>
            </a:r>
            <a:endParaRPr lang="en-US" sz="3600">
              <a:solidFill>
                <a:schemeClr val="bg1"/>
              </a:solidFill>
            </a:endParaRPr>
          </a:p>
        </p:txBody>
      </p:sp>
    </p:spTree>
    <p:extLst>
      <p:ext uri="{BB962C8B-B14F-4D97-AF65-F5344CB8AC3E}">
        <p14:creationId xmlns:p14="http://schemas.microsoft.com/office/powerpoint/2010/main" val="35840737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Cover image_Insert Picture">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E9CCC41D-9E82-B840-AE5C-D84B0D33516A}"/>
              </a:ext>
            </a:extLst>
          </p:cNvPr>
          <p:cNvSpPr>
            <a:spLocks noGrp="1"/>
          </p:cNvSpPr>
          <p:nvPr>
            <p:ph type="pic" sz="quarter" idx="16" hasCustomPrompt="1"/>
          </p:nvPr>
        </p:nvSpPr>
        <p:spPr>
          <a:xfrm>
            <a:off x="0" y="1"/>
            <a:ext cx="12192000" cy="4398963"/>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10" name="Subtitle 2"/>
          <p:cNvSpPr>
            <a:spLocks noGrp="1"/>
          </p:cNvSpPr>
          <p:nvPr>
            <p:ph type="subTitle" idx="1" hasCustomPrompt="1"/>
          </p:nvPr>
        </p:nvSpPr>
        <p:spPr>
          <a:xfrm>
            <a:off x="478367" y="5312938"/>
            <a:ext cx="11235267" cy="852915"/>
          </a:xfrm>
          <a:effectLst/>
        </p:spPr>
        <p:txBody>
          <a:bodyPr lIns="0" numCol="2" spcCol="252000">
            <a:noAutofit/>
          </a:bodyPr>
          <a:lstStyle>
            <a:lvl1pPr marL="0" indent="0" algn="l">
              <a:buNone/>
              <a:defRPr sz="1800" b="0">
                <a:solidFill>
                  <a:schemeClr val="tx1"/>
                </a:solidFill>
              </a:defRPr>
            </a:lvl1pPr>
            <a:lvl2pPr marL="609524" indent="0" algn="ctr">
              <a:buNone/>
              <a:defRPr>
                <a:solidFill>
                  <a:schemeClr val="tx1">
                    <a:tint val="75000"/>
                  </a:schemeClr>
                </a:solidFill>
              </a:defRPr>
            </a:lvl2pPr>
            <a:lvl3pPr marL="1219048" indent="0" algn="ctr">
              <a:buNone/>
              <a:defRPr>
                <a:solidFill>
                  <a:schemeClr val="tx1">
                    <a:tint val="75000"/>
                  </a:schemeClr>
                </a:solidFill>
              </a:defRPr>
            </a:lvl3pPr>
            <a:lvl4pPr marL="1828571" indent="0" algn="ctr">
              <a:buNone/>
              <a:defRPr>
                <a:solidFill>
                  <a:schemeClr val="tx1">
                    <a:tint val="75000"/>
                  </a:schemeClr>
                </a:solidFill>
              </a:defRPr>
            </a:lvl4pPr>
            <a:lvl5pPr marL="2438095" indent="0" algn="ctr">
              <a:buNone/>
              <a:defRPr>
                <a:solidFill>
                  <a:schemeClr val="tx1">
                    <a:tint val="75000"/>
                  </a:schemeClr>
                </a:solidFill>
              </a:defRPr>
            </a:lvl5pPr>
            <a:lvl6pPr marL="3047619" indent="0" algn="ctr">
              <a:buNone/>
              <a:defRPr>
                <a:solidFill>
                  <a:schemeClr val="tx1">
                    <a:tint val="75000"/>
                  </a:schemeClr>
                </a:solidFill>
              </a:defRPr>
            </a:lvl6pPr>
            <a:lvl7pPr marL="3657143" indent="0" algn="ctr">
              <a:buNone/>
              <a:defRPr>
                <a:solidFill>
                  <a:schemeClr val="tx1">
                    <a:tint val="75000"/>
                  </a:schemeClr>
                </a:solidFill>
              </a:defRPr>
            </a:lvl7pPr>
            <a:lvl8pPr marL="4266666" indent="0" algn="ctr">
              <a:buNone/>
              <a:defRPr>
                <a:solidFill>
                  <a:schemeClr val="tx1">
                    <a:tint val="75000"/>
                  </a:schemeClr>
                </a:solidFill>
              </a:defRPr>
            </a:lvl8pPr>
            <a:lvl9pPr marL="4876190" indent="0" algn="ctr">
              <a:buNone/>
              <a:defRPr>
                <a:solidFill>
                  <a:schemeClr val="tx1">
                    <a:tint val="75000"/>
                  </a:schemeClr>
                </a:solidFill>
              </a:defRPr>
            </a:lvl9pPr>
          </a:lstStyle>
          <a:p>
            <a:r>
              <a:rPr lang="en-US"/>
              <a:t>Insert sub-headline here</a:t>
            </a:r>
            <a:endParaRPr lang="en-GB"/>
          </a:p>
        </p:txBody>
      </p:sp>
      <p:sp>
        <p:nvSpPr>
          <p:cNvPr id="11" name="Title 1"/>
          <p:cNvSpPr>
            <a:spLocks noGrp="1"/>
          </p:cNvSpPr>
          <p:nvPr>
            <p:ph type="ctrTitle" hasCustomPrompt="1"/>
          </p:nvPr>
        </p:nvSpPr>
        <p:spPr>
          <a:xfrm>
            <a:off x="478367" y="4629926"/>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Insert headline here</a:t>
            </a:r>
            <a:endParaRPr lang="en-GB"/>
          </a:p>
        </p:txBody>
      </p:sp>
    </p:spTree>
    <p:extLst>
      <p:ext uri="{BB962C8B-B14F-4D97-AF65-F5344CB8AC3E}">
        <p14:creationId xmlns:p14="http://schemas.microsoft.com/office/powerpoint/2010/main" val="28603667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Simple Contents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2E15D5C7-003C-D0B9-1B94-FCE2D28C7EBF}"/>
              </a:ext>
            </a:extLst>
          </p:cNvPr>
          <p:cNvSpPr>
            <a:spLocks noGrp="1"/>
          </p:cNvSpPr>
          <p:nvPr>
            <p:ph type="title" hasCustomPrompt="1"/>
          </p:nvPr>
        </p:nvSpPr>
        <p:spPr>
          <a:xfrm>
            <a:off x="406541" y="321736"/>
            <a:ext cx="11358875" cy="488951"/>
          </a:xfrm>
        </p:spPr>
        <p:txBody>
          <a:bodyPr>
            <a:noAutofit/>
          </a:bodyPr>
          <a:lstStyle>
            <a:lvl1pPr>
              <a:defRPr/>
            </a:lvl1pPr>
          </a:lstStyle>
          <a:p>
            <a:r>
              <a:rPr lang="en-US"/>
              <a:t>Insert headline here</a:t>
            </a:r>
            <a:endParaRPr lang="en-GB"/>
          </a:p>
        </p:txBody>
      </p:sp>
    </p:spTree>
    <p:extLst>
      <p:ext uri="{BB962C8B-B14F-4D97-AF65-F5344CB8AC3E}">
        <p14:creationId xmlns:p14="http://schemas.microsoft.com/office/powerpoint/2010/main" val="28713992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1_Simple Contents Page_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a:lvl1pPr>
          </a:lstStyle>
          <a:p>
            <a:r>
              <a:rPr lang="en-US"/>
              <a:t>Insert headline here</a:t>
            </a:r>
            <a:endParaRPr lang="en-GB"/>
          </a:p>
        </p:txBody>
      </p:sp>
      <p:sp>
        <p:nvSpPr>
          <p:cNvPr id="3" name="Content Placeholder 2"/>
          <p:cNvSpPr>
            <a:spLocks noGrp="1"/>
          </p:cNvSpPr>
          <p:nvPr>
            <p:ph idx="1" hasCustomPrompt="1"/>
          </p:nvPr>
        </p:nvSpPr>
        <p:spPr>
          <a:noFill/>
        </p:spPr>
        <p:txBody>
          <a:bodyPr vert="horz" lIns="36000" tIns="45720" rIns="36000" bIns="45720" rtlCol="0">
            <a:noAutofit/>
          </a:bodyPr>
          <a:lstStyle>
            <a:lvl1pPr marL="342866" indent="-342866">
              <a:buFont typeface="Arial" panose="020B0604020202020204" pitchFamily="34" charset="0"/>
              <a:buChar char="•"/>
              <a:defRPr lang="en-US" smtClean="0"/>
            </a:lvl1pPr>
            <a:lvl2pPr>
              <a:defRPr lang="en-US" smtClean="0"/>
            </a:lvl2pPr>
            <a:lvl3pPr>
              <a:defRPr lang="en-US" smtClean="0"/>
            </a:lvl3pPr>
            <a:lvl4pPr>
              <a:defRPr lang="en-US" smtClean="0"/>
            </a:lvl4pPr>
            <a:lvl5pPr>
              <a:defRPr lang="en-GB"/>
            </a:lvl5pPr>
            <a:lvl6pPr marL="3047619" indent="0">
              <a:buNone/>
              <a:defRPr/>
            </a:lvl6pPr>
          </a:lstStyle>
          <a:p>
            <a:pPr lvl="0"/>
            <a:r>
              <a:rPr lang="en-US"/>
              <a:t>Insert content here</a:t>
            </a:r>
          </a:p>
          <a:p>
            <a:pPr lvl="2"/>
            <a:r>
              <a:rPr lang="en-US"/>
              <a:t>Second level</a:t>
            </a:r>
          </a:p>
          <a:p>
            <a:pPr lvl="3"/>
            <a:r>
              <a:rPr lang="en-US"/>
              <a:t>Third level</a:t>
            </a:r>
          </a:p>
          <a:p>
            <a:pPr lvl="4"/>
            <a:r>
              <a:rPr lang="en-US"/>
              <a:t>Fourth level</a:t>
            </a:r>
            <a:endParaRPr lang="en-GB"/>
          </a:p>
        </p:txBody>
      </p:sp>
    </p:spTree>
    <p:extLst>
      <p:ext uri="{BB962C8B-B14F-4D97-AF65-F5344CB8AC3E}">
        <p14:creationId xmlns:p14="http://schemas.microsoft.com/office/powerpoint/2010/main" val="20051524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Grey Full Background">
    <p:bg>
      <p:bgPr>
        <a:solidFill>
          <a:srgbClr val="F1EFE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EA6F-A0D9-4B0F-B7FC-6EA99DFF1BF5}"/>
              </a:ext>
            </a:extLst>
          </p:cNvPr>
          <p:cNvSpPr>
            <a:spLocks noGrp="1"/>
          </p:cNvSpPr>
          <p:nvPr>
            <p:ph type="title" hasCustomPrompt="1"/>
          </p:nvPr>
        </p:nvSpPr>
        <p:spPr/>
        <p:txBody>
          <a:bodyPr/>
          <a:lstStyle>
            <a:lvl1pPr>
              <a:defRPr sz="2800"/>
            </a:lvl1pPr>
          </a:lstStyle>
          <a:p>
            <a:r>
              <a:rPr lang="en-US"/>
              <a:t>Insert headline here</a:t>
            </a:r>
            <a:endParaRPr lang="da-DK"/>
          </a:p>
        </p:txBody>
      </p:sp>
      <p:sp>
        <p:nvSpPr>
          <p:cNvPr id="5" name="Content Placeholder 2">
            <a:extLst>
              <a:ext uri="{FF2B5EF4-FFF2-40B4-BE49-F238E27FC236}">
                <a16:creationId xmlns:a16="http://schemas.microsoft.com/office/drawing/2014/main" id="{CE380ED7-0CAA-483C-8D70-3961E00D2302}"/>
              </a:ext>
            </a:extLst>
          </p:cNvPr>
          <p:cNvSpPr>
            <a:spLocks noGrp="1"/>
          </p:cNvSpPr>
          <p:nvPr>
            <p:ph idx="1" hasCustomPrompt="1"/>
          </p:nvPr>
        </p:nvSpPr>
        <p:spPr>
          <a:xfrm>
            <a:off x="416560" y="1357971"/>
            <a:ext cx="11358878" cy="4807880"/>
          </a:xfrm>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68327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Half Page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D9959C-49A5-4BBC-B86B-C8EDAED793D5}"/>
              </a:ext>
            </a:extLst>
          </p:cNvPr>
          <p:cNvSpPr/>
          <p:nvPr userDrawn="1"/>
        </p:nvSpPr>
        <p:spPr>
          <a:xfrm>
            <a:off x="6107865" y="0"/>
            <a:ext cx="6085978" cy="685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13A87129-770C-4BAE-B0C8-5C47F98A9B94}"/>
              </a:ext>
            </a:extLst>
          </p:cNvPr>
          <p:cNvSpPr>
            <a:spLocks noGrp="1"/>
          </p:cNvSpPr>
          <p:nvPr>
            <p:ph type="title" hasCustomPrompt="1"/>
          </p:nvPr>
        </p:nvSpPr>
        <p:spPr/>
        <p:txBody>
          <a:bodyPr/>
          <a:lstStyle>
            <a:lvl1pPr>
              <a:defRPr>
                <a:solidFill>
                  <a:schemeClr val="bg1"/>
                </a:solidFill>
              </a:defRPr>
            </a:lvl1pPr>
          </a:lstStyle>
          <a:p>
            <a:r>
              <a:rPr lang="en-US"/>
              <a:t>Insert headline here</a:t>
            </a:r>
            <a:endParaRPr lang="da-DK"/>
          </a:p>
        </p:txBody>
      </p:sp>
      <p:sp>
        <p:nvSpPr>
          <p:cNvPr id="5" name="Content Placeholder 2">
            <a:extLst>
              <a:ext uri="{FF2B5EF4-FFF2-40B4-BE49-F238E27FC236}">
                <a16:creationId xmlns:a16="http://schemas.microsoft.com/office/drawing/2014/main" id="{358769A0-2CC5-4738-A962-15D9509CBE96}"/>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GB">
                <a:solidFill>
                  <a:schemeClr val="bg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7503E98E-47E7-45CA-8B3B-7BCDE979FB1E}"/>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a:extLst>
              <a:ext uri="{FF2B5EF4-FFF2-40B4-BE49-F238E27FC236}">
                <a16:creationId xmlns:a16="http://schemas.microsoft.com/office/drawing/2014/main" id="{2EDF3289-E5A5-31ED-5D0F-0243894ED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693006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05504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Green one third">
    <p:bg>
      <p:bgPr>
        <a:gradFill flip="none" rotWithShape="1">
          <a:gsLst>
            <a:gs pos="0">
              <a:srgbClr val="253746"/>
            </a:gs>
            <a:gs pos="100000">
              <a:srgbClr val="253746"/>
            </a:gs>
          </a:gsLst>
          <a:lin ang="8100000" scaled="1"/>
          <a:tileRect/>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28241A7-364D-4A6B-96D9-5B1830968788}"/>
              </a:ext>
            </a:extLst>
          </p:cNvPr>
          <p:cNvGraphicFramePr>
            <a:graphicFrameLocks noChangeAspect="1"/>
          </p:cNvGraphicFramePr>
          <p:nvPr userDrawn="1">
            <p:custDataLst>
              <p:tags r:id="rId1"/>
            </p:custDataLst>
            <p:extLst>
              <p:ext uri="{D42A27DB-BD31-4B8C-83A1-F6EECF244321}">
                <p14:modId xmlns:p14="http://schemas.microsoft.com/office/powerpoint/2010/main" val="3499985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E28241A7-364D-4A6B-96D9-5B18309687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9" y="0"/>
            <a:ext cx="416951" cy="6858000"/>
          </a:xfrm>
          <a:prstGeom prst="rect">
            <a:avLst/>
          </a:prstGeom>
        </p:spPr>
      </p:pic>
      <p:sp>
        <p:nvSpPr>
          <p:cNvPr id="11" name="Title 4"/>
          <p:cNvSpPr>
            <a:spLocks noGrp="1"/>
          </p:cNvSpPr>
          <p:nvPr>
            <p:ph type="title" hasCustomPrompt="1"/>
          </p:nvPr>
        </p:nvSpPr>
        <p:spPr>
          <a:xfrm>
            <a:off x="406594" y="2681103"/>
            <a:ext cx="3351287" cy="1495794"/>
          </a:xfrm>
          <a:prstGeom prst="rect">
            <a:avLst/>
          </a:prstGeom>
        </p:spPr>
        <p:txBody>
          <a:bodyPr vert="horz" anchor="ctr">
            <a:noAutofit/>
          </a:bodyPr>
          <a:lstStyle>
            <a:lvl1pPr rtl="0">
              <a:defRPr sz="2800">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r>
              <a:rPr lang="en-US"/>
              <a:t>Click to add title</a:t>
            </a:r>
          </a:p>
        </p:txBody>
      </p:sp>
      <p:sp>
        <p:nvSpPr>
          <p:cNvPr id="13" name="Rectangle 12"/>
          <p:cNvSpPr/>
          <p:nvPr userDrawn="1"/>
        </p:nvSpPr>
        <p:spPr bwMode="white">
          <a:xfrm>
            <a:off x="4080764"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rtl="0"/>
            <a:endParaRPr lang="en-US" sz="1200">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16" name="Copyright" hidden="1"/>
          <p:cNvSpPr txBox="1"/>
          <p:nvPr userDrawn="1"/>
        </p:nvSpPr>
        <p:spPr>
          <a:xfrm rot="16200000">
            <a:off x="9486901" y="3921601"/>
            <a:ext cx="5133975" cy="98745"/>
          </a:xfrm>
          <a:prstGeom prst="rect">
            <a:avLst/>
          </a:prstGeom>
          <a:noFill/>
        </p:spPr>
        <p:txBody>
          <a:bodyPr wrap="square" lIns="0" tIns="0" rIns="0" bIns="0" rtlCol="0" anchor="t">
            <a:spAutoFit/>
          </a:bodyPr>
          <a:lstStyle/>
          <a:p>
            <a:pPr rtl="0">
              <a:lnSpc>
                <a:spcPct val="90000"/>
              </a:lnSpc>
              <a:spcAft>
                <a:spcPts val="600"/>
              </a:spcAft>
            </a:pPr>
            <a:r>
              <a:rPr lang="en-US" sz="700">
                <a:solidFill>
                  <a:schemeClr val="bg1">
                    <a:lumMod val="50000"/>
                  </a:schemeClr>
                </a:solidFill>
                <a:latin typeface="Arial" panose="020B0604020202020204" pitchFamily="34" charset="0"/>
                <a:cs typeface="Arial" panose="020B0604020202020204" pitchFamily="34" charset="0"/>
                <a:sym typeface="Arial" panose="020B0604020202020204" pitchFamily="34" charset="0"/>
              </a:rPr>
              <a:t>Copyright © 2024 by Boston Consulting Group. All rights reserved.</a:t>
            </a:r>
          </a:p>
        </p:txBody>
      </p:sp>
      <p:pic>
        <p:nvPicPr>
          <p:cNvPr id="18" name="Picture 17">
            <a:extLst>
              <a:ext uri="{FF2B5EF4-FFF2-40B4-BE49-F238E27FC236}">
                <a16:creationId xmlns:a16="http://schemas.microsoft.com/office/drawing/2014/main" id="{02AF9387-9D65-40F3-AC2A-1BA606C8758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55181" y="6374167"/>
            <a:ext cx="765393" cy="367419"/>
          </a:xfrm>
          <a:prstGeom prst="rect">
            <a:avLst/>
          </a:prstGeom>
        </p:spPr>
      </p:pic>
    </p:spTree>
    <p:extLst>
      <p:ext uri="{BB962C8B-B14F-4D97-AF65-F5344CB8AC3E}">
        <p14:creationId xmlns:p14="http://schemas.microsoft.com/office/powerpoint/2010/main" val="24557859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_Thank You Imag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0B7CCA-9F98-434A-A423-2257AF9F4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4391025"/>
          </a:xfrm>
          <a:prstGeom prst="rect">
            <a:avLst/>
          </a:prstGeom>
        </p:spPr>
      </p:pic>
      <p:sp>
        <p:nvSpPr>
          <p:cNvPr id="11" name="Title 1"/>
          <p:cNvSpPr>
            <a:spLocks noGrp="1"/>
          </p:cNvSpPr>
          <p:nvPr>
            <p:ph type="ctrTitle" hasCustomPrompt="1"/>
          </p:nvPr>
        </p:nvSpPr>
        <p:spPr>
          <a:xfrm>
            <a:off x="478367" y="4629925"/>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Thank you</a:t>
            </a:r>
            <a:endParaRPr lang="en-GB"/>
          </a:p>
        </p:txBody>
      </p:sp>
    </p:spTree>
    <p:extLst>
      <p:ext uri="{BB962C8B-B14F-4D97-AF65-F5344CB8AC3E}">
        <p14:creationId xmlns:p14="http://schemas.microsoft.com/office/powerpoint/2010/main" val="1951087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er / Full Image White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5EF51B8-0F0E-46A3-BF5A-EEE9A7D4AAD3}"/>
              </a:ext>
            </a:extLst>
          </p:cNvPr>
          <p:cNvSpPr>
            <a:spLocks noGrp="1"/>
          </p:cNvSpPr>
          <p:nvPr>
            <p:ph type="pic" sz="quarter" idx="10" hasCustomPrompt="1"/>
          </p:nvPr>
        </p:nvSpPr>
        <p:spPr>
          <a:xfrm>
            <a:off x="0" y="0"/>
            <a:ext cx="12192000" cy="6858000"/>
          </a:xfrm>
          <a:solidFill>
            <a:schemeClr val="tx1">
              <a:lumMod val="75000"/>
            </a:schemeClr>
          </a:solidFill>
        </p:spPr>
        <p:txBody>
          <a:bodyPr/>
          <a:lstStyle>
            <a:lvl1pPr>
              <a:defRPr/>
            </a:lvl1pPr>
          </a:lstStyle>
          <a:p>
            <a:r>
              <a:rPr lang="en-US"/>
              <a:t>Insert image</a:t>
            </a:r>
          </a:p>
        </p:txBody>
      </p:sp>
      <p:sp>
        <p:nvSpPr>
          <p:cNvPr id="2" name="Title 1">
            <a:extLst>
              <a:ext uri="{FF2B5EF4-FFF2-40B4-BE49-F238E27FC236}">
                <a16:creationId xmlns:a16="http://schemas.microsoft.com/office/drawing/2014/main" id="{F3E9F29D-FE9F-4376-A0E6-4645B80EB0B8}"/>
              </a:ext>
            </a:extLst>
          </p:cNvPr>
          <p:cNvSpPr>
            <a:spLocks noGrp="1"/>
          </p:cNvSpPr>
          <p:nvPr>
            <p:ph type="title" hasCustomPrompt="1"/>
          </p:nvPr>
        </p:nvSpPr>
        <p:spPr>
          <a:xfrm>
            <a:off x="6167438" y="2766218"/>
            <a:ext cx="5689600" cy="1325563"/>
          </a:xfrm>
          <a:prstGeom prst="rect">
            <a:avLst/>
          </a:prstGeom>
        </p:spPr>
        <p:txBody>
          <a:bodyPr/>
          <a:lstStyle>
            <a:lvl1pPr>
              <a:defRPr>
                <a:solidFill>
                  <a:schemeClr val="tx2"/>
                </a:solidFill>
              </a:defRPr>
            </a:lvl1pPr>
          </a:lstStyle>
          <a:p>
            <a:r>
              <a:rPr lang="en-US"/>
              <a:t>BREAKER SLIDE</a:t>
            </a:r>
          </a:p>
        </p:txBody>
      </p:sp>
    </p:spTree>
    <p:extLst>
      <p:ext uri="{BB962C8B-B14F-4D97-AF65-F5344CB8AC3E}">
        <p14:creationId xmlns:p14="http://schemas.microsoft.com/office/powerpoint/2010/main" val="10434753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Three Color Background_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FBF249-5CAA-4AE4-9F02-DA51AE7B696C}"/>
              </a:ext>
            </a:extLst>
          </p:cNvPr>
          <p:cNvSpPr/>
          <p:nvPr userDrawn="1"/>
        </p:nvSpPr>
        <p:spPr>
          <a:xfrm>
            <a:off x="3922809" y="0"/>
            <a:ext cx="8269191"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Rectangle 4">
            <a:extLst>
              <a:ext uri="{FF2B5EF4-FFF2-40B4-BE49-F238E27FC236}">
                <a16:creationId xmlns:a16="http://schemas.microsoft.com/office/drawing/2014/main" id="{074829D1-9983-412F-A288-ABACA8830E93}"/>
              </a:ext>
            </a:extLst>
          </p:cNvPr>
          <p:cNvSpPr/>
          <p:nvPr userDrawn="1"/>
        </p:nvSpPr>
        <p:spPr>
          <a:xfrm>
            <a:off x="8099337" y="0"/>
            <a:ext cx="4106962" cy="6858000"/>
          </a:xfrm>
          <a:prstGeom prst="rect">
            <a:avLst/>
          </a:prstGeom>
          <a:solidFill>
            <a:srgbClr val="E2D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G" sz="1800"/>
          </a:p>
        </p:txBody>
      </p:sp>
      <p:pic>
        <p:nvPicPr>
          <p:cNvPr id="6" name="Picture 5">
            <a:extLst>
              <a:ext uri="{FF2B5EF4-FFF2-40B4-BE49-F238E27FC236}">
                <a16:creationId xmlns:a16="http://schemas.microsoft.com/office/drawing/2014/main" id="{0E795892-D655-4BF9-B3F8-40F0B0DADBA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8" name="Title 1">
            <a:extLst>
              <a:ext uri="{FF2B5EF4-FFF2-40B4-BE49-F238E27FC236}">
                <a16:creationId xmlns:a16="http://schemas.microsoft.com/office/drawing/2014/main" id="{3B234CC8-4F14-4D15-B52D-4CA7FA8B83ED}"/>
              </a:ext>
            </a:extLst>
          </p:cNvPr>
          <p:cNvSpPr>
            <a:spLocks noGrp="1"/>
          </p:cNvSpPr>
          <p:nvPr>
            <p:ph type="title" hasCustomPrompt="1"/>
          </p:nvPr>
        </p:nvSpPr>
        <p:spPr>
          <a:xfrm>
            <a:off x="406541" y="321736"/>
            <a:ext cx="11358875" cy="488951"/>
          </a:xfrm>
        </p:spPr>
        <p:txBody>
          <a:bodyPr/>
          <a:lstStyle/>
          <a:p>
            <a:r>
              <a:rPr lang="en-US"/>
              <a:t>Insert headline here</a:t>
            </a:r>
            <a:endParaRPr lang="da-DK"/>
          </a:p>
        </p:txBody>
      </p:sp>
      <p:sp>
        <p:nvSpPr>
          <p:cNvPr id="9" name="Content Placeholder 10">
            <a:extLst>
              <a:ext uri="{FF2B5EF4-FFF2-40B4-BE49-F238E27FC236}">
                <a16:creationId xmlns:a16="http://schemas.microsoft.com/office/drawing/2014/main" id="{C6D1684C-92B0-4FA5-853A-28F3B8C4AA16}"/>
              </a:ext>
            </a:extLst>
          </p:cNvPr>
          <p:cNvSpPr>
            <a:spLocks noGrp="1"/>
          </p:cNvSpPr>
          <p:nvPr>
            <p:ph sz="quarter" idx="12" hasCustomPrompt="1"/>
          </p:nvPr>
        </p:nvSpPr>
        <p:spPr>
          <a:xfrm>
            <a:off x="422914"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0" name="Content Placeholder 10">
            <a:extLst>
              <a:ext uri="{FF2B5EF4-FFF2-40B4-BE49-F238E27FC236}">
                <a16:creationId xmlns:a16="http://schemas.microsoft.com/office/drawing/2014/main" id="{036CCB03-97E6-4CDD-AEF0-D971A163374A}"/>
              </a:ext>
            </a:extLst>
          </p:cNvPr>
          <p:cNvSpPr>
            <a:spLocks noGrp="1"/>
          </p:cNvSpPr>
          <p:nvPr>
            <p:ph sz="quarter" idx="13" hasCustomPrompt="1"/>
          </p:nvPr>
        </p:nvSpPr>
        <p:spPr>
          <a:xfrm>
            <a:off x="4505643"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1" name="Content Placeholder 10">
            <a:extLst>
              <a:ext uri="{FF2B5EF4-FFF2-40B4-BE49-F238E27FC236}">
                <a16:creationId xmlns:a16="http://schemas.microsoft.com/office/drawing/2014/main" id="{19C6ADEB-5CA5-418A-8A37-7AF97D898C55}"/>
              </a:ext>
            </a:extLst>
          </p:cNvPr>
          <p:cNvSpPr>
            <a:spLocks noGrp="1"/>
          </p:cNvSpPr>
          <p:nvPr>
            <p:ph sz="quarter" idx="14" hasCustomPrompt="1"/>
          </p:nvPr>
        </p:nvSpPr>
        <p:spPr>
          <a:xfrm>
            <a:off x="8647386" y="1869441"/>
            <a:ext cx="3010861"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Tree>
    <p:extLst>
      <p:ext uri="{BB962C8B-B14F-4D97-AF65-F5344CB8AC3E}">
        <p14:creationId xmlns:p14="http://schemas.microsoft.com/office/powerpoint/2010/main" val="1317690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imple Contents Pag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2E15D5C7-003C-D0B9-1B94-FCE2D28C7EBF}"/>
              </a:ext>
            </a:extLst>
          </p:cNvPr>
          <p:cNvSpPr>
            <a:spLocks noGrp="1"/>
          </p:cNvSpPr>
          <p:nvPr>
            <p:ph type="title" hasCustomPrompt="1"/>
          </p:nvPr>
        </p:nvSpPr>
        <p:spPr>
          <a:xfrm>
            <a:off x="406541" y="321736"/>
            <a:ext cx="11358875" cy="488951"/>
          </a:xfrm>
        </p:spPr>
        <p:txBody>
          <a:bodyPr>
            <a:noAutofit/>
          </a:bodyPr>
          <a:lstStyle>
            <a:lvl1pPr>
              <a:defRPr/>
            </a:lvl1pPr>
          </a:lstStyle>
          <a:p>
            <a:r>
              <a:rPr lang="en-US"/>
              <a:t>Insert headline here</a:t>
            </a:r>
            <a:endParaRPr lang="en-GB"/>
          </a:p>
        </p:txBody>
      </p:sp>
    </p:spTree>
    <p:extLst>
      <p:ext uri="{BB962C8B-B14F-4D97-AF65-F5344CB8AC3E}">
        <p14:creationId xmlns:p14="http://schemas.microsoft.com/office/powerpoint/2010/main" val="25524219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1_Simple Contents Page_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a:lvl1pPr>
          </a:lstStyle>
          <a:p>
            <a:r>
              <a:rPr lang="en-US"/>
              <a:t>Insert headline here</a:t>
            </a:r>
            <a:endParaRPr lang="en-GB"/>
          </a:p>
        </p:txBody>
      </p:sp>
      <p:sp>
        <p:nvSpPr>
          <p:cNvPr id="3" name="Content Placeholder 2"/>
          <p:cNvSpPr>
            <a:spLocks noGrp="1"/>
          </p:cNvSpPr>
          <p:nvPr>
            <p:ph idx="1" hasCustomPrompt="1"/>
          </p:nvPr>
        </p:nvSpPr>
        <p:spPr>
          <a:noFill/>
        </p:spPr>
        <p:txBody>
          <a:bodyPr vert="horz" lIns="36000" tIns="45720" rIns="36000" bIns="45720" rtlCol="0">
            <a:noAutofit/>
          </a:bodyPr>
          <a:lstStyle>
            <a:lvl1pPr marL="342866" indent="-342866">
              <a:buFont typeface="Arial" panose="020B0604020202020204" pitchFamily="34" charset="0"/>
              <a:buChar char="•"/>
              <a:defRPr lang="en-US" smtClean="0"/>
            </a:lvl1pPr>
            <a:lvl2pPr>
              <a:defRPr lang="en-US" smtClean="0"/>
            </a:lvl2pPr>
            <a:lvl3pPr>
              <a:defRPr lang="en-US" smtClean="0"/>
            </a:lvl3pPr>
            <a:lvl4pPr>
              <a:defRPr lang="en-US" smtClean="0"/>
            </a:lvl4pPr>
            <a:lvl5pPr>
              <a:defRPr lang="en-GB"/>
            </a:lvl5pPr>
            <a:lvl6pPr marL="3047619" indent="0">
              <a:buNone/>
              <a:defRPr/>
            </a:lvl6pPr>
          </a:lstStyle>
          <a:p>
            <a:pPr lvl="0"/>
            <a:r>
              <a:rPr lang="en-US"/>
              <a:t>Insert content here</a:t>
            </a:r>
          </a:p>
          <a:p>
            <a:pPr lvl="2"/>
            <a:r>
              <a:rPr lang="en-US"/>
              <a:t>Second level</a:t>
            </a:r>
          </a:p>
          <a:p>
            <a:pPr lvl="3"/>
            <a:r>
              <a:rPr lang="en-US"/>
              <a:t>Third level</a:t>
            </a:r>
          </a:p>
          <a:p>
            <a:pPr lvl="4"/>
            <a:r>
              <a:rPr lang="en-US"/>
              <a:t>Fourth level</a:t>
            </a:r>
            <a:endParaRPr lang="en-GB"/>
          </a:p>
        </p:txBody>
      </p:sp>
    </p:spTree>
    <p:extLst>
      <p:ext uri="{BB962C8B-B14F-4D97-AF65-F5344CB8AC3E}">
        <p14:creationId xmlns:p14="http://schemas.microsoft.com/office/powerpoint/2010/main" val="14652286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Full Background Image_Insert Picture_White Tex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6B6E9D80-4DFD-40E0-A67F-C8EEC27DF4C6}"/>
              </a:ext>
            </a:extLst>
          </p:cNvPr>
          <p:cNvSpPr>
            <a:spLocks noGrp="1"/>
          </p:cNvSpPr>
          <p:nvPr>
            <p:ph type="pic" sz="quarter" idx="14"/>
          </p:nvPr>
        </p:nvSpPr>
        <p:spPr>
          <a:xfrm>
            <a:off x="1" y="0"/>
            <a:ext cx="12191999" cy="6858000"/>
          </a:xfrm>
          <a:effectLst/>
        </p:spPr>
        <p:txBody>
          <a:bodyPr anchor="ctr">
            <a:noAutofit/>
          </a:bodyPr>
          <a:lstStyle>
            <a:lvl1pPr marL="0" indent="0" algn="ctr">
              <a:buNone/>
              <a:defRPr sz="2400">
                <a:solidFill>
                  <a:schemeClr val="tx1"/>
                </a:solidFill>
              </a:defRPr>
            </a:lvl1pPr>
          </a:lstStyle>
          <a:p>
            <a:r>
              <a:rPr lang="en-US"/>
              <a:t>Click icon to add picture</a:t>
            </a:r>
            <a:endParaRPr lang="en-GB"/>
          </a:p>
        </p:txBody>
      </p:sp>
      <p:pic>
        <p:nvPicPr>
          <p:cNvPr id="7" name="Picture 6">
            <a:extLst>
              <a:ext uri="{FF2B5EF4-FFF2-40B4-BE49-F238E27FC236}">
                <a16:creationId xmlns:a16="http://schemas.microsoft.com/office/drawing/2014/main" id="{876A0729-90D9-4A58-B409-339D01D0FE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8" name="Title 1">
            <a:extLst>
              <a:ext uri="{FF2B5EF4-FFF2-40B4-BE49-F238E27FC236}">
                <a16:creationId xmlns:a16="http://schemas.microsoft.com/office/drawing/2014/main" id="{747E723B-937B-45EE-8152-81DC30328285}"/>
              </a:ext>
            </a:extLst>
          </p:cNvPr>
          <p:cNvSpPr txBox="1">
            <a:spLocks/>
          </p:cNvSpPr>
          <p:nvPr userDrawn="1"/>
        </p:nvSpPr>
        <p:spPr>
          <a:xfrm>
            <a:off x="6865930" y="1613398"/>
            <a:ext cx="4838391" cy="1555751"/>
          </a:xfrm>
          <a:prstGeom prst="rect">
            <a:avLst/>
          </a:prstGeom>
          <a:noFill/>
          <a:effectLst/>
        </p:spPr>
        <p:txBody>
          <a:bodyPr vert="horz" wrap="square" lIns="0" tIns="45714" rIns="35995" bIns="45714" rtlCol="0" anchor="t">
            <a:noAutofit/>
          </a:bodyPr>
          <a:lstStyle>
            <a:lvl1pPr marL="0" indent="0" algn="l" defTabSz="609585" rtl="0" eaLnBrk="1" latinLnBrk="0" hangingPunct="1">
              <a:lnSpc>
                <a:spcPct val="100000"/>
              </a:lnSpc>
              <a:spcBef>
                <a:spcPct val="0"/>
              </a:spcBef>
              <a:buNone/>
              <a:defRPr lang="en-GB" sz="2400" b="0" kern="1200" dirty="0">
                <a:solidFill>
                  <a:schemeClr val="tx1"/>
                </a:solidFill>
                <a:latin typeface="Arial"/>
                <a:ea typeface="+mj-ea"/>
                <a:cs typeface="Arial"/>
              </a:defRPr>
            </a:lvl1pPr>
          </a:lstStyle>
          <a:p>
            <a:r>
              <a:rPr lang="en-US" sz="2400">
                <a:solidFill>
                  <a:schemeClr val="bg1"/>
                </a:solidFill>
              </a:rPr>
              <a:t>Insert headline here</a:t>
            </a:r>
          </a:p>
        </p:txBody>
      </p:sp>
      <p:sp>
        <p:nvSpPr>
          <p:cNvPr id="11" name="SmartArt Placeholder 9">
            <a:extLst>
              <a:ext uri="{FF2B5EF4-FFF2-40B4-BE49-F238E27FC236}">
                <a16:creationId xmlns:a16="http://schemas.microsoft.com/office/drawing/2014/main" id="{7BA23B49-976E-4B63-BD9D-6094C53289B9}"/>
              </a:ext>
            </a:extLst>
          </p:cNvPr>
          <p:cNvSpPr>
            <a:spLocks noGrp="1"/>
          </p:cNvSpPr>
          <p:nvPr>
            <p:ph type="dgm" sz="quarter" idx="16" hasCustomPrompt="1"/>
          </p:nvPr>
        </p:nvSpPr>
        <p:spPr>
          <a:xfrm>
            <a:off x="10953912" y="6373813"/>
            <a:ext cx="765075" cy="368300"/>
          </a:xfrm>
          <a:blipFill>
            <a:blip r:embed="rId3"/>
            <a:stretch>
              <a:fillRect/>
            </a:stretch>
          </a:blipFill>
        </p:spPr>
        <p:txBody>
          <a:bodyPr/>
          <a:lstStyle>
            <a:lvl1pPr>
              <a:defRPr/>
            </a:lvl1pPr>
          </a:lstStyle>
          <a:p>
            <a:r>
              <a:rPr lang="da-DK"/>
              <a:t>  </a:t>
            </a:r>
          </a:p>
        </p:txBody>
      </p:sp>
      <p:sp>
        <p:nvSpPr>
          <p:cNvPr id="12" name="Text Placeholder 25">
            <a:extLst>
              <a:ext uri="{FF2B5EF4-FFF2-40B4-BE49-F238E27FC236}">
                <a16:creationId xmlns:a16="http://schemas.microsoft.com/office/drawing/2014/main" id="{1F85B308-BADE-4895-AC91-8B71B5CDA831}"/>
              </a:ext>
            </a:extLst>
          </p:cNvPr>
          <p:cNvSpPr>
            <a:spLocks noGrp="1"/>
          </p:cNvSpPr>
          <p:nvPr>
            <p:ph type="body" sz="quarter" idx="17" hasCustomPrompt="1"/>
          </p:nvPr>
        </p:nvSpPr>
        <p:spPr>
          <a:xfrm>
            <a:off x="484125" y="1670050"/>
            <a:ext cx="4838070" cy="1555750"/>
          </a:xfrm>
        </p:spPr>
        <p:txBody>
          <a:bodyPr/>
          <a:lstStyle>
            <a:lvl1pPr>
              <a:defRPr sz="2800">
                <a:solidFill>
                  <a:schemeClr val="bg1"/>
                </a:solidFill>
              </a:defRPr>
            </a:lvl1pPr>
          </a:lstStyle>
          <a:p>
            <a:pPr lvl="0"/>
            <a:r>
              <a:rPr lang="en-US"/>
              <a:t>Insert headline here</a:t>
            </a:r>
            <a:endParaRPr lang="da-DK"/>
          </a:p>
        </p:txBody>
      </p:sp>
    </p:spTree>
    <p:extLst>
      <p:ext uri="{BB962C8B-B14F-4D97-AF65-F5344CB8AC3E}">
        <p14:creationId xmlns:p14="http://schemas.microsoft.com/office/powerpoint/2010/main" val="27305744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Full Background Image_Insert Picture_Black Tex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658D76C4-EA08-45F7-9C0C-05E98CF51A51}"/>
              </a:ext>
            </a:extLst>
          </p:cNvPr>
          <p:cNvSpPr>
            <a:spLocks noGrp="1"/>
          </p:cNvSpPr>
          <p:nvPr>
            <p:ph type="pic" sz="quarter" idx="14"/>
          </p:nvPr>
        </p:nvSpPr>
        <p:spPr>
          <a:xfrm>
            <a:off x="1" y="-10010"/>
            <a:ext cx="12191999" cy="6858000"/>
          </a:xfrm>
          <a:effectLst/>
        </p:spPr>
        <p:txBody>
          <a:bodyPr anchor="ctr">
            <a:noAutofit/>
          </a:bodyPr>
          <a:lstStyle>
            <a:lvl1pPr marL="0" indent="0" algn="ctr">
              <a:buNone/>
              <a:defRPr sz="2400">
                <a:solidFill>
                  <a:schemeClr val="tx1"/>
                </a:solidFill>
              </a:defRPr>
            </a:lvl1pPr>
          </a:lstStyle>
          <a:p>
            <a:r>
              <a:rPr lang="en-US"/>
              <a:t>Click icon to add picture</a:t>
            </a:r>
            <a:endParaRPr lang="en-GB"/>
          </a:p>
        </p:txBody>
      </p:sp>
      <p:sp>
        <p:nvSpPr>
          <p:cNvPr id="11" name="SmartArt Placeholder 9">
            <a:extLst>
              <a:ext uri="{FF2B5EF4-FFF2-40B4-BE49-F238E27FC236}">
                <a16:creationId xmlns:a16="http://schemas.microsoft.com/office/drawing/2014/main" id="{B09CBF62-63FF-481C-B039-02FACEBE685B}"/>
              </a:ext>
            </a:extLst>
          </p:cNvPr>
          <p:cNvSpPr>
            <a:spLocks noGrp="1"/>
          </p:cNvSpPr>
          <p:nvPr>
            <p:ph type="dgm" sz="quarter" idx="15" hasCustomPrompt="1"/>
          </p:nvPr>
        </p:nvSpPr>
        <p:spPr>
          <a:xfrm>
            <a:off x="10953912" y="6373813"/>
            <a:ext cx="765075" cy="368300"/>
          </a:xfrm>
          <a:blipFill>
            <a:blip r:embed="rId2"/>
            <a:stretch>
              <a:fillRect/>
            </a:stretch>
          </a:blipFill>
        </p:spPr>
        <p:txBody>
          <a:bodyPr/>
          <a:lstStyle>
            <a:lvl1pPr>
              <a:defRPr/>
            </a:lvl1pPr>
          </a:lstStyle>
          <a:p>
            <a:r>
              <a:rPr lang="da-DK"/>
              <a:t>  </a:t>
            </a:r>
          </a:p>
        </p:txBody>
      </p:sp>
      <p:sp>
        <p:nvSpPr>
          <p:cNvPr id="27" name="Text Placeholder 25">
            <a:extLst>
              <a:ext uri="{FF2B5EF4-FFF2-40B4-BE49-F238E27FC236}">
                <a16:creationId xmlns:a16="http://schemas.microsoft.com/office/drawing/2014/main" id="{7807EBB6-B199-48C4-BA0C-C4376ED95095}"/>
              </a:ext>
            </a:extLst>
          </p:cNvPr>
          <p:cNvSpPr>
            <a:spLocks noGrp="1"/>
          </p:cNvSpPr>
          <p:nvPr>
            <p:ph type="body" sz="quarter" idx="17" hasCustomPrompt="1"/>
          </p:nvPr>
        </p:nvSpPr>
        <p:spPr>
          <a:xfrm>
            <a:off x="484125" y="1670050"/>
            <a:ext cx="4838070" cy="1555750"/>
          </a:xfrm>
        </p:spPr>
        <p:txBody>
          <a:bodyPr/>
          <a:lstStyle>
            <a:lvl1pPr>
              <a:defRPr sz="2800"/>
            </a:lvl1pPr>
          </a:lstStyle>
          <a:p>
            <a:pPr lvl="0"/>
            <a:r>
              <a:rPr lang="en-US"/>
              <a:t>Insert headline here</a:t>
            </a:r>
            <a:endParaRPr lang="da-DK"/>
          </a:p>
        </p:txBody>
      </p:sp>
    </p:spTree>
    <p:extLst>
      <p:ext uri="{BB962C8B-B14F-4D97-AF65-F5344CB8AC3E}">
        <p14:creationId xmlns:p14="http://schemas.microsoft.com/office/powerpoint/2010/main" val="40898729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Full Background Image_1">
    <p:spTree>
      <p:nvGrpSpPr>
        <p:cNvPr id="1" name=""/>
        <p:cNvGrpSpPr/>
        <p:nvPr/>
      </p:nvGrpSpPr>
      <p:grpSpPr>
        <a:xfrm>
          <a:off x="0" y="0"/>
          <a:ext cx="0" cy="0"/>
          <a:chOff x="0" y="0"/>
          <a:chExt cx="0" cy="0"/>
        </a:xfrm>
      </p:grpSpPr>
      <p:pic>
        <p:nvPicPr>
          <p:cNvPr id="3" name="Picture 2" descr="A picture containing person, indoor&#10;&#10;Description automatically generated">
            <a:extLst>
              <a:ext uri="{FF2B5EF4-FFF2-40B4-BE49-F238E27FC236}">
                <a16:creationId xmlns:a16="http://schemas.microsoft.com/office/drawing/2014/main" id="{8DF83233-40BB-4893-A295-479D35C6CF4B}"/>
              </a:ext>
            </a:extLst>
          </p:cNvPr>
          <p:cNvPicPr>
            <a:picLocks noChangeAspect="1"/>
          </p:cNvPicPr>
          <p:nvPr userDrawn="1"/>
        </p:nvPicPr>
        <p:blipFill>
          <a:blip r:embed="rId2"/>
          <a:stretch>
            <a:fillRect/>
          </a:stretch>
        </p:blipFill>
        <p:spPr>
          <a:xfrm>
            <a:off x="794" y="0"/>
            <a:ext cx="12190412" cy="6858000"/>
          </a:xfrm>
          <a:prstGeom prst="rect">
            <a:avLst/>
          </a:prstGeom>
        </p:spPr>
      </p:pic>
      <p:sp>
        <p:nvSpPr>
          <p:cNvPr id="11" name="Text Placeholder 25">
            <a:extLst>
              <a:ext uri="{FF2B5EF4-FFF2-40B4-BE49-F238E27FC236}">
                <a16:creationId xmlns:a16="http://schemas.microsoft.com/office/drawing/2014/main" id="{D6180C0D-9927-4044-BD4C-E7B432609797}"/>
              </a:ext>
            </a:extLst>
          </p:cNvPr>
          <p:cNvSpPr>
            <a:spLocks noGrp="1"/>
          </p:cNvSpPr>
          <p:nvPr>
            <p:ph type="body" sz="quarter" idx="17" hasCustomPrompt="1"/>
          </p:nvPr>
        </p:nvSpPr>
        <p:spPr>
          <a:xfrm>
            <a:off x="484125" y="1670050"/>
            <a:ext cx="4838070" cy="1555750"/>
          </a:xfrm>
        </p:spPr>
        <p:txBody>
          <a:bodyPr/>
          <a:lstStyle>
            <a:lvl1pPr>
              <a:defRPr sz="2800"/>
            </a:lvl1pPr>
          </a:lstStyle>
          <a:p>
            <a:pPr lvl="0"/>
            <a:r>
              <a:rPr lang="en-US"/>
              <a:t>Insert headline here</a:t>
            </a:r>
            <a:endParaRPr lang="da-DK"/>
          </a:p>
        </p:txBody>
      </p:sp>
      <p:pic>
        <p:nvPicPr>
          <p:cNvPr id="10" name="Picture 9">
            <a:extLst>
              <a:ext uri="{FF2B5EF4-FFF2-40B4-BE49-F238E27FC236}">
                <a16:creationId xmlns:a16="http://schemas.microsoft.com/office/drawing/2014/main" id="{30D8134E-4A81-45B9-A1BF-29C496F1BC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3511" y="206186"/>
            <a:ext cx="765293" cy="367419"/>
          </a:xfrm>
          <a:prstGeom prst="rect">
            <a:avLst/>
          </a:prstGeom>
        </p:spPr>
      </p:pic>
    </p:spTree>
    <p:extLst>
      <p:ext uri="{BB962C8B-B14F-4D97-AF65-F5344CB8AC3E}">
        <p14:creationId xmlns:p14="http://schemas.microsoft.com/office/powerpoint/2010/main" val="24802655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ull Background Image_2">
    <p:spTree>
      <p:nvGrpSpPr>
        <p:cNvPr id="1" name=""/>
        <p:cNvGrpSpPr/>
        <p:nvPr/>
      </p:nvGrpSpPr>
      <p:grpSpPr>
        <a:xfrm>
          <a:off x="0" y="0"/>
          <a:ext cx="0" cy="0"/>
          <a:chOff x="0" y="0"/>
          <a:chExt cx="0" cy="0"/>
        </a:xfrm>
      </p:grpSpPr>
      <p:pic>
        <p:nvPicPr>
          <p:cNvPr id="5" name="Picture 4" descr="A person and person walking in a field&#10;&#10;Description automatically generated with low confidence">
            <a:extLst>
              <a:ext uri="{FF2B5EF4-FFF2-40B4-BE49-F238E27FC236}">
                <a16:creationId xmlns:a16="http://schemas.microsoft.com/office/drawing/2014/main" id="{110414C2-0E49-4F42-9764-2821AE5A8C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8" name="Text Placeholder 25">
            <a:extLst>
              <a:ext uri="{FF2B5EF4-FFF2-40B4-BE49-F238E27FC236}">
                <a16:creationId xmlns:a16="http://schemas.microsoft.com/office/drawing/2014/main" id="{CD9EC917-68B7-43C6-BCA0-57EED56BCD24}"/>
              </a:ext>
            </a:extLst>
          </p:cNvPr>
          <p:cNvSpPr>
            <a:spLocks noGrp="1"/>
          </p:cNvSpPr>
          <p:nvPr>
            <p:ph type="body" sz="quarter" idx="17" hasCustomPrompt="1"/>
          </p:nvPr>
        </p:nvSpPr>
        <p:spPr>
          <a:xfrm>
            <a:off x="484125" y="1670050"/>
            <a:ext cx="4838070" cy="1555750"/>
          </a:xfrm>
        </p:spPr>
        <p:txBody>
          <a:bodyPr/>
          <a:lstStyle>
            <a:lvl1pPr>
              <a:defRPr sz="2800"/>
            </a:lvl1pPr>
          </a:lstStyle>
          <a:p>
            <a:pPr lvl="0"/>
            <a:r>
              <a:rPr lang="en-US"/>
              <a:t>Insert headline here</a:t>
            </a:r>
            <a:endParaRPr lang="da-DK"/>
          </a:p>
        </p:txBody>
      </p:sp>
      <p:pic>
        <p:nvPicPr>
          <p:cNvPr id="10" name="Picture 9">
            <a:extLst>
              <a:ext uri="{FF2B5EF4-FFF2-40B4-BE49-F238E27FC236}">
                <a16:creationId xmlns:a16="http://schemas.microsoft.com/office/drawing/2014/main" id="{159641B3-1248-4B9B-8A46-F9403B4617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3511" y="249013"/>
            <a:ext cx="765293" cy="367419"/>
          </a:xfrm>
          <a:prstGeom prst="rect">
            <a:avLst/>
          </a:prstGeom>
        </p:spPr>
      </p:pic>
    </p:spTree>
    <p:extLst>
      <p:ext uri="{BB962C8B-B14F-4D97-AF65-F5344CB8AC3E}">
        <p14:creationId xmlns:p14="http://schemas.microsoft.com/office/powerpoint/2010/main" val="13356293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ver image_Insert Picture">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E9CCC41D-9E82-B840-AE5C-D84B0D33516A}"/>
              </a:ext>
            </a:extLst>
          </p:cNvPr>
          <p:cNvSpPr>
            <a:spLocks noGrp="1"/>
          </p:cNvSpPr>
          <p:nvPr>
            <p:ph type="pic" sz="quarter" idx="16" hasCustomPrompt="1"/>
          </p:nvPr>
        </p:nvSpPr>
        <p:spPr>
          <a:xfrm>
            <a:off x="0" y="1"/>
            <a:ext cx="12192000" cy="4398963"/>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10" name="Subtitle 2"/>
          <p:cNvSpPr>
            <a:spLocks noGrp="1"/>
          </p:cNvSpPr>
          <p:nvPr>
            <p:ph type="subTitle" idx="1" hasCustomPrompt="1"/>
          </p:nvPr>
        </p:nvSpPr>
        <p:spPr>
          <a:xfrm>
            <a:off x="478367" y="5312938"/>
            <a:ext cx="11235267" cy="852915"/>
          </a:xfrm>
          <a:effectLst/>
        </p:spPr>
        <p:txBody>
          <a:bodyPr lIns="0" numCol="2" spcCol="252000">
            <a:noAutofit/>
          </a:bodyPr>
          <a:lstStyle>
            <a:lvl1pPr marL="0" indent="0" algn="l">
              <a:buNone/>
              <a:defRPr sz="1800" b="0">
                <a:solidFill>
                  <a:schemeClr val="tx1"/>
                </a:solidFill>
              </a:defRPr>
            </a:lvl1pPr>
            <a:lvl2pPr marL="609524" indent="0" algn="ctr">
              <a:buNone/>
              <a:defRPr>
                <a:solidFill>
                  <a:schemeClr val="tx1">
                    <a:tint val="75000"/>
                  </a:schemeClr>
                </a:solidFill>
              </a:defRPr>
            </a:lvl2pPr>
            <a:lvl3pPr marL="1219048" indent="0" algn="ctr">
              <a:buNone/>
              <a:defRPr>
                <a:solidFill>
                  <a:schemeClr val="tx1">
                    <a:tint val="75000"/>
                  </a:schemeClr>
                </a:solidFill>
              </a:defRPr>
            </a:lvl3pPr>
            <a:lvl4pPr marL="1828571" indent="0" algn="ctr">
              <a:buNone/>
              <a:defRPr>
                <a:solidFill>
                  <a:schemeClr val="tx1">
                    <a:tint val="75000"/>
                  </a:schemeClr>
                </a:solidFill>
              </a:defRPr>
            </a:lvl4pPr>
            <a:lvl5pPr marL="2438095" indent="0" algn="ctr">
              <a:buNone/>
              <a:defRPr>
                <a:solidFill>
                  <a:schemeClr val="tx1">
                    <a:tint val="75000"/>
                  </a:schemeClr>
                </a:solidFill>
              </a:defRPr>
            </a:lvl5pPr>
            <a:lvl6pPr marL="3047619" indent="0" algn="ctr">
              <a:buNone/>
              <a:defRPr>
                <a:solidFill>
                  <a:schemeClr val="tx1">
                    <a:tint val="75000"/>
                  </a:schemeClr>
                </a:solidFill>
              </a:defRPr>
            </a:lvl6pPr>
            <a:lvl7pPr marL="3657143" indent="0" algn="ctr">
              <a:buNone/>
              <a:defRPr>
                <a:solidFill>
                  <a:schemeClr val="tx1">
                    <a:tint val="75000"/>
                  </a:schemeClr>
                </a:solidFill>
              </a:defRPr>
            </a:lvl7pPr>
            <a:lvl8pPr marL="4266666" indent="0" algn="ctr">
              <a:buNone/>
              <a:defRPr>
                <a:solidFill>
                  <a:schemeClr val="tx1">
                    <a:tint val="75000"/>
                  </a:schemeClr>
                </a:solidFill>
              </a:defRPr>
            </a:lvl8pPr>
            <a:lvl9pPr marL="4876190" indent="0" algn="ctr">
              <a:buNone/>
              <a:defRPr>
                <a:solidFill>
                  <a:schemeClr val="tx1">
                    <a:tint val="75000"/>
                  </a:schemeClr>
                </a:solidFill>
              </a:defRPr>
            </a:lvl9pPr>
          </a:lstStyle>
          <a:p>
            <a:r>
              <a:rPr lang="en-US"/>
              <a:t>Insert sub-headline here</a:t>
            </a:r>
            <a:endParaRPr lang="en-GB"/>
          </a:p>
        </p:txBody>
      </p:sp>
      <p:sp>
        <p:nvSpPr>
          <p:cNvPr id="11" name="Title 1"/>
          <p:cNvSpPr>
            <a:spLocks noGrp="1"/>
          </p:cNvSpPr>
          <p:nvPr>
            <p:ph type="ctrTitle" hasCustomPrompt="1"/>
          </p:nvPr>
        </p:nvSpPr>
        <p:spPr>
          <a:xfrm>
            <a:off x="478367" y="4629926"/>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Insert headline here</a:t>
            </a:r>
            <a:endParaRPr lang="en-GB"/>
          </a:p>
        </p:txBody>
      </p:sp>
    </p:spTree>
    <p:extLst>
      <p:ext uri="{BB962C8B-B14F-4D97-AF65-F5344CB8AC3E}">
        <p14:creationId xmlns:p14="http://schemas.microsoft.com/office/powerpoint/2010/main" val="2891527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ver Image_1">
    <p:spTree>
      <p:nvGrpSpPr>
        <p:cNvPr id="1" name=""/>
        <p:cNvGrpSpPr/>
        <p:nvPr/>
      </p:nvGrpSpPr>
      <p:grpSpPr>
        <a:xfrm>
          <a:off x="0" y="0"/>
          <a:ext cx="0" cy="0"/>
          <a:chOff x="0" y="0"/>
          <a:chExt cx="0" cy="0"/>
        </a:xfrm>
      </p:grpSpPr>
      <p:sp>
        <p:nvSpPr>
          <p:cNvPr id="10" name="Subtitle 2"/>
          <p:cNvSpPr>
            <a:spLocks noGrp="1"/>
          </p:cNvSpPr>
          <p:nvPr>
            <p:ph type="subTitle" idx="1" hasCustomPrompt="1"/>
          </p:nvPr>
        </p:nvSpPr>
        <p:spPr>
          <a:xfrm>
            <a:off x="478367" y="5312938"/>
            <a:ext cx="11235267" cy="852915"/>
          </a:xfrm>
          <a:effectLst/>
        </p:spPr>
        <p:txBody>
          <a:bodyPr lIns="0" numCol="2" spcCol="252000">
            <a:noAutofit/>
          </a:bodyPr>
          <a:lstStyle>
            <a:lvl1pPr marL="0" indent="0" algn="l">
              <a:buNone/>
              <a:defRPr sz="1800" b="0">
                <a:solidFill>
                  <a:schemeClr val="tx1"/>
                </a:solidFill>
              </a:defRPr>
            </a:lvl1pPr>
            <a:lvl2pPr marL="609524" indent="0" algn="ctr">
              <a:buNone/>
              <a:defRPr>
                <a:solidFill>
                  <a:schemeClr val="tx1">
                    <a:tint val="75000"/>
                  </a:schemeClr>
                </a:solidFill>
              </a:defRPr>
            </a:lvl2pPr>
            <a:lvl3pPr marL="1219048" indent="0" algn="ctr">
              <a:buNone/>
              <a:defRPr>
                <a:solidFill>
                  <a:schemeClr val="tx1">
                    <a:tint val="75000"/>
                  </a:schemeClr>
                </a:solidFill>
              </a:defRPr>
            </a:lvl3pPr>
            <a:lvl4pPr marL="1828571" indent="0" algn="ctr">
              <a:buNone/>
              <a:defRPr>
                <a:solidFill>
                  <a:schemeClr val="tx1">
                    <a:tint val="75000"/>
                  </a:schemeClr>
                </a:solidFill>
              </a:defRPr>
            </a:lvl4pPr>
            <a:lvl5pPr marL="2438095" indent="0" algn="ctr">
              <a:buNone/>
              <a:defRPr>
                <a:solidFill>
                  <a:schemeClr val="tx1">
                    <a:tint val="75000"/>
                  </a:schemeClr>
                </a:solidFill>
              </a:defRPr>
            </a:lvl5pPr>
            <a:lvl6pPr marL="3047619" indent="0" algn="ctr">
              <a:buNone/>
              <a:defRPr>
                <a:solidFill>
                  <a:schemeClr val="tx1">
                    <a:tint val="75000"/>
                  </a:schemeClr>
                </a:solidFill>
              </a:defRPr>
            </a:lvl6pPr>
            <a:lvl7pPr marL="3657143" indent="0" algn="ctr">
              <a:buNone/>
              <a:defRPr>
                <a:solidFill>
                  <a:schemeClr val="tx1">
                    <a:tint val="75000"/>
                  </a:schemeClr>
                </a:solidFill>
              </a:defRPr>
            </a:lvl7pPr>
            <a:lvl8pPr marL="4266666" indent="0" algn="ctr">
              <a:buNone/>
              <a:defRPr>
                <a:solidFill>
                  <a:schemeClr val="tx1">
                    <a:tint val="75000"/>
                  </a:schemeClr>
                </a:solidFill>
              </a:defRPr>
            </a:lvl8pPr>
            <a:lvl9pPr marL="4876190" indent="0" algn="ctr">
              <a:buNone/>
              <a:defRPr>
                <a:solidFill>
                  <a:schemeClr val="tx1">
                    <a:tint val="75000"/>
                  </a:schemeClr>
                </a:solidFill>
              </a:defRPr>
            </a:lvl9pPr>
          </a:lstStyle>
          <a:p>
            <a:r>
              <a:rPr lang="en-US"/>
              <a:t>Insert sub-headline here</a:t>
            </a:r>
            <a:endParaRPr lang="en-GB"/>
          </a:p>
        </p:txBody>
      </p:sp>
      <p:sp>
        <p:nvSpPr>
          <p:cNvPr id="11" name="Title 1"/>
          <p:cNvSpPr>
            <a:spLocks noGrp="1"/>
          </p:cNvSpPr>
          <p:nvPr>
            <p:ph type="ctrTitle" hasCustomPrompt="1"/>
          </p:nvPr>
        </p:nvSpPr>
        <p:spPr>
          <a:xfrm>
            <a:off x="478367" y="4629926"/>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Insert headline here</a:t>
            </a:r>
            <a:endParaRPr lang="en-GB"/>
          </a:p>
        </p:txBody>
      </p:sp>
      <p:pic>
        <p:nvPicPr>
          <p:cNvPr id="6" name="Picture Placeholder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529"/>
            <a:ext cx="12191999" cy="4389967"/>
          </a:xfrm>
          <a:prstGeom prst="rect">
            <a:avLst/>
          </a:prstGeom>
          <a:noFill/>
        </p:spPr>
      </p:pic>
    </p:spTree>
    <p:extLst>
      <p:ext uri="{BB962C8B-B14F-4D97-AF65-F5344CB8AC3E}">
        <p14:creationId xmlns:p14="http://schemas.microsoft.com/office/powerpoint/2010/main" val="24562984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ver Image_2">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2B62DCA4-9CBD-4801-918B-BA53A81B84EA}"/>
              </a:ext>
            </a:extLst>
          </p:cNvPr>
          <p:cNvSpPr>
            <a:spLocks noGrp="1"/>
          </p:cNvSpPr>
          <p:nvPr>
            <p:ph type="subTitle" idx="1" hasCustomPrompt="1"/>
          </p:nvPr>
        </p:nvSpPr>
        <p:spPr>
          <a:xfrm>
            <a:off x="478367" y="5312938"/>
            <a:ext cx="11235267" cy="852915"/>
          </a:xfrm>
          <a:effectLst/>
        </p:spPr>
        <p:txBody>
          <a:bodyPr lIns="0" numCol="2" spcCol="252000">
            <a:noAutofit/>
          </a:bodyPr>
          <a:lstStyle>
            <a:lvl1pPr marL="0" indent="0" algn="l">
              <a:buNone/>
              <a:defRPr sz="1800" b="0">
                <a:solidFill>
                  <a:schemeClr val="tx1"/>
                </a:solidFill>
              </a:defRPr>
            </a:lvl1pPr>
            <a:lvl2pPr marL="609524" indent="0" algn="ctr">
              <a:buNone/>
              <a:defRPr>
                <a:solidFill>
                  <a:schemeClr val="tx1">
                    <a:tint val="75000"/>
                  </a:schemeClr>
                </a:solidFill>
              </a:defRPr>
            </a:lvl2pPr>
            <a:lvl3pPr marL="1219048" indent="0" algn="ctr">
              <a:buNone/>
              <a:defRPr>
                <a:solidFill>
                  <a:schemeClr val="tx1">
                    <a:tint val="75000"/>
                  </a:schemeClr>
                </a:solidFill>
              </a:defRPr>
            </a:lvl3pPr>
            <a:lvl4pPr marL="1828571" indent="0" algn="ctr">
              <a:buNone/>
              <a:defRPr>
                <a:solidFill>
                  <a:schemeClr val="tx1">
                    <a:tint val="75000"/>
                  </a:schemeClr>
                </a:solidFill>
              </a:defRPr>
            </a:lvl4pPr>
            <a:lvl5pPr marL="2438095" indent="0" algn="ctr">
              <a:buNone/>
              <a:defRPr>
                <a:solidFill>
                  <a:schemeClr val="tx1">
                    <a:tint val="75000"/>
                  </a:schemeClr>
                </a:solidFill>
              </a:defRPr>
            </a:lvl5pPr>
            <a:lvl6pPr marL="3047619" indent="0" algn="ctr">
              <a:buNone/>
              <a:defRPr>
                <a:solidFill>
                  <a:schemeClr val="tx1">
                    <a:tint val="75000"/>
                  </a:schemeClr>
                </a:solidFill>
              </a:defRPr>
            </a:lvl6pPr>
            <a:lvl7pPr marL="3657143" indent="0" algn="ctr">
              <a:buNone/>
              <a:defRPr>
                <a:solidFill>
                  <a:schemeClr val="tx1">
                    <a:tint val="75000"/>
                  </a:schemeClr>
                </a:solidFill>
              </a:defRPr>
            </a:lvl7pPr>
            <a:lvl8pPr marL="4266666" indent="0" algn="ctr">
              <a:buNone/>
              <a:defRPr>
                <a:solidFill>
                  <a:schemeClr val="tx1">
                    <a:tint val="75000"/>
                  </a:schemeClr>
                </a:solidFill>
              </a:defRPr>
            </a:lvl8pPr>
            <a:lvl9pPr marL="4876190" indent="0" algn="ctr">
              <a:buNone/>
              <a:defRPr>
                <a:solidFill>
                  <a:schemeClr val="tx1">
                    <a:tint val="75000"/>
                  </a:schemeClr>
                </a:solidFill>
              </a:defRPr>
            </a:lvl9pPr>
          </a:lstStyle>
          <a:p>
            <a:r>
              <a:rPr lang="en-US"/>
              <a:t>Insert sub-headline here</a:t>
            </a:r>
            <a:endParaRPr lang="en-GB"/>
          </a:p>
        </p:txBody>
      </p:sp>
      <p:sp>
        <p:nvSpPr>
          <p:cNvPr id="5" name="Title 1">
            <a:extLst>
              <a:ext uri="{FF2B5EF4-FFF2-40B4-BE49-F238E27FC236}">
                <a16:creationId xmlns:a16="http://schemas.microsoft.com/office/drawing/2014/main" id="{64382A03-082B-4839-8C20-1B307EEB1070}"/>
              </a:ext>
            </a:extLst>
          </p:cNvPr>
          <p:cNvSpPr>
            <a:spLocks noGrp="1"/>
          </p:cNvSpPr>
          <p:nvPr>
            <p:ph type="ctrTitle" hasCustomPrompt="1"/>
          </p:nvPr>
        </p:nvSpPr>
        <p:spPr>
          <a:xfrm>
            <a:off x="478367" y="4629926"/>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Insert headline here</a:t>
            </a:r>
            <a:endParaRPr lang="en-GB"/>
          </a:p>
        </p:txBody>
      </p:sp>
      <p:pic>
        <p:nvPicPr>
          <p:cNvPr id="9" name="Picture 8">
            <a:extLst>
              <a:ext uri="{FF2B5EF4-FFF2-40B4-BE49-F238E27FC236}">
                <a16:creationId xmlns:a16="http://schemas.microsoft.com/office/drawing/2014/main" id="{7E786865-47E1-40A6-BAAB-83B6BBB8CAD8}"/>
              </a:ext>
            </a:extLst>
          </p:cNvPr>
          <p:cNvPicPr>
            <a:picLocks noChangeAspect="1"/>
          </p:cNvPicPr>
          <p:nvPr userDrawn="1"/>
        </p:nvPicPr>
        <p:blipFill rotWithShape="1">
          <a:blip r:embed="rId2"/>
          <a:srcRect l="1" r="200"/>
          <a:stretch/>
        </p:blipFill>
        <p:spPr>
          <a:xfrm>
            <a:off x="0" y="0"/>
            <a:ext cx="12192000" cy="4385230"/>
          </a:xfrm>
          <a:prstGeom prst="rect">
            <a:avLst/>
          </a:prstGeom>
        </p:spPr>
      </p:pic>
    </p:spTree>
    <p:extLst>
      <p:ext uri="{BB962C8B-B14F-4D97-AF65-F5344CB8AC3E}">
        <p14:creationId xmlns:p14="http://schemas.microsoft.com/office/powerpoint/2010/main" val="2774734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802AC5A-E3D4-4E1A-AE2B-251E6A67C94C}"/>
              </a:ext>
            </a:extLst>
          </p:cNvPr>
          <p:cNvSpPr>
            <a:spLocks noGrp="1"/>
          </p:cNvSpPr>
          <p:nvPr>
            <p:ph type="title" hasCustomPrompt="1"/>
          </p:nvPr>
        </p:nvSpPr>
        <p:spPr>
          <a:xfrm>
            <a:off x="263524" y="260351"/>
            <a:ext cx="11664951" cy="720724"/>
          </a:xfrm>
          <a:prstGeom prst="rect">
            <a:avLst/>
          </a:prstGeom>
        </p:spPr>
        <p:txBody>
          <a:bodyPr/>
          <a:lstStyle>
            <a:lvl1pPr>
              <a:defRPr/>
            </a:lvl1pPr>
          </a:lstStyle>
          <a:p>
            <a:r>
              <a:rPr lang="en-US"/>
              <a:t>Insert Slide Title</a:t>
            </a:r>
          </a:p>
        </p:txBody>
      </p:sp>
    </p:spTree>
    <p:extLst>
      <p:ext uri="{BB962C8B-B14F-4D97-AF65-F5344CB8AC3E}">
        <p14:creationId xmlns:p14="http://schemas.microsoft.com/office/powerpoint/2010/main" val="3833483968"/>
      </p:ext>
    </p:extLst>
  </p:cSld>
  <p:clrMapOvr>
    <a:masterClrMapping/>
  </p:clrMapOvr>
  <p:extLst>
    <p:ext uri="{DCECCB84-F9BA-43D5-87BE-67443E8EF086}">
      <p15:sldGuideLst xmlns:p15="http://schemas.microsoft.com/office/powerpoint/2012/main">
        <p15:guide id="7" pos="768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ver Image_3">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211B8426-5F91-4B39-9FD9-F508E728B590}"/>
              </a:ext>
            </a:extLst>
          </p:cNvPr>
          <p:cNvSpPr>
            <a:spLocks noGrp="1"/>
          </p:cNvSpPr>
          <p:nvPr>
            <p:ph type="subTitle" idx="1" hasCustomPrompt="1"/>
          </p:nvPr>
        </p:nvSpPr>
        <p:spPr>
          <a:xfrm>
            <a:off x="478367" y="5312938"/>
            <a:ext cx="11235267" cy="852915"/>
          </a:xfrm>
          <a:effectLst/>
        </p:spPr>
        <p:txBody>
          <a:bodyPr lIns="0" numCol="2" spcCol="252000">
            <a:noAutofit/>
          </a:bodyPr>
          <a:lstStyle>
            <a:lvl1pPr marL="0" indent="0" algn="l">
              <a:buNone/>
              <a:defRPr sz="1800" b="0">
                <a:solidFill>
                  <a:schemeClr val="tx1"/>
                </a:solidFill>
              </a:defRPr>
            </a:lvl1pPr>
            <a:lvl2pPr marL="609524" indent="0" algn="ctr">
              <a:buNone/>
              <a:defRPr>
                <a:solidFill>
                  <a:schemeClr val="tx1">
                    <a:tint val="75000"/>
                  </a:schemeClr>
                </a:solidFill>
              </a:defRPr>
            </a:lvl2pPr>
            <a:lvl3pPr marL="1219048" indent="0" algn="ctr">
              <a:buNone/>
              <a:defRPr>
                <a:solidFill>
                  <a:schemeClr val="tx1">
                    <a:tint val="75000"/>
                  </a:schemeClr>
                </a:solidFill>
              </a:defRPr>
            </a:lvl3pPr>
            <a:lvl4pPr marL="1828571" indent="0" algn="ctr">
              <a:buNone/>
              <a:defRPr>
                <a:solidFill>
                  <a:schemeClr val="tx1">
                    <a:tint val="75000"/>
                  </a:schemeClr>
                </a:solidFill>
              </a:defRPr>
            </a:lvl4pPr>
            <a:lvl5pPr marL="2438095" indent="0" algn="ctr">
              <a:buNone/>
              <a:defRPr>
                <a:solidFill>
                  <a:schemeClr val="tx1">
                    <a:tint val="75000"/>
                  </a:schemeClr>
                </a:solidFill>
              </a:defRPr>
            </a:lvl5pPr>
            <a:lvl6pPr marL="3047619" indent="0" algn="ctr">
              <a:buNone/>
              <a:defRPr>
                <a:solidFill>
                  <a:schemeClr val="tx1">
                    <a:tint val="75000"/>
                  </a:schemeClr>
                </a:solidFill>
              </a:defRPr>
            </a:lvl6pPr>
            <a:lvl7pPr marL="3657143" indent="0" algn="ctr">
              <a:buNone/>
              <a:defRPr>
                <a:solidFill>
                  <a:schemeClr val="tx1">
                    <a:tint val="75000"/>
                  </a:schemeClr>
                </a:solidFill>
              </a:defRPr>
            </a:lvl7pPr>
            <a:lvl8pPr marL="4266666" indent="0" algn="ctr">
              <a:buNone/>
              <a:defRPr>
                <a:solidFill>
                  <a:schemeClr val="tx1">
                    <a:tint val="75000"/>
                  </a:schemeClr>
                </a:solidFill>
              </a:defRPr>
            </a:lvl8pPr>
            <a:lvl9pPr marL="4876190" indent="0" algn="ctr">
              <a:buNone/>
              <a:defRPr>
                <a:solidFill>
                  <a:schemeClr val="tx1">
                    <a:tint val="75000"/>
                  </a:schemeClr>
                </a:solidFill>
              </a:defRPr>
            </a:lvl9pPr>
          </a:lstStyle>
          <a:p>
            <a:r>
              <a:rPr lang="en-US"/>
              <a:t>Insert sub-headline here</a:t>
            </a:r>
            <a:endParaRPr lang="en-GB"/>
          </a:p>
        </p:txBody>
      </p:sp>
      <p:sp>
        <p:nvSpPr>
          <p:cNvPr id="5" name="Title 1">
            <a:extLst>
              <a:ext uri="{FF2B5EF4-FFF2-40B4-BE49-F238E27FC236}">
                <a16:creationId xmlns:a16="http://schemas.microsoft.com/office/drawing/2014/main" id="{7B896268-4D85-43DE-AECE-2E3ABAE24B2A}"/>
              </a:ext>
            </a:extLst>
          </p:cNvPr>
          <p:cNvSpPr>
            <a:spLocks noGrp="1"/>
          </p:cNvSpPr>
          <p:nvPr>
            <p:ph type="ctrTitle" hasCustomPrompt="1"/>
          </p:nvPr>
        </p:nvSpPr>
        <p:spPr>
          <a:xfrm>
            <a:off x="478367" y="4629926"/>
            <a:ext cx="11235267" cy="568523"/>
          </a:xfrm>
          <a:effectLst/>
        </p:spPr>
        <p:txBody>
          <a:bodyPr lIns="0" anchor="b">
            <a:noAutofit/>
          </a:bodyPr>
          <a:lstStyle>
            <a:lvl1pPr algn="l" defTabSz="609524" rtl="0" eaLnBrk="1" latinLnBrk="0" hangingPunct="1">
              <a:lnSpc>
                <a:spcPct val="100000"/>
              </a:lnSpc>
              <a:spcBef>
                <a:spcPct val="0"/>
              </a:spcBef>
              <a:buNone/>
              <a:defRPr lang="en-GB" sz="2800" b="0" kern="1200" dirty="0">
                <a:solidFill>
                  <a:schemeClr val="tx1"/>
                </a:solidFill>
                <a:latin typeface="Arial"/>
                <a:ea typeface="+mj-ea"/>
                <a:cs typeface="Arial"/>
              </a:defRPr>
            </a:lvl1pPr>
          </a:lstStyle>
          <a:p>
            <a:r>
              <a:rPr lang="en-US"/>
              <a:t>Insert headline here</a:t>
            </a:r>
            <a:endParaRPr lang="en-GB"/>
          </a:p>
        </p:txBody>
      </p:sp>
      <p:pic>
        <p:nvPicPr>
          <p:cNvPr id="25" name="Picture 24">
            <a:extLst>
              <a:ext uri="{FF2B5EF4-FFF2-40B4-BE49-F238E27FC236}">
                <a16:creationId xmlns:a16="http://schemas.microsoft.com/office/drawing/2014/main" id="{83F395B5-34A3-4739-A3F4-8B7555001C48}"/>
              </a:ext>
            </a:extLst>
          </p:cNvPr>
          <p:cNvPicPr>
            <a:picLocks noChangeAspect="1"/>
          </p:cNvPicPr>
          <p:nvPr userDrawn="1"/>
        </p:nvPicPr>
        <p:blipFill>
          <a:blip r:embed="rId2"/>
          <a:stretch>
            <a:fillRect/>
          </a:stretch>
        </p:blipFill>
        <p:spPr>
          <a:xfrm>
            <a:off x="0" y="1"/>
            <a:ext cx="12192000" cy="4390827"/>
          </a:xfrm>
          <a:prstGeom prst="rect">
            <a:avLst/>
          </a:prstGeom>
        </p:spPr>
      </p:pic>
    </p:spTree>
    <p:extLst>
      <p:ext uri="{BB962C8B-B14F-4D97-AF65-F5344CB8AC3E}">
        <p14:creationId xmlns:p14="http://schemas.microsoft.com/office/powerpoint/2010/main" val="16819206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Numbered Contents Page_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FD517BC-D85D-4603-B567-4C671BE6E0DA}"/>
              </a:ext>
            </a:extLst>
          </p:cNvPr>
          <p:cNvSpPr txBox="1"/>
          <p:nvPr userDrawn="1"/>
        </p:nvSpPr>
        <p:spPr>
          <a:xfrm>
            <a:off x="10922586" y="1216289"/>
            <a:ext cx="671379" cy="307777"/>
          </a:xfrm>
          <a:prstGeom prst="rect">
            <a:avLst/>
          </a:prstGeom>
          <a:noFill/>
        </p:spPr>
        <p:txBody>
          <a:bodyPr wrap="none" rtlCol="0">
            <a:spAutoFit/>
          </a:bodyPr>
          <a:lstStyle/>
          <a:p>
            <a:r>
              <a:rPr lang="en-GB" sz="1400">
                <a:solidFill>
                  <a:schemeClr val="accent1"/>
                </a:solidFill>
              </a:rPr>
              <a:t>PAGE</a:t>
            </a:r>
          </a:p>
        </p:txBody>
      </p:sp>
      <p:sp>
        <p:nvSpPr>
          <p:cNvPr id="7" name="Title 6">
            <a:extLst>
              <a:ext uri="{FF2B5EF4-FFF2-40B4-BE49-F238E27FC236}">
                <a16:creationId xmlns:a16="http://schemas.microsoft.com/office/drawing/2014/main" id="{BD56AC71-2658-431C-BF34-5E4444B88808}"/>
              </a:ext>
            </a:extLst>
          </p:cNvPr>
          <p:cNvSpPr>
            <a:spLocks noGrp="1"/>
          </p:cNvSpPr>
          <p:nvPr>
            <p:ph type="title" hasCustomPrompt="1"/>
          </p:nvPr>
        </p:nvSpPr>
        <p:spPr>
          <a:xfrm>
            <a:off x="406541" y="321736"/>
            <a:ext cx="11358875" cy="488951"/>
          </a:xfrm>
        </p:spPr>
        <p:txBody>
          <a:bodyPr/>
          <a:lstStyle>
            <a:lvl1pPr>
              <a:defRPr/>
            </a:lvl1pPr>
          </a:lstStyle>
          <a:p>
            <a:r>
              <a:rPr lang="en-US"/>
              <a:t>Insert headline here</a:t>
            </a:r>
          </a:p>
        </p:txBody>
      </p:sp>
      <p:sp>
        <p:nvSpPr>
          <p:cNvPr id="13" name="Text Placeholder 12">
            <a:extLst>
              <a:ext uri="{FF2B5EF4-FFF2-40B4-BE49-F238E27FC236}">
                <a16:creationId xmlns:a16="http://schemas.microsoft.com/office/drawing/2014/main" id="{6CBEF47C-A8D7-4E19-AB92-5BCAE8A22092}"/>
              </a:ext>
            </a:extLst>
          </p:cNvPr>
          <p:cNvSpPr>
            <a:spLocks noGrp="1"/>
          </p:cNvSpPr>
          <p:nvPr>
            <p:ph type="body" sz="quarter" idx="15" hasCustomPrompt="1"/>
          </p:nvPr>
        </p:nvSpPr>
        <p:spPr>
          <a:xfrm>
            <a:off x="10772818" y="1565275"/>
            <a:ext cx="970916" cy="4570413"/>
          </a:xfrm>
        </p:spPr>
        <p:txBody>
          <a:bodyPr/>
          <a:lstStyle>
            <a:lvl1pPr algn="ctr">
              <a:defRPr>
                <a:solidFill>
                  <a:schemeClr val="accent1"/>
                </a:solidFill>
              </a:defRPr>
            </a:lvl1pPr>
          </a:lstStyle>
          <a:p>
            <a:pPr lvl="0"/>
            <a:r>
              <a:rPr lang="en-US"/>
              <a:t>X</a:t>
            </a:r>
          </a:p>
          <a:p>
            <a:pPr lvl="0"/>
            <a:r>
              <a:rPr lang="en-US"/>
              <a:t>X</a:t>
            </a:r>
          </a:p>
          <a:p>
            <a:pPr lvl="0"/>
            <a:r>
              <a:rPr lang="en-US"/>
              <a:t>X</a:t>
            </a:r>
          </a:p>
          <a:p>
            <a:pPr lvl="0"/>
            <a:r>
              <a:rPr lang="en-US"/>
              <a:t>X</a:t>
            </a:r>
          </a:p>
          <a:p>
            <a:pPr lvl="0"/>
            <a:r>
              <a:rPr lang="en-US"/>
              <a:t>X</a:t>
            </a:r>
          </a:p>
          <a:p>
            <a:pPr lvl="0"/>
            <a:r>
              <a:rPr lang="en-US"/>
              <a:t>X</a:t>
            </a:r>
          </a:p>
          <a:p>
            <a:pPr lvl="0"/>
            <a:r>
              <a:rPr lang="en-US"/>
              <a:t>X</a:t>
            </a:r>
          </a:p>
          <a:p>
            <a:pPr lvl="0"/>
            <a:r>
              <a:rPr lang="en-US"/>
              <a:t>X</a:t>
            </a:r>
          </a:p>
        </p:txBody>
      </p:sp>
      <p:sp>
        <p:nvSpPr>
          <p:cNvPr id="15" name="Text Placeholder 13">
            <a:extLst>
              <a:ext uri="{FF2B5EF4-FFF2-40B4-BE49-F238E27FC236}">
                <a16:creationId xmlns:a16="http://schemas.microsoft.com/office/drawing/2014/main" id="{6DC87B23-1AB6-4073-9DCE-D3C115C3755C}"/>
              </a:ext>
            </a:extLst>
          </p:cNvPr>
          <p:cNvSpPr>
            <a:spLocks noGrp="1"/>
          </p:cNvSpPr>
          <p:nvPr>
            <p:ph type="body" sz="quarter" idx="16" hasCustomPrompt="1"/>
          </p:nvPr>
        </p:nvSpPr>
        <p:spPr>
          <a:xfrm>
            <a:off x="406348" y="1565276"/>
            <a:ext cx="10163439" cy="4570413"/>
          </a:xfrm>
        </p:spPr>
        <p:txBody>
          <a:bodyPr/>
          <a:lstStyle>
            <a:lvl1pPr marL="457154" indent="-457154">
              <a:buFont typeface="+mj-lt"/>
              <a:buAutoNum type="arabicPeriod"/>
              <a:defRPr/>
            </a:lvl1pPr>
          </a:lstStyle>
          <a:p>
            <a:pPr lvl="0"/>
            <a:r>
              <a:rPr lang="da-DK"/>
              <a:t>Section title goes here over one line</a:t>
            </a:r>
          </a:p>
          <a:p>
            <a:pPr marL="457154" marR="0" lvl="0" indent="-457154" algn="l" defTabSz="609524" rtl="0" eaLnBrk="1" fontAlgn="auto" latinLnBrk="0" hangingPunct="1">
              <a:lnSpc>
                <a:spcPct val="90000"/>
              </a:lnSpc>
              <a:spcBef>
                <a:spcPts val="400"/>
              </a:spcBef>
              <a:spcAft>
                <a:spcPts val="800"/>
              </a:spcAft>
              <a:buClr>
                <a:schemeClr val="accent3"/>
              </a:buClr>
              <a:buSzTx/>
              <a:buFont typeface="+mj-lt"/>
              <a:buAutoNum type="arabicPeriod"/>
              <a:tabLst/>
              <a:defRPr/>
            </a:pPr>
            <a:r>
              <a:rPr lang="da-DK"/>
              <a:t>Section title goes here over one line</a:t>
            </a:r>
          </a:p>
          <a:p>
            <a:pPr marL="457154" marR="0" lvl="0" indent="-457154" algn="l" defTabSz="609524" rtl="0" eaLnBrk="1" fontAlgn="auto" latinLnBrk="0" hangingPunct="1">
              <a:lnSpc>
                <a:spcPct val="90000"/>
              </a:lnSpc>
              <a:spcBef>
                <a:spcPts val="400"/>
              </a:spcBef>
              <a:spcAft>
                <a:spcPts val="800"/>
              </a:spcAft>
              <a:buClr>
                <a:schemeClr val="accent3"/>
              </a:buClr>
              <a:buSzTx/>
              <a:buFont typeface="+mj-lt"/>
              <a:buAutoNum type="arabicPeriod"/>
              <a:tabLst/>
              <a:defRPr/>
            </a:pPr>
            <a:r>
              <a:rPr lang="da-DK"/>
              <a:t>Section title goes here over one line</a:t>
            </a:r>
          </a:p>
          <a:p>
            <a:pPr marL="457154" marR="0" lvl="0" indent="-457154" algn="l" defTabSz="609524" rtl="0" eaLnBrk="1" fontAlgn="auto" latinLnBrk="0" hangingPunct="1">
              <a:lnSpc>
                <a:spcPct val="90000"/>
              </a:lnSpc>
              <a:spcBef>
                <a:spcPts val="400"/>
              </a:spcBef>
              <a:spcAft>
                <a:spcPts val="800"/>
              </a:spcAft>
              <a:buClr>
                <a:schemeClr val="accent3"/>
              </a:buClr>
              <a:buSzTx/>
              <a:buFont typeface="+mj-lt"/>
              <a:buAutoNum type="arabicPeriod"/>
              <a:tabLst/>
              <a:defRPr/>
            </a:pPr>
            <a:r>
              <a:rPr lang="da-DK"/>
              <a:t>Section title goes here over one line</a:t>
            </a:r>
          </a:p>
          <a:p>
            <a:pPr marL="457154" marR="0" lvl="0" indent="-457154" algn="l" defTabSz="609524" rtl="0" eaLnBrk="1" fontAlgn="auto" latinLnBrk="0" hangingPunct="1">
              <a:lnSpc>
                <a:spcPct val="90000"/>
              </a:lnSpc>
              <a:spcBef>
                <a:spcPts val="400"/>
              </a:spcBef>
              <a:spcAft>
                <a:spcPts val="800"/>
              </a:spcAft>
              <a:buClr>
                <a:schemeClr val="accent3"/>
              </a:buClr>
              <a:buSzTx/>
              <a:buFont typeface="+mj-lt"/>
              <a:buAutoNum type="arabicPeriod"/>
              <a:tabLst/>
              <a:defRPr/>
            </a:pPr>
            <a:r>
              <a:rPr lang="da-DK"/>
              <a:t>Section title goes here over one line</a:t>
            </a:r>
          </a:p>
          <a:p>
            <a:pPr marL="457154" marR="0" lvl="0" indent="-457154" algn="l" defTabSz="609524" rtl="0" eaLnBrk="1" fontAlgn="auto" latinLnBrk="0" hangingPunct="1">
              <a:lnSpc>
                <a:spcPct val="90000"/>
              </a:lnSpc>
              <a:spcBef>
                <a:spcPts val="400"/>
              </a:spcBef>
              <a:spcAft>
                <a:spcPts val="800"/>
              </a:spcAft>
              <a:buClr>
                <a:schemeClr val="accent3"/>
              </a:buClr>
              <a:buSzTx/>
              <a:buFont typeface="+mj-lt"/>
              <a:buAutoNum type="arabicPeriod"/>
              <a:tabLst/>
              <a:defRPr/>
            </a:pPr>
            <a:r>
              <a:rPr lang="da-DK"/>
              <a:t>Section title goes here over one line</a:t>
            </a:r>
          </a:p>
          <a:p>
            <a:pPr marL="457154" marR="0" lvl="0" indent="-457154" algn="l" defTabSz="609524" rtl="0" eaLnBrk="1" fontAlgn="auto" latinLnBrk="0" hangingPunct="1">
              <a:lnSpc>
                <a:spcPct val="90000"/>
              </a:lnSpc>
              <a:spcBef>
                <a:spcPts val="400"/>
              </a:spcBef>
              <a:spcAft>
                <a:spcPts val="800"/>
              </a:spcAft>
              <a:buClr>
                <a:schemeClr val="accent3"/>
              </a:buClr>
              <a:buSzTx/>
              <a:buFont typeface="+mj-lt"/>
              <a:buAutoNum type="arabicPeriod"/>
              <a:tabLst/>
              <a:defRPr/>
            </a:pPr>
            <a:r>
              <a:rPr lang="da-DK"/>
              <a:t>Section title goes here over one line</a:t>
            </a:r>
          </a:p>
          <a:p>
            <a:pPr marL="457154" marR="0" lvl="0" indent="-457154" algn="l" defTabSz="609524" rtl="0" eaLnBrk="1" fontAlgn="auto" latinLnBrk="0" hangingPunct="1">
              <a:lnSpc>
                <a:spcPct val="90000"/>
              </a:lnSpc>
              <a:spcBef>
                <a:spcPts val="400"/>
              </a:spcBef>
              <a:spcAft>
                <a:spcPts val="800"/>
              </a:spcAft>
              <a:buClr>
                <a:schemeClr val="accent3"/>
              </a:buClr>
              <a:buSzTx/>
              <a:buFont typeface="+mj-lt"/>
              <a:buAutoNum type="arabicPeriod"/>
              <a:tabLst/>
              <a:defRPr/>
            </a:pPr>
            <a:r>
              <a:rPr lang="da-DK"/>
              <a:t>Section title goes here over one line</a:t>
            </a:r>
          </a:p>
          <a:p>
            <a:pPr lvl="0"/>
            <a:endParaRPr lang="da-DK"/>
          </a:p>
        </p:txBody>
      </p:sp>
    </p:spTree>
    <p:extLst>
      <p:ext uri="{BB962C8B-B14F-4D97-AF65-F5344CB8AC3E}">
        <p14:creationId xmlns:p14="http://schemas.microsoft.com/office/powerpoint/2010/main" val="25160993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Numbered Contents Page_Insert Pictures">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0E350B89-28F2-6B41-BFA4-091FAB072072}"/>
              </a:ext>
            </a:extLst>
          </p:cNvPr>
          <p:cNvSpPr>
            <a:spLocks noGrp="1"/>
          </p:cNvSpPr>
          <p:nvPr>
            <p:ph type="pic" sz="quarter" idx="13" hasCustomPrompt="1"/>
          </p:nvPr>
        </p:nvSpPr>
        <p:spPr>
          <a:xfrm>
            <a:off x="489225" y="1637367"/>
            <a:ext cx="2490190" cy="1217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49" name="Pladsholder til billede 2">
            <a:extLst>
              <a:ext uri="{FF2B5EF4-FFF2-40B4-BE49-F238E27FC236}">
                <a16:creationId xmlns:a16="http://schemas.microsoft.com/office/drawing/2014/main" id="{57306122-242F-214D-8FAE-79283E11365F}"/>
              </a:ext>
            </a:extLst>
          </p:cNvPr>
          <p:cNvSpPr>
            <a:spLocks noGrp="1"/>
          </p:cNvSpPr>
          <p:nvPr>
            <p:ph type="pic" sz="quarter" idx="14" hasCustomPrompt="1"/>
          </p:nvPr>
        </p:nvSpPr>
        <p:spPr>
          <a:xfrm>
            <a:off x="3403496" y="1637367"/>
            <a:ext cx="2490190" cy="1217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0" name="Pladsholder til billede 2">
            <a:extLst>
              <a:ext uri="{FF2B5EF4-FFF2-40B4-BE49-F238E27FC236}">
                <a16:creationId xmlns:a16="http://schemas.microsoft.com/office/drawing/2014/main" id="{5EB3F99B-16AC-FB4A-B4E1-50E59BB8AE92}"/>
              </a:ext>
            </a:extLst>
          </p:cNvPr>
          <p:cNvSpPr>
            <a:spLocks noGrp="1"/>
          </p:cNvSpPr>
          <p:nvPr>
            <p:ph type="pic" sz="quarter" idx="15" hasCustomPrompt="1"/>
          </p:nvPr>
        </p:nvSpPr>
        <p:spPr>
          <a:xfrm>
            <a:off x="6308242" y="1637367"/>
            <a:ext cx="2490190" cy="1217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1" name="Pladsholder til billede 2">
            <a:extLst>
              <a:ext uri="{FF2B5EF4-FFF2-40B4-BE49-F238E27FC236}">
                <a16:creationId xmlns:a16="http://schemas.microsoft.com/office/drawing/2014/main" id="{43014120-DC4D-AA49-8717-8D9BBEA0C17C}"/>
              </a:ext>
            </a:extLst>
          </p:cNvPr>
          <p:cNvSpPr>
            <a:spLocks noGrp="1"/>
          </p:cNvSpPr>
          <p:nvPr>
            <p:ph type="pic" sz="quarter" idx="16" hasCustomPrompt="1"/>
          </p:nvPr>
        </p:nvSpPr>
        <p:spPr>
          <a:xfrm>
            <a:off x="9222513" y="1637367"/>
            <a:ext cx="2490190" cy="122618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2" name="Pladsholder til billede 2">
            <a:extLst>
              <a:ext uri="{FF2B5EF4-FFF2-40B4-BE49-F238E27FC236}">
                <a16:creationId xmlns:a16="http://schemas.microsoft.com/office/drawing/2014/main" id="{65AC8A06-CB7C-E142-908B-0F1EEE7799C3}"/>
              </a:ext>
            </a:extLst>
          </p:cNvPr>
          <p:cNvSpPr>
            <a:spLocks noGrp="1"/>
          </p:cNvSpPr>
          <p:nvPr>
            <p:ph type="pic" sz="quarter" idx="17" hasCustomPrompt="1"/>
          </p:nvPr>
        </p:nvSpPr>
        <p:spPr>
          <a:xfrm>
            <a:off x="489225" y="3999567"/>
            <a:ext cx="2490190" cy="123266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3" name="Pladsholder til billede 2">
            <a:extLst>
              <a:ext uri="{FF2B5EF4-FFF2-40B4-BE49-F238E27FC236}">
                <a16:creationId xmlns:a16="http://schemas.microsoft.com/office/drawing/2014/main" id="{D54DAB34-23A4-FE44-BDCD-B62A8DF54AC9}"/>
              </a:ext>
            </a:extLst>
          </p:cNvPr>
          <p:cNvSpPr>
            <a:spLocks noGrp="1"/>
          </p:cNvSpPr>
          <p:nvPr>
            <p:ph type="pic" sz="quarter" idx="18" hasCustomPrompt="1"/>
          </p:nvPr>
        </p:nvSpPr>
        <p:spPr>
          <a:xfrm>
            <a:off x="3403496" y="3999567"/>
            <a:ext cx="2490190" cy="123266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4" name="Pladsholder til billede 2">
            <a:extLst>
              <a:ext uri="{FF2B5EF4-FFF2-40B4-BE49-F238E27FC236}">
                <a16:creationId xmlns:a16="http://schemas.microsoft.com/office/drawing/2014/main" id="{B0AA9B6E-4460-D345-A989-1BA5B9EEF001}"/>
              </a:ext>
            </a:extLst>
          </p:cNvPr>
          <p:cNvSpPr>
            <a:spLocks noGrp="1"/>
          </p:cNvSpPr>
          <p:nvPr>
            <p:ph type="pic" sz="quarter" idx="19" hasCustomPrompt="1"/>
          </p:nvPr>
        </p:nvSpPr>
        <p:spPr>
          <a:xfrm>
            <a:off x="6308242" y="3999567"/>
            <a:ext cx="2490190" cy="1241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55" name="Pladsholder til billede 2">
            <a:extLst>
              <a:ext uri="{FF2B5EF4-FFF2-40B4-BE49-F238E27FC236}">
                <a16:creationId xmlns:a16="http://schemas.microsoft.com/office/drawing/2014/main" id="{ACD57BFD-CC02-7A41-8FB3-6CC9A9D1183D}"/>
              </a:ext>
            </a:extLst>
          </p:cNvPr>
          <p:cNvSpPr>
            <a:spLocks noGrp="1"/>
          </p:cNvSpPr>
          <p:nvPr>
            <p:ph type="pic" sz="quarter" idx="20" hasCustomPrompt="1"/>
          </p:nvPr>
        </p:nvSpPr>
        <p:spPr>
          <a:xfrm>
            <a:off x="9222513" y="3999567"/>
            <a:ext cx="2490190" cy="1241425"/>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sz="1200"/>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a:p>
            <a:endParaRPr lang="da-DK"/>
          </a:p>
        </p:txBody>
      </p:sp>
      <p:sp>
        <p:nvSpPr>
          <p:cNvPr id="7" name="Title 6"/>
          <p:cNvSpPr>
            <a:spLocks noGrp="1"/>
          </p:cNvSpPr>
          <p:nvPr>
            <p:ph type="title" hasCustomPrompt="1"/>
          </p:nvPr>
        </p:nvSpPr>
        <p:spPr/>
        <p:txBody>
          <a:bodyPr/>
          <a:lstStyle>
            <a:lvl1pPr>
              <a:defRPr/>
            </a:lvl1pPr>
          </a:lstStyle>
          <a:p>
            <a:r>
              <a:rPr lang="en-US"/>
              <a:t>Insert headline here</a:t>
            </a:r>
          </a:p>
        </p:txBody>
      </p:sp>
      <p:sp>
        <p:nvSpPr>
          <p:cNvPr id="10" name="Rectangle 37">
            <a:extLst>
              <a:ext uri="{FF2B5EF4-FFF2-40B4-BE49-F238E27FC236}">
                <a16:creationId xmlns:a16="http://schemas.microsoft.com/office/drawing/2014/main" id="{5B3995B3-E3D2-764B-8D9D-14265D915936}"/>
              </a:ext>
            </a:extLst>
          </p:cNvPr>
          <p:cNvSpPr/>
          <p:nvPr/>
        </p:nvSpPr>
        <p:spPr>
          <a:xfrm>
            <a:off x="3396969" y="5232231"/>
            <a:ext cx="2503242"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18" name="Rectangle 41">
            <a:extLst>
              <a:ext uri="{FF2B5EF4-FFF2-40B4-BE49-F238E27FC236}">
                <a16:creationId xmlns:a16="http://schemas.microsoft.com/office/drawing/2014/main" id="{210D8C8E-064E-124F-AF46-A001A1864BDB}"/>
              </a:ext>
            </a:extLst>
          </p:cNvPr>
          <p:cNvSpPr/>
          <p:nvPr/>
        </p:nvSpPr>
        <p:spPr>
          <a:xfrm>
            <a:off x="6304713" y="5232231"/>
            <a:ext cx="2493703"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22" name="Rectangle 25">
            <a:extLst>
              <a:ext uri="{FF2B5EF4-FFF2-40B4-BE49-F238E27FC236}">
                <a16:creationId xmlns:a16="http://schemas.microsoft.com/office/drawing/2014/main" id="{6D14AADA-AE7D-CA48-80F6-676F8AECBC3C}"/>
              </a:ext>
            </a:extLst>
          </p:cNvPr>
          <p:cNvSpPr/>
          <p:nvPr/>
        </p:nvSpPr>
        <p:spPr>
          <a:xfrm>
            <a:off x="6304713" y="2854791"/>
            <a:ext cx="2493703"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26" name="Rectangle 45">
            <a:extLst>
              <a:ext uri="{FF2B5EF4-FFF2-40B4-BE49-F238E27FC236}">
                <a16:creationId xmlns:a16="http://schemas.microsoft.com/office/drawing/2014/main" id="{F01BDD1F-CFA3-BB4B-9AEB-878BA187F6C5}"/>
              </a:ext>
            </a:extLst>
          </p:cNvPr>
          <p:cNvSpPr/>
          <p:nvPr userDrawn="1"/>
        </p:nvSpPr>
        <p:spPr>
          <a:xfrm>
            <a:off x="9212458" y="5232231"/>
            <a:ext cx="2500244"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30" name="Rectangle 29">
            <a:extLst>
              <a:ext uri="{FF2B5EF4-FFF2-40B4-BE49-F238E27FC236}">
                <a16:creationId xmlns:a16="http://schemas.microsoft.com/office/drawing/2014/main" id="{B93A6683-ADA2-EC4E-8BC0-A55FFE008AEC}"/>
              </a:ext>
            </a:extLst>
          </p:cNvPr>
          <p:cNvSpPr/>
          <p:nvPr/>
        </p:nvSpPr>
        <p:spPr>
          <a:xfrm>
            <a:off x="9212458" y="2854792"/>
            <a:ext cx="2500244" cy="47999"/>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39" name="Rectangle 33">
            <a:extLst>
              <a:ext uri="{FF2B5EF4-FFF2-40B4-BE49-F238E27FC236}">
                <a16:creationId xmlns:a16="http://schemas.microsoft.com/office/drawing/2014/main" id="{60E79192-565A-2342-937C-277E933B1C8F}"/>
              </a:ext>
            </a:extLst>
          </p:cNvPr>
          <p:cNvSpPr/>
          <p:nvPr userDrawn="1"/>
        </p:nvSpPr>
        <p:spPr>
          <a:xfrm>
            <a:off x="489225" y="5232231"/>
            <a:ext cx="2493703"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36" name="Rectangle 15">
            <a:extLst>
              <a:ext uri="{FF2B5EF4-FFF2-40B4-BE49-F238E27FC236}">
                <a16:creationId xmlns:a16="http://schemas.microsoft.com/office/drawing/2014/main" id="{FBC61664-7707-8443-82E6-A2A5D34B81E8}"/>
              </a:ext>
            </a:extLst>
          </p:cNvPr>
          <p:cNvSpPr/>
          <p:nvPr userDrawn="1"/>
        </p:nvSpPr>
        <p:spPr>
          <a:xfrm>
            <a:off x="489225" y="2854791"/>
            <a:ext cx="2503243"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14" name="Rectangle 20">
            <a:extLst>
              <a:ext uri="{FF2B5EF4-FFF2-40B4-BE49-F238E27FC236}">
                <a16:creationId xmlns:a16="http://schemas.microsoft.com/office/drawing/2014/main" id="{D0B06F98-95BC-4447-8544-7A5B70BBFA3F}"/>
              </a:ext>
            </a:extLst>
          </p:cNvPr>
          <p:cNvSpPr/>
          <p:nvPr userDrawn="1"/>
        </p:nvSpPr>
        <p:spPr>
          <a:xfrm>
            <a:off x="3396969" y="2854791"/>
            <a:ext cx="2503242" cy="4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prstTxWarp prst="textNoShape">
              <a:avLst/>
            </a:prstTxWarp>
            <a:noAutofit/>
          </a:bodyPr>
          <a:lstStyle/>
          <a:p>
            <a:pPr algn="ctr"/>
            <a:endParaRPr lang="en-GB" sz="3200"/>
          </a:p>
        </p:txBody>
      </p:sp>
      <p:sp>
        <p:nvSpPr>
          <p:cNvPr id="43" name="Text Placeholder 3">
            <a:extLst>
              <a:ext uri="{FF2B5EF4-FFF2-40B4-BE49-F238E27FC236}">
                <a16:creationId xmlns:a16="http://schemas.microsoft.com/office/drawing/2014/main" id="{B4AEF6B9-1191-48D6-B626-CE3F6298DA93}"/>
              </a:ext>
            </a:extLst>
          </p:cNvPr>
          <p:cNvSpPr>
            <a:spLocks noGrp="1"/>
          </p:cNvSpPr>
          <p:nvPr>
            <p:ph type="body" sz="quarter" idx="21" hasCustomPrompt="1"/>
          </p:nvPr>
        </p:nvSpPr>
        <p:spPr>
          <a:xfrm>
            <a:off x="886382" y="2982913"/>
            <a:ext cx="2114275" cy="488950"/>
          </a:xfrm>
        </p:spPr>
        <p:txBody>
          <a:bodyPr/>
          <a:lstStyle>
            <a:lvl1pPr>
              <a:defRPr sz="1600"/>
            </a:lvl1pPr>
          </a:lstStyle>
          <a:p>
            <a:pPr lvl="0"/>
            <a:r>
              <a:rPr lang="en-US"/>
              <a:t>Section title goes here over two lines</a:t>
            </a:r>
            <a:endParaRPr lang="da-DK"/>
          </a:p>
        </p:txBody>
      </p:sp>
      <p:sp>
        <p:nvSpPr>
          <p:cNvPr id="45" name="Text Placeholder 3">
            <a:extLst>
              <a:ext uri="{FF2B5EF4-FFF2-40B4-BE49-F238E27FC236}">
                <a16:creationId xmlns:a16="http://schemas.microsoft.com/office/drawing/2014/main" id="{34DFEA5F-8A82-4CF9-B884-7D086E8011D5}"/>
              </a:ext>
            </a:extLst>
          </p:cNvPr>
          <p:cNvSpPr>
            <a:spLocks noGrp="1"/>
          </p:cNvSpPr>
          <p:nvPr>
            <p:ph type="body" sz="quarter" idx="22" hasCustomPrompt="1"/>
          </p:nvPr>
        </p:nvSpPr>
        <p:spPr>
          <a:xfrm>
            <a:off x="3793280" y="2973917"/>
            <a:ext cx="2114275" cy="488950"/>
          </a:xfrm>
        </p:spPr>
        <p:txBody>
          <a:bodyPr/>
          <a:lstStyle>
            <a:lvl1pPr>
              <a:defRPr sz="1600"/>
            </a:lvl1pPr>
          </a:lstStyle>
          <a:p>
            <a:pPr lvl="0"/>
            <a:r>
              <a:rPr lang="en-US"/>
              <a:t>Section title goes here over two lines</a:t>
            </a:r>
            <a:endParaRPr lang="da-DK"/>
          </a:p>
        </p:txBody>
      </p:sp>
      <p:sp>
        <p:nvSpPr>
          <p:cNvPr id="46" name="Text Placeholder 3">
            <a:extLst>
              <a:ext uri="{FF2B5EF4-FFF2-40B4-BE49-F238E27FC236}">
                <a16:creationId xmlns:a16="http://schemas.microsoft.com/office/drawing/2014/main" id="{B5BDCA67-5449-4BE1-A58A-91C957F736DF}"/>
              </a:ext>
            </a:extLst>
          </p:cNvPr>
          <p:cNvSpPr>
            <a:spLocks noGrp="1"/>
          </p:cNvSpPr>
          <p:nvPr>
            <p:ph type="body" sz="quarter" idx="23" hasCustomPrompt="1"/>
          </p:nvPr>
        </p:nvSpPr>
        <p:spPr>
          <a:xfrm>
            <a:off x="6704108" y="2985786"/>
            <a:ext cx="2094308" cy="488950"/>
          </a:xfrm>
        </p:spPr>
        <p:txBody>
          <a:bodyPr/>
          <a:lstStyle>
            <a:lvl1pPr>
              <a:defRPr sz="1600"/>
            </a:lvl1pPr>
          </a:lstStyle>
          <a:p>
            <a:pPr lvl="0"/>
            <a:r>
              <a:rPr lang="en-US"/>
              <a:t>Section title goes here over two lines</a:t>
            </a:r>
            <a:endParaRPr lang="da-DK"/>
          </a:p>
        </p:txBody>
      </p:sp>
      <p:sp>
        <p:nvSpPr>
          <p:cNvPr id="47" name="Text Placeholder 3">
            <a:extLst>
              <a:ext uri="{FF2B5EF4-FFF2-40B4-BE49-F238E27FC236}">
                <a16:creationId xmlns:a16="http://schemas.microsoft.com/office/drawing/2014/main" id="{F5B4F5BC-BCEA-4DDE-A3F1-100189C037D5}"/>
              </a:ext>
            </a:extLst>
          </p:cNvPr>
          <p:cNvSpPr>
            <a:spLocks noGrp="1"/>
          </p:cNvSpPr>
          <p:nvPr>
            <p:ph type="body" sz="quarter" idx="24" hasCustomPrompt="1"/>
          </p:nvPr>
        </p:nvSpPr>
        <p:spPr>
          <a:xfrm>
            <a:off x="9611006" y="2973917"/>
            <a:ext cx="2100671" cy="488950"/>
          </a:xfrm>
        </p:spPr>
        <p:txBody>
          <a:bodyPr/>
          <a:lstStyle>
            <a:lvl1pPr>
              <a:defRPr sz="1600"/>
            </a:lvl1pPr>
          </a:lstStyle>
          <a:p>
            <a:pPr lvl="0"/>
            <a:r>
              <a:rPr lang="en-US"/>
              <a:t>Section title goes here over two lines</a:t>
            </a:r>
            <a:endParaRPr lang="da-DK"/>
          </a:p>
        </p:txBody>
      </p:sp>
      <p:sp>
        <p:nvSpPr>
          <p:cNvPr id="48" name="Text Placeholder 3">
            <a:extLst>
              <a:ext uri="{FF2B5EF4-FFF2-40B4-BE49-F238E27FC236}">
                <a16:creationId xmlns:a16="http://schemas.microsoft.com/office/drawing/2014/main" id="{9EE5B6D8-714F-4732-89CD-2CD0ED9FFD34}"/>
              </a:ext>
            </a:extLst>
          </p:cNvPr>
          <p:cNvSpPr>
            <a:spLocks noGrp="1"/>
          </p:cNvSpPr>
          <p:nvPr>
            <p:ph type="body" sz="quarter" idx="25" hasCustomPrompt="1"/>
          </p:nvPr>
        </p:nvSpPr>
        <p:spPr>
          <a:xfrm>
            <a:off x="882721" y="5360247"/>
            <a:ext cx="2114275" cy="488950"/>
          </a:xfrm>
        </p:spPr>
        <p:txBody>
          <a:bodyPr/>
          <a:lstStyle>
            <a:lvl1pPr>
              <a:defRPr sz="1600"/>
            </a:lvl1pPr>
          </a:lstStyle>
          <a:p>
            <a:pPr lvl="0"/>
            <a:r>
              <a:rPr lang="en-US"/>
              <a:t>Section title goes here over two lines</a:t>
            </a:r>
            <a:endParaRPr lang="da-DK"/>
          </a:p>
        </p:txBody>
      </p:sp>
      <p:sp>
        <p:nvSpPr>
          <p:cNvPr id="56" name="Text Placeholder 3">
            <a:extLst>
              <a:ext uri="{FF2B5EF4-FFF2-40B4-BE49-F238E27FC236}">
                <a16:creationId xmlns:a16="http://schemas.microsoft.com/office/drawing/2014/main" id="{1CFB18D9-8604-4A10-AE3A-FCC46BF78595}"/>
              </a:ext>
            </a:extLst>
          </p:cNvPr>
          <p:cNvSpPr>
            <a:spLocks noGrp="1"/>
          </p:cNvSpPr>
          <p:nvPr>
            <p:ph type="body" sz="quarter" idx="26" hasCustomPrompt="1"/>
          </p:nvPr>
        </p:nvSpPr>
        <p:spPr>
          <a:xfrm>
            <a:off x="3793280" y="5360247"/>
            <a:ext cx="2106931" cy="488950"/>
          </a:xfrm>
        </p:spPr>
        <p:txBody>
          <a:bodyPr/>
          <a:lstStyle>
            <a:lvl1pPr>
              <a:defRPr sz="1600"/>
            </a:lvl1pPr>
          </a:lstStyle>
          <a:p>
            <a:pPr lvl="0"/>
            <a:r>
              <a:rPr lang="en-US"/>
              <a:t>Section title goes here over two lines</a:t>
            </a:r>
            <a:endParaRPr lang="da-DK"/>
          </a:p>
        </p:txBody>
      </p:sp>
      <p:sp>
        <p:nvSpPr>
          <p:cNvPr id="57" name="Text Placeholder 3">
            <a:extLst>
              <a:ext uri="{FF2B5EF4-FFF2-40B4-BE49-F238E27FC236}">
                <a16:creationId xmlns:a16="http://schemas.microsoft.com/office/drawing/2014/main" id="{159090AF-5490-414C-A6F0-2DC01F3A9EF8}"/>
              </a:ext>
            </a:extLst>
          </p:cNvPr>
          <p:cNvSpPr>
            <a:spLocks noGrp="1"/>
          </p:cNvSpPr>
          <p:nvPr>
            <p:ph type="body" sz="quarter" idx="27" hasCustomPrompt="1"/>
          </p:nvPr>
        </p:nvSpPr>
        <p:spPr>
          <a:xfrm>
            <a:off x="6704108" y="5360247"/>
            <a:ext cx="2114275" cy="488950"/>
          </a:xfrm>
        </p:spPr>
        <p:txBody>
          <a:bodyPr/>
          <a:lstStyle>
            <a:lvl1pPr>
              <a:defRPr sz="1600"/>
            </a:lvl1pPr>
          </a:lstStyle>
          <a:p>
            <a:pPr lvl="0"/>
            <a:r>
              <a:rPr lang="en-US"/>
              <a:t>Section title goes here over two lines</a:t>
            </a:r>
            <a:endParaRPr lang="da-DK"/>
          </a:p>
        </p:txBody>
      </p:sp>
      <p:sp>
        <p:nvSpPr>
          <p:cNvPr id="58" name="Text Placeholder 3">
            <a:extLst>
              <a:ext uri="{FF2B5EF4-FFF2-40B4-BE49-F238E27FC236}">
                <a16:creationId xmlns:a16="http://schemas.microsoft.com/office/drawing/2014/main" id="{42A8D741-C885-41B1-80BD-CEA5A63B9480}"/>
              </a:ext>
            </a:extLst>
          </p:cNvPr>
          <p:cNvSpPr>
            <a:spLocks noGrp="1"/>
          </p:cNvSpPr>
          <p:nvPr>
            <p:ph type="body" sz="quarter" idx="28" hasCustomPrompt="1"/>
          </p:nvPr>
        </p:nvSpPr>
        <p:spPr>
          <a:xfrm>
            <a:off x="9622281" y="5363527"/>
            <a:ext cx="2103000" cy="488950"/>
          </a:xfrm>
        </p:spPr>
        <p:txBody>
          <a:bodyPr/>
          <a:lstStyle>
            <a:lvl1pPr>
              <a:defRPr sz="1600"/>
            </a:lvl1pPr>
          </a:lstStyle>
          <a:p>
            <a:pPr lvl="0"/>
            <a:r>
              <a:rPr lang="en-US"/>
              <a:t>Section title goes here over two lines</a:t>
            </a:r>
            <a:endParaRPr lang="da-DK"/>
          </a:p>
        </p:txBody>
      </p:sp>
      <p:sp>
        <p:nvSpPr>
          <p:cNvPr id="38" name="Text Placeholder 4">
            <a:extLst>
              <a:ext uri="{FF2B5EF4-FFF2-40B4-BE49-F238E27FC236}">
                <a16:creationId xmlns:a16="http://schemas.microsoft.com/office/drawing/2014/main" id="{F652B712-CC1F-417F-9289-BC3B7F1BF289}"/>
              </a:ext>
            </a:extLst>
          </p:cNvPr>
          <p:cNvSpPr>
            <a:spLocks noGrp="1"/>
          </p:cNvSpPr>
          <p:nvPr>
            <p:ph type="body" sz="quarter" idx="29" hasCustomPrompt="1"/>
          </p:nvPr>
        </p:nvSpPr>
        <p:spPr>
          <a:xfrm>
            <a:off x="480323" y="2980506"/>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1</a:t>
            </a:r>
            <a:endParaRPr lang="da-DK"/>
          </a:p>
        </p:txBody>
      </p:sp>
      <p:sp>
        <p:nvSpPr>
          <p:cNvPr id="41" name="Text Placeholder 4">
            <a:extLst>
              <a:ext uri="{FF2B5EF4-FFF2-40B4-BE49-F238E27FC236}">
                <a16:creationId xmlns:a16="http://schemas.microsoft.com/office/drawing/2014/main" id="{5898DBA5-A3DC-476B-BAC5-582182783CF5}"/>
              </a:ext>
            </a:extLst>
          </p:cNvPr>
          <p:cNvSpPr>
            <a:spLocks noGrp="1"/>
          </p:cNvSpPr>
          <p:nvPr>
            <p:ph type="body" sz="quarter" idx="30" hasCustomPrompt="1"/>
          </p:nvPr>
        </p:nvSpPr>
        <p:spPr>
          <a:xfrm>
            <a:off x="3393282" y="2974607"/>
            <a:ext cx="399998" cy="488260"/>
          </a:xfrm>
        </p:spPr>
        <p:txBody>
          <a:bodyPr tIns="144000" anchor="ctr"/>
          <a:lstStyle>
            <a:lvl1pPr>
              <a:defRPr sz="4000">
                <a:solidFill>
                  <a:schemeClr val="accent2"/>
                </a:solidFill>
                <a:latin typeface="Arial Nova Light" panose="020B0304020202020204" pitchFamily="34" charset="0"/>
              </a:defRPr>
            </a:lvl1pPr>
          </a:lstStyle>
          <a:p>
            <a:pPr lvl="0"/>
            <a:r>
              <a:rPr lang="en-US"/>
              <a:t>2</a:t>
            </a:r>
            <a:endParaRPr lang="da-DK"/>
          </a:p>
        </p:txBody>
      </p:sp>
      <p:sp>
        <p:nvSpPr>
          <p:cNvPr id="44" name="Text Placeholder 4">
            <a:extLst>
              <a:ext uri="{FF2B5EF4-FFF2-40B4-BE49-F238E27FC236}">
                <a16:creationId xmlns:a16="http://schemas.microsoft.com/office/drawing/2014/main" id="{2C28F1C2-3AD1-4881-A636-D011C46663AA}"/>
              </a:ext>
            </a:extLst>
          </p:cNvPr>
          <p:cNvSpPr>
            <a:spLocks noGrp="1"/>
          </p:cNvSpPr>
          <p:nvPr>
            <p:ph type="body" sz="quarter" idx="31" hasCustomPrompt="1"/>
          </p:nvPr>
        </p:nvSpPr>
        <p:spPr>
          <a:xfrm>
            <a:off x="6300852" y="2991112"/>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3</a:t>
            </a:r>
            <a:endParaRPr lang="da-DK"/>
          </a:p>
        </p:txBody>
      </p:sp>
      <p:sp>
        <p:nvSpPr>
          <p:cNvPr id="59" name="Text Placeholder 4">
            <a:extLst>
              <a:ext uri="{FF2B5EF4-FFF2-40B4-BE49-F238E27FC236}">
                <a16:creationId xmlns:a16="http://schemas.microsoft.com/office/drawing/2014/main" id="{5A8CDF79-D584-434F-B78F-E6970F32F433}"/>
              </a:ext>
            </a:extLst>
          </p:cNvPr>
          <p:cNvSpPr>
            <a:spLocks noGrp="1"/>
          </p:cNvSpPr>
          <p:nvPr>
            <p:ph type="body" sz="quarter" idx="32" hasCustomPrompt="1"/>
          </p:nvPr>
        </p:nvSpPr>
        <p:spPr>
          <a:xfrm>
            <a:off x="9204946" y="2978064"/>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4</a:t>
            </a:r>
            <a:endParaRPr lang="da-DK"/>
          </a:p>
        </p:txBody>
      </p:sp>
      <p:sp>
        <p:nvSpPr>
          <p:cNvPr id="60" name="Text Placeholder 4">
            <a:extLst>
              <a:ext uri="{FF2B5EF4-FFF2-40B4-BE49-F238E27FC236}">
                <a16:creationId xmlns:a16="http://schemas.microsoft.com/office/drawing/2014/main" id="{0C775AD7-1AD5-4A36-8570-96C66DCE2F1E}"/>
              </a:ext>
            </a:extLst>
          </p:cNvPr>
          <p:cNvSpPr>
            <a:spLocks noGrp="1"/>
          </p:cNvSpPr>
          <p:nvPr>
            <p:ph type="body" sz="quarter" idx="33" hasCustomPrompt="1"/>
          </p:nvPr>
        </p:nvSpPr>
        <p:spPr>
          <a:xfrm>
            <a:off x="480323" y="5360247"/>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5</a:t>
            </a:r>
            <a:endParaRPr lang="da-DK"/>
          </a:p>
        </p:txBody>
      </p:sp>
      <p:sp>
        <p:nvSpPr>
          <p:cNvPr id="61" name="Text Placeholder 4">
            <a:extLst>
              <a:ext uri="{FF2B5EF4-FFF2-40B4-BE49-F238E27FC236}">
                <a16:creationId xmlns:a16="http://schemas.microsoft.com/office/drawing/2014/main" id="{A192A8A4-EF82-4975-A2B6-B92DDCB859F9}"/>
              </a:ext>
            </a:extLst>
          </p:cNvPr>
          <p:cNvSpPr>
            <a:spLocks noGrp="1"/>
          </p:cNvSpPr>
          <p:nvPr>
            <p:ph type="body" sz="quarter" idx="34" hasCustomPrompt="1"/>
          </p:nvPr>
        </p:nvSpPr>
        <p:spPr>
          <a:xfrm>
            <a:off x="3399095" y="5358327"/>
            <a:ext cx="392869" cy="488950"/>
          </a:xfrm>
        </p:spPr>
        <p:txBody>
          <a:bodyPr tIns="144000" anchor="ctr"/>
          <a:lstStyle>
            <a:lvl1pPr>
              <a:defRPr sz="4000">
                <a:solidFill>
                  <a:schemeClr val="accent2"/>
                </a:solidFill>
                <a:latin typeface="Arial Nova Light" panose="020B0304020202020204" pitchFamily="34" charset="0"/>
              </a:defRPr>
            </a:lvl1pPr>
          </a:lstStyle>
          <a:p>
            <a:pPr lvl="0"/>
            <a:r>
              <a:rPr lang="en-US"/>
              <a:t>6</a:t>
            </a:r>
            <a:endParaRPr lang="da-DK"/>
          </a:p>
        </p:txBody>
      </p:sp>
      <p:sp>
        <p:nvSpPr>
          <p:cNvPr id="62" name="Text Placeholder 4">
            <a:extLst>
              <a:ext uri="{FF2B5EF4-FFF2-40B4-BE49-F238E27FC236}">
                <a16:creationId xmlns:a16="http://schemas.microsoft.com/office/drawing/2014/main" id="{F3391876-0CDB-4EEE-96D0-88286D3E8685}"/>
              </a:ext>
            </a:extLst>
          </p:cNvPr>
          <p:cNvSpPr>
            <a:spLocks noGrp="1"/>
          </p:cNvSpPr>
          <p:nvPr>
            <p:ph type="body" sz="quarter" idx="35" hasCustomPrompt="1"/>
          </p:nvPr>
        </p:nvSpPr>
        <p:spPr>
          <a:xfrm>
            <a:off x="6300852" y="5358327"/>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7</a:t>
            </a:r>
            <a:endParaRPr lang="da-DK"/>
          </a:p>
        </p:txBody>
      </p:sp>
      <p:sp>
        <p:nvSpPr>
          <p:cNvPr id="63" name="Text Placeholder 4">
            <a:extLst>
              <a:ext uri="{FF2B5EF4-FFF2-40B4-BE49-F238E27FC236}">
                <a16:creationId xmlns:a16="http://schemas.microsoft.com/office/drawing/2014/main" id="{56557218-FC72-4587-B6D1-CF652B8B5C75}"/>
              </a:ext>
            </a:extLst>
          </p:cNvPr>
          <p:cNvSpPr>
            <a:spLocks noGrp="1"/>
          </p:cNvSpPr>
          <p:nvPr>
            <p:ph type="body" sz="quarter" idx="36" hasCustomPrompt="1"/>
          </p:nvPr>
        </p:nvSpPr>
        <p:spPr>
          <a:xfrm>
            <a:off x="9212458" y="5365587"/>
            <a:ext cx="399998" cy="488950"/>
          </a:xfrm>
        </p:spPr>
        <p:txBody>
          <a:bodyPr tIns="144000" anchor="ctr"/>
          <a:lstStyle>
            <a:lvl1pPr>
              <a:defRPr sz="4000">
                <a:solidFill>
                  <a:schemeClr val="accent2"/>
                </a:solidFill>
                <a:latin typeface="Arial Nova Light" panose="020B0304020202020204" pitchFamily="34" charset="0"/>
              </a:defRPr>
            </a:lvl1pPr>
          </a:lstStyle>
          <a:p>
            <a:pPr lvl="0"/>
            <a:r>
              <a:rPr lang="en-US"/>
              <a:t>8</a:t>
            </a:r>
            <a:endParaRPr lang="da-DK"/>
          </a:p>
        </p:txBody>
      </p:sp>
    </p:spTree>
    <p:extLst>
      <p:ext uri="{BB962C8B-B14F-4D97-AF65-F5344CB8AC3E}">
        <p14:creationId xmlns:p14="http://schemas.microsoft.com/office/powerpoint/2010/main" val="39844469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Numbered Contents Page_grey">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1DC3A105-3AD4-4749-9EEB-EE42C1B90666}"/>
              </a:ext>
            </a:extLst>
          </p:cNvPr>
          <p:cNvSpPr/>
          <p:nvPr userDrawn="1"/>
        </p:nvSpPr>
        <p:spPr>
          <a:xfrm>
            <a:off x="1680" y="0"/>
            <a:ext cx="8624717"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Title 98">
            <a:extLst>
              <a:ext uri="{FF2B5EF4-FFF2-40B4-BE49-F238E27FC236}">
                <a16:creationId xmlns:a16="http://schemas.microsoft.com/office/drawing/2014/main" id="{1B7CBE16-2B68-4C33-8A32-AEE7D1E05957}"/>
              </a:ext>
            </a:extLst>
          </p:cNvPr>
          <p:cNvSpPr>
            <a:spLocks noGrp="1"/>
          </p:cNvSpPr>
          <p:nvPr>
            <p:ph type="title" hasCustomPrompt="1"/>
          </p:nvPr>
        </p:nvSpPr>
        <p:spPr>
          <a:xfrm>
            <a:off x="8910478" y="2697481"/>
            <a:ext cx="2606101" cy="1463038"/>
          </a:xfrm>
        </p:spPr>
        <p:txBody>
          <a:bodyPr/>
          <a:lstStyle/>
          <a:p>
            <a:r>
              <a:rPr lang="en-US"/>
              <a:t>Insert headline here</a:t>
            </a:r>
            <a:endParaRPr lang="en-GB"/>
          </a:p>
        </p:txBody>
      </p:sp>
      <p:sp>
        <p:nvSpPr>
          <p:cNvPr id="5" name="Text Placeholder 99">
            <a:extLst>
              <a:ext uri="{FF2B5EF4-FFF2-40B4-BE49-F238E27FC236}">
                <a16:creationId xmlns:a16="http://schemas.microsoft.com/office/drawing/2014/main" id="{AF9F61AB-DDF6-46A5-A1E0-19AFA081C356}"/>
              </a:ext>
            </a:extLst>
          </p:cNvPr>
          <p:cNvSpPr>
            <a:spLocks noGrp="1"/>
          </p:cNvSpPr>
          <p:nvPr>
            <p:ph type="body" sz="quarter" idx="11" hasCustomPrompt="1"/>
          </p:nvPr>
        </p:nvSpPr>
        <p:spPr>
          <a:xfrm>
            <a:off x="471523" y="844426"/>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1</a:t>
            </a:r>
          </a:p>
        </p:txBody>
      </p:sp>
      <p:sp>
        <p:nvSpPr>
          <p:cNvPr id="6" name="Text Placeholder 100">
            <a:extLst>
              <a:ext uri="{FF2B5EF4-FFF2-40B4-BE49-F238E27FC236}">
                <a16:creationId xmlns:a16="http://schemas.microsoft.com/office/drawing/2014/main" id="{74C9EC20-35BD-4FF1-9C4C-4411502A0B13}"/>
              </a:ext>
            </a:extLst>
          </p:cNvPr>
          <p:cNvSpPr>
            <a:spLocks noGrp="1"/>
          </p:cNvSpPr>
          <p:nvPr>
            <p:ph type="body" sz="quarter" idx="12"/>
          </p:nvPr>
        </p:nvSpPr>
        <p:spPr>
          <a:xfrm>
            <a:off x="1646595" y="844426"/>
            <a:ext cx="2359847" cy="914400"/>
          </a:xfrm>
        </p:spPr>
        <p:txBody>
          <a:bodyPr anchor="ctr"/>
          <a:lstStyle>
            <a:lvl1pPr>
              <a:defRPr sz="1800"/>
            </a:lvl1pPr>
          </a:lstStyle>
          <a:p>
            <a:endParaRPr lang="en-GB"/>
          </a:p>
        </p:txBody>
      </p:sp>
      <p:sp>
        <p:nvSpPr>
          <p:cNvPr id="7" name="Text Placeholder 101">
            <a:extLst>
              <a:ext uri="{FF2B5EF4-FFF2-40B4-BE49-F238E27FC236}">
                <a16:creationId xmlns:a16="http://schemas.microsoft.com/office/drawing/2014/main" id="{1ACE685E-72A5-439F-846E-28FEBEDAB38A}"/>
              </a:ext>
            </a:extLst>
          </p:cNvPr>
          <p:cNvSpPr>
            <a:spLocks noGrp="1"/>
          </p:cNvSpPr>
          <p:nvPr>
            <p:ph type="body" sz="quarter" idx="13" hasCustomPrompt="1"/>
          </p:nvPr>
        </p:nvSpPr>
        <p:spPr>
          <a:xfrm>
            <a:off x="471523" y="1880717"/>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2</a:t>
            </a:r>
          </a:p>
        </p:txBody>
      </p:sp>
      <p:sp>
        <p:nvSpPr>
          <p:cNvPr id="8" name="Text Placeholder 102">
            <a:extLst>
              <a:ext uri="{FF2B5EF4-FFF2-40B4-BE49-F238E27FC236}">
                <a16:creationId xmlns:a16="http://schemas.microsoft.com/office/drawing/2014/main" id="{41C8C194-8BC4-4D46-BFE4-CC181B3F353B}"/>
              </a:ext>
            </a:extLst>
          </p:cNvPr>
          <p:cNvSpPr>
            <a:spLocks noGrp="1"/>
          </p:cNvSpPr>
          <p:nvPr>
            <p:ph type="body" sz="quarter" idx="14"/>
          </p:nvPr>
        </p:nvSpPr>
        <p:spPr>
          <a:xfrm>
            <a:off x="1646595" y="1880717"/>
            <a:ext cx="2359847" cy="914400"/>
          </a:xfrm>
        </p:spPr>
        <p:txBody>
          <a:bodyPr anchor="ctr"/>
          <a:lstStyle>
            <a:lvl1pPr>
              <a:defRPr sz="1800"/>
            </a:lvl1pPr>
          </a:lstStyle>
          <a:p>
            <a:endParaRPr lang="en-GB"/>
          </a:p>
        </p:txBody>
      </p:sp>
      <p:sp>
        <p:nvSpPr>
          <p:cNvPr id="9" name="Text Placeholder 103">
            <a:extLst>
              <a:ext uri="{FF2B5EF4-FFF2-40B4-BE49-F238E27FC236}">
                <a16:creationId xmlns:a16="http://schemas.microsoft.com/office/drawing/2014/main" id="{32354CFB-7B1C-4482-81EC-3AA470935B25}"/>
              </a:ext>
            </a:extLst>
          </p:cNvPr>
          <p:cNvSpPr>
            <a:spLocks noGrp="1"/>
          </p:cNvSpPr>
          <p:nvPr>
            <p:ph type="body" sz="quarter" idx="15" hasCustomPrompt="1"/>
          </p:nvPr>
        </p:nvSpPr>
        <p:spPr>
          <a:xfrm>
            <a:off x="471523" y="2917008"/>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3</a:t>
            </a:r>
          </a:p>
        </p:txBody>
      </p:sp>
      <p:sp>
        <p:nvSpPr>
          <p:cNvPr id="10" name="Text Placeholder 104">
            <a:extLst>
              <a:ext uri="{FF2B5EF4-FFF2-40B4-BE49-F238E27FC236}">
                <a16:creationId xmlns:a16="http://schemas.microsoft.com/office/drawing/2014/main" id="{92EC185E-AF4A-4CF1-A9D3-F4183F2F9FFB}"/>
              </a:ext>
            </a:extLst>
          </p:cNvPr>
          <p:cNvSpPr>
            <a:spLocks noGrp="1"/>
          </p:cNvSpPr>
          <p:nvPr>
            <p:ph type="body" sz="quarter" idx="16"/>
          </p:nvPr>
        </p:nvSpPr>
        <p:spPr>
          <a:xfrm>
            <a:off x="1646595" y="2917008"/>
            <a:ext cx="2359847" cy="914400"/>
          </a:xfrm>
        </p:spPr>
        <p:txBody>
          <a:bodyPr anchor="ctr"/>
          <a:lstStyle>
            <a:lvl1pPr>
              <a:defRPr sz="1800"/>
            </a:lvl1pPr>
          </a:lstStyle>
          <a:p>
            <a:endParaRPr lang="en-GB"/>
          </a:p>
        </p:txBody>
      </p:sp>
      <p:sp>
        <p:nvSpPr>
          <p:cNvPr id="11" name="Text Placeholder 105">
            <a:extLst>
              <a:ext uri="{FF2B5EF4-FFF2-40B4-BE49-F238E27FC236}">
                <a16:creationId xmlns:a16="http://schemas.microsoft.com/office/drawing/2014/main" id="{889B7E2B-9C8D-4C53-8A7A-01413A8C9432}"/>
              </a:ext>
            </a:extLst>
          </p:cNvPr>
          <p:cNvSpPr>
            <a:spLocks noGrp="1"/>
          </p:cNvSpPr>
          <p:nvPr>
            <p:ph type="body" sz="quarter" idx="17" hasCustomPrompt="1"/>
          </p:nvPr>
        </p:nvSpPr>
        <p:spPr>
          <a:xfrm>
            <a:off x="471523" y="3953299"/>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4</a:t>
            </a:r>
          </a:p>
        </p:txBody>
      </p:sp>
      <p:sp>
        <p:nvSpPr>
          <p:cNvPr id="12" name="Text Placeholder 106">
            <a:extLst>
              <a:ext uri="{FF2B5EF4-FFF2-40B4-BE49-F238E27FC236}">
                <a16:creationId xmlns:a16="http://schemas.microsoft.com/office/drawing/2014/main" id="{4E7D009A-D850-4D53-A28A-06D8503DF05C}"/>
              </a:ext>
            </a:extLst>
          </p:cNvPr>
          <p:cNvSpPr>
            <a:spLocks noGrp="1"/>
          </p:cNvSpPr>
          <p:nvPr>
            <p:ph type="body" sz="quarter" idx="18"/>
          </p:nvPr>
        </p:nvSpPr>
        <p:spPr>
          <a:xfrm>
            <a:off x="1646595" y="3953299"/>
            <a:ext cx="2359847" cy="914400"/>
          </a:xfrm>
        </p:spPr>
        <p:txBody>
          <a:bodyPr anchor="ctr"/>
          <a:lstStyle>
            <a:lvl1pPr>
              <a:defRPr sz="1800"/>
            </a:lvl1pPr>
          </a:lstStyle>
          <a:p>
            <a:endParaRPr lang="en-GB"/>
          </a:p>
        </p:txBody>
      </p:sp>
      <p:sp>
        <p:nvSpPr>
          <p:cNvPr id="13" name="Text Placeholder 107">
            <a:extLst>
              <a:ext uri="{FF2B5EF4-FFF2-40B4-BE49-F238E27FC236}">
                <a16:creationId xmlns:a16="http://schemas.microsoft.com/office/drawing/2014/main" id="{D44EFBFD-AF37-45C7-BD33-7C435615F890}"/>
              </a:ext>
            </a:extLst>
          </p:cNvPr>
          <p:cNvSpPr>
            <a:spLocks noGrp="1"/>
          </p:cNvSpPr>
          <p:nvPr>
            <p:ph type="body" sz="quarter" idx="19" hasCustomPrompt="1"/>
          </p:nvPr>
        </p:nvSpPr>
        <p:spPr>
          <a:xfrm>
            <a:off x="471523" y="4989590"/>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5</a:t>
            </a:r>
          </a:p>
        </p:txBody>
      </p:sp>
      <p:sp>
        <p:nvSpPr>
          <p:cNvPr id="14" name="Text Placeholder 108">
            <a:extLst>
              <a:ext uri="{FF2B5EF4-FFF2-40B4-BE49-F238E27FC236}">
                <a16:creationId xmlns:a16="http://schemas.microsoft.com/office/drawing/2014/main" id="{49E0135A-2B52-4386-B817-D840751D8BA3}"/>
              </a:ext>
            </a:extLst>
          </p:cNvPr>
          <p:cNvSpPr>
            <a:spLocks noGrp="1"/>
          </p:cNvSpPr>
          <p:nvPr>
            <p:ph type="body" sz="quarter" idx="20"/>
          </p:nvPr>
        </p:nvSpPr>
        <p:spPr>
          <a:xfrm>
            <a:off x="1646595" y="4989590"/>
            <a:ext cx="2359847" cy="914400"/>
          </a:xfrm>
        </p:spPr>
        <p:txBody>
          <a:bodyPr anchor="ctr"/>
          <a:lstStyle>
            <a:lvl1pPr>
              <a:defRPr sz="1800"/>
            </a:lvl1pPr>
          </a:lstStyle>
          <a:p>
            <a:endParaRPr lang="en-GB"/>
          </a:p>
        </p:txBody>
      </p:sp>
      <p:sp>
        <p:nvSpPr>
          <p:cNvPr id="15" name="Text Placeholder 109">
            <a:extLst>
              <a:ext uri="{FF2B5EF4-FFF2-40B4-BE49-F238E27FC236}">
                <a16:creationId xmlns:a16="http://schemas.microsoft.com/office/drawing/2014/main" id="{4E1E4EB8-B359-4700-A83E-0547A8531E0E}"/>
              </a:ext>
            </a:extLst>
          </p:cNvPr>
          <p:cNvSpPr>
            <a:spLocks noGrp="1"/>
          </p:cNvSpPr>
          <p:nvPr>
            <p:ph type="body" sz="quarter" idx="21" hasCustomPrompt="1"/>
          </p:nvPr>
        </p:nvSpPr>
        <p:spPr>
          <a:xfrm>
            <a:off x="4451879" y="844426"/>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6</a:t>
            </a:r>
          </a:p>
        </p:txBody>
      </p:sp>
      <p:sp>
        <p:nvSpPr>
          <p:cNvPr id="16" name="Text Placeholder 110">
            <a:extLst>
              <a:ext uri="{FF2B5EF4-FFF2-40B4-BE49-F238E27FC236}">
                <a16:creationId xmlns:a16="http://schemas.microsoft.com/office/drawing/2014/main" id="{16935466-1324-4DDC-B7BF-9611A74A8C14}"/>
              </a:ext>
            </a:extLst>
          </p:cNvPr>
          <p:cNvSpPr>
            <a:spLocks noGrp="1"/>
          </p:cNvSpPr>
          <p:nvPr>
            <p:ph type="body" sz="quarter" idx="22"/>
          </p:nvPr>
        </p:nvSpPr>
        <p:spPr>
          <a:xfrm>
            <a:off x="5626952" y="844426"/>
            <a:ext cx="2359847" cy="914400"/>
          </a:xfrm>
        </p:spPr>
        <p:txBody>
          <a:bodyPr anchor="ctr"/>
          <a:lstStyle>
            <a:lvl1pPr>
              <a:defRPr sz="1800"/>
            </a:lvl1pPr>
          </a:lstStyle>
          <a:p>
            <a:endParaRPr lang="en-GB"/>
          </a:p>
        </p:txBody>
      </p:sp>
      <p:sp>
        <p:nvSpPr>
          <p:cNvPr id="17" name="Text Placeholder 111">
            <a:extLst>
              <a:ext uri="{FF2B5EF4-FFF2-40B4-BE49-F238E27FC236}">
                <a16:creationId xmlns:a16="http://schemas.microsoft.com/office/drawing/2014/main" id="{C2972C3F-2E17-4219-9756-75FFF8C35F11}"/>
              </a:ext>
            </a:extLst>
          </p:cNvPr>
          <p:cNvSpPr>
            <a:spLocks noGrp="1"/>
          </p:cNvSpPr>
          <p:nvPr>
            <p:ph type="body" sz="quarter" idx="23" hasCustomPrompt="1"/>
          </p:nvPr>
        </p:nvSpPr>
        <p:spPr>
          <a:xfrm>
            <a:off x="4451879" y="1880717"/>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7</a:t>
            </a:r>
          </a:p>
        </p:txBody>
      </p:sp>
      <p:sp>
        <p:nvSpPr>
          <p:cNvPr id="18" name="Text Placeholder 112">
            <a:extLst>
              <a:ext uri="{FF2B5EF4-FFF2-40B4-BE49-F238E27FC236}">
                <a16:creationId xmlns:a16="http://schemas.microsoft.com/office/drawing/2014/main" id="{334DF3D4-E246-45AC-8FEA-F0F1715666C3}"/>
              </a:ext>
            </a:extLst>
          </p:cNvPr>
          <p:cNvSpPr>
            <a:spLocks noGrp="1"/>
          </p:cNvSpPr>
          <p:nvPr>
            <p:ph type="body" sz="quarter" idx="24"/>
          </p:nvPr>
        </p:nvSpPr>
        <p:spPr>
          <a:xfrm>
            <a:off x="5626952" y="1880717"/>
            <a:ext cx="2359847" cy="914400"/>
          </a:xfrm>
        </p:spPr>
        <p:txBody>
          <a:bodyPr anchor="ctr"/>
          <a:lstStyle>
            <a:lvl1pPr>
              <a:defRPr sz="1800"/>
            </a:lvl1pPr>
          </a:lstStyle>
          <a:p>
            <a:endParaRPr lang="en-GB"/>
          </a:p>
        </p:txBody>
      </p:sp>
      <p:sp>
        <p:nvSpPr>
          <p:cNvPr id="19" name="Text Placeholder 113">
            <a:extLst>
              <a:ext uri="{FF2B5EF4-FFF2-40B4-BE49-F238E27FC236}">
                <a16:creationId xmlns:a16="http://schemas.microsoft.com/office/drawing/2014/main" id="{3AD20B5E-A54C-46FB-A9F9-DDA664FF98E8}"/>
              </a:ext>
            </a:extLst>
          </p:cNvPr>
          <p:cNvSpPr>
            <a:spLocks noGrp="1"/>
          </p:cNvSpPr>
          <p:nvPr>
            <p:ph type="body" sz="quarter" idx="25" hasCustomPrompt="1"/>
          </p:nvPr>
        </p:nvSpPr>
        <p:spPr>
          <a:xfrm>
            <a:off x="4451879" y="2917008"/>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8</a:t>
            </a:r>
          </a:p>
        </p:txBody>
      </p:sp>
      <p:sp>
        <p:nvSpPr>
          <p:cNvPr id="20" name="Text Placeholder 114">
            <a:extLst>
              <a:ext uri="{FF2B5EF4-FFF2-40B4-BE49-F238E27FC236}">
                <a16:creationId xmlns:a16="http://schemas.microsoft.com/office/drawing/2014/main" id="{7DF88E61-F0C8-4A5D-A987-3ACC5EC0B195}"/>
              </a:ext>
            </a:extLst>
          </p:cNvPr>
          <p:cNvSpPr>
            <a:spLocks noGrp="1"/>
          </p:cNvSpPr>
          <p:nvPr>
            <p:ph type="body" sz="quarter" idx="26"/>
          </p:nvPr>
        </p:nvSpPr>
        <p:spPr>
          <a:xfrm>
            <a:off x="5626952" y="2917008"/>
            <a:ext cx="2359847" cy="914400"/>
          </a:xfrm>
        </p:spPr>
        <p:txBody>
          <a:bodyPr anchor="ctr"/>
          <a:lstStyle>
            <a:lvl1pPr>
              <a:defRPr sz="1800"/>
            </a:lvl1pPr>
          </a:lstStyle>
          <a:p>
            <a:endParaRPr lang="en-GB"/>
          </a:p>
        </p:txBody>
      </p:sp>
      <p:sp>
        <p:nvSpPr>
          <p:cNvPr id="21" name="Text Placeholder 115">
            <a:extLst>
              <a:ext uri="{FF2B5EF4-FFF2-40B4-BE49-F238E27FC236}">
                <a16:creationId xmlns:a16="http://schemas.microsoft.com/office/drawing/2014/main" id="{1959A7D0-DF71-46A7-A21D-66EB1C9D6584}"/>
              </a:ext>
            </a:extLst>
          </p:cNvPr>
          <p:cNvSpPr>
            <a:spLocks noGrp="1"/>
          </p:cNvSpPr>
          <p:nvPr>
            <p:ph type="body" sz="quarter" idx="27" hasCustomPrompt="1"/>
          </p:nvPr>
        </p:nvSpPr>
        <p:spPr>
          <a:xfrm>
            <a:off x="4451879" y="3953299"/>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9</a:t>
            </a:r>
          </a:p>
        </p:txBody>
      </p:sp>
      <p:sp>
        <p:nvSpPr>
          <p:cNvPr id="22" name="Text Placeholder 116">
            <a:extLst>
              <a:ext uri="{FF2B5EF4-FFF2-40B4-BE49-F238E27FC236}">
                <a16:creationId xmlns:a16="http://schemas.microsoft.com/office/drawing/2014/main" id="{BABB6DFD-9673-41BC-80F8-9579151E13EE}"/>
              </a:ext>
            </a:extLst>
          </p:cNvPr>
          <p:cNvSpPr>
            <a:spLocks noGrp="1"/>
          </p:cNvSpPr>
          <p:nvPr>
            <p:ph type="body" sz="quarter" idx="28"/>
          </p:nvPr>
        </p:nvSpPr>
        <p:spPr>
          <a:xfrm>
            <a:off x="5626952" y="3953299"/>
            <a:ext cx="2359847" cy="914400"/>
          </a:xfrm>
        </p:spPr>
        <p:txBody>
          <a:bodyPr anchor="ctr"/>
          <a:lstStyle>
            <a:lvl1pPr>
              <a:defRPr sz="1800"/>
            </a:lvl1pPr>
          </a:lstStyle>
          <a:p>
            <a:endParaRPr lang="en-GB"/>
          </a:p>
        </p:txBody>
      </p:sp>
      <p:sp>
        <p:nvSpPr>
          <p:cNvPr id="23" name="Text Placeholder 117">
            <a:extLst>
              <a:ext uri="{FF2B5EF4-FFF2-40B4-BE49-F238E27FC236}">
                <a16:creationId xmlns:a16="http://schemas.microsoft.com/office/drawing/2014/main" id="{735B30CF-F27D-4993-ADEF-BAA8C51E9EAB}"/>
              </a:ext>
            </a:extLst>
          </p:cNvPr>
          <p:cNvSpPr>
            <a:spLocks noGrp="1"/>
          </p:cNvSpPr>
          <p:nvPr>
            <p:ph type="body" sz="quarter" idx="29" hasCustomPrompt="1"/>
          </p:nvPr>
        </p:nvSpPr>
        <p:spPr>
          <a:xfrm>
            <a:off x="4451879" y="4989590"/>
            <a:ext cx="914281" cy="914400"/>
          </a:xfrm>
        </p:spPr>
        <p:txBody>
          <a:bodyPr numCol="1" anchor="ctr"/>
          <a:lstStyle>
            <a:lvl1pPr algn="ctr">
              <a:spcBef>
                <a:spcPts val="0"/>
              </a:spcBef>
              <a:spcAft>
                <a:spcPts val="0"/>
              </a:spcAft>
              <a:defRPr sz="5399">
                <a:solidFill>
                  <a:srgbClr val="EA7200"/>
                </a:solidFill>
                <a:latin typeface="Arial Nova Light" panose="020B0304020202020204" pitchFamily="34" charset="0"/>
              </a:defRPr>
            </a:lvl1pPr>
          </a:lstStyle>
          <a:p>
            <a:r>
              <a:rPr lang="en-GB"/>
              <a:t>10</a:t>
            </a:r>
          </a:p>
        </p:txBody>
      </p:sp>
      <p:sp>
        <p:nvSpPr>
          <p:cNvPr id="24" name="Text Placeholder 118">
            <a:extLst>
              <a:ext uri="{FF2B5EF4-FFF2-40B4-BE49-F238E27FC236}">
                <a16:creationId xmlns:a16="http://schemas.microsoft.com/office/drawing/2014/main" id="{2CF9F303-AE7C-4E71-BC91-8CE2D5910604}"/>
              </a:ext>
            </a:extLst>
          </p:cNvPr>
          <p:cNvSpPr>
            <a:spLocks noGrp="1"/>
          </p:cNvSpPr>
          <p:nvPr>
            <p:ph type="body" sz="quarter" idx="30"/>
          </p:nvPr>
        </p:nvSpPr>
        <p:spPr>
          <a:xfrm>
            <a:off x="5626952" y="4989590"/>
            <a:ext cx="2359847" cy="914400"/>
          </a:xfrm>
        </p:spPr>
        <p:txBody>
          <a:bodyPr anchor="ctr"/>
          <a:lstStyle>
            <a:lvl1pPr>
              <a:defRPr sz="1800"/>
            </a:lvl1pPr>
          </a:lstStyle>
          <a:p>
            <a:endParaRPr lang="en-GB"/>
          </a:p>
        </p:txBody>
      </p:sp>
      <p:cxnSp>
        <p:nvCxnSpPr>
          <p:cNvPr id="40" name="Straight Connector 39">
            <a:extLst>
              <a:ext uri="{FF2B5EF4-FFF2-40B4-BE49-F238E27FC236}">
                <a16:creationId xmlns:a16="http://schemas.microsoft.com/office/drawing/2014/main" id="{89D29E13-2B80-43DD-A9EE-0EDC7064E537}"/>
              </a:ext>
            </a:extLst>
          </p:cNvPr>
          <p:cNvCxnSpPr>
            <a:cxnSpLocks/>
          </p:cNvCxnSpPr>
          <p:nvPr userDrawn="1"/>
        </p:nvCxnSpPr>
        <p:spPr>
          <a:xfrm>
            <a:off x="1524109" y="1001069"/>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505778E-B188-40F7-B1AB-3DCB3B90AC01}"/>
              </a:ext>
            </a:extLst>
          </p:cNvPr>
          <p:cNvCxnSpPr>
            <a:cxnSpLocks/>
          </p:cNvCxnSpPr>
          <p:nvPr userDrawn="1"/>
        </p:nvCxnSpPr>
        <p:spPr>
          <a:xfrm>
            <a:off x="1524109" y="2008786"/>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A39F9049-A579-4BDA-A7C1-53DF914CB52F}"/>
              </a:ext>
            </a:extLst>
          </p:cNvPr>
          <p:cNvCxnSpPr>
            <a:cxnSpLocks/>
          </p:cNvCxnSpPr>
          <p:nvPr userDrawn="1"/>
        </p:nvCxnSpPr>
        <p:spPr>
          <a:xfrm>
            <a:off x="1516910" y="3054602"/>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0A5809D-DB8F-4F8C-A836-C8456EA52EF1}"/>
              </a:ext>
            </a:extLst>
          </p:cNvPr>
          <p:cNvCxnSpPr>
            <a:cxnSpLocks/>
          </p:cNvCxnSpPr>
          <p:nvPr userDrawn="1"/>
        </p:nvCxnSpPr>
        <p:spPr>
          <a:xfrm>
            <a:off x="1516910" y="4100418"/>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6D5D7F6B-4A4C-47CB-AD66-77DCA0CFE5AF}"/>
              </a:ext>
            </a:extLst>
          </p:cNvPr>
          <p:cNvCxnSpPr>
            <a:cxnSpLocks/>
          </p:cNvCxnSpPr>
          <p:nvPr userDrawn="1"/>
        </p:nvCxnSpPr>
        <p:spPr>
          <a:xfrm>
            <a:off x="1524109" y="5146233"/>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022F7636-784A-4780-879B-B5B645923855}"/>
              </a:ext>
            </a:extLst>
          </p:cNvPr>
          <p:cNvCxnSpPr>
            <a:cxnSpLocks/>
          </p:cNvCxnSpPr>
          <p:nvPr userDrawn="1"/>
        </p:nvCxnSpPr>
        <p:spPr>
          <a:xfrm>
            <a:off x="5500156" y="5146233"/>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61114487-6DE6-4C49-B226-EA5AABA9500C}"/>
              </a:ext>
            </a:extLst>
          </p:cNvPr>
          <p:cNvCxnSpPr>
            <a:cxnSpLocks/>
          </p:cNvCxnSpPr>
          <p:nvPr userDrawn="1"/>
        </p:nvCxnSpPr>
        <p:spPr>
          <a:xfrm>
            <a:off x="5500156" y="4109942"/>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D6BA6D93-2C73-4300-B3C0-64E665EBFFEB}"/>
              </a:ext>
            </a:extLst>
          </p:cNvPr>
          <p:cNvCxnSpPr>
            <a:cxnSpLocks/>
          </p:cNvCxnSpPr>
          <p:nvPr userDrawn="1"/>
        </p:nvCxnSpPr>
        <p:spPr>
          <a:xfrm>
            <a:off x="5500156" y="3073651"/>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EDF8B94F-449C-4FD1-9675-1DA20DA8A4FE}"/>
              </a:ext>
            </a:extLst>
          </p:cNvPr>
          <p:cNvCxnSpPr>
            <a:cxnSpLocks/>
          </p:cNvCxnSpPr>
          <p:nvPr userDrawn="1"/>
        </p:nvCxnSpPr>
        <p:spPr>
          <a:xfrm>
            <a:off x="5500156" y="2037360"/>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CAA2682-C48B-4358-97DE-10D69B3BF426}"/>
              </a:ext>
            </a:extLst>
          </p:cNvPr>
          <p:cNvCxnSpPr>
            <a:cxnSpLocks/>
          </p:cNvCxnSpPr>
          <p:nvPr userDrawn="1"/>
        </p:nvCxnSpPr>
        <p:spPr>
          <a:xfrm>
            <a:off x="5500156" y="1001069"/>
            <a:ext cx="0" cy="601115"/>
          </a:xfrm>
          <a:prstGeom prst="line">
            <a:avLst/>
          </a:prstGeom>
          <a:ln w="19050">
            <a:solidFill>
              <a:srgbClr val="7D879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91999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wo/Third Page Image Left_Insert Picture_Black Sign Off">
    <p:spTree>
      <p:nvGrpSpPr>
        <p:cNvPr id="1" name=""/>
        <p:cNvGrpSpPr/>
        <p:nvPr/>
      </p:nvGrpSpPr>
      <p:grpSpPr>
        <a:xfrm>
          <a:off x="0" y="0"/>
          <a:ext cx="0" cy="0"/>
          <a:chOff x="0" y="0"/>
          <a:chExt cx="0" cy="0"/>
        </a:xfrm>
      </p:grpSpPr>
      <p:sp>
        <p:nvSpPr>
          <p:cNvPr id="5" name="Pladsholder til billede 13">
            <a:extLst>
              <a:ext uri="{FF2B5EF4-FFF2-40B4-BE49-F238E27FC236}">
                <a16:creationId xmlns:a16="http://schemas.microsoft.com/office/drawing/2014/main" id="{41C42220-E709-4092-A765-ED359B1AC3AF}"/>
              </a:ext>
            </a:extLst>
          </p:cNvPr>
          <p:cNvSpPr>
            <a:spLocks noGrp="1"/>
          </p:cNvSpPr>
          <p:nvPr>
            <p:ph type="pic" sz="quarter" idx="15" hasCustomPrompt="1"/>
          </p:nvPr>
        </p:nvSpPr>
        <p:spPr>
          <a:xfrm>
            <a:off x="0" y="0"/>
            <a:ext cx="7731445"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6" name="Text Placeholder 5">
            <a:extLst>
              <a:ext uri="{FF2B5EF4-FFF2-40B4-BE49-F238E27FC236}">
                <a16:creationId xmlns:a16="http://schemas.microsoft.com/office/drawing/2014/main" id="{DAEF09E9-99EC-45F7-81F6-77F71FEBBEBF}"/>
              </a:ext>
            </a:extLst>
          </p:cNvPr>
          <p:cNvSpPr>
            <a:spLocks noGrp="1"/>
          </p:cNvSpPr>
          <p:nvPr>
            <p:ph type="body" sz="quarter" idx="11" hasCustomPrompt="1"/>
          </p:nvPr>
        </p:nvSpPr>
        <p:spPr>
          <a:xfrm>
            <a:off x="7885673" y="1869441"/>
            <a:ext cx="3827961"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9">
            <a:extLst>
              <a:ext uri="{FF2B5EF4-FFF2-40B4-BE49-F238E27FC236}">
                <a16:creationId xmlns:a16="http://schemas.microsoft.com/office/drawing/2014/main" id="{9B3E2BCC-3BE9-431C-AC45-9F207F535D2B}"/>
              </a:ext>
            </a:extLst>
          </p:cNvPr>
          <p:cNvSpPr>
            <a:spLocks noGrp="1"/>
          </p:cNvSpPr>
          <p:nvPr>
            <p:ph type="title" hasCustomPrompt="1"/>
          </p:nvPr>
        </p:nvSpPr>
        <p:spPr>
          <a:xfrm>
            <a:off x="7885674" y="321736"/>
            <a:ext cx="3827960"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pic>
        <p:nvPicPr>
          <p:cNvPr id="11" name="Picture 10">
            <a:extLst>
              <a:ext uri="{FF2B5EF4-FFF2-40B4-BE49-F238E27FC236}">
                <a16:creationId xmlns:a16="http://schemas.microsoft.com/office/drawing/2014/main" id="{33EFB981-DB17-4030-95D5-A596D5D2BA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5115518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wo/Third Page Image Left_Insert Picture_White Sign Off">
    <p:spTree>
      <p:nvGrpSpPr>
        <p:cNvPr id="1" name=""/>
        <p:cNvGrpSpPr/>
        <p:nvPr/>
      </p:nvGrpSpPr>
      <p:grpSpPr>
        <a:xfrm>
          <a:off x="0" y="0"/>
          <a:ext cx="0" cy="0"/>
          <a:chOff x="0" y="0"/>
          <a:chExt cx="0" cy="0"/>
        </a:xfrm>
      </p:grpSpPr>
      <p:sp>
        <p:nvSpPr>
          <p:cNvPr id="5" name="Pladsholder til billede 13">
            <a:extLst>
              <a:ext uri="{FF2B5EF4-FFF2-40B4-BE49-F238E27FC236}">
                <a16:creationId xmlns:a16="http://schemas.microsoft.com/office/drawing/2014/main" id="{41C42220-E709-4092-A765-ED359B1AC3AF}"/>
              </a:ext>
            </a:extLst>
          </p:cNvPr>
          <p:cNvSpPr>
            <a:spLocks noGrp="1"/>
          </p:cNvSpPr>
          <p:nvPr>
            <p:ph type="pic" sz="quarter" idx="15" hasCustomPrompt="1"/>
          </p:nvPr>
        </p:nvSpPr>
        <p:spPr>
          <a:xfrm>
            <a:off x="0" y="0"/>
            <a:ext cx="7731445"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6" name="Text Placeholder 5">
            <a:extLst>
              <a:ext uri="{FF2B5EF4-FFF2-40B4-BE49-F238E27FC236}">
                <a16:creationId xmlns:a16="http://schemas.microsoft.com/office/drawing/2014/main" id="{DAEF09E9-99EC-45F7-81F6-77F71FEBBEBF}"/>
              </a:ext>
            </a:extLst>
          </p:cNvPr>
          <p:cNvSpPr>
            <a:spLocks noGrp="1"/>
          </p:cNvSpPr>
          <p:nvPr>
            <p:ph type="body" sz="quarter" idx="11" hasCustomPrompt="1"/>
          </p:nvPr>
        </p:nvSpPr>
        <p:spPr>
          <a:xfrm>
            <a:off x="7885673" y="1869441"/>
            <a:ext cx="3827961"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9">
            <a:extLst>
              <a:ext uri="{FF2B5EF4-FFF2-40B4-BE49-F238E27FC236}">
                <a16:creationId xmlns:a16="http://schemas.microsoft.com/office/drawing/2014/main" id="{9B3E2BCC-3BE9-431C-AC45-9F207F535D2B}"/>
              </a:ext>
            </a:extLst>
          </p:cNvPr>
          <p:cNvSpPr>
            <a:spLocks noGrp="1"/>
          </p:cNvSpPr>
          <p:nvPr>
            <p:ph type="title" hasCustomPrompt="1"/>
          </p:nvPr>
        </p:nvSpPr>
        <p:spPr>
          <a:xfrm>
            <a:off x="7885674" y="321736"/>
            <a:ext cx="3827960"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pic>
        <p:nvPicPr>
          <p:cNvPr id="11" name="Picture 10">
            <a:extLst>
              <a:ext uri="{FF2B5EF4-FFF2-40B4-BE49-F238E27FC236}">
                <a16:creationId xmlns:a16="http://schemas.microsoft.com/office/drawing/2014/main" id="{5EB86594-8F5B-4605-BAE4-58D878C445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15581798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Third Page Image Right_Insert Picture">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21E36442-D0D5-4F2D-8CED-4BB2DB53321A}"/>
              </a:ext>
            </a:extLst>
          </p:cNvPr>
          <p:cNvSpPr>
            <a:spLocks noGrp="1"/>
          </p:cNvSpPr>
          <p:nvPr>
            <p:ph type="pic" sz="quarter" idx="11" hasCustomPrompt="1"/>
          </p:nvPr>
        </p:nvSpPr>
        <p:spPr>
          <a:xfrm>
            <a:off x="4457119" y="0"/>
            <a:ext cx="7724722"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6" name="Text Placeholder 5">
            <a:extLst>
              <a:ext uri="{FF2B5EF4-FFF2-40B4-BE49-F238E27FC236}">
                <a16:creationId xmlns:a16="http://schemas.microsoft.com/office/drawing/2014/main" id="{B5576EEB-77F0-48F4-8A3B-759563A7C572}"/>
              </a:ext>
            </a:extLst>
          </p:cNvPr>
          <p:cNvSpPr>
            <a:spLocks noGrp="1"/>
          </p:cNvSpPr>
          <p:nvPr>
            <p:ph type="body" sz="quarter" idx="12" hasCustomPrompt="1"/>
          </p:nvPr>
        </p:nvSpPr>
        <p:spPr>
          <a:xfrm>
            <a:off x="422914" y="1869441"/>
            <a:ext cx="3882155"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itle 9">
            <a:extLst>
              <a:ext uri="{FF2B5EF4-FFF2-40B4-BE49-F238E27FC236}">
                <a16:creationId xmlns:a16="http://schemas.microsoft.com/office/drawing/2014/main" id="{E24793FF-64C3-4296-992E-28CF21B0C885}"/>
              </a:ext>
            </a:extLst>
          </p:cNvPr>
          <p:cNvSpPr>
            <a:spLocks noGrp="1"/>
          </p:cNvSpPr>
          <p:nvPr>
            <p:ph type="title" hasCustomPrompt="1"/>
          </p:nvPr>
        </p:nvSpPr>
        <p:spPr>
          <a:xfrm>
            <a:off x="422911" y="321736"/>
            <a:ext cx="3919923"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9" name="SmartArt Placeholder 9">
            <a:extLst>
              <a:ext uri="{FF2B5EF4-FFF2-40B4-BE49-F238E27FC236}">
                <a16:creationId xmlns:a16="http://schemas.microsoft.com/office/drawing/2014/main" id="{498350B0-0DDB-4F0B-9C9E-99882C53CA75}"/>
              </a:ext>
            </a:extLst>
          </p:cNvPr>
          <p:cNvSpPr>
            <a:spLocks noGrp="1"/>
          </p:cNvSpPr>
          <p:nvPr>
            <p:ph type="dgm" sz="quarter" idx="15" hasCustomPrompt="1"/>
          </p:nvPr>
        </p:nvSpPr>
        <p:spPr>
          <a:xfrm>
            <a:off x="10953912" y="6373813"/>
            <a:ext cx="765075" cy="368300"/>
          </a:xfrm>
          <a:blipFill>
            <a:blip r:embed="rId2"/>
            <a:stretch>
              <a:fillRect/>
            </a:stretch>
          </a:blipFill>
        </p:spPr>
        <p:txBody>
          <a:bodyPr/>
          <a:lstStyle>
            <a:lvl1pPr>
              <a:defRPr/>
            </a:lvl1pPr>
          </a:lstStyle>
          <a:p>
            <a:r>
              <a:rPr lang="da-DK"/>
              <a:t>  </a:t>
            </a:r>
          </a:p>
        </p:txBody>
      </p:sp>
    </p:spTree>
    <p:extLst>
      <p:ext uri="{BB962C8B-B14F-4D97-AF65-F5344CB8AC3E}">
        <p14:creationId xmlns:p14="http://schemas.microsoft.com/office/powerpoint/2010/main" val="271932687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Half Page Image Left_Insert Picture_Black Sign Off">
    <p:spTree>
      <p:nvGrpSpPr>
        <p:cNvPr id="1" name=""/>
        <p:cNvGrpSpPr/>
        <p:nvPr/>
      </p:nvGrpSpPr>
      <p:grpSpPr>
        <a:xfrm>
          <a:off x="0" y="0"/>
          <a:ext cx="0" cy="0"/>
          <a:chOff x="0" y="0"/>
          <a:chExt cx="0" cy="0"/>
        </a:xfrm>
      </p:grpSpPr>
      <p:sp>
        <p:nvSpPr>
          <p:cNvPr id="14" name="Pladsholder til billede 13">
            <a:extLst>
              <a:ext uri="{FF2B5EF4-FFF2-40B4-BE49-F238E27FC236}">
                <a16:creationId xmlns:a16="http://schemas.microsoft.com/office/drawing/2014/main" id="{8430063B-5A8A-6144-ABA4-BF0974D228B2}"/>
              </a:ext>
            </a:extLst>
          </p:cNvPr>
          <p:cNvSpPr>
            <a:spLocks noGrp="1"/>
          </p:cNvSpPr>
          <p:nvPr>
            <p:ph type="pic" sz="quarter" idx="15" hasCustomPrompt="1"/>
          </p:nvPr>
        </p:nvSpPr>
        <p:spPr>
          <a:xfrm>
            <a:off x="0" y="0"/>
            <a:ext cx="6096000"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11" name="Title 9"/>
          <p:cNvSpPr>
            <a:spLocks noGrp="1"/>
          </p:cNvSpPr>
          <p:nvPr>
            <p:ph type="title" hasCustomPrompt="1"/>
          </p:nvPr>
        </p:nvSpPr>
        <p:spPr>
          <a:xfrm>
            <a:off x="6275071" y="321736"/>
            <a:ext cx="5438563"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2" name="Text Placeholder 5">
            <a:extLst>
              <a:ext uri="{FF2B5EF4-FFF2-40B4-BE49-F238E27FC236}">
                <a16:creationId xmlns:a16="http://schemas.microsoft.com/office/drawing/2014/main" id="{283DF9CA-E816-4A75-97BE-0D2DB98AF55C}"/>
              </a:ext>
            </a:extLst>
          </p:cNvPr>
          <p:cNvSpPr>
            <a:spLocks noGrp="1"/>
          </p:cNvSpPr>
          <p:nvPr>
            <p:ph type="body" sz="quarter" idx="11" hasCustomPrompt="1"/>
          </p:nvPr>
        </p:nvSpPr>
        <p:spPr>
          <a:xfrm>
            <a:off x="6275072" y="1869441"/>
            <a:ext cx="5438563"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a:extLst>
              <a:ext uri="{FF2B5EF4-FFF2-40B4-BE49-F238E27FC236}">
                <a16:creationId xmlns:a16="http://schemas.microsoft.com/office/drawing/2014/main" id="{238555BD-EC56-4435-9DFA-BC75B8C721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2525855871"/>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Half Page Image Left_Insert Picture_White Sign Off">
    <p:spTree>
      <p:nvGrpSpPr>
        <p:cNvPr id="1" name=""/>
        <p:cNvGrpSpPr/>
        <p:nvPr/>
      </p:nvGrpSpPr>
      <p:grpSpPr>
        <a:xfrm>
          <a:off x="0" y="0"/>
          <a:ext cx="0" cy="0"/>
          <a:chOff x="0" y="0"/>
          <a:chExt cx="0" cy="0"/>
        </a:xfrm>
      </p:grpSpPr>
      <p:sp>
        <p:nvSpPr>
          <p:cNvPr id="14" name="Pladsholder til billede 13">
            <a:extLst>
              <a:ext uri="{FF2B5EF4-FFF2-40B4-BE49-F238E27FC236}">
                <a16:creationId xmlns:a16="http://schemas.microsoft.com/office/drawing/2014/main" id="{8430063B-5A8A-6144-ABA4-BF0974D228B2}"/>
              </a:ext>
            </a:extLst>
          </p:cNvPr>
          <p:cNvSpPr>
            <a:spLocks noGrp="1"/>
          </p:cNvSpPr>
          <p:nvPr>
            <p:ph type="pic" sz="quarter" idx="15" hasCustomPrompt="1"/>
          </p:nvPr>
        </p:nvSpPr>
        <p:spPr>
          <a:xfrm>
            <a:off x="0" y="0"/>
            <a:ext cx="6096000"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11" name="Title 9"/>
          <p:cNvSpPr>
            <a:spLocks noGrp="1"/>
          </p:cNvSpPr>
          <p:nvPr>
            <p:ph type="title" hasCustomPrompt="1"/>
          </p:nvPr>
        </p:nvSpPr>
        <p:spPr>
          <a:xfrm>
            <a:off x="6275071" y="321736"/>
            <a:ext cx="5438563"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12" name="Text Placeholder 5">
            <a:extLst>
              <a:ext uri="{FF2B5EF4-FFF2-40B4-BE49-F238E27FC236}">
                <a16:creationId xmlns:a16="http://schemas.microsoft.com/office/drawing/2014/main" id="{4CE3DB8A-9522-41F8-A67D-D4957A92AFCF}"/>
              </a:ext>
            </a:extLst>
          </p:cNvPr>
          <p:cNvSpPr>
            <a:spLocks noGrp="1"/>
          </p:cNvSpPr>
          <p:nvPr>
            <p:ph type="body" sz="quarter" idx="11" hasCustomPrompt="1"/>
          </p:nvPr>
        </p:nvSpPr>
        <p:spPr>
          <a:xfrm>
            <a:off x="6275072" y="1869441"/>
            <a:ext cx="5438563"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a:extLst>
              <a:ext uri="{FF2B5EF4-FFF2-40B4-BE49-F238E27FC236}">
                <a16:creationId xmlns:a16="http://schemas.microsoft.com/office/drawing/2014/main" id="{240312F0-3287-4BF3-BD85-FAE353A5DD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2751076422"/>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Half Page Image Right_Insert Picture">
    <p:spTree>
      <p:nvGrpSpPr>
        <p:cNvPr id="1" name=""/>
        <p:cNvGrpSpPr/>
        <p:nvPr/>
      </p:nvGrpSpPr>
      <p:grpSpPr>
        <a:xfrm>
          <a:off x="0" y="0"/>
          <a:ext cx="0" cy="0"/>
          <a:chOff x="0" y="0"/>
          <a:chExt cx="0" cy="0"/>
        </a:xfrm>
      </p:grpSpPr>
      <p:sp>
        <p:nvSpPr>
          <p:cNvPr id="8" name="Pladsholder til billede 13">
            <a:extLst>
              <a:ext uri="{FF2B5EF4-FFF2-40B4-BE49-F238E27FC236}">
                <a16:creationId xmlns:a16="http://schemas.microsoft.com/office/drawing/2014/main" id="{2D7A39B5-0B2E-4D43-829F-34C5498FD232}"/>
              </a:ext>
            </a:extLst>
          </p:cNvPr>
          <p:cNvSpPr>
            <a:spLocks noGrp="1"/>
          </p:cNvSpPr>
          <p:nvPr>
            <p:ph type="pic" sz="quarter" idx="15" hasCustomPrompt="1"/>
          </p:nvPr>
        </p:nvSpPr>
        <p:spPr>
          <a:xfrm>
            <a:off x="6088835" y="0"/>
            <a:ext cx="6096000" cy="68580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
        <p:nvSpPr>
          <p:cNvPr id="6" name="Text Placeholder 5"/>
          <p:cNvSpPr>
            <a:spLocks noGrp="1"/>
          </p:cNvSpPr>
          <p:nvPr>
            <p:ph type="body" sz="quarter" idx="11" hasCustomPrompt="1"/>
          </p:nvPr>
        </p:nvSpPr>
        <p:spPr>
          <a:xfrm>
            <a:off x="422913" y="1869441"/>
            <a:ext cx="5496983" cy="4296411"/>
          </a:xfrm>
          <a:noFill/>
        </p:spPr>
        <p:txBody>
          <a:bodyPr vert="horz" lIns="36000" tIns="45720" rIns="36000" bIns="45720" rtlCol="0">
            <a:noAutofit/>
          </a:bodyPr>
          <a:lstStyle>
            <a:lvl1pPr>
              <a:defRPr lang="en-US" dirty="0"/>
            </a:lvl1pPr>
            <a:lvl2pPr>
              <a:defRPr lang="en-US" dirty="0"/>
            </a:lvl2pPr>
            <a:lvl3pPr>
              <a:defRPr lang="en-US" dirty="0"/>
            </a:lvl3pPr>
            <a:lvl4pPr>
              <a:defRPr lang="en-US" dirty="0"/>
            </a:lvl4pPr>
            <a:lvl5pPr>
              <a:defRPr lang="en-GB" dirty="0"/>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22911" y="321736"/>
            <a:ext cx="5550461" cy="1138767"/>
          </a:xfrm>
          <a:noFill/>
        </p:spPr>
        <p:txBody>
          <a:bodyPr vert="horz" wrap="square" lIns="36000" tIns="45720" rIns="36000" bIns="45720" rtlCol="0" anchor="t">
            <a:noAutofit/>
          </a:bodyPr>
          <a:lstStyle>
            <a:lvl1pPr>
              <a:defRPr lang="en-GB" dirty="0"/>
            </a:lvl1pPr>
          </a:lstStyle>
          <a:p>
            <a:pPr lvl="0"/>
            <a:r>
              <a:rPr lang="en-US"/>
              <a:t>Insert headline here</a:t>
            </a:r>
            <a:endParaRPr lang="en-GB"/>
          </a:p>
        </p:txBody>
      </p:sp>
      <p:sp>
        <p:nvSpPr>
          <p:cNvPr id="9" name="SmartArt Placeholder 9">
            <a:extLst>
              <a:ext uri="{FF2B5EF4-FFF2-40B4-BE49-F238E27FC236}">
                <a16:creationId xmlns:a16="http://schemas.microsoft.com/office/drawing/2014/main" id="{DFA08DD8-8107-41A9-9CA4-6E19D12F5F30}"/>
              </a:ext>
            </a:extLst>
          </p:cNvPr>
          <p:cNvSpPr>
            <a:spLocks noGrp="1"/>
          </p:cNvSpPr>
          <p:nvPr>
            <p:ph type="dgm" sz="quarter" idx="16" hasCustomPrompt="1"/>
          </p:nvPr>
        </p:nvSpPr>
        <p:spPr>
          <a:xfrm>
            <a:off x="10953912" y="6373813"/>
            <a:ext cx="765075" cy="368300"/>
          </a:xfrm>
          <a:blipFill>
            <a:blip r:embed="rId2"/>
            <a:stretch>
              <a:fillRect/>
            </a:stretch>
          </a:blipFill>
        </p:spPr>
        <p:txBody>
          <a:bodyPr/>
          <a:lstStyle>
            <a:lvl1pPr>
              <a:defRPr/>
            </a:lvl1pPr>
          </a:lstStyle>
          <a:p>
            <a:r>
              <a:rPr lang="da-DK"/>
              <a:t>  </a:t>
            </a:r>
          </a:p>
        </p:txBody>
      </p:sp>
    </p:spTree>
    <p:extLst>
      <p:ext uri="{BB962C8B-B14F-4D97-AF65-F5344CB8AC3E}">
        <p14:creationId xmlns:p14="http://schemas.microsoft.com/office/powerpoint/2010/main" val="2119827684"/>
      </p:ext>
    </p:extLst>
  </p:cSld>
  <p:clrMapOvr>
    <a:masterClrMapping/>
  </p:clrMapOvr>
  <p:extLst>
    <p:ext uri="{DCECCB84-F9BA-43D5-87BE-67443E8EF086}">
      <p15:sldGuideLst xmlns:p15="http://schemas.microsoft.com/office/powerpoint/2012/main">
        <p15:guide id="1" pos="384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Half Page">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802AC5A-E3D4-4E1A-AE2B-251E6A67C94C}"/>
              </a:ext>
            </a:extLst>
          </p:cNvPr>
          <p:cNvSpPr>
            <a:spLocks noGrp="1"/>
          </p:cNvSpPr>
          <p:nvPr>
            <p:ph type="title" hasCustomPrompt="1"/>
          </p:nvPr>
        </p:nvSpPr>
        <p:spPr>
          <a:xfrm>
            <a:off x="263524" y="260351"/>
            <a:ext cx="5761039" cy="720724"/>
          </a:xfrm>
          <a:prstGeom prst="rect">
            <a:avLst/>
          </a:prstGeom>
        </p:spPr>
        <p:txBody>
          <a:bodyPr/>
          <a:lstStyle>
            <a:lvl1pPr>
              <a:defRPr/>
            </a:lvl1pPr>
          </a:lstStyle>
          <a:p>
            <a:r>
              <a:rPr lang="en-US"/>
              <a:t>Insert Slide Title</a:t>
            </a:r>
          </a:p>
        </p:txBody>
      </p:sp>
      <p:sp>
        <p:nvSpPr>
          <p:cNvPr id="21" name="Text Placeholder 15">
            <a:extLst>
              <a:ext uri="{FF2B5EF4-FFF2-40B4-BE49-F238E27FC236}">
                <a16:creationId xmlns:a16="http://schemas.microsoft.com/office/drawing/2014/main" id="{0EB236FF-76EC-47EA-96B9-EB505F9399E9}"/>
              </a:ext>
            </a:extLst>
          </p:cNvPr>
          <p:cNvSpPr>
            <a:spLocks noGrp="1"/>
          </p:cNvSpPr>
          <p:nvPr>
            <p:ph type="body" sz="quarter" idx="11" hasCustomPrompt="1"/>
          </p:nvPr>
        </p:nvSpPr>
        <p:spPr>
          <a:xfrm>
            <a:off x="263525" y="1268412"/>
            <a:ext cx="5761038" cy="5329237"/>
          </a:xfrm>
          <a:prstGeom prst="rect">
            <a:avLst/>
          </a:prstGeom>
        </p:spPr>
        <p:txBody>
          <a:bodyPr>
            <a:noAutofit/>
          </a:bodyPr>
          <a:lstStyle>
            <a:lvl1pPr>
              <a:defRPr/>
            </a:lvl1pPr>
          </a:lstStyle>
          <a:p>
            <a:pPr lvl="0"/>
            <a:r>
              <a:rPr lang="en-US"/>
              <a:t>Insert paragraphs</a:t>
            </a:r>
          </a:p>
        </p:txBody>
      </p:sp>
      <p:sp>
        <p:nvSpPr>
          <p:cNvPr id="27" name="Picture Placeholder 22">
            <a:extLst>
              <a:ext uri="{FF2B5EF4-FFF2-40B4-BE49-F238E27FC236}">
                <a16:creationId xmlns:a16="http://schemas.microsoft.com/office/drawing/2014/main" id="{4E4B9183-021B-4BFB-B36C-725E6743D18D}"/>
              </a:ext>
            </a:extLst>
          </p:cNvPr>
          <p:cNvSpPr>
            <a:spLocks noGrp="1"/>
          </p:cNvSpPr>
          <p:nvPr>
            <p:ph type="pic" sz="quarter" idx="13" hasCustomPrompt="1"/>
          </p:nvPr>
        </p:nvSpPr>
        <p:spPr>
          <a:xfrm>
            <a:off x="6167438" y="0"/>
            <a:ext cx="6024562" cy="6858000"/>
          </a:xfrm>
          <a:prstGeom prst="rect">
            <a:avLst/>
          </a:prstGeom>
          <a:solidFill>
            <a:schemeClr val="tx1">
              <a:lumMod val="75000"/>
            </a:schemeClr>
          </a:solidFill>
        </p:spPr>
        <p:txBody>
          <a:bodyPr/>
          <a:lstStyle>
            <a:lvl1pPr>
              <a:defRPr>
                <a:solidFill>
                  <a:schemeClr val="bg1"/>
                </a:solidFill>
              </a:defRPr>
            </a:lvl1pPr>
          </a:lstStyle>
          <a:p>
            <a:pPr marL="0" marR="0" lvl="0" indent="0" algn="l" defTabSz="914400" rtl="0" eaLnBrk="1" fontAlgn="auto" latinLnBrk="0" hangingPunct="1">
              <a:lnSpc>
                <a:spcPct val="90000"/>
              </a:lnSpc>
              <a:spcBef>
                <a:spcPts val="1000"/>
              </a:spcBef>
              <a:spcAft>
                <a:spcPts val="0"/>
              </a:spcAft>
              <a:buClr>
                <a:schemeClr val="accent2"/>
              </a:buClr>
              <a:buSzTx/>
              <a:buFont typeface="Arial" panose="020B0604020202020204" pitchFamily="34" charset="0"/>
              <a:buNone/>
              <a:tabLst/>
              <a:defRPr/>
            </a:pPr>
            <a:r>
              <a:rPr lang="en-US"/>
              <a:t>Insert image</a:t>
            </a:r>
          </a:p>
          <a:p>
            <a:endParaRPr lang="en-US"/>
          </a:p>
        </p:txBody>
      </p:sp>
    </p:spTree>
    <p:extLst>
      <p:ext uri="{BB962C8B-B14F-4D97-AF65-F5344CB8AC3E}">
        <p14:creationId xmlns:p14="http://schemas.microsoft.com/office/powerpoint/2010/main" val="1263517533"/>
      </p:ext>
    </p:extLst>
  </p:cSld>
  <p:clrMapOvr>
    <a:masterClrMapping/>
  </p:clrMapOvr>
  <p:extLst>
    <p:ext uri="{DCECCB84-F9BA-43D5-87BE-67443E8EF086}">
      <p15:sldGuideLst xmlns:p15="http://schemas.microsoft.com/office/powerpoint/2012/main">
        <p15:guide id="7" pos="768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Half Page_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E25D01-4B42-4DCB-AB1D-77A471CBAB9D}"/>
              </a:ext>
            </a:extLst>
          </p:cNvPr>
          <p:cNvSpPr/>
          <p:nvPr userDrawn="1"/>
        </p:nvSpPr>
        <p:spPr>
          <a:xfrm>
            <a:off x="1" y="0"/>
            <a:ext cx="6085978" cy="685800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AA5ACD01-F068-41AC-AF46-2F193F403E5A}"/>
              </a:ext>
            </a:extLst>
          </p:cNvPr>
          <p:cNvSpPr>
            <a:spLocks noGrp="1"/>
          </p:cNvSpPr>
          <p:nvPr>
            <p:ph type="title" hasCustomPrompt="1"/>
          </p:nvPr>
        </p:nvSpPr>
        <p:spPr/>
        <p:txBody>
          <a:bodyPr/>
          <a:lstStyle/>
          <a:p>
            <a:r>
              <a:rPr lang="en-US"/>
              <a:t>Insert headline here</a:t>
            </a:r>
            <a:endParaRPr lang="da-DK"/>
          </a:p>
        </p:txBody>
      </p:sp>
      <p:sp>
        <p:nvSpPr>
          <p:cNvPr id="6" name="Content Placeholder 2">
            <a:extLst>
              <a:ext uri="{FF2B5EF4-FFF2-40B4-BE49-F238E27FC236}">
                <a16:creationId xmlns:a16="http://schemas.microsoft.com/office/drawing/2014/main" id="{EF7707FD-A413-4F84-BABB-263636CE778D}"/>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6298B8DF-15AA-48FB-BFBD-9A7DDDE1AFA3}"/>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416173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Half Page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D9959C-49A5-4BBC-B86B-C8EDAED793D5}"/>
              </a:ext>
            </a:extLst>
          </p:cNvPr>
          <p:cNvSpPr/>
          <p:nvPr userDrawn="1"/>
        </p:nvSpPr>
        <p:spPr>
          <a:xfrm>
            <a:off x="1" y="0"/>
            <a:ext cx="6085978" cy="685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13A87129-770C-4BAE-B0C8-5C47F98A9B94}"/>
              </a:ext>
            </a:extLst>
          </p:cNvPr>
          <p:cNvSpPr>
            <a:spLocks noGrp="1"/>
          </p:cNvSpPr>
          <p:nvPr>
            <p:ph type="title" hasCustomPrompt="1"/>
          </p:nvPr>
        </p:nvSpPr>
        <p:spPr/>
        <p:txBody>
          <a:bodyPr/>
          <a:lstStyle>
            <a:lvl1pPr>
              <a:defRPr>
                <a:solidFill>
                  <a:schemeClr val="bg1"/>
                </a:solidFill>
              </a:defRPr>
            </a:lvl1pPr>
          </a:lstStyle>
          <a:p>
            <a:r>
              <a:rPr lang="en-US"/>
              <a:t>Insert headline here</a:t>
            </a:r>
            <a:endParaRPr lang="da-DK"/>
          </a:p>
        </p:txBody>
      </p:sp>
      <p:sp>
        <p:nvSpPr>
          <p:cNvPr id="5" name="Content Placeholder 2">
            <a:extLst>
              <a:ext uri="{FF2B5EF4-FFF2-40B4-BE49-F238E27FC236}">
                <a16:creationId xmlns:a16="http://schemas.microsoft.com/office/drawing/2014/main" id="{358769A0-2CC5-4738-A962-15D9509CBE96}"/>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GB">
                <a:solidFill>
                  <a:schemeClr val="bg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7503E98E-47E7-45CA-8B3B-7BCDE979FB1E}"/>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302334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Half Page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D9959C-49A5-4BBC-B86B-C8EDAED793D5}"/>
              </a:ext>
            </a:extLst>
          </p:cNvPr>
          <p:cNvSpPr/>
          <p:nvPr userDrawn="1"/>
        </p:nvSpPr>
        <p:spPr>
          <a:xfrm>
            <a:off x="6107865" y="0"/>
            <a:ext cx="6085978" cy="6858000"/>
          </a:xfrm>
          <a:prstGeom prst="rect">
            <a:avLst/>
          </a:prstGeom>
          <a:solidFill>
            <a:srgbClr val="F0EFE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13A87129-770C-4BAE-B0C8-5C47F98A9B94}"/>
              </a:ext>
            </a:extLst>
          </p:cNvPr>
          <p:cNvSpPr>
            <a:spLocks noGrp="1"/>
          </p:cNvSpPr>
          <p:nvPr>
            <p:ph type="title" hasCustomPrompt="1"/>
          </p:nvPr>
        </p:nvSpPr>
        <p:spPr/>
        <p:txBody>
          <a:bodyPr/>
          <a:lstStyle>
            <a:lvl1pPr>
              <a:defRPr>
                <a:solidFill>
                  <a:schemeClr val="bg1"/>
                </a:solidFill>
              </a:defRPr>
            </a:lvl1pPr>
          </a:lstStyle>
          <a:p>
            <a:r>
              <a:rPr lang="en-US"/>
              <a:t>Insert headline here</a:t>
            </a:r>
            <a:endParaRPr lang="da-DK"/>
          </a:p>
        </p:txBody>
      </p:sp>
      <p:sp>
        <p:nvSpPr>
          <p:cNvPr id="5" name="Content Placeholder 2">
            <a:extLst>
              <a:ext uri="{FF2B5EF4-FFF2-40B4-BE49-F238E27FC236}">
                <a16:creationId xmlns:a16="http://schemas.microsoft.com/office/drawing/2014/main" id="{358769A0-2CC5-4738-A962-15D9509CBE96}"/>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GB">
                <a:solidFill>
                  <a:schemeClr val="bg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7503E98E-47E7-45CA-8B3B-7BCDE979FB1E}"/>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a:extLst>
              <a:ext uri="{FF2B5EF4-FFF2-40B4-BE49-F238E27FC236}">
                <a16:creationId xmlns:a16="http://schemas.microsoft.com/office/drawing/2014/main" id="{2EDF3289-E5A5-31ED-5D0F-0243894ED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374652560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Half Page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D9959C-49A5-4BBC-B86B-C8EDAED793D5}"/>
              </a:ext>
            </a:extLst>
          </p:cNvPr>
          <p:cNvSpPr/>
          <p:nvPr userDrawn="1"/>
        </p:nvSpPr>
        <p:spPr>
          <a:xfrm>
            <a:off x="6107865" y="0"/>
            <a:ext cx="6085978" cy="6858000"/>
          </a:xfrm>
          <a:prstGeom prst="rect">
            <a:avLst/>
          </a:prstGeom>
          <a:solidFill>
            <a:srgbClr val="25374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da-DK" sz="1800" err="1"/>
          </a:p>
        </p:txBody>
      </p:sp>
      <p:sp>
        <p:nvSpPr>
          <p:cNvPr id="2" name="Title 1">
            <a:extLst>
              <a:ext uri="{FF2B5EF4-FFF2-40B4-BE49-F238E27FC236}">
                <a16:creationId xmlns:a16="http://schemas.microsoft.com/office/drawing/2014/main" id="{13A87129-770C-4BAE-B0C8-5C47F98A9B94}"/>
              </a:ext>
            </a:extLst>
          </p:cNvPr>
          <p:cNvSpPr>
            <a:spLocks noGrp="1"/>
          </p:cNvSpPr>
          <p:nvPr>
            <p:ph type="title" hasCustomPrompt="1"/>
          </p:nvPr>
        </p:nvSpPr>
        <p:spPr/>
        <p:txBody>
          <a:bodyPr/>
          <a:lstStyle>
            <a:lvl1pPr>
              <a:defRPr>
                <a:solidFill>
                  <a:schemeClr val="bg1"/>
                </a:solidFill>
              </a:defRPr>
            </a:lvl1pPr>
          </a:lstStyle>
          <a:p>
            <a:r>
              <a:rPr lang="en-US"/>
              <a:t>Insert headline here</a:t>
            </a:r>
            <a:endParaRPr lang="da-DK"/>
          </a:p>
        </p:txBody>
      </p:sp>
      <p:sp>
        <p:nvSpPr>
          <p:cNvPr id="5" name="Content Placeholder 2">
            <a:extLst>
              <a:ext uri="{FF2B5EF4-FFF2-40B4-BE49-F238E27FC236}">
                <a16:creationId xmlns:a16="http://schemas.microsoft.com/office/drawing/2014/main" id="{358769A0-2CC5-4738-A962-15D9509CBE96}"/>
              </a:ext>
            </a:extLst>
          </p:cNvPr>
          <p:cNvSpPr>
            <a:spLocks noGrp="1"/>
          </p:cNvSpPr>
          <p:nvPr>
            <p:ph idx="1" hasCustomPrompt="1"/>
          </p:nvPr>
        </p:nvSpPr>
        <p:spPr>
          <a:xfrm>
            <a:off x="416561" y="1357971"/>
            <a:ext cx="5221506" cy="4807880"/>
          </a:xfrm>
          <a:noFill/>
        </p:spPr>
        <p:txBody>
          <a:bodyPr vert="horz" lIns="36000" tIns="45720" rIns="36000" bIns="45720" rtlCol="0">
            <a:noAutofit/>
          </a:bodyPr>
          <a:lstStyle>
            <a:lvl1pPr>
              <a:defRPr lang="en-US"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GB">
                <a:solidFill>
                  <a:schemeClr val="bg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7503E98E-47E7-45CA-8B3B-7BCDE979FB1E}"/>
              </a:ext>
            </a:extLst>
          </p:cNvPr>
          <p:cNvSpPr>
            <a:spLocks noGrp="1"/>
          </p:cNvSpPr>
          <p:nvPr>
            <p:ph idx="11" hasCustomPrompt="1"/>
          </p:nvPr>
        </p:nvSpPr>
        <p:spPr>
          <a:xfrm>
            <a:off x="6494921" y="1357971"/>
            <a:ext cx="5221506" cy="4807880"/>
          </a:xfrm>
          <a:noFill/>
        </p:spPr>
        <p:txBody>
          <a:bodyPr vert="horz" lIns="36000" tIns="45720" rIns="36000" bIns="45720" rtlCol="0">
            <a:noAutofit/>
          </a:bodyPr>
          <a:lstStyle>
            <a:lvl1pPr>
              <a:defRPr lang="en-US" smtClean="0">
                <a:solidFill>
                  <a:schemeClr val="tx1"/>
                </a:solidFill>
              </a:defRPr>
            </a:lvl1pPr>
            <a:lvl2pPr>
              <a:defRPr lang="en-US" smtClean="0">
                <a:solidFill>
                  <a:schemeClr val="tx1"/>
                </a:solidFill>
              </a:defRPr>
            </a:lvl2pPr>
            <a:lvl3pPr>
              <a:defRPr lang="en-US" smtClean="0">
                <a:solidFill>
                  <a:schemeClr val="tx1"/>
                </a:solidFill>
              </a:defRPr>
            </a:lvl3pPr>
            <a:lvl4pPr>
              <a:defRPr lang="en-US" smtClean="0">
                <a:solidFill>
                  <a:schemeClr val="tx1"/>
                </a:solidFill>
              </a:defRPr>
            </a:lvl4pPr>
            <a:lvl5pPr>
              <a:defRPr lang="en-GB">
                <a:solidFill>
                  <a:schemeClr val="tx1"/>
                </a:solidFill>
              </a:defRPr>
            </a:lvl5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a:extLst>
              <a:ext uri="{FF2B5EF4-FFF2-40B4-BE49-F238E27FC236}">
                <a16:creationId xmlns:a16="http://schemas.microsoft.com/office/drawing/2014/main" id="{2EDF3289-E5A5-31ED-5D0F-0243894ED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166774835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lide Divider_Insert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Insert headline here</a:t>
            </a:r>
          </a:p>
        </p:txBody>
      </p:sp>
      <p:sp>
        <p:nvSpPr>
          <p:cNvPr id="4" name="Pladsholder til billede 3">
            <a:extLst>
              <a:ext uri="{FF2B5EF4-FFF2-40B4-BE49-F238E27FC236}">
                <a16:creationId xmlns:a16="http://schemas.microsoft.com/office/drawing/2014/main" id="{BF6458D6-8059-1C48-8F8F-DCAEAEC3C6B8}"/>
              </a:ext>
            </a:extLst>
          </p:cNvPr>
          <p:cNvSpPr>
            <a:spLocks noGrp="1"/>
          </p:cNvSpPr>
          <p:nvPr>
            <p:ph type="pic" sz="quarter" idx="11" hasCustomPrompt="1"/>
          </p:nvPr>
        </p:nvSpPr>
        <p:spPr>
          <a:xfrm>
            <a:off x="0" y="1365899"/>
            <a:ext cx="12192000" cy="4648200"/>
          </a:xfrm>
        </p:spPr>
        <p:txBody>
          <a:bodyPr/>
          <a:lstStyle>
            <a:lvl1pPr marL="0" marR="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lvl1pPr>
          </a:lstStyle>
          <a:p>
            <a:pPr marL="0" marR="0" lvl="0" indent="0" algn="l" defTabSz="609524" rtl="0" eaLnBrk="1" fontAlgn="auto" latinLnBrk="0" hangingPunct="1">
              <a:lnSpc>
                <a:spcPct val="90000"/>
              </a:lnSpc>
              <a:spcBef>
                <a:spcPts val="400"/>
              </a:spcBef>
              <a:spcAft>
                <a:spcPts val="800"/>
              </a:spcAft>
              <a:buClr>
                <a:schemeClr val="accent3"/>
              </a:buClr>
              <a:buSzTx/>
              <a:buFont typeface="Arial" panose="020B0604020202020204" pitchFamily="34" charset="0"/>
              <a:buNone/>
              <a:tabLst/>
              <a:defRPr/>
            </a:pPr>
            <a:r>
              <a:rPr lang="en-US"/>
              <a:t>Click icon to add picture</a:t>
            </a:r>
            <a:endParaRPr lang="en-GB"/>
          </a:p>
        </p:txBody>
      </p:sp>
    </p:spTree>
    <p:extLst>
      <p:ext uri="{BB962C8B-B14F-4D97-AF65-F5344CB8AC3E}">
        <p14:creationId xmlns:p14="http://schemas.microsoft.com/office/powerpoint/2010/main" val="36554104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4" name="Freeform 24">
            <a:extLst>
              <a:ext uri="{FF2B5EF4-FFF2-40B4-BE49-F238E27FC236}">
                <a16:creationId xmlns:a16="http://schemas.microsoft.com/office/drawing/2014/main" id="{BBCC7CE5-0A25-4E86-AB59-7F89EBF18546}"/>
              </a:ext>
            </a:extLst>
          </p:cNvPr>
          <p:cNvSpPr>
            <a:spLocks noEditPoints="1"/>
          </p:cNvSpPr>
          <p:nvPr userDrawn="1"/>
        </p:nvSpPr>
        <p:spPr bwMode="auto">
          <a:xfrm>
            <a:off x="1687197" y="1732136"/>
            <a:ext cx="717163" cy="447520"/>
          </a:xfrm>
          <a:custGeom>
            <a:avLst/>
            <a:gdLst>
              <a:gd name="T0" fmla="*/ 1484 w 6628"/>
              <a:gd name="T1" fmla="*/ 1728 h 4390"/>
              <a:gd name="T2" fmla="*/ 2815 w 6628"/>
              <a:gd name="T3" fmla="*/ 3059 h 4390"/>
              <a:gd name="T4" fmla="*/ 1484 w 6628"/>
              <a:gd name="T5" fmla="*/ 4390 h 4390"/>
              <a:gd name="T6" fmla="*/ 656 w 6628"/>
              <a:gd name="T7" fmla="*/ 4101 h 4390"/>
              <a:gd name="T8" fmla="*/ 0 w 6628"/>
              <a:gd name="T9" fmla="*/ 2491 h 4390"/>
              <a:gd name="T10" fmla="*/ 2446 w 6628"/>
              <a:gd name="T11" fmla="*/ 0 h 4390"/>
              <a:gd name="T12" fmla="*/ 2483 w 6628"/>
              <a:gd name="T13" fmla="*/ 0 h 4390"/>
              <a:gd name="T14" fmla="*/ 2483 w 6628"/>
              <a:gd name="T15" fmla="*/ 126 h 4390"/>
              <a:gd name="T16" fmla="*/ 2446 w 6628"/>
              <a:gd name="T17" fmla="*/ 125 h 4390"/>
              <a:gd name="T18" fmla="*/ 125 w 6628"/>
              <a:gd name="T19" fmla="*/ 2491 h 4390"/>
              <a:gd name="T20" fmla="*/ 161 w 6628"/>
              <a:gd name="T21" fmla="*/ 2907 h 4390"/>
              <a:gd name="T22" fmla="*/ 1484 w 6628"/>
              <a:gd name="T23" fmla="*/ 1728 h 4390"/>
              <a:gd name="T24" fmla="*/ 5297 w 6628"/>
              <a:gd name="T25" fmla="*/ 1728 h 4390"/>
              <a:gd name="T26" fmla="*/ 6628 w 6628"/>
              <a:gd name="T27" fmla="*/ 3059 h 4390"/>
              <a:gd name="T28" fmla="*/ 5297 w 6628"/>
              <a:gd name="T29" fmla="*/ 4390 h 4390"/>
              <a:gd name="T30" fmla="*/ 4469 w 6628"/>
              <a:gd name="T31" fmla="*/ 4101 h 4390"/>
              <a:gd name="T32" fmla="*/ 3813 w 6628"/>
              <a:gd name="T33" fmla="*/ 2491 h 4390"/>
              <a:gd name="T34" fmla="*/ 6259 w 6628"/>
              <a:gd name="T35" fmla="*/ 0 h 4390"/>
              <a:gd name="T36" fmla="*/ 6296 w 6628"/>
              <a:gd name="T37" fmla="*/ 0 h 4390"/>
              <a:gd name="T38" fmla="*/ 6296 w 6628"/>
              <a:gd name="T39" fmla="*/ 126 h 4390"/>
              <a:gd name="T40" fmla="*/ 6259 w 6628"/>
              <a:gd name="T41" fmla="*/ 125 h 4390"/>
              <a:gd name="T42" fmla="*/ 3939 w 6628"/>
              <a:gd name="T43" fmla="*/ 2491 h 4390"/>
              <a:gd name="T44" fmla="*/ 3975 w 6628"/>
              <a:gd name="T45" fmla="*/ 2907 h 4390"/>
              <a:gd name="T46" fmla="*/ 5297 w 6628"/>
              <a:gd name="T47" fmla="*/ 1728 h 4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28" h="4390">
                <a:moveTo>
                  <a:pt x="1484" y="1728"/>
                </a:moveTo>
                <a:cubicBezTo>
                  <a:pt x="2219" y="1728"/>
                  <a:pt x="2815" y="2324"/>
                  <a:pt x="2815" y="3059"/>
                </a:cubicBezTo>
                <a:cubicBezTo>
                  <a:pt x="2815" y="3794"/>
                  <a:pt x="2219" y="4390"/>
                  <a:pt x="1484" y="4390"/>
                </a:cubicBezTo>
                <a:cubicBezTo>
                  <a:pt x="1171" y="4390"/>
                  <a:pt x="883" y="4282"/>
                  <a:pt x="656" y="4101"/>
                </a:cubicBezTo>
                <a:cubicBezTo>
                  <a:pt x="200" y="3739"/>
                  <a:pt x="0" y="3049"/>
                  <a:pt x="0" y="2491"/>
                </a:cubicBezTo>
                <a:cubicBezTo>
                  <a:pt x="0" y="1115"/>
                  <a:pt x="1095" y="0"/>
                  <a:pt x="2446" y="0"/>
                </a:cubicBezTo>
                <a:cubicBezTo>
                  <a:pt x="2458" y="0"/>
                  <a:pt x="2471" y="0"/>
                  <a:pt x="2483" y="0"/>
                </a:cubicBezTo>
                <a:lnTo>
                  <a:pt x="2483" y="126"/>
                </a:lnTo>
                <a:cubicBezTo>
                  <a:pt x="2471" y="126"/>
                  <a:pt x="2458" y="125"/>
                  <a:pt x="2446" y="125"/>
                </a:cubicBezTo>
                <a:cubicBezTo>
                  <a:pt x="1164" y="125"/>
                  <a:pt x="125" y="1184"/>
                  <a:pt x="125" y="2491"/>
                </a:cubicBezTo>
                <a:cubicBezTo>
                  <a:pt x="125" y="2633"/>
                  <a:pt x="138" y="2772"/>
                  <a:pt x="161" y="2907"/>
                </a:cubicBezTo>
                <a:cubicBezTo>
                  <a:pt x="237" y="2243"/>
                  <a:pt x="800" y="1728"/>
                  <a:pt x="1484" y="1728"/>
                </a:cubicBezTo>
                <a:close/>
                <a:moveTo>
                  <a:pt x="5297" y="1728"/>
                </a:moveTo>
                <a:cubicBezTo>
                  <a:pt x="6032" y="1728"/>
                  <a:pt x="6628" y="2324"/>
                  <a:pt x="6628" y="3059"/>
                </a:cubicBezTo>
                <a:cubicBezTo>
                  <a:pt x="6628" y="3794"/>
                  <a:pt x="6032" y="4390"/>
                  <a:pt x="5297" y="4390"/>
                </a:cubicBezTo>
                <a:cubicBezTo>
                  <a:pt x="4984" y="4390"/>
                  <a:pt x="4697" y="4282"/>
                  <a:pt x="4469" y="4101"/>
                </a:cubicBezTo>
                <a:cubicBezTo>
                  <a:pt x="4013" y="3739"/>
                  <a:pt x="3813" y="3049"/>
                  <a:pt x="3813" y="2491"/>
                </a:cubicBezTo>
                <a:cubicBezTo>
                  <a:pt x="3813" y="1115"/>
                  <a:pt x="4909" y="0"/>
                  <a:pt x="6259" y="0"/>
                </a:cubicBezTo>
                <a:cubicBezTo>
                  <a:pt x="6272" y="0"/>
                  <a:pt x="6284" y="0"/>
                  <a:pt x="6296" y="0"/>
                </a:cubicBezTo>
                <a:lnTo>
                  <a:pt x="6296" y="126"/>
                </a:lnTo>
                <a:cubicBezTo>
                  <a:pt x="6284" y="126"/>
                  <a:pt x="6272" y="125"/>
                  <a:pt x="6259" y="125"/>
                </a:cubicBezTo>
                <a:cubicBezTo>
                  <a:pt x="4978" y="125"/>
                  <a:pt x="3939" y="1184"/>
                  <a:pt x="3939" y="2491"/>
                </a:cubicBezTo>
                <a:cubicBezTo>
                  <a:pt x="3939" y="2633"/>
                  <a:pt x="3951" y="2772"/>
                  <a:pt x="3975" y="2907"/>
                </a:cubicBezTo>
                <a:cubicBezTo>
                  <a:pt x="4050" y="2243"/>
                  <a:pt x="4613" y="1728"/>
                  <a:pt x="5297" y="1728"/>
                </a:cubicBezTo>
                <a:close/>
              </a:path>
            </a:pathLst>
          </a:custGeom>
          <a:solidFill>
            <a:schemeClr val="tx1"/>
          </a:solidFill>
          <a:ln>
            <a:noFill/>
          </a:ln>
        </p:spPr>
        <p:txBody>
          <a:bodyPr vert="horz" wrap="square" lIns="132275" tIns="66155" rIns="132275" bIns="66155" numCol="1" anchor="t" anchorCtr="0" compatLnSpc="1">
            <a:prstTxWarp prst="textNoShape">
              <a:avLst/>
            </a:prstTxWarp>
          </a:bodyPr>
          <a:lstStyle/>
          <a:p>
            <a:pPr defTabSz="692958"/>
            <a:endParaRPr lang="en-GB" sz="3200">
              <a:solidFill>
                <a:srgbClr val="4C4C4C"/>
              </a:solidFill>
            </a:endParaRPr>
          </a:p>
        </p:txBody>
      </p:sp>
      <p:sp>
        <p:nvSpPr>
          <p:cNvPr id="9" name="Text Placeholder 5">
            <a:extLst>
              <a:ext uri="{FF2B5EF4-FFF2-40B4-BE49-F238E27FC236}">
                <a16:creationId xmlns:a16="http://schemas.microsoft.com/office/drawing/2014/main" id="{FFBFEB66-7339-4539-B2DF-06746E6150A7}"/>
              </a:ext>
            </a:extLst>
          </p:cNvPr>
          <p:cNvSpPr>
            <a:spLocks noGrp="1"/>
          </p:cNvSpPr>
          <p:nvPr>
            <p:ph type="body" sz="quarter" idx="11" hasCustomPrompt="1"/>
          </p:nvPr>
        </p:nvSpPr>
        <p:spPr>
          <a:xfrm>
            <a:off x="2741024" y="1732137"/>
            <a:ext cx="5438563" cy="2941448"/>
          </a:xfrm>
        </p:spPr>
        <p:txBody>
          <a:bodyPr/>
          <a:lstStyle>
            <a:lvl1pPr>
              <a:defRPr sz="2800"/>
            </a:lvl1pPr>
          </a:lstStyle>
          <a:p>
            <a:pPr lvl="0"/>
            <a:r>
              <a:rPr lang="en-US"/>
              <a:t>Quotation</a:t>
            </a:r>
          </a:p>
        </p:txBody>
      </p:sp>
      <p:sp>
        <p:nvSpPr>
          <p:cNvPr id="11" name="Text Placeholder 3">
            <a:extLst>
              <a:ext uri="{FF2B5EF4-FFF2-40B4-BE49-F238E27FC236}">
                <a16:creationId xmlns:a16="http://schemas.microsoft.com/office/drawing/2014/main" id="{7D86C1C8-3ECD-46BB-9A81-37CED585E6CC}"/>
              </a:ext>
            </a:extLst>
          </p:cNvPr>
          <p:cNvSpPr>
            <a:spLocks noGrp="1"/>
          </p:cNvSpPr>
          <p:nvPr>
            <p:ph type="body" sz="quarter" idx="12" hasCustomPrompt="1"/>
          </p:nvPr>
        </p:nvSpPr>
        <p:spPr>
          <a:xfrm>
            <a:off x="6842770" y="5078964"/>
            <a:ext cx="3324985" cy="442936"/>
          </a:xfrm>
        </p:spPr>
        <p:txBody>
          <a:bodyPr/>
          <a:lstStyle>
            <a:lvl1pPr>
              <a:defRPr sz="2000" b="1"/>
            </a:lvl1pPr>
          </a:lstStyle>
          <a:p>
            <a:r>
              <a:rPr lang="en-US" noProof="0"/>
              <a:t>Title</a:t>
            </a:r>
          </a:p>
          <a:p>
            <a:endParaRPr lang="en-US" noProof="0"/>
          </a:p>
        </p:txBody>
      </p:sp>
      <p:sp>
        <p:nvSpPr>
          <p:cNvPr id="7" name="Freeform 24">
            <a:extLst>
              <a:ext uri="{FF2B5EF4-FFF2-40B4-BE49-F238E27FC236}">
                <a16:creationId xmlns:a16="http://schemas.microsoft.com/office/drawing/2014/main" id="{0F00BC75-494E-4F49-80BD-FAFD21D61001}"/>
              </a:ext>
            </a:extLst>
          </p:cNvPr>
          <p:cNvSpPr>
            <a:spLocks noEditPoints="1"/>
          </p:cNvSpPr>
          <p:nvPr userDrawn="1"/>
        </p:nvSpPr>
        <p:spPr bwMode="auto">
          <a:xfrm rot="10800000">
            <a:off x="8406577" y="4226065"/>
            <a:ext cx="717163" cy="447520"/>
          </a:xfrm>
          <a:custGeom>
            <a:avLst/>
            <a:gdLst>
              <a:gd name="T0" fmla="*/ 1484 w 6628"/>
              <a:gd name="T1" fmla="*/ 1728 h 4390"/>
              <a:gd name="T2" fmla="*/ 2815 w 6628"/>
              <a:gd name="T3" fmla="*/ 3059 h 4390"/>
              <a:gd name="T4" fmla="*/ 1484 w 6628"/>
              <a:gd name="T5" fmla="*/ 4390 h 4390"/>
              <a:gd name="T6" fmla="*/ 656 w 6628"/>
              <a:gd name="T7" fmla="*/ 4101 h 4390"/>
              <a:gd name="T8" fmla="*/ 0 w 6628"/>
              <a:gd name="T9" fmla="*/ 2491 h 4390"/>
              <a:gd name="T10" fmla="*/ 2446 w 6628"/>
              <a:gd name="T11" fmla="*/ 0 h 4390"/>
              <a:gd name="T12" fmla="*/ 2483 w 6628"/>
              <a:gd name="T13" fmla="*/ 0 h 4390"/>
              <a:gd name="T14" fmla="*/ 2483 w 6628"/>
              <a:gd name="T15" fmla="*/ 126 h 4390"/>
              <a:gd name="T16" fmla="*/ 2446 w 6628"/>
              <a:gd name="T17" fmla="*/ 125 h 4390"/>
              <a:gd name="T18" fmla="*/ 125 w 6628"/>
              <a:gd name="T19" fmla="*/ 2491 h 4390"/>
              <a:gd name="T20" fmla="*/ 161 w 6628"/>
              <a:gd name="T21" fmla="*/ 2907 h 4390"/>
              <a:gd name="T22" fmla="*/ 1484 w 6628"/>
              <a:gd name="T23" fmla="*/ 1728 h 4390"/>
              <a:gd name="T24" fmla="*/ 5297 w 6628"/>
              <a:gd name="T25" fmla="*/ 1728 h 4390"/>
              <a:gd name="T26" fmla="*/ 6628 w 6628"/>
              <a:gd name="T27" fmla="*/ 3059 h 4390"/>
              <a:gd name="T28" fmla="*/ 5297 w 6628"/>
              <a:gd name="T29" fmla="*/ 4390 h 4390"/>
              <a:gd name="T30" fmla="*/ 4469 w 6628"/>
              <a:gd name="T31" fmla="*/ 4101 h 4390"/>
              <a:gd name="T32" fmla="*/ 3813 w 6628"/>
              <a:gd name="T33" fmla="*/ 2491 h 4390"/>
              <a:gd name="T34" fmla="*/ 6259 w 6628"/>
              <a:gd name="T35" fmla="*/ 0 h 4390"/>
              <a:gd name="T36" fmla="*/ 6296 w 6628"/>
              <a:gd name="T37" fmla="*/ 0 h 4390"/>
              <a:gd name="T38" fmla="*/ 6296 w 6628"/>
              <a:gd name="T39" fmla="*/ 126 h 4390"/>
              <a:gd name="T40" fmla="*/ 6259 w 6628"/>
              <a:gd name="T41" fmla="*/ 125 h 4390"/>
              <a:gd name="T42" fmla="*/ 3939 w 6628"/>
              <a:gd name="T43" fmla="*/ 2491 h 4390"/>
              <a:gd name="T44" fmla="*/ 3975 w 6628"/>
              <a:gd name="T45" fmla="*/ 2907 h 4390"/>
              <a:gd name="T46" fmla="*/ 5297 w 6628"/>
              <a:gd name="T47" fmla="*/ 1728 h 4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28" h="4390">
                <a:moveTo>
                  <a:pt x="1484" y="1728"/>
                </a:moveTo>
                <a:cubicBezTo>
                  <a:pt x="2219" y="1728"/>
                  <a:pt x="2815" y="2324"/>
                  <a:pt x="2815" y="3059"/>
                </a:cubicBezTo>
                <a:cubicBezTo>
                  <a:pt x="2815" y="3794"/>
                  <a:pt x="2219" y="4390"/>
                  <a:pt x="1484" y="4390"/>
                </a:cubicBezTo>
                <a:cubicBezTo>
                  <a:pt x="1171" y="4390"/>
                  <a:pt x="883" y="4282"/>
                  <a:pt x="656" y="4101"/>
                </a:cubicBezTo>
                <a:cubicBezTo>
                  <a:pt x="200" y="3739"/>
                  <a:pt x="0" y="3049"/>
                  <a:pt x="0" y="2491"/>
                </a:cubicBezTo>
                <a:cubicBezTo>
                  <a:pt x="0" y="1115"/>
                  <a:pt x="1095" y="0"/>
                  <a:pt x="2446" y="0"/>
                </a:cubicBezTo>
                <a:cubicBezTo>
                  <a:pt x="2458" y="0"/>
                  <a:pt x="2471" y="0"/>
                  <a:pt x="2483" y="0"/>
                </a:cubicBezTo>
                <a:lnTo>
                  <a:pt x="2483" y="126"/>
                </a:lnTo>
                <a:cubicBezTo>
                  <a:pt x="2471" y="126"/>
                  <a:pt x="2458" y="125"/>
                  <a:pt x="2446" y="125"/>
                </a:cubicBezTo>
                <a:cubicBezTo>
                  <a:pt x="1164" y="125"/>
                  <a:pt x="125" y="1184"/>
                  <a:pt x="125" y="2491"/>
                </a:cubicBezTo>
                <a:cubicBezTo>
                  <a:pt x="125" y="2633"/>
                  <a:pt x="138" y="2772"/>
                  <a:pt x="161" y="2907"/>
                </a:cubicBezTo>
                <a:cubicBezTo>
                  <a:pt x="237" y="2243"/>
                  <a:pt x="800" y="1728"/>
                  <a:pt x="1484" y="1728"/>
                </a:cubicBezTo>
                <a:close/>
                <a:moveTo>
                  <a:pt x="5297" y="1728"/>
                </a:moveTo>
                <a:cubicBezTo>
                  <a:pt x="6032" y="1728"/>
                  <a:pt x="6628" y="2324"/>
                  <a:pt x="6628" y="3059"/>
                </a:cubicBezTo>
                <a:cubicBezTo>
                  <a:pt x="6628" y="3794"/>
                  <a:pt x="6032" y="4390"/>
                  <a:pt x="5297" y="4390"/>
                </a:cubicBezTo>
                <a:cubicBezTo>
                  <a:pt x="4984" y="4390"/>
                  <a:pt x="4697" y="4282"/>
                  <a:pt x="4469" y="4101"/>
                </a:cubicBezTo>
                <a:cubicBezTo>
                  <a:pt x="4013" y="3739"/>
                  <a:pt x="3813" y="3049"/>
                  <a:pt x="3813" y="2491"/>
                </a:cubicBezTo>
                <a:cubicBezTo>
                  <a:pt x="3813" y="1115"/>
                  <a:pt x="4909" y="0"/>
                  <a:pt x="6259" y="0"/>
                </a:cubicBezTo>
                <a:cubicBezTo>
                  <a:pt x="6272" y="0"/>
                  <a:pt x="6284" y="0"/>
                  <a:pt x="6296" y="0"/>
                </a:cubicBezTo>
                <a:lnTo>
                  <a:pt x="6296" y="126"/>
                </a:lnTo>
                <a:cubicBezTo>
                  <a:pt x="6284" y="126"/>
                  <a:pt x="6272" y="125"/>
                  <a:pt x="6259" y="125"/>
                </a:cubicBezTo>
                <a:cubicBezTo>
                  <a:pt x="4978" y="125"/>
                  <a:pt x="3939" y="1184"/>
                  <a:pt x="3939" y="2491"/>
                </a:cubicBezTo>
                <a:cubicBezTo>
                  <a:pt x="3939" y="2633"/>
                  <a:pt x="3951" y="2772"/>
                  <a:pt x="3975" y="2907"/>
                </a:cubicBezTo>
                <a:cubicBezTo>
                  <a:pt x="4050" y="2243"/>
                  <a:pt x="4613" y="1728"/>
                  <a:pt x="5297" y="1728"/>
                </a:cubicBezTo>
                <a:close/>
              </a:path>
            </a:pathLst>
          </a:custGeom>
          <a:solidFill>
            <a:schemeClr val="tx1"/>
          </a:solidFill>
          <a:ln>
            <a:noFill/>
          </a:ln>
        </p:spPr>
        <p:txBody>
          <a:bodyPr vert="horz" wrap="square" lIns="132275" tIns="66155" rIns="132275" bIns="66155" numCol="1" anchor="t" anchorCtr="0" compatLnSpc="1">
            <a:prstTxWarp prst="textNoShape">
              <a:avLst/>
            </a:prstTxWarp>
          </a:bodyPr>
          <a:lstStyle/>
          <a:p>
            <a:pPr defTabSz="692958"/>
            <a:endParaRPr lang="en-GB" sz="3200">
              <a:solidFill>
                <a:srgbClr val="4C4C4C"/>
              </a:solidFill>
            </a:endParaRPr>
          </a:p>
        </p:txBody>
      </p:sp>
    </p:spTree>
    <p:extLst>
      <p:ext uri="{BB962C8B-B14F-4D97-AF65-F5344CB8AC3E}">
        <p14:creationId xmlns:p14="http://schemas.microsoft.com/office/powerpoint/2010/main" val="216519148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Grey Full Background">
    <p:bg>
      <p:bgPr>
        <a:solidFill>
          <a:srgbClr val="F1EFE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EA6F-A0D9-4B0F-B7FC-6EA99DFF1BF5}"/>
              </a:ext>
            </a:extLst>
          </p:cNvPr>
          <p:cNvSpPr>
            <a:spLocks noGrp="1"/>
          </p:cNvSpPr>
          <p:nvPr>
            <p:ph type="title" hasCustomPrompt="1"/>
          </p:nvPr>
        </p:nvSpPr>
        <p:spPr/>
        <p:txBody>
          <a:bodyPr/>
          <a:lstStyle>
            <a:lvl1pPr>
              <a:defRPr sz="2800"/>
            </a:lvl1pPr>
          </a:lstStyle>
          <a:p>
            <a:r>
              <a:rPr lang="en-US"/>
              <a:t>Insert headline here</a:t>
            </a:r>
            <a:endParaRPr lang="da-DK"/>
          </a:p>
        </p:txBody>
      </p:sp>
      <p:sp>
        <p:nvSpPr>
          <p:cNvPr id="5" name="Content Placeholder 2">
            <a:extLst>
              <a:ext uri="{FF2B5EF4-FFF2-40B4-BE49-F238E27FC236}">
                <a16:creationId xmlns:a16="http://schemas.microsoft.com/office/drawing/2014/main" id="{CE380ED7-0CAA-483C-8D70-3961E00D2302}"/>
              </a:ext>
            </a:extLst>
          </p:cNvPr>
          <p:cNvSpPr>
            <a:spLocks noGrp="1"/>
          </p:cNvSpPr>
          <p:nvPr>
            <p:ph idx="1" hasCustomPrompt="1"/>
          </p:nvPr>
        </p:nvSpPr>
        <p:spPr>
          <a:xfrm>
            <a:off x="416560" y="1357971"/>
            <a:ext cx="11358878" cy="4807880"/>
          </a:xfrm>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7566412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ue Full Background">
    <p:bg>
      <p:bgPr>
        <a:solidFill>
          <a:srgbClr val="D4D7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EA6F-A0D9-4B0F-B7FC-6EA99DFF1BF5}"/>
              </a:ext>
            </a:extLst>
          </p:cNvPr>
          <p:cNvSpPr>
            <a:spLocks noGrp="1"/>
          </p:cNvSpPr>
          <p:nvPr>
            <p:ph type="title" hasCustomPrompt="1"/>
          </p:nvPr>
        </p:nvSpPr>
        <p:spPr/>
        <p:txBody>
          <a:bodyPr/>
          <a:lstStyle/>
          <a:p>
            <a:r>
              <a:rPr lang="en-US"/>
              <a:t>Insert headline here</a:t>
            </a:r>
            <a:endParaRPr lang="da-DK"/>
          </a:p>
        </p:txBody>
      </p:sp>
      <p:sp>
        <p:nvSpPr>
          <p:cNvPr id="5" name="Content Placeholder 2">
            <a:extLst>
              <a:ext uri="{FF2B5EF4-FFF2-40B4-BE49-F238E27FC236}">
                <a16:creationId xmlns:a16="http://schemas.microsoft.com/office/drawing/2014/main" id="{CE380ED7-0CAA-483C-8D70-3961E00D2302}"/>
              </a:ext>
            </a:extLst>
          </p:cNvPr>
          <p:cNvSpPr>
            <a:spLocks noGrp="1"/>
          </p:cNvSpPr>
          <p:nvPr>
            <p:ph idx="1" hasCustomPrompt="1"/>
          </p:nvPr>
        </p:nvSpPr>
        <p:spPr>
          <a:xfrm>
            <a:off x="416560" y="1357971"/>
            <a:ext cx="11358878" cy="4807880"/>
          </a:xfrm>
          <a:noFill/>
        </p:spPr>
        <p:txBody>
          <a:bodyPr vert="horz" lIns="36000" tIns="45720" rIns="36000" bIns="45720" rtlCol="0">
            <a:no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6025828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Dark Blue Full Backgroun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FEA6F-A0D9-4B0F-B7FC-6EA99DFF1BF5}"/>
              </a:ext>
            </a:extLst>
          </p:cNvPr>
          <p:cNvSpPr>
            <a:spLocks noGrp="1"/>
          </p:cNvSpPr>
          <p:nvPr>
            <p:ph type="title" hasCustomPrompt="1"/>
          </p:nvPr>
        </p:nvSpPr>
        <p:spPr/>
        <p:txBody>
          <a:bodyPr/>
          <a:lstStyle>
            <a:lvl1pPr>
              <a:defRPr sz="2800">
                <a:solidFill>
                  <a:schemeClr val="bg1"/>
                </a:solidFill>
              </a:defRPr>
            </a:lvl1pPr>
          </a:lstStyle>
          <a:p>
            <a:r>
              <a:rPr lang="en-US"/>
              <a:t>Insert headline here</a:t>
            </a:r>
            <a:endParaRPr lang="da-DK"/>
          </a:p>
        </p:txBody>
      </p:sp>
      <p:sp>
        <p:nvSpPr>
          <p:cNvPr id="5" name="Content Placeholder 2">
            <a:extLst>
              <a:ext uri="{FF2B5EF4-FFF2-40B4-BE49-F238E27FC236}">
                <a16:creationId xmlns:a16="http://schemas.microsoft.com/office/drawing/2014/main" id="{CE380ED7-0CAA-483C-8D70-3961E00D2302}"/>
              </a:ext>
            </a:extLst>
          </p:cNvPr>
          <p:cNvSpPr>
            <a:spLocks noGrp="1"/>
          </p:cNvSpPr>
          <p:nvPr>
            <p:ph idx="1" hasCustomPrompt="1"/>
          </p:nvPr>
        </p:nvSpPr>
        <p:spPr>
          <a:xfrm>
            <a:off x="416560" y="1357971"/>
            <a:ext cx="11358878" cy="4807880"/>
          </a:xfrm>
          <a:noFill/>
        </p:spPr>
        <p:txBody>
          <a:bodyPr vert="horz" lIns="36000" tIns="45720" rIns="36000" bIns="45720" rtlCol="0">
            <a:noAutofit/>
          </a:bodyPr>
          <a:lstStyle>
            <a:lvl1pPr>
              <a:defRPr lang="en-US" smtClean="0">
                <a:solidFill>
                  <a:schemeClr val="bg1"/>
                </a:solidFill>
              </a:defRPr>
            </a:lvl1pPr>
            <a:lvl2pPr>
              <a:defRPr lang="en-US" smtClean="0">
                <a:solidFill>
                  <a:schemeClr val="bg1"/>
                </a:solidFill>
              </a:defRPr>
            </a:lvl2pPr>
            <a:lvl3pPr>
              <a:defRPr lang="en-US" smtClean="0">
                <a:solidFill>
                  <a:schemeClr val="bg1"/>
                </a:solidFill>
              </a:defRPr>
            </a:lvl3pPr>
            <a:lvl4pPr>
              <a:defRPr lang="en-US" smtClean="0">
                <a:solidFill>
                  <a:schemeClr val="bg1"/>
                </a:solidFill>
              </a:defRPr>
            </a:lvl4pPr>
            <a:lvl5pPr>
              <a:defRPr lang="en-GB">
                <a:solidFill>
                  <a:schemeClr val="bg1"/>
                </a:solidFill>
              </a:defRPr>
            </a:lvl5p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6BA2FEE-F7D3-4823-B96D-F993683305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24104682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wo/Third Grey 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BA5B29-BEF5-4840-ABFB-2DD0C84C672E}"/>
              </a:ext>
            </a:extLst>
          </p:cNvPr>
          <p:cNvSpPr/>
          <p:nvPr userDrawn="1"/>
        </p:nvSpPr>
        <p:spPr>
          <a:xfrm>
            <a:off x="5242913" y="0"/>
            <a:ext cx="6949087"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Content Placeholder 10">
            <a:extLst>
              <a:ext uri="{FF2B5EF4-FFF2-40B4-BE49-F238E27FC236}">
                <a16:creationId xmlns:a16="http://schemas.microsoft.com/office/drawing/2014/main" id="{0687842F-FF50-4F53-9408-37BD86FA47CC}"/>
              </a:ext>
            </a:extLst>
          </p:cNvPr>
          <p:cNvSpPr>
            <a:spLocks noGrp="1"/>
          </p:cNvSpPr>
          <p:nvPr>
            <p:ph sz="quarter" idx="11" hasCustomPrompt="1"/>
          </p:nvPr>
        </p:nvSpPr>
        <p:spPr>
          <a:xfrm>
            <a:off x="6409297" y="1870075"/>
            <a:ext cx="5208103" cy="4295775"/>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pic>
        <p:nvPicPr>
          <p:cNvPr id="6" name="Picture 5">
            <a:extLst>
              <a:ext uri="{FF2B5EF4-FFF2-40B4-BE49-F238E27FC236}">
                <a16:creationId xmlns:a16="http://schemas.microsoft.com/office/drawing/2014/main" id="{44DD3386-48C5-45DC-B6E6-78ADFD41D60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53754" y="6374166"/>
            <a:ext cx="765293" cy="367419"/>
          </a:xfrm>
          <a:prstGeom prst="rect">
            <a:avLst/>
          </a:prstGeom>
        </p:spPr>
      </p:pic>
      <p:sp>
        <p:nvSpPr>
          <p:cNvPr id="13" name="Content Placeholder 10">
            <a:extLst>
              <a:ext uri="{FF2B5EF4-FFF2-40B4-BE49-F238E27FC236}">
                <a16:creationId xmlns:a16="http://schemas.microsoft.com/office/drawing/2014/main" id="{68A22510-7933-490F-8976-836D874A2CA0}"/>
              </a:ext>
            </a:extLst>
          </p:cNvPr>
          <p:cNvSpPr>
            <a:spLocks noGrp="1"/>
          </p:cNvSpPr>
          <p:nvPr>
            <p:ph sz="quarter" idx="12" hasCustomPrompt="1"/>
          </p:nvPr>
        </p:nvSpPr>
        <p:spPr>
          <a:xfrm>
            <a:off x="422915" y="1869441"/>
            <a:ext cx="4819999" cy="4296411"/>
          </a:xfrm>
        </p:spPr>
        <p:txBody>
          <a:bodyPr/>
          <a:lstStyle>
            <a:lvl1pPr>
              <a:defRPr/>
            </a:lvl1pPr>
          </a:lstStyle>
          <a:p>
            <a:pPr lvl="0"/>
            <a:r>
              <a:rPr lang="en-US"/>
              <a:t>Insert content here</a:t>
            </a:r>
          </a:p>
          <a:p>
            <a:pPr lvl="1"/>
            <a:r>
              <a:rPr lang="en-US"/>
              <a:t>Second level</a:t>
            </a:r>
          </a:p>
          <a:p>
            <a:pPr lvl="2"/>
            <a:r>
              <a:rPr lang="en-US"/>
              <a:t>Third level</a:t>
            </a:r>
          </a:p>
          <a:p>
            <a:pPr lvl="3"/>
            <a:r>
              <a:rPr lang="en-US"/>
              <a:t>Fourth level</a:t>
            </a:r>
          </a:p>
          <a:p>
            <a:pPr lvl="4"/>
            <a:r>
              <a:rPr lang="en-US"/>
              <a:t>Fifth level</a:t>
            </a:r>
            <a:endParaRPr lang="da-DK"/>
          </a:p>
        </p:txBody>
      </p:sp>
      <p:sp>
        <p:nvSpPr>
          <p:cNvPr id="16" name="Title 1">
            <a:extLst>
              <a:ext uri="{FF2B5EF4-FFF2-40B4-BE49-F238E27FC236}">
                <a16:creationId xmlns:a16="http://schemas.microsoft.com/office/drawing/2014/main" id="{EE7F0992-0F6A-4880-B311-1AA40DD3156D}"/>
              </a:ext>
            </a:extLst>
          </p:cNvPr>
          <p:cNvSpPr>
            <a:spLocks noGrp="1"/>
          </p:cNvSpPr>
          <p:nvPr>
            <p:ph type="title" hasCustomPrompt="1"/>
          </p:nvPr>
        </p:nvSpPr>
        <p:spPr>
          <a:xfrm>
            <a:off x="406541" y="321736"/>
            <a:ext cx="4836372" cy="488951"/>
          </a:xfrm>
        </p:spPr>
        <p:txBody>
          <a:bodyPr/>
          <a:lstStyle>
            <a:lvl1pPr>
              <a:defRPr sz="2800">
                <a:solidFill>
                  <a:schemeClr val="tx1"/>
                </a:solidFill>
              </a:defRPr>
            </a:lvl1pPr>
          </a:lstStyle>
          <a:p>
            <a:r>
              <a:rPr lang="en-US"/>
              <a:t>Insert headline here</a:t>
            </a:r>
            <a:endParaRPr lang="da-DK"/>
          </a:p>
        </p:txBody>
      </p:sp>
    </p:spTree>
    <p:extLst>
      <p:ext uri="{BB962C8B-B14F-4D97-AF65-F5344CB8AC3E}">
        <p14:creationId xmlns:p14="http://schemas.microsoft.com/office/powerpoint/2010/main" val="12860567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6.xml"/><Relationship Id="rId7"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ags" Target="../tags/tag2.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theme" Target="../theme/theme3.xml"/><Relationship Id="rId3" Type="http://schemas.openxmlformats.org/officeDocument/2006/relationships/slideLayout" Target="../slideLayouts/slideLayout10.xml"/><Relationship Id="rId21" Type="http://schemas.openxmlformats.org/officeDocument/2006/relationships/image" Target="../media/image1.emf"/><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oleObject" Target="../embeddings/oleObject3.bin"/><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tags" Target="../tags/tag3.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heme" Target="../theme/theme4.xml"/><Relationship Id="rId1" Type="http://schemas.openxmlformats.org/officeDocument/2006/relationships/slideLayout" Target="../slideLayouts/slideLayout25.xml"/><Relationship Id="rId5" Type="http://schemas.openxmlformats.org/officeDocument/2006/relationships/image" Target="../media/image1.emf"/><Relationship Id="rId4" Type="http://schemas.openxmlformats.org/officeDocument/2006/relationships/oleObject" Target="../embeddings/oleObject4.bin"/></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9" Type="http://schemas.openxmlformats.org/officeDocument/2006/relationships/slideLayout" Target="../slideLayouts/slideLayout64.xml"/><Relationship Id="rId21" Type="http://schemas.openxmlformats.org/officeDocument/2006/relationships/slideLayout" Target="../slideLayouts/slideLayout46.xml"/><Relationship Id="rId34" Type="http://schemas.openxmlformats.org/officeDocument/2006/relationships/slideLayout" Target="../slideLayouts/slideLayout59.xml"/><Relationship Id="rId42" Type="http://schemas.openxmlformats.org/officeDocument/2006/relationships/slideLayout" Target="../slideLayouts/slideLayout67.xml"/><Relationship Id="rId47" Type="http://schemas.openxmlformats.org/officeDocument/2006/relationships/tags" Target="../tags/tag5.xml"/><Relationship Id="rId50" Type="http://schemas.openxmlformats.org/officeDocument/2006/relationships/image" Target="../media/image5.png"/><Relationship Id="rId7" Type="http://schemas.openxmlformats.org/officeDocument/2006/relationships/slideLayout" Target="../slideLayouts/slideLayout3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9" Type="http://schemas.openxmlformats.org/officeDocument/2006/relationships/slideLayout" Target="../slideLayouts/slideLayout54.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slideLayout" Target="../slideLayouts/slideLayout57.xml"/><Relationship Id="rId37" Type="http://schemas.openxmlformats.org/officeDocument/2006/relationships/slideLayout" Target="../slideLayouts/slideLayout62.xml"/><Relationship Id="rId40" Type="http://schemas.openxmlformats.org/officeDocument/2006/relationships/slideLayout" Target="../slideLayouts/slideLayout65.xml"/><Relationship Id="rId45" Type="http://schemas.openxmlformats.org/officeDocument/2006/relationships/slideLayout" Target="../slideLayouts/slideLayout70.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36" Type="http://schemas.openxmlformats.org/officeDocument/2006/relationships/slideLayout" Target="../slideLayouts/slideLayout61.xml"/><Relationship Id="rId49" Type="http://schemas.openxmlformats.org/officeDocument/2006/relationships/image" Target="../media/image1.emf"/><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slideLayout" Target="../slideLayouts/slideLayout56.xml"/><Relationship Id="rId44" Type="http://schemas.openxmlformats.org/officeDocument/2006/relationships/slideLayout" Target="../slideLayouts/slideLayout69.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 Id="rId35" Type="http://schemas.openxmlformats.org/officeDocument/2006/relationships/slideLayout" Target="../slideLayouts/slideLayout60.xml"/><Relationship Id="rId43" Type="http://schemas.openxmlformats.org/officeDocument/2006/relationships/slideLayout" Target="../slideLayouts/slideLayout68.xml"/><Relationship Id="rId48" Type="http://schemas.openxmlformats.org/officeDocument/2006/relationships/oleObject" Target="../embeddings/oleObject5.bin"/><Relationship Id="rId8" Type="http://schemas.openxmlformats.org/officeDocument/2006/relationships/slideLayout" Target="../slideLayouts/slideLayout33.xml"/><Relationship Id="rId3" Type="http://schemas.openxmlformats.org/officeDocument/2006/relationships/slideLayout" Target="../slideLayouts/slideLayout28.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slideLayout" Target="../slideLayouts/slideLayout58.xml"/><Relationship Id="rId38" Type="http://schemas.openxmlformats.org/officeDocument/2006/relationships/slideLayout" Target="../slideLayouts/slideLayout63.xml"/><Relationship Id="rId46" Type="http://schemas.openxmlformats.org/officeDocument/2006/relationships/theme" Target="../theme/theme5.xml"/><Relationship Id="rId20" Type="http://schemas.openxmlformats.org/officeDocument/2006/relationships/slideLayout" Target="../slideLayouts/slideLayout45.xml"/><Relationship Id="rId41" Type="http://schemas.openxmlformats.org/officeDocument/2006/relationships/slideLayout" Target="../slideLayouts/slideLayout66.xml"/><Relationship Id="rId1" Type="http://schemas.openxmlformats.org/officeDocument/2006/relationships/slideLayout" Target="../slideLayouts/slideLayout26.xml"/><Relationship Id="rId6"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9" Type="http://schemas.openxmlformats.org/officeDocument/2006/relationships/slideLayout" Target="../slideLayouts/slideLayout109.xml"/><Relationship Id="rId21" Type="http://schemas.openxmlformats.org/officeDocument/2006/relationships/slideLayout" Target="../slideLayouts/slideLayout91.xml"/><Relationship Id="rId34" Type="http://schemas.openxmlformats.org/officeDocument/2006/relationships/slideLayout" Target="../slideLayouts/slideLayout104.xml"/><Relationship Id="rId42" Type="http://schemas.openxmlformats.org/officeDocument/2006/relationships/tags" Target="../tags/tag7.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9" Type="http://schemas.openxmlformats.org/officeDocument/2006/relationships/slideLayout" Target="../slideLayouts/slideLayout99.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37" Type="http://schemas.openxmlformats.org/officeDocument/2006/relationships/slideLayout" Target="../slideLayouts/slideLayout107.xml"/><Relationship Id="rId40" Type="http://schemas.openxmlformats.org/officeDocument/2006/relationships/slideLayout" Target="../slideLayouts/slideLayout110.xml"/><Relationship Id="rId45" Type="http://schemas.openxmlformats.org/officeDocument/2006/relationships/image" Target="../media/image5.png"/><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36" Type="http://schemas.openxmlformats.org/officeDocument/2006/relationships/slideLayout" Target="../slideLayouts/slideLayout106.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4" Type="http://schemas.openxmlformats.org/officeDocument/2006/relationships/image" Target="../media/image1.emf"/><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35" Type="http://schemas.openxmlformats.org/officeDocument/2006/relationships/slideLayout" Target="../slideLayouts/slideLayout105.xml"/><Relationship Id="rId43" Type="http://schemas.openxmlformats.org/officeDocument/2006/relationships/oleObject" Target="../embeddings/oleObject7.bin"/><Relationship Id="rId8" Type="http://schemas.openxmlformats.org/officeDocument/2006/relationships/slideLayout" Target="../slideLayouts/slideLayout78.xml"/><Relationship Id="rId3" Type="http://schemas.openxmlformats.org/officeDocument/2006/relationships/slideLayout" Target="../slideLayouts/slideLayout73.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slideLayout" Target="../slideLayouts/slideLayout103.xml"/><Relationship Id="rId38" Type="http://schemas.openxmlformats.org/officeDocument/2006/relationships/slideLayout" Target="../slideLayouts/slideLayout108.xml"/><Relationship Id="rId20" Type="http://schemas.openxmlformats.org/officeDocument/2006/relationships/slideLayout" Target="../slideLayouts/slideLayout90.xml"/><Relationship Id="rId41"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CB7B788-6478-1A87-41B9-44F69ED412BA}"/>
              </a:ext>
            </a:extLst>
          </p:cNvPr>
          <p:cNvGraphicFramePr>
            <a:graphicFrameLocks noChangeAspect="1"/>
          </p:cNvGraphicFramePr>
          <p:nvPr userDrawn="1">
            <p:custDataLst>
              <p:tags r:id="rId5"/>
            </p:custDataLst>
            <p:extLst>
              <p:ext uri="{D42A27DB-BD31-4B8C-83A1-F6EECF244321}">
                <p14:modId xmlns:p14="http://schemas.microsoft.com/office/powerpoint/2010/main" val="3865658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606" imgH="608" progId="TCLayout.ActiveDocument.1">
                  <p:embed/>
                </p:oleObj>
              </mc:Choice>
              <mc:Fallback>
                <p:oleObj name="think-cell Slide" r:id="rId6" imgW="606" imgH="608" progId="TCLayout.ActiveDocument.1">
                  <p:embed/>
                  <p:pic>
                    <p:nvPicPr>
                      <p:cNvPr id="2" name="think-cell data - do not delete" hidden="1">
                        <a:extLst>
                          <a:ext uri="{FF2B5EF4-FFF2-40B4-BE49-F238E27FC236}">
                            <a16:creationId xmlns:a16="http://schemas.microsoft.com/office/drawing/2014/main" id="{6CB7B788-6478-1A87-41B9-44F69ED412BA}"/>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Title Placeholder 3">
            <a:extLst>
              <a:ext uri="{FF2B5EF4-FFF2-40B4-BE49-F238E27FC236}">
                <a16:creationId xmlns:a16="http://schemas.microsoft.com/office/drawing/2014/main" id="{9753E1DD-3C06-4695-817D-24E5D29D0A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endParaRPr lang="en-US"/>
          </a:p>
        </p:txBody>
      </p:sp>
      <p:sp>
        <p:nvSpPr>
          <p:cNvPr id="8" name="Text Placeholder 4">
            <a:extLst>
              <a:ext uri="{FF2B5EF4-FFF2-40B4-BE49-F238E27FC236}">
                <a16:creationId xmlns:a16="http://schemas.microsoft.com/office/drawing/2014/main" id="{3A6572C5-153B-44B6-8B7F-9DE82FFFC54E}"/>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Tree>
    <p:extLst>
      <p:ext uri="{BB962C8B-B14F-4D97-AF65-F5344CB8AC3E}">
        <p14:creationId xmlns:p14="http://schemas.microsoft.com/office/powerpoint/2010/main" val="4016793759"/>
      </p:ext>
    </p:extLst>
  </p:cSld>
  <p:clrMap bg1="dk1" tx1="lt1" bg2="dk2" tx2="lt2" accent1="accent1" accent2="accent2" accent3="accent3" accent4="accent4" accent5="accent5" accent6="accent6" hlink="hlink" folHlink="folHlink"/>
  <p:sldLayoutIdLst>
    <p:sldLayoutId id="2147483648" r:id="rId1"/>
    <p:sldLayoutId id="2147483736" r:id="rId2"/>
    <p:sldLayoutId id="2147483737" r:id="rId3"/>
  </p:sldLayoutIdLst>
  <p:hf hdr="0" dt="0"/>
  <p:txStyles>
    <p:titleStyle>
      <a:lvl1pPr algn="ctr" defTabSz="914400" rtl="0" eaLnBrk="1" latinLnBrk="0" hangingPunct="1">
        <a:lnSpc>
          <a:spcPct val="90000"/>
        </a:lnSpc>
        <a:spcBef>
          <a:spcPct val="0"/>
        </a:spcBef>
        <a:buNone/>
        <a:defRPr sz="50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342900" indent="-114300"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631825" indent="-114300"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914400" indent="-114300"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317625" indent="-114300"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18">
          <p15:clr>
            <a:srgbClr val="F26B43"/>
          </p15:clr>
        </p15:guide>
        <p15:guide id="3" pos="7514" userDrawn="1">
          <p15:clr>
            <a:srgbClr val="F26B43"/>
          </p15:clr>
        </p15:guide>
        <p15:guide id="5" orient="horz" pos="164">
          <p15:clr>
            <a:srgbClr val="F26B43"/>
          </p15:clr>
        </p15:guide>
        <p15:guide id="6" orient="horz" pos="4156">
          <p15:clr>
            <a:srgbClr val="F26B43"/>
          </p15:clr>
        </p15:guide>
        <p15:guide id="9" pos="2544" userDrawn="1">
          <p15:clr>
            <a:srgbClr val="F26B43"/>
          </p15:clr>
        </p15:guide>
        <p15:guide id="10" pos="1320" userDrawn="1">
          <p15:clr>
            <a:srgbClr val="F26B43"/>
          </p15:clr>
        </p15:guide>
        <p15:guide id="11" pos="166">
          <p15:clr>
            <a:srgbClr val="F26B43"/>
          </p15:clr>
        </p15:guide>
        <p15:guide id="14" pos="3885">
          <p15:clr>
            <a:srgbClr val="F26B43"/>
          </p15:clr>
        </p15:guide>
        <p15:guide id="15" pos="5112" userDrawn="1">
          <p15:clr>
            <a:srgbClr val="F26B43"/>
          </p15:clr>
        </p15:guide>
        <p15:guide id="16" pos="6360" userDrawn="1">
          <p15:clr>
            <a:srgbClr val="F26B43"/>
          </p15:clr>
        </p15:guide>
        <p15:guide id="17" orient="horz" pos="799">
          <p15:clr>
            <a:srgbClr val="F26B43"/>
          </p15:clr>
        </p15:guide>
        <p15:guide id="18" pos="2640" userDrawn="1">
          <p15:clr>
            <a:srgbClr val="F26B43"/>
          </p15:clr>
        </p15:guide>
        <p15:guide id="19" pos="1416" userDrawn="1">
          <p15:clr>
            <a:srgbClr val="F26B43"/>
          </p15:clr>
        </p15:guide>
        <p15:guide id="20" pos="3792" userDrawn="1">
          <p15:clr>
            <a:srgbClr val="F26B43"/>
          </p15:clr>
        </p15:guide>
        <p15:guide id="21" pos="5016" userDrawn="1">
          <p15:clr>
            <a:srgbClr val="F26B43"/>
          </p15:clr>
        </p15:guide>
        <p15:guide id="22" pos="6264" userDrawn="1">
          <p15:clr>
            <a:srgbClr val="F26B43"/>
          </p15:clr>
        </p15:guide>
        <p15:guide id="23"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A004EED-5AC4-1E7C-8AD4-B15220E02CCC}"/>
              </a:ext>
            </a:extLst>
          </p:cNvPr>
          <p:cNvGraphicFramePr>
            <a:graphicFrameLocks noChangeAspect="1"/>
          </p:cNvGraphicFramePr>
          <p:nvPr userDrawn="1">
            <p:custDataLst>
              <p:tags r:id="rId6"/>
            </p:custDataLst>
            <p:extLst>
              <p:ext uri="{D42A27DB-BD31-4B8C-83A1-F6EECF244321}">
                <p14:modId xmlns:p14="http://schemas.microsoft.com/office/powerpoint/2010/main" val="19468887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606" imgH="608" progId="TCLayout.ActiveDocument.1">
                  <p:embed/>
                </p:oleObj>
              </mc:Choice>
              <mc:Fallback>
                <p:oleObj name="think-cell Slide" r:id="rId7" imgW="606" imgH="608" progId="TCLayout.ActiveDocument.1">
                  <p:embed/>
                  <p:pic>
                    <p:nvPicPr>
                      <p:cNvPr id="2" name="think-cell data - do not delete" hidden="1">
                        <a:extLst>
                          <a:ext uri="{FF2B5EF4-FFF2-40B4-BE49-F238E27FC236}">
                            <a16:creationId xmlns:a16="http://schemas.microsoft.com/office/drawing/2014/main" id="{DA004EED-5AC4-1E7C-8AD4-B15220E02CCC}"/>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Title Placeholder 3">
            <a:extLst>
              <a:ext uri="{FF2B5EF4-FFF2-40B4-BE49-F238E27FC236}">
                <a16:creationId xmlns:a16="http://schemas.microsoft.com/office/drawing/2014/main" id="{9753E1DD-3C06-4695-817D-24E5D29D0A7A}"/>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US"/>
              <a:t>Click to edit Master title style</a:t>
            </a:r>
          </a:p>
        </p:txBody>
      </p:sp>
      <p:sp>
        <p:nvSpPr>
          <p:cNvPr id="5" name="Text Placeholder 4">
            <a:extLst>
              <a:ext uri="{FF2B5EF4-FFF2-40B4-BE49-F238E27FC236}">
                <a16:creationId xmlns:a16="http://schemas.microsoft.com/office/drawing/2014/main" id="{8A47901B-538D-47AB-8385-4025F8247600}"/>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9925510"/>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49" r:id="rId3"/>
    <p:sldLayoutId id="2147483750" r:id="rId4"/>
  </p:sldLayoutIdLst>
  <p:hf hdr="0" dt="0"/>
  <p:txStyles>
    <p:titleStyle>
      <a:lvl1pPr algn="ctr" defTabSz="914400" rtl="0" eaLnBrk="1" latinLnBrk="0" hangingPunct="1">
        <a:lnSpc>
          <a:spcPct val="90000"/>
        </a:lnSpc>
        <a:spcBef>
          <a:spcPct val="0"/>
        </a:spcBef>
        <a:buNone/>
        <a:defRPr sz="50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342900" indent="-114300"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631825" indent="-114300"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914400" indent="-114300"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203325" indent="-114300"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18">
          <p15:clr>
            <a:srgbClr val="F26B43"/>
          </p15:clr>
        </p15:guide>
        <p15:guide id="3" pos="7514">
          <p15:clr>
            <a:srgbClr val="F26B43"/>
          </p15:clr>
        </p15:guide>
        <p15:guide id="5" orient="horz" pos="164">
          <p15:clr>
            <a:srgbClr val="F26B43"/>
          </p15:clr>
        </p15:guide>
        <p15:guide id="6" orient="horz" pos="4156">
          <p15:clr>
            <a:srgbClr val="F26B43"/>
          </p15:clr>
        </p15:guide>
        <p15:guide id="9" pos="2544">
          <p15:clr>
            <a:srgbClr val="F26B43"/>
          </p15:clr>
        </p15:guide>
        <p15:guide id="10" pos="1320">
          <p15:clr>
            <a:srgbClr val="F26B43"/>
          </p15:clr>
        </p15:guide>
        <p15:guide id="11" pos="166">
          <p15:clr>
            <a:srgbClr val="F26B43"/>
          </p15:clr>
        </p15:guide>
        <p15:guide id="14" pos="3885">
          <p15:clr>
            <a:srgbClr val="F26B43"/>
          </p15:clr>
        </p15:guide>
        <p15:guide id="15" pos="5112">
          <p15:clr>
            <a:srgbClr val="F26B43"/>
          </p15:clr>
        </p15:guide>
        <p15:guide id="16" pos="6360">
          <p15:clr>
            <a:srgbClr val="F26B43"/>
          </p15:clr>
        </p15:guide>
        <p15:guide id="17" orient="horz" pos="799">
          <p15:clr>
            <a:srgbClr val="F26B43"/>
          </p15:clr>
        </p15:guide>
        <p15:guide id="18" pos="2640">
          <p15:clr>
            <a:srgbClr val="F26B43"/>
          </p15:clr>
        </p15:guide>
        <p15:guide id="19" pos="1416">
          <p15:clr>
            <a:srgbClr val="F26B43"/>
          </p15:clr>
        </p15:guide>
        <p15:guide id="20" pos="3792">
          <p15:clr>
            <a:srgbClr val="F26B43"/>
          </p15:clr>
        </p15:guide>
        <p15:guide id="21" pos="5016">
          <p15:clr>
            <a:srgbClr val="F26B43"/>
          </p15:clr>
        </p15:guide>
        <p15:guide id="22" pos="6264">
          <p15:clr>
            <a:srgbClr val="F26B43"/>
          </p15:clr>
        </p15:guide>
        <p15:guide id="23"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D504301-5B53-B04D-210C-D1A6BF93EE8B}"/>
              </a:ext>
            </a:extLst>
          </p:cNvPr>
          <p:cNvGraphicFramePr>
            <a:graphicFrameLocks/>
          </p:cNvGraphicFramePr>
          <p:nvPr userDrawn="1">
            <p:custDataLst>
              <p:tags r:id="rId19"/>
            </p:custDataLst>
            <p:extLst>
              <p:ext uri="{D42A27DB-BD31-4B8C-83A1-F6EECF244321}">
                <p14:modId xmlns:p14="http://schemas.microsoft.com/office/powerpoint/2010/main" val="20452509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606" imgH="608" progId="TCLayout.ActiveDocument.1">
                  <p:embed/>
                </p:oleObj>
              </mc:Choice>
              <mc:Fallback>
                <p:oleObj name="think-cell Slide" r:id="rId20" imgW="606" imgH="608" progId="TCLayout.ActiveDocument.1">
                  <p:embed/>
                  <p:pic>
                    <p:nvPicPr>
                      <p:cNvPr id="2" name="think-cell data - do not delete" hidden="1">
                        <a:extLst>
                          <a:ext uri="{FF2B5EF4-FFF2-40B4-BE49-F238E27FC236}">
                            <a16:creationId xmlns:a16="http://schemas.microsoft.com/office/drawing/2014/main" id="{DD504301-5B53-B04D-210C-D1A6BF93EE8B}"/>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10" name="Text Placeholder 9">
            <a:extLst>
              <a:ext uri="{FF2B5EF4-FFF2-40B4-BE49-F238E27FC236}">
                <a16:creationId xmlns:a16="http://schemas.microsoft.com/office/drawing/2014/main" id="{B58763B7-E8C2-4BE9-89BE-6F1B89972E46}"/>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Placeholder 10">
            <a:extLst>
              <a:ext uri="{FF2B5EF4-FFF2-40B4-BE49-F238E27FC236}">
                <a16:creationId xmlns:a16="http://schemas.microsoft.com/office/drawing/2014/main" id="{283697BE-929D-4AD7-A403-F10CC4C057E4}"/>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US"/>
              <a:t>Click to edit Master title style</a:t>
            </a:r>
          </a:p>
        </p:txBody>
      </p:sp>
      <p:pic>
        <p:nvPicPr>
          <p:cNvPr id="3" name="Picture 2">
            <a:extLst>
              <a:ext uri="{FF2B5EF4-FFF2-40B4-BE49-F238E27FC236}">
                <a16:creationId xmlns:a16="http://schemas.microsoft.com/office/drawing/2014/main" id="{DCB73157-DF44-41C5-9205-95B8E9622082}"/>
              </a:ext>
            </a:extLst>
          </p:cNvPr>
          <p:cNvPicPr>
            <a:picLocks noChangeAspect="1"/>
          </p:cNvPicPr>
          <p:nvPr userDrawn="1"/>
        </p:nvPicPr>
        <p:blipFill>
          <a:blip r:embed="rId22"/>
          <a:stretch>
            <a:fillRect/>
          </a:stretch>
        </p:blipFill>
        <p:spPr>
          <a:xfrm>
            <a:off x="10480164" y="6492875"/>
            <a:ext cx="1448311" cy="111727"/>
          </a:xfrm>
          <a:prstGeom prst="rect">
            <a:avLst/>
          </a:prstGeom>
        </p:spPr>
      </p:pic>
    </p:spTree>
    <p:extLst>
      <p:ext uri="{BB962C8B-B14F-4D97-AF65-F5344CB8AC3E}">
        <p14:creationId xmlns:p14="http://schemas.microsoft.com/office/powerpoint/2010/main" val="4129822502"/>
      </p:ext>
    </p:extLst>
  </p:cSld>
  <p:clrMap bg1="dk1" tx1="lt1" bg2="dk2" tx2="lt2" accent1="accent1" accent2="accent2" accent3="accent3" accent4="accent4" accent5="accent5" accent6="accent6" hlink="hlink" folHlink="folHlink"/>
  <p:sldLayoutIdLst>
    <p:sldLayoutId id="2147483756" r:id="rId1"/>
    <p:sldLayoutId id="2147483700" r:id="rId2"/>
    <p:sldLayoutId id="2147483765" r:id="rId3"/>
    <p:sldLayoutId id="2147483728" r:id="rId4"/>
    <p:sldLayoutId id="2147483701" r:id="rId5"/>
    <p:sldLayoutId id="2147483771" r:id="rId6"/>
    <p:sldLayoutId id="2147483734" r:id="rId7"/>
    <p:sldLayoutId id="2147483772" r:id="rId8"/>
    <p:sldLayoutId id="2147483774" r:id="rId9"/>
    <p:sldLayoutId id="2147483775" r:id="rId10"/>
    <p:sldLayoutId id="2147483776" r:id="rId11"/>
    <p:sldLayoutId id="2147483918" r:id="rId12"/>
    <p:sldLayoutId id="2147483919" r:id="rId13"/>
    <p:sldLayoutId id="2147483922" r:id="rId14"/>
    <p:sldLayoutId id="2147483923" r:id="rId15"/>
    <p:sldLayoutId id="2147483924" r:id="rId16"/>
    <p:sldLayoutId id="2147483925" r:id="rId17"/>
  </p:sldLayoutIdLst>
  <p:hf hdr="0" dt="0"/>
  <p:txStyles>
    <p:titleStyle>
      <a:lvl1pPr algn="l"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288925" indent="-173038"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571500" indent="-173038"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969963" indent="-227013"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312863" indent="-227013"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18" userDrawn="1">
          <p15:clr>
            <a:srgbClr val="F26B43"/>
          </p15:clr>
        </p15:guide>
        <p15:guide id="3" pos="7514" userDrawn="1">
          <p15:clr>
            <a:srgbClr val="F26B43"/>
          </p15:clr>
        </p15:guide>
        <p15:guide id="5" orient="horz" pos="164" userDrawn="1">
          <p15:clr>
            <a:srgbClr val="F26B43"/>
          </p15:clr>
        </p15:guide>
        <p15:guide id="6" orient="horz" pos="4156" userDrawn="1">
          <p15:clr>
            <a:srgbClr val="F26B43"/>
          </p15:clr>
        </p15:guide>
        <p15:guide id="9" pos="2544" userDrawn="1">
          <p15:clr>
            <a:srgbClr val="F26B43"/>
          </p15:clr>
        </p15:guide>
        <p15:guide id="10" pos="1320" userDrawn="1">
          <p15:clr>
            <a:srgbClr val="F26B43"/>
          </p15:clr>
        </p15:guide>
        <p15:guide id="11" pos="166" userDrawn="1">
          <p15:clr>
            <a:srgbClr val="F26B43"/>
          </p15:clr>
        </p15:guide>
        <p15:guide id="14" pos="3885" userDrawn="1">
          <p15:clr>
            <a:srgbClr val="F26B43"/>
          </p15:clr>
        </p15:guide>
        <p15:guide id="15" pos="5110" userDrawn="1">
          <p15:clr>
            <a:srgbClr val="F26B43"/>
          </p15:clr>
        </p15:guide>
        <p15:guide id="16" pos="6360" userDrawn="1">
          <p15:clr>
            <a:srgbClr val="F26B43"/>
          </p15:clr>
        </p15:guide>
        <p15:guide id="17" orient="horz" pos="799" userDrawn="1">
          <p15:clr>
            <a:srgbClr val="F26B43"/>
          </p15:clr>
        </p15:guide>
        <p15:guide id="18" pos="2640" userDrawn="1">
          <p15:clr>
            <a:srgbClr val="F26B43"/>
          </p15:clr>
        </p15:guide>
        <p15:guide id="19" pos="1416" userDrawn="1">
          <p15:clr>
            <a:srgbClr val="F26B43"/>
          </p15:clr>
        </p15:guide>
        <p15:guide id="20" pos="3792" userDrawn="1">
          <p15:clr>
            <a:srgbClr val="F26B43"/>
          </p15:clr>
        </p15:guide>
        <p15:guide id="21" pos="5016" userDrawn="1">
          <p15:clr>
            <a:srgbClr val="F26B43"/>
          </p15:clr>
        </p15:guide>
        <p15:guide id="22" pos="6264" userDrawn="1">
          <p15:clr>
            <a:srgbClr val="F26B43"/>
          </p15:clr>
        </p15:guide>
        <p15:guide id="23" orient="horz" pos="2160" userDrawn="1">
          <p15:clr>
            <a:srgbClr val="F26B43"/>
          </p15:clr>
        </p15:guide>
        <p15:guide id="24" pos="768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6C70D0E-25A3-7C29-3C31-819991043AAF}"/>
              </a:ext>
            </a:extLst>
          </p:cNvPr>
          <p:cNvGraphicFramePr>
            <a:graphicFrameLocks noChangeAspect="1"/>
          </p:cNvGraphicFramePr>
          <p:nvPr userDrawn="1">
            <p:custDataLst>
              <p:tags r:id="rId3"/>
            </p:custDataLst>
            <p:extLst>
              <p:ext uri="{D42A27DB-BD31-4B8C-83A1-F6EECF244321}">
                <p14:modId xmlns:p14="http://schemas.microsoft.com/office/powerpoint/2010/main" val="15589249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06" imgH="608" progId="TCLayout.ActiveDocument.1">
                  <p:embed/>
                </p:oleObj>
              </mc:Choice>
              <mc:Fallback>
                <p:oleObj name="think-cell Slide" r:id="rId4" imgW="606" imgH="608" progId="TCLayout.ActiveDocument.1">
                  <p:embed/>
                  <p:pic>
                    <p:nvPicPr>
                      <p:cNvPr id="2" name="think-cell data - do not delete" hidden="1">
                        <a:extLst>
                          <a:ext uri="{FF2B5EF4-FFF2-40B4-BE49-F238E27FC236}">
                            <a16:creationId xmlns:a16="http://schemas.microsoft.com/office/drawing/2014/main" id="{E6C70D0E-25A3-7C29-3C31-819991043AA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le Placeholder 3">
            <a:extLst>
              <a:ext uri="{FF2B5EF4-FFF2-40B4-BE49-F238E27FC236}">
                <a16:creationId xmlns:a16="http://schemas.microsoft.com/office/drawing/2014/main" id="{9753E1DD-3C06-4695-817D-24E5D29D0A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5" name="Text Placeholder 4">
            <a:extLst>
              <a:ext uri="{FF2B5EF4-FFF2-40B4-BE49-F238E27FC236}">
                <a16:creationId xmlns:a16="http://schemas.microsoft.com/office/drawing/2014/main" id="{8A47901B-538D-47AB-8385-4025F8247600}"/>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4113246"/>
      </p:ext>
    </p:extLst>
  </p:cSld>
  <p:clrMap bg1="dk1" tx1="lt1" bg2="dk2" tx2="lt2" accent1="accent1" accent2="accent2" accent3="accent3" accent4="accent4" accent5="accent5" accent6="accent6" hlink="hlink" folHlink="folHlink"/>
  <p:sldLayoutIdLst>
    <p:sldLayoutId id="2147483729" r:id="rId1"/>
  </p:sldLayoutIdLst>
  <p:hf hdr="0" dt="0"/>
  <p:txStyles>
    <p:titleStyle>
      <a:lvl1pPr algn="ctr" defTabSz="914400" rtl="0" eaLnBrk="1" latinLnBrk="0" hangingPunct="1">
        <a:lnSpc>
          <a:spcPct val="90000"/>
        </a:lnSpc>
        <a:spcBef>
          <a:spcPct val="0"/>
        </a:spcBef>
        <a:buNone/>
        <a:defRPr sz="50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Clr>
          <a:schemeClr val="bg1"/>
        </a:buClr>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342900" indent="-114300" algn="l" defTabSz="914400" rtl="0" eaLnBrk="1" latinLnBrk="0" hangingPunct="1">
        <a:lnSpc>
          <a:spcPct val="90000"/>
        </a:lnSpc>
        <a:spcBef>
          <a:spcPts val="500"/>
        </a:spcBef>
        <a:buClr>
          <a:schemeClr val="bg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631825" indent="-114300" algn="l" defTabSz="914400" rtl="0" eaLnBrk="1" latinLnBrk="0" hangingPunct="1">
        <a:lnSpc>
          <a:spcPct val="90000"/>
        </a:lnSpc>
        <a:spcBef>
          <a:spcPts val="500"/>
        </a:spcBef>
        <a:buClr>
          <a:schemeClr val="bg1"/>
        </a:buClr>
        <a:buFont typeface="Arial" panose="020B0604020202020204" pitchFamily="34" charset="0"/>
        <a:buChar char="•"/>
        <a:defRPr sz="1200" i="0" kern="1200">
          <a:solidFill>
            <a:schemeClr val="tx1"/>
          </a:solidFill>
          <a:latin typeface="Arial" panose="020B0604020202020204" pitchFamily="34" charset="0"/>
          <a:ea typeface="+mn-ea"/>
          <a:cs typeface="Arial" panose="020B0604020202020204" pitchFamily="34" charset="0"/>
        </a:defRPr>
      </a:lvl3pPr>
      <a:lvl4pPr marL="974725" indent="-174625" algn="l" defTabSz="914400" rtl="0" eaLnBrk="1" latinLnBrk="0" hangingPunct="1">
        <a:lnSpc>
          <a:spcPct val="90000"/>
        </a:lnSpc>
        <a:spcBef>
          <a:spcPts val="500"/>
        </a:spcBef>
        <a:buClr>
          <a:schemeClr val="bg1"/>
        </a:buClr>
        <a:buFont typeface="Arial" panose="020B0604020202020204" pitchFamily="34" charset="0"/>
        <a:buChar char="•"/>
        <a:defRPr sz="1200" i="0" kern="1200">
          <a:solidFill>
            <a:schemeClr val="tx1"/>
          </a:solidFill>
          <a:latin typeface="Arial" panose="020B0604020202020204" pitchFamily="34" charset="0"/>
          <a:ea typeface="+mn-ea"/>
          <a:cs typeface="Arial" panose="020B0604020202020204" pitchFamily="34" charset="0"/>
        </a:defRPr>
      </a:lvl4pPr>
      <a:lvl5pPr marL="1317625" indent="-174625" algn="l" defTabSz="914400" rtl="0" eaLnBrk="1" latinLnBrk="0" hangingPunct="1">
        <a:lnSpc>
          <a:spcPct val="90000"/>
        </a:lnSpc>
        <a:spcBef>
          <a:spcPts val="500"/>
        </a:spcBef>
        <a:buClr>
          <a:schemeClr val="bg1"/>
        </a:buClr>
        <a:buFont typeface="Arial" panose="020B0604020202020204" pitchFamily="34" charset="0"/>
        <a:buChar char="•"/>
        <a:defRPr sz="12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18">
          <p15:clr>
            <a:srgbClr val="F26B43"/>
          </p15:clr>
        </p15:guide>
        <p15:guide id="3" pos="7469">
          <p15:clr>
            <a:srgbClr val="F26B43"/>
          </p15:clr>
        </p15:guide>
        <p15:guide id="5" orient="horz" pos="164">
          <p15:clr>
            <a:srgbClr val="F26B43"/>
          </p15:clr>
        </p15:guide>
        <p15:guide id="6" orient="horz" pos="4156">
          <p15:clr>
            <a:srgbClr val="F26B43"/>
          </p15:clr>
        </p15:guide>
        <p15:guide id="9" pos="2570">
          <p15:clr>
            <a:srgbClr val="F26B43"/>
          </p15:clr>
        </p15:guide>
        <p15:guide id="10" pos="1345">
          <p15:clr>
            <a:srgbClr val="F26B43"/>
          </p15:clr>
        </p15:guide>
        <p15:guide id="11" pos="166">
          <p15:clr>
            <a:srgbClr val="F26B43"/>
          </p15:clr>
        </p15:guide>
        <p15:guide id="14" pos="3885">
          <p15:clr>
            <a:srgbClr val="F26B43"/>
          </p15:clr>
        </p15:guide>
        <p15:guide id="15" pos="5110">
          <p15:clr>
            <a:srgbClr val="F26B43"/>
          </p15:clr>
        </p15:guide>
        <p15:guide id="16" pos="6335">
          <p15:clr>
            <a:srgbClr val="F26B43"/>
          </p15:clr>
        </p15:guide>
        <p15:guide id="17" orient="horz" pos="799">
          <p15:clr>
            <a:srgbClr val="F26B43"/>
          </p15:clr>
        </p15:guide>
        <p15:guide id="18" pos="2661">
          <p15:clr>
            <a:srgbClr val="F26B43"/>
          </p15:clr>
        </p15:guide>
        <p15:guide id="19" pos="1436">
          <p15:clr>
            <a:srgbClr val="F26B43"/>
          </p15:clr>
        </p15:guide>
        <p15:guide id="20" pos="3795">
          <p15:clr>
            <a:srgbClr val="F26B43"/>
          </p15:clr>
        </p15:guide>
        <p15:guide id="21" pos="5019">
          <p15:clr>
            <a:srgbClr val="F26B43"/>
          </p15:clr>
        </p15:guide>
        <p15:guide id="22" pos="6244">
          <p15:clr>
            <a:srgbClr val="F26B43"/>
          </p15:clr>
        </p15:guide>
        <p15:guide id="23"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DC57BF3-2CD4-3F72-2120-5929473890DE}"/>
              </a:ext>
            </a:extLst>
          </p:cNvPr>
          <p:cNvGraphicFramePr>
            <a:graphicFrameLocks noChangeAspect="1"/>
          </p:cNvGraphicFramePr>
          <p:nvPr userDrawn="1">
            <p:custDataLst>
              <p:tags r:id="rId47"/>
            </p:custDataLst>
            <p:extLst>
              <p:ext uri="{D42A27DB-BD31-4B8C-83A1-F6EECF244321}">
                <p14:modId xmlns:p14="http://schemas.microsoft.com/office/powerpoint/2010/main" val="21127438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8" imgW="606" imgH="608" progId="TCLayout.ActiveDocument.1">
                  <p:embed/>
                </p:oleObj>
              </mc:Choice>
              <mc:Fallback>
                <p:oleObj name="think-cell Slide" r:id="rId48" imgW="606" imgH="608" progId="TCLayout.ActiveDocument.1">
                  <p:embed/>
                  <p:pic>
                    <p:nvPicPr>
                      <p:cNvPr id="4" name="think-cell data - do not delete" hidden="1">
                        <a:extLst>
                          <a:ext uri="{FF2B5EF4-FFF2-40B4-BE49-F238E27FC236}">
                            <a16:creationId xmlns:a16="http://schemas.microsoft.com/office/drawing/2014/main" id="{8DC57BF3-2CD4-3F72-2120-5929473890DE}"/>
                          </a:ext>
                        </a:extLst>
                      </p:cNvPr>
                      <p:cNvPicPr/>
                      <p:nvPr/>
                    </p:nvPicPr>
                    <p:blipFill>
                      <a:blip r:embed="rId49"/>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06541" y="321736"/>
            <a:ext cx="11358875" cy="488951"/>
          </a:xfrm>
          <a:prstGeom prst="rect">
            <a:avLst/>
          </a:prstGeom>
          <a:noFill/>
        </p:spPr>
        <p:txBody>
          <a:bodyPr vert="horz" wrap="square" lIns="36000" tIns="45720" rIns="36000" bIns="45720" rtlCol="0" anchor="t">
            <a:noAutofit/>
          </a:bodyPr>
          <a:lstStyle/>
          <a:p>
            <a:r>
              <a:rPr lang="en-US"/>
              <a:t>Insert headline here</a:t>
            </a:r>
            <a:endParaRPr lang="en-GB"/>
          </a:p>
        </p:txBody>
      </p:sp>
      <p:sp>
        <p:nvSpPr>
          <p:cNvPr id="3" name="Text Placeholder 2"/>
          <p:cNvSpPr>
            <a:spLocks noGrp="1"/>
          </p:cNvSpPr>
          <p:nvPr>
            <p:ph type="body" idx="1"/>
          </p:nvPr>
        </p:nvSpPr>
        <p:spPr>
          <a:xfrm>
            <a:off x="416560" y="1357971"/>
            <a:ext cx="11358878" cy="4807880"/>
          </a:xfrm>
          <a:prstGeom prst="rect">
            <a:avLst/>
          </a:prstGeom>
          <a:noFill/>
        </p:spPr>
        <p:txBody>
          <a:bodyPr vert="horz" lIns="36000" tIns="45720" rIns="36000" bIns="45720" rtlCol="0">
            <a:noAutofit/>
          </a:body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a:picLocks noChangeAspect="1"/>
          </p:cNvPicPr>
          <p:nvPr/>
        </p:nvPicPr>
        <p:blipFill>
          <a:blip r:embed="rId50">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
        <p:nvSpPr>
          <p:cNvPr id="5" name="Slide Number Placeholder 5">
            <a:extLst>
              <a:ext uri="{FF2B5EF4-FFF2-40B4-BE49-F238E27FC236}">
                <a16:creationId xmlns:a16="http://schemas.microsoft.com/office/drawing/2014/main" id="{AB6F6A7B-BE2F-5539-7722-7B1410A039DD}"/>
              </a:ext>
            </a:extLst>
          </p:cNvPr>
          <p:cNvSpPr>
            <a:spLocks noGrp="1"/>
          </p:cNvSpPr>
          <p:nvPr>
            <p:ph type="sldNum" sz="quarter" idx="4"/>
          </p:nvPr>
        </p:nvSpPr>
        <p:spPr>
          <a:xfrm>
            <a:off x="406542" y="6568571"/>
            <a:ext cx="292443" cy="172800"/>
          </a:xfrm>
          <a:prstGeom prst="rect">
            <a:avLst/>
          </a:prstGeom>
          <a:noFill/>
        </p:spPr>
        <p:txBody>
          <a:bodyPr vert="horz" lIns="0" tIns="45720" rIns="0" bIns="0" rtlCol="0" anchor="ctr">
            <a:noAutofit/>
          </a:bodyPr>
          <a:lstStyle>
            <a:lvl1pPr algn="ctr">
              <a:defRPr sz="800">
                <a:solidFill>
                  <a:srgbClr val="382E2C"/>
                </a:solidFill>
                <a:latin typeface="Arial"/>
                <a:cs typeface="Arial"/>
              </a:defRPr>
            </a:lvl1pPr>
          </a:lstStyle>
          <a:p>
            <a:fld id="{745116E1-301A-E646-A893-BEC126A65370}" type="slidenum">
              <a:rPr lang="en-GB" smtClean="0"/>
              <a:pPr/>
              <a:t>‹#›</a:t>
            </a:fld>
            <a:endParaRPr lang="en-GB"/>
          </a:p>
        </p:txBody>
      </p:sp>
    </p:spTree>
    <p:extLst>
      <p:ext uri="{BB962C8B-B14F-4D97-AF65-F5344CB8AC3E}">
        <p14:creationId xmlns:p14="http://schemas.microsoft.com/office/powerpoint/2010/main" val="774933483"/>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 id="2147483802" r:id="rId24"/>
    <p:sldLayoutId id="2147483803" r:id="rId25"/>
    <p:sldLayoutId id="2147483804" r:id="rId26"/>
    <p:sldLayoutId id="2147483805" r:id="rId27"/>
    <p:sldLayoutId id="2147483806" r:id="rId28"/>
    <p:sldLayoutId id="2147483807" r:id="rId29"/>
    <p:sldLayoutId id="2147483808" r:id="rId30"/>
    <p:sldLayoutId id="2147483809" r:id="rId31"/>
    <p:sldLayoutId id="2147483810" r:id="rId32"/>
    <p:sldLayoutId id="2147483811" r:id="rId33"/>
    <p:sldLayoutId id="2147483812" r:id="rId34"/>
    <p:sldLayoutId id="2147483813" r:id="rId35"/>
    <p:sldLayoutId id="2147483814" r:id="rId36"/>
    <p:sldLayoutId id="2147483815" r:id="rId37"/>
    <p:sldLayoutId id="2147483816" r:id="rId38"/>
    <p:sldLayoutId id="2147483817" r:id="rId39"/>
    <p:sldLayoutId id="2147483818" r:id="rId40"/>
    <p:sldLayoutId id="2147483819" r:id="rId41"/>
    <p:sldLayoutId id="2147483820" r:id="rId42"/>
    <p:sldLayoutId id="2147483821" r:id="rId43"/>
    <p:sldLayoutId id="2147483822" r:id="rId44"/>
    <p:sldLayoutId id="2147483823" r:id="rId45"/>
  </p:sldLayoutIdLst>
  <p:hf hdr="0" ftr="0" dt="0"/>
  <p:txStyles>
    <p:titleStyle>
      <a:lvl1pPr marL="0" indent="0" algn="l" defTabSz="609524" rtl="0" eaLnBrk="1" latinLnBrk="0" hangingPunct="1">
        <a:spcBef>
          <a:spcPct val="0"/>
        </a:spcBef>
        <a:buNone/>
        <a:defRPr sz="2800" b="0" kern="1200">
          <a:solidFill>
            <a:schemeClr val="tx1"/>
          </a:solidFill>
          <a:latin typeface="Arial"/>
          <a:ea typeface="+mj-ea"/>
          <a:cs typeface="Arial"/>
        </a:defRPr>
      </a:lvl1pPr>
    </p:titleStyle>
    <p:bodyStyle>
      <a:lvl1pPr marL="0" indent="0" algn="l" defTabSz="609524" rtl="0" eaLnBrk="1" latinLnBrk="0" hangingPunct="1">
        <a:lnSpc>
          <a:spcPct val="90000"/>
        </a:lnSpc>
        <a:spcBef>
          <a:spcPts val="400"/>
        </a:spcBef>
        <a:spcAft>
          <a:spcPts val="800"/>
        </a:spcAft>
        <a:buClr>
          <a:schemeClr val="accent3"/>
        </a:buClr>
        <a:buFont typeface="Arial" panose="020B0604020202020204" pitchFamily="34" charset="0"/>
        <a:buNone/>
        <a:defRPr lang="en-US" sz="2400" b="0" kern="1200" baseline="0" dirty="0">
          <a:solidFill>
            <a:schemeClr val="tx1"/>
          </a:solidFill>
          <a:latin typeface="Arial"/>
          <a:ea typeface="+mn-ea"/>
          <a:cs typeface="Arial"/>
        </a:defRPr>
      </a:lvl1pPr>
      <a:lvl2pPr marL="263499" indent="-244451" algn="l" defTabSz="609524" rtl="0" eaLnBrk="1" latinLnBrk="0" hangingPunct="1">
        <a:lnSpc>
          <a:spcPct val="90000"/>
        </a:lnSpc>
        <a:spcBef>
          <a:spcPts val="400"/>
        </a:spcBef>
        <a:spcAft>
          <a:spcPts val="800"/>
        </a:spcAft>
        <a:buClr>
          <a:schemeClr val="accent3"/>
        </a:buClr>
        <a:buFont typeface="Arial" panose="020B0604020202020204" pitchFamily="34" charset="0"/>
        <a:buChar char="•"/>
        <a:defRPr lang="en-US" sz="2000" b="0" kern="1200" dirty="0">
          <a:solidFill>
            <a:schemeClr val="tx1"/>
          </a:solidFill>
          <a:latin typeface="Arial"/>
          <a:ea typeface="+mn-ea"/>
          <a:cs typeface="Arial"/>
        </a:defRPr>
      </a:lvl2pPr>
      <a:lvl3pPr marL="630175" indent="-226990" algn="l" defTabSz="609524" rtl="0" eaLnBrk="1" latinLnBrk="0" hangingPunct="1">
        <a:lnSpc>
          <a:spcPct val="90000"/>
        </a:lnSpc>
        <a:spcBef>
          <a:spcPts val="400"/>
        </a:spcBef>
        <a:spcAft>
          <a:spcPts val="800"/>
        </a:spcAft>
        <a:buClr>
          <a:schemeClr val="accent3"/>
        </a:buClr>
        <a:buFont typeface="Arial" panose="020B0604020202020204" pitchFamily="34" charset="0"/>
        <a:buChar char="•"/>
        <a:defRPr lang="en-US" sz="1800" kern="1200" dirty="0">
          <a:solidFill>
            <a:schemeClr val="tx1"/>
          </a:solidFill>
          <a:latin typeface="Arial"/>
          <a:ea typeface="+mn-ea"/>
          <a:cs typeface="Arial"/>
        </a:defRPr>
      </a:lvl3pPr>
      <a:lvl4pPr marL="985739" indent="-226990" algn="l" defTabSz="609524" rtl="0" eaLnBrk="1" latinLnBrk="0" hangingPunct="1">
        <a:lnSpc>
          <a:spcPct val="90000"/>
        </a:lnSpc>
        <a:spcBef>
          <a:spcPts val="400"/>
        </a:spcBef>
        <a:spcAft>
          <a:spcPts val="800"/>
        </a:spcAft>
        <a:buClr>
          <a:schemeClr val="accent3"/>
        </a:buClr>
        <a:buFont typeface="Arial" panose="020B0604020202020204" pitchFamily="34" charset="0"/>
        <a:buChar char="•"/>
        <a:tabLst/>
        <a:defRPr lang="en-US" sz="1200" kern="1200" dirty="0">
          <a:solidFill>
            <a:schemeClr val="tx1"/>
          </a:solidFill>
          <a:latin typeface="Arial"/>
          <a:ea typeface="+mn-ea"/>
          <a:cs typeface="Arial"/>
        </a:defRPr>
      </a:lvl4pPr>
      <a:lvl5pPr marL="1312170" indent="-234922" algn="l" defTabSz="609524" rtl="0" eaLnBrk="1" latinLnBrk="0" hangingPunct="1">
        <a:lnSpc>
          <a:spcPct val="90000"/>
        </a:lnSpc>
        <a:spcBef>
          <a:spcPts val="400"/>
        </a:spcBef>
        <a:spcAft>
          <a:spcPts val="800"/>
        </a:spcAft>
        <a:buClr>
          <a:schemeClr val="accent3"/>
        </a:buClr>
        <a:buFont typeface="Arial" panose="020B0604020202020204" pitchFamily="34" charset="0"/>
        <a:buChar char="•"/>
        <a:defRPr lang="en-GB" sz="1200" kern="1200" dirty="0">
          <a:solidFill>
            <a:schemeClr val="tx1"/>
          </a:solidFill>
          <a:latin typeface="Arial"/>
          <a:ea typeface="+mn-ea"/>
          <a:cs typeface="Arial"/>
        </a:defRPr>
      </a:lvl5pPr>
      <a:lvl6pPr marL="3352381" indent="-304762" algn="l" defTabSz="609524" rtl="0" eaLnBrk="1" latinLnBrk="0" hangingPunct="1">
        <a:spcBef>
          <a:spcPct val="20000"/>
        </a:spcBef>
        <a:buFont typeface="Arial"/>
        <a:buChar char="•"/>
        <a:defRPr sz="2667" kern="1200">
          <a:solidFill>
            <a:schemeClr val="tx1"/>
          </a:solidFill>
          <a:latin typeface="+mn-lt"/>
          <a:ea typeface="+mn-ea"/>
          <a:cs typeface="+mn-cs"/>
        </a:defRPr>
      </a:lvl6pPr>
      <a:lvl7pPr marL="3961905" indent="-304762" algn="l" defTabSz="609524" rtl="0" eaLnBrk="1" latinLnBrk="0" hangingPunct="1">
        <a:spcBef>
          <a:spcPct val="20000"/>
        </a:spcBef>
        <a:buFont typeface="Arial"/>
        <a:buChar char="•"/>
        <a:defRPr sz="2667" kern="1200">
          <a:solidFill>
            <a:schemeClr val="tx1"/>
          </a:solidFill>
          <a:latin typeface="+mn-lt"/>
          <a:ea typeface="+mn-ea"/>
          <a:cs typeface="+mn-cs"/>
        </a:defRPr>
      </a:lvl7pPr>
      <a:lvl8pPr marL="4571429" indent="-304762" algn="l" defTabSz="609524" rtl="0" eaLnBrk="1" latinLnBrk="0" hangingPunct="1">
        <a:spcBef>
          <a:spcPct val="20000"/>
        </a:spcBef>
        <a:buFont typeface="Arial"/>
        <a:buChar char="•"/>
        <a:defRPr sz="2667" kern="1200">
          <a:solidFill>
            <a:schemeClr val="tx1"/>
          </a:solidFill>
          <a:latin typeface="+mn-lt"/>
          <a:ea typeface="+mn-ea"/>
          <a:cs typeface="+mn-cs"/>
        </a:defRPr>
      </a:lvl8pPr>
      <a:lvl9pPr marL="5180952" indent="-304762" algn="l" defTabSz="609524"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24" rtl="0" eaLnBrk="1" latinLnBrk="0" hangingPunct="1">
        <a:defRPr sz="2400" kern="1200">
          <a:solidFill>
            <a:schemeClr val="tx1"/>
          </a:solidFill>
          <a:latin typeface="+mn-lt"/>
          <a:ea typeface="+mn-ea"/>
          <a:cs typeface="+mn-cs"/>
        </a:defRPr>
      </a:lvl1pPr>
      <a:lvl2pPr marL="609524" algn="l" defTabSz="609524" rtl="0" eaLnBrk="1" latinLnBrk="0" hangingPunct="1">
        <a:defRPr sz="2400" kern="1200">
          <a:solidFill>
            <a:schemeClr val="tx1"/>
          </a:solidFill>
          <a:latin typeface="+mn-lt"/>
          <a:ea typeface="+mn-ea"/>
          <a:cs typeface="+mn-cs"/>
        </a:defRPr>
      </a:lvl2pPr>
      <a:lvl3pPr marL="1219048" algn="l" defTabSz="609524" rtl="0" eaLnBrk="1" latinLnBrk="0" hangingPunct="1">
        <a:defRPr sz="2400" kern="1200">
          <a:solidFill>
            <a:schemeClr val="tx1"/>
          </a:solidFill>
          <a:latin typeface="+mn-lt"/>
          <a:ea typeface="+mn-ea"/>
          <a:cs typeface="+mn-cs"/>
        </a:defRPr>
      </a:lvl3pPr>
      <a:lvl4pPr marL="1828571" algn="l" defTabSz="609524" rtl="0" eaLnBrk="1" latinLnBrk="0" hangingPunct="1">
        <a:defRPr sz="2400" kern="1200">
          <a:solidFill>
            <a:schemeClr val="tx1"/>
          </a:solidFill>
          <a:latin typeface="+mn-lt"/>
          <a:ea typeface="+mn-ea"/>
          <a:cs typeface="+mn-cs"/>
        </a:defRPr>
      </a:lvl4pPr>
      <a:lvl5pPr marL="2438095" algn="l" defTabSz="609524" rtl="0" eaLnBrk="1" latinLnBrk="0" hangingPunct="1">
        <a:defRPr sz="2400" kern="1200">
          <a:solidFill>
            <a:schemeClr val="tx1"/>
          </a:solidFill>
          <a:latin typeface="+mn-lt"/>
          <a:ea typeface="+mn-ea"/>
          <a:cs typeface="+mn-cs"/>
        </a:defRPr>
      </a:lvl5pPr>
      <a:lvl6pPr marL="3047619" algn="l" defTabSz="609524" rtl="0" eaLnBrk="1" latinLnBrk="0" hangingPunct="1">
        <a:defRPr sz="2400" kern="1200">
          <a:solidFill>
            <a:schemeClr val="tx1"/>
          </a:solidFill>
          <a:latin typeface="+mn-lt"/>
          <a:ea typeface="+mn-ea"/>
          <a:cs typeface="+mn-cs"/>
        </a:defRPr>
      </a:lvl6pPr>
      <a:lvl7pPr marL="3657143" algn="l" defTabSz="609524" rtl="0" eaLnBrk="1" latinLnBrk="0" hangingPunct="1">
        <a:defRPr sz="2400" kern="1200">
          <a:solidFill>
            <a:schemeClr val="tx1"/>
          </a:solidFill>
          <a:latin typeface="+mn-lt"/>
          <a:ea typeface="+mn-ea"/>
          <a:cs typeface="+mn-cs"/>
        </a:defRPr>
      </a:lvl7pPr>
      <a:lvl8pPr marL="4266666" algn="l" defTabSz="609524" rtl="0" eaLnBrk="1" latinLnBrk="0" hangingPunct="1">
        <a:defRPr sz="2400" kern="1200">
          <a:solidFill>
            <a:schemeClr val="tx1"/>
          </a:solidFill>
          <a:latin typeface="+mn-lt"/>
          <a:ea typeface="+mn-ea"/>
          <a:cs typeface="+mn-cs"/>
        </a:defRPr>
      </a:lvl8pPr>
      <a:lvl9pPr marL="4876190" algn="l" defTabSz="609524"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65">
          <p15:clr>
            <a:srgbClr val="F26B43"/>
          </p15:clr>
        </p15:guide>
        <p15:guide id="2" pos="301">
          <p15:clr>
            <a:srgbClr val="F26B43"/>
          </p15:clr>
        </p15:guide>
        <p15:guide id="4" pos="7380">
          <p15:clr>
            <a:srgbClr val="F26B43"/>
          </p15:clr>
        </p15:guide>
        <p15:guide id="5" orient="horz" pos="920">
          <p15:clr>
            <a:srgbClr val="F26B43"/>
          </p15:clr>
        </p15:guide>
        <p15:guide id="7" orient="horz" pos="3853">
          <p15:clr>
            <a:srgbClr val="F26B43"/>
          </p15:clr>
        </p15:guide>
        <p15:guide id="8" orient="horz" pos="424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25D2828-A6C6-289A-B6DA-DB947C1A9E45}"/>
              </a:ext>
            </a:extLst>
          </p:cNvPr>
          <p:cNvGraphicFramePr>
            <a:graphicFrameLocks noChangeAspect="1"/>
          </p:cNvGraphicFramePr>
          <p:nvPr userDrawn="1">
            <p:custDataLst>
              <p:tags r:id="rId42"/>
            </p:custDataLst>
            <p:extLst>
              <p:ext uri="{D42A27DB-BD31-4B8C-83A1-F6EECF244321}">
                <p14:modId xmlns:p14="http://schemas.microsoft.com/office/powerpoint/2010/main" val="9252535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3" imgW="606" imgH="608" progId="TCLayout.ActiveDocument.1">
                  <p:embed/>
                </p:oleObj>
              </mc:Choice>
              <mc:Fallback>
                <p:oleObj name="think-cell Slide" r:id="rId43" imgW="606" imgH="608" progId="TCLayout.ActiveDocument.1">
                  <p:embed/>
                  <p:pic>
                    <p:nvPicPr>
                      <p:cNvPr id="4" name="think-cell data - do not delete" hidden="1">
                        <a:extLst>
                          <a:ext uri="{FF2B5EF4-FFF2-40B4-BE49-F238E27FC236}">
                            <a16:creationId xmlns:a16="http://schemas.microsoft.com/office/drawing/2014/main" id="{F25D2828-A6C6-289A-B6DA-DB947C1A9E45}"/>
                          </a:ext>
                        </a:extLst>
                      </p:cNvPr>
                      <p:cNvPicPr/>
                      <p:nvPr/>
                    </p:nvPicPr>
                    <p:blipFill>
                      <a:blip r:embed="rId44"/>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06541" y="321736"/>
            <a:ext cx="11358875" cy="488951"/>
          </a:xfrm>
          <a:prstGeom prst="rect">
            <a:avLst/>
          </a:prstGeom>
          <a:noFill/>
        </p:spPr>
        <p:txBody>
          <a:bodyPr vert="horz" wrap="square" lIns="36000" tIns="45720" rIns="36000" bIns="45720" rtlCol="0" anchor="t">
            <a:noAutofit/>
          </a:bodyPr>
          <a:lstStyle/>
          <a:p>
            <a:r>
              <a:rPr lang="en-US"/>
              <a:t>Insert headline here</a:t>
            </a:r>
            <a:endParaRPr lang="en-GB"/>
          </a:p>
        </p:txBody>
      </p:sp>
      <p:sp>
        <p:nvSpPr>
          <p:cNvPr id="3" name="Text Placeholder 2"/>
          <p:cNvSpPr>
            <a:spLocks noGrp="1"/>
          </p:cNvSpPr>
          <p:nvPr>
            <p:ph type="body" idx="1"/>
          </p:nvPr>
        </p:nvSpPr>
        <p:spPr>
          <a:xfrm>
            <a:off x="416560" y="1357971"/>
            <a:ext cx="11358878" cy="4807880"/>
          </a:xfrm>
          <a:prstGeom prst="rect">
            <a:avLst/>
          </a:prstGeom>
          <a:noFill/>
        </p:spPr>
        <p:txBody>
          <a:bodyPr vert="horz" lIns="36000" tIns="45720" rIns="36000" bIns="45720" rtlCol="0">
            <a:noAutofit/>
          </a:bodyPr>
          <a:lstStyle/>
          <a:p>
            <a:pPr lvl="0"/>
            <a:r>
              <a:rPr lang="en-US"/>
              <a:t>Insert text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a:picLocks noChangeAspect="1"/>
          </p:cNvPicPr>
          <p:nvPr userDrawn="1"/>
        </p:nvPicPr>
        <p:blipFill>
          <a:blip r:embed="rId45">
            <a:extLst>
              <a:ext uri="{28A0092B-C50C-407E-A947-70E740481C1C}">
                <a14:useLocalDpi xmlns:a14="http://schemas.microsoft.com/office/drawing/2010/main" val="0"/>
              </a:ext>
            </a:extLst>
          </a:blip>
          <a:stretch>
            <a:fillRect/>
          </a:stretch>
        </p:blipFill>
        <p:spPr>
          <a:xfrm>
            <a:off x="10953754" y="6374166"/>
            <a:ext cx="765293" cy="367419"/>
          </a:xfrm>
          <a:prstGeom prst="rect">
            <a:avLst/>
          </a:prstGeom>
        </p:spPr>
      </p:pic>
    </p:spTree>
    <p:extLst>
      <p:ext uri="{BB962C8B-B14F-4D97-AF65-F5344CB8AC3E}">
        <p14:creationId xmlns:p14="http://schemas.microsoft.com/office/powerpoint/2010/main" val="969863785"/>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 id="2147483841" r:id="rId17"/>
    <p:sldLayoutId id="2147483842" r:id="rId18"/>
    <p:sldLayoutId id="2147483843" r:id="rId19"/>
    <p:sldLayoutId id="2147483844" r:id="rId20"/>
    <p:sldLayoutId id="2147483845" r:id="rId21"/>
    <p:sldLayoutId id="2147483846" r:id="rId22"/>
    <p:sldLayoutId id="2147483847" r:id="rId23"/>
    <p:sldLayoutId id="2147483848" r:id="rId24"/>
    <p:sldLayoutId id="2147483849" r:id="rId25"/>
    <p:sldLayoutId id="2147483850" r:id="rId26"/>
    <p:sldLayoutId id="2147483851" r:id="rId27"/>
    <p:sldLayoutId id="2147483852" r:id="rId28"/>
    <p:sldLayoutId id="2147483853" r:id="rId29"/>
    <p:sldLayoutId id="2147483854" r:id="rId30"/>
    <p:sldLayoutId id="2147483855" r:id="rId31"/>
    <p:sldLayoutId id="2147483856" r:id="rId32"/>
    <p:sldLayoutId id="2147483857" r:id="rId33"/>
    <p:sldLayoutId id="2147483858" r:id="rId34"/>
    <p:sldLayoutId id="2147483859" r:id="rId35"/>
    <p:sldLayoutId id="2147483860" r:id="rId36"/>
    <p:sldLayoutId id="2147483861" r:id="rId37"/>
    <p:sldLayoutId id="2147483862" r:id="rId38"/>
    <p:sldLayoutId id="2147483863" r:id="rId39"/>
    <p:sldLayoutId id="2147483921" r:id="rId40"/>
  </p:sldLayoutIdLst>
  <p:hf hdr="0" ftr="0" dt="0"/>
  <p:txStyles>
    <p:titleStyle>
      <a:lvl1pPr marL="0" indent="0" algn="l" defTabSz="609524" rtl="0" eaLnBrk="1" latinLnBrk="0" hangingPunct="1">
        <a:spcBef>
          <a:spcPct val="0"/>
        </a:spcBef>
        <a:buNone/>
        <a:defRPr sz="2800" b="0" kern="1200">
          <a:solidFill>
            <a:schemeClr val="tx1"/>
          </a:solidFill>
          <a:latin typeface="Arial"/>
          <a:ea typeface="+mj-ea"/>
          <a:cs typeface="Arial"/>
        </a:defRPr>
      </a:lvl1pPr>
    </p:titleStyle>
    <p:bodyStyle>
      <a:lvl1pPr marL="0" indent="0" algn="l" defTabSz="609524" rtl="0" eaLnBrk="1" latinLnBrk="0" hangingPunct="1">
        <a:lnSpc>
          <a:spcPct val="90000"/>
        </a:lnSpc>
        <a:spcBef>
          <a:spcPts val="400"/>
        </a:spcBef>
        <a:spcAft>
          <a:spcPts val="800"/>
        </a:spcAft>
        <a:buClr>
          <a:schemeClr val="accent3"/>
        </a:buClr>
        <a:buFont typeface="Arial" panose="020B0604020202020204" pitchFamily="34" charset="0"/>
        <a:buNone/>
        <a:defRPr lang="en-US" sz="2400" b="0" kern="1200" baseline="0" dirty="0">
          <a:solidFill>
            <a:schemeClr val="tx1"/>
          </a:solidFill>
          <a:latin typeface="Arial"/>
          <a:ea typeface="+mn-ea"/>
          <a:cs typeface="Arial"/>
        </a:defRPr>
      </a:lvl1pPr>
      <a:lvl2pPr marL="263499" indent="-244451" algn="l" defTabSz="609524" rtl="0" eaLnBrk="1" latinLnBrk="0" hangingPunct="1">
        <a:lnSpc>
          <a:spcPct val="90000"/>
        </a:lnSpc>
        <a:spcBef>
          <a:spcPts val="400"/>
        </a:spcBef>
        <a:spcAft>
          <a:spcPts val="800"/>
        </a:spcAft>
        <a:buClr>
          <a:schemeClr val="accent3"/>
        </a:buClr>
        <a:buFont typeface="Arial" panose="020B0604020202020204" pitchFamily="34" charset="0"/>
        <a:buChar char="•"/>
        <a:defRPr lang="en-US" sz="2000" b="0" kern="1200" dirty="0">
          <a:solidFill>
            <a:schemeClr val="tx1"/>
          </a:solidFill>
          <a:latin typeface="Arial"/>
          <a:ea typeface="+mn-ea"/>
          <a:cs typeface="Arial"/>
        </a:defRPr>
      </a:lvl2pPr>
      <a:lvl3pPr marL="630175" indent="-226990" algn="l" defTabSz="609524" rtl="0" eaLnBrk="1" latinLnBrk="0" hangingPunct="1">
        <a:lnSpc>
          <a:spcPct val="90000"/>
        </a:lnSpc>
        <a:spcBef>
          <a:spcPts val="400"/>
        </a:spcBef>
        <a:spcAft>
          <a:spcPts val="800"/>
        </a:spcAft>
        <a:buClr>
          <a:schemeClr val="accent3"/>
        </a:buClr>
        <a:buFont typeface="Arial" panose="020B0604020202020204" pitchFamily="34" charset="0"/>
        <a:buChar char="•"/>
        <a:defRPr lang="en-US" sz="1800" kern="1200" dirty="0">
          <a:solidFill>
            <a:schemeClr val="tx1"/>
          </a:solidFill>
          <a:latin typeface="Arial"/>
          <a:ea typeface="+mn-ea"/>
          <a:cs typeface="Arial"/>
        </a:defRPr>
      </a:lvl3pPr>
      <a:lvl4pPr marL="985739" indent="-226990" algn="l" defTabSz="609524" rtl="0" eaLnBrk="1" latinLnBrk="0" hangingPunct="1">
        <a:lnSpc>
          <a:spcPct val="90000"/>
        </a:lnSpc>
        <a:spcBef>
          <a:spcPts val="400"/>
        </a:spcBef>
        <a:spcAft>
          <a:spcPts val="800"/>
        </a:spcAft>
        <a:buClr>
          <a:schemeClr val="accent3"/>
        </a:buClr>
        <a:buFont typeface="Arial" panose="020B0604020202020204" pitchFamily="34" charset="0"/>
        <a:buChar char="•"/>
        <a:tabLst/>
        <a:defRPr lang="en-US" sz="1200" kern="1200" dirty="0">
          <a:solidFill>
            <a:schemeClr val="tx1"/>
          </a:solidFill>
          <a:latin typeface="Arial"/>
          <a:ea typeface="+mn-ea"/>
          <a:cs typeface="Arial"/>
        </a:defRPr>
      </a:lvl4pPr>
      <a:lvl5pPr marL="1312170" indent="-234922" algn="l" defTabSz="609524" rtl="0" eaLnBrk="1" latinLnBrk="0" hangingPunct="1">
        <a:lnSpc>
          <a:spcPct val="90000"/>
        </a:lnSpc>
        <a:spcBef>
          <a:spcPts val="400"/>
        </a:spcBef>
        <a:spcAft>
          <a:spcPts val="800"/>
        </a:spcAft>
        <a:buClr>
          <a:schemeClr val="accent3"/>
        </a:buClr>
        <a:buFont typeface="Arial" panose="020B0604020202020204" pitchFamily="34" charset="0"/>
        <a:buChar char="•"/>
        <a:defRPr lang="en-GB" sz="1200" kern="1200" dirty="0">
          <a:solidFill>
            <a:schemeClr val="tx1"/>
          </a:solidFill>
          <a:latin typeface="Arial"/>
          <a:ea typeface="+mn-ea"/>
          <a:cs typeface="Arial"/>
        </a:defRPr>
      </a:lvl5pPr>
      <a:lvl6pPr marL="3352381" indent="-304762" algn="l" defTabSz="609524" rtl="0" eaLnBrk="1" latinLnBrk="0" hangingPunct="1">
        <a:spcBef>
          <a:spcPct val="20000"/>
        </a:spcBef>
        <a:buFont typeface="Arial"/>
        <a:buChar char="•"/>
        <a:defRPr sz="2667" kern="1200">
          <a:solidFill>
            <a:schemeClr val="tx1"/>
          </a:solidFill>
          <a:latin typeface="+mn-lt"/>
          <a:ea typeface="+mn-ea"/>
          <a:cs typeface="+mn-cs"/>
        </a:defRPr>
      </a:lvl6pPr>
      <a:lvl7pPr marL="3961905" indent="-304762" algn="l" defTabSz="609524" rtl="0" eaLnBrk="1" latinLnBrk="0" hangingPunct="1">
        <a:spcBef>
          <a:spcPct val="20000"/>
        </a:spcBef>
        <a:buFont typeface="Arial"/>
        <a:buChar char="•"/>
        <a:defRPr sz="2667" kern="1200">
          <a:solidFill>
            <a:schemeClr val="tx1"/>
          </a:solidFill>
          <a:latin typeface="+mn-lt"/>
          <a:ea typeface="+mn-ea"/>
          <a:cs typeface="+mn-cs"/>
        </a:defRPr>
      </a:lvl7pPr>
      <a:lvl8pPr marL="4571429" indent="-304762" algn="l" defTabSz="609524" rtl="0" eaLnBrk="1" latinLnBrk="0" hangingPunct="1">
        <a:spcBef>
          <a:spcPct val="20000"/>
        </a:spcBef>
        <a:buFont typeface="Arial"/>
        <a:buChar char="•"/>
        <a:defRPr sz="2667" kern="1200">
          <a:solidFill>
            <a:schemeClr val="tx1"/>
          </a:solidFill>
          <a:latin typeface="+mn-lt"/>
          <a:ea typeface="+mn-ea"/>
          <a:cs typeface="+mn-cs"/>
        </a:defRPr>
      </a:lvl8pPr>
      <a:lvl9pPr marL="5180952" indent="-304762" algn="l" defTabSz="609524"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24" rtl="0" eaLnBrk="1" latinLnBrk="0" hangingPunct="1">
        <a:defRPr sz="2400" kern="1200">
          <a:solidFill>
            <a:schemeClr val="tx1"/>
          </a:solidFill>
          <a:latin typeface="+mn-lt"/>
          <a:ea typeface="+mn-ea"/>
          <a:cs typeface="+mn-cs"/>
        </a:defRPr>
      </a:lvl1pPr>
      <a:lvl2pPr marL="609524" algn="l" defTabSz="609524" rtl="0" eaLnBrk="1" latinLnBrk="0" hangingPunct="1">
        <a:defRPr sz="2400" kern="1200">
          <a:solidFill>
            <a:schemeClr val="tx1"/>
          </a:solidFill>
          <a:latin typeface="+mn-lt"/>
          <a:ea typeface="+mn-ea"/>
          <a:cs typeface="+mn-cs"/>
        </a:defRPr>
      </a:lvl2pPr>
      <a:lvl3pPr marL="1219048" algn="l" defTabSz="609524" rtl="0" eaLnBrk="1" latinLnBrk="0" hangingPunct="1">
        <a:defRPr sz="2400" kern="1200">
          <a:solidFill>
            <a:schemeClr val="tx1"/>
          </a:solidFill>
          <a:latin typeface="+mn-lt"/>
          <a:ea typeface="+mn-ea"/>
          <a:cs typeface="+mn-cs"/>
        </a:defRPr>
      </a:lvl3pPr>
      <a:lvl4pPr marL="1828571" algn="l" defTabSz="609524" rtl="0" eaLnBrk="1" latinLnBrk="0" hangingPunct="1">
        <a:defRPr sz="2400" kern="1200">
          <a:solidFill>
            <a:schemeClr val="tx1"/>
          </a:solidFill>
          <a:latin typeface="+mn-lt"/>
          <a:ea typeface="+mn-ea"/>
          <a:cs typeface="+mn-cs"/>
        </a:defRPr>
      </a:lvl4pPr>
      <a:lvl5pPr marL="2438095" algn="l" defTabSz="609524" rtl="0" eaLnBrk="1" latinLnBrk="0" hangingPunct="1">
        <a:defRPr sz="2400" kern="1200">
          <a:solidFill>
            <a:schemeClr val="tx1"/>
          </a:solidFill>
          <a:latin typeface="+mn-lt"/>
          <a:ea typeface="+mn-ea"/>
          <a:cs typeface="+mn-cs"/>
        </a:defRPr>
      </a:lvl5pPr>
      <a:lvl6pPr marL="3047619" algn="l" defTabSz="609524" rtl="0" eaLnBrk="1" latinLnBrk="0" hangingPunct="1">
        <a:defRPr sz="2400" kern="1200">
          <a:solidFill>
            <a:schemeClr val="tx1"/>
          </a:solidFill>
          <a:latin typeface="+mn-lt"/>
          <a:ea typeface="+mn-ea"/>
          <a:cs typeface="+mn-cs"/>
        </a:defRPr>
      </a:lvl6pPr>
      <a:lvl7pPr marL="3657143" algn="l" defTabSz="609524" rtl="0" eaLnBrk="1" latinLnBrk="0" hangingPunct="1">
        <a:defRPr sz="2400" kern="1200">
          <a:solidFill>
            <a:schemeClr val="tx1"/>
          </a:solidFill>
          <a:latin typeface="+mn-lt"/>
          <a:ea typeface="+mn-ea"/>
          <a:cs typeface="+mn-cs"/>
        </a:defRPr>
      </a:lvl7pPr>
      <a:lvl8pPr marL="4266666" algn="l" defTabSz="609524" rtl="0" eaLnBrk="1" latinLnBrk="0" hangingPunct="1">
        <a:defRPr sz="2400" kern="1200">
          <a:solidFill>
            <a:schemeClr val="tx1"/>
          </a:solidFill>
          <a:latin typeface="+mn-lt"/>
          <a:ea typeface="+mn-ea"/>
          <a:cs typeface="+mn-cs"/>
        </a:defRPr>
      </a:lvl8pPr>
      <a:lvl9pPr marL="4876190" algn="l" defTabSz="609524"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65">
          <p15:clr>
            <a:srgbClr val="F26B43"/>
          </p15:clr>
        </p15:guide>
        <p15:guide id="2" pos="301">
          <p15:clr>
            <a:srgbClr val="F26B43"/>
          </p15:clr>
        </p15:guide>
        <p15:guide id="4" pos="7380">
          <p15:clr>
            <a:srgbClr val="F26B43"/>
          </p15:clr>
        </p15:guide>
        <p15:guide id="5" orient="horz" pos="920">
          <p15:clr>
            <a:srgbClr val="F26B43"/>
          </p15:clr>
        </p15:guide>
        <p15:guide id="7" orient="horz" pos="3853">
          <p15:clr>
            <a:srgbClr val="F26B43"/>
          </p15:clr>
        </p15:guide>
        <p15:guide id="8" orient="horz" pos="424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6.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hyperlink" Target="https://gn.wats.com/Modules/ViewUUT_Report.html?id=c8c7f90a-a3ca-4c39-8d94-b418221507d3" TargetMode="External"/><Relationship Id="rId7" Type="http://schemas.openxmlformats.org/officeDocument/2006/relationships/diagramQuickStyle" Target="../diagrams/quickStyle3.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58.png"/><Relationship Id="rId4" Type="http://schemas.openxmlformats.org/officeDocument/2006/relationships/image" Target="../media/image57.png"/><Relationship Id="rId9" Type="http://schemas.microsoft.com/office/2007/relationships/diagramDrawing" Target="../diagrams/drawing3.xml"/></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5.xml"/><Relationship Id="rId1" Type="http://schemas.openxmlformats.org/officeDocument/2006/relationships/tags" Target="../tags/tag8.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1.emf"/></Relationships>
</file>

<file path=ppt/slides/_rels/slide3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4.svg"/><Relationship Id="rId7" Type="http://schemas.openxmlformats.org/officeDocument/2006/relationships/image" Target="../media/image88.svg"/><Relationship Id="rId2" Type="http://schemas.openxmlformats.org/officeDocument/2006/relationships/image" Target="../media/image83.svg"/><Relationship Id="rId1" Type="http://schemas.openxmlformats.org/officeDocument/2006/relationships/slideLayout" Target="../slideLayouts/slideLayout21.xml"/><Relationship Id="rId6" Type="http://schemas.openxmlformats.org/officeDocument/2006/relationships/image" Target="../media/image87.svg"/><Relationship Id="rId5" Type="http://schemas.openxmlformats.org/officeDocument/2006/relationships/image" Target="../media/image86.svg"/><Relationship Id="rId10" Type="http://schemas.openxmlformats.org/officeDocument/2006/relationships/image" Target="../media/image91.svg"/><Relationship Id="rId4" Type="http://schemas.openxmlformats.org/officeDocument/2006/relationships/image" Target="../media/image85.svg"/><Relationship Id="rId9" Type="http://schemas.openxmlformats.org/officeDocument/2006/relationships/image" Target="../media/image90.svg"/></Relationships>
</file>

<file path=ppt/slides/_rels/slide3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svg"/><Relationship Id="rId1" Type="http://schemas.openxmlformats.org/officeDocument/2006/relationships/slideLayout" Target="../slideLayouts/slideLayout1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2.xml"/><Relationship Id="rId1" Type="http://schemas.openxmlformats.org/officeDocument/2006/relationships/slideLayout" Target="../slideLayouts/slideLayout63.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png"/><Relationship Id="rId1" Type="http://schemas.openxmlformats.org/officeDocument/2006/relationships/slideLayout" Target="../slideLayouts/slideLayout1.xml"/><Relationship Id="rId5" Type="http://schemas.openxmlformats.org/officeDocument/2006/relationships/image" Target="../media/image106.jpeg"/><Relationship Id="rId4" Type="http://schemas.openxmlformats.org/officeDocument/2006/relationships/image" Target="../media/image105.jpeg"/></Relationships>
</file>

<file path=ppt/slides/_rels/slide4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diagramColors" Target="../diagrams/colors4.xml"/><Relationship Id="rId11" Type="http://schemas.openxmlformats.org/officeDocument/2006/relationships/image" Target="../media/image110.jpeg"/><Relationship Id="rId5" Type="http://schemas.openxmlformats.org/officeDocument/2006/relationships/diagramQuickStyle" Target="../diagrams/quickStyle4.xml"/><Relationship Id="rId10" Type="http://schemas.openxmlformats.org/officeDocument/2006/relationships/image" Target="../media/image109.png"/><Relationship Id="rId4" Type="http://schemas.openxmlformats.org/officeDocument/2006/relationships/diagramLayout" Target="../diagrams/layout4.xml"/><Relationship Id="rId9" Type="http://schemas.openxmlformats.org/officeDocument/2006/relationships/image" Target="../media/image108.png"/></Relationships>
</file>

<file path=ppt/slides/_rels/slide4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64.xml"/><Relationship Id="rId5" Type="http://schemas.openxmlformats.org/officeDocument/2006/relationships/image" Target="../media/image25.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tiff"/><Relationship Id="rId3" Type="http://schemas.openxmlformats.org/officeDocument/2006/relationships/image" Target="../media/image26.jpeg"/><Relationship Id="rId7" Type="http://schemas.openxmlformats.org/officeDocument/2006/relationships/image" Target="../media/image30.jpe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notesSlide" Target="../notesSlides/notesSlide5.xml"/><Relationship Id="rId16" Type="http://schemas.openxmlformats.org/officeDocument/2006/relationships/image" Target="../media/image39.png"/><Relationship Id="rId1" Type="http://schemas.openxmlformats.org/officeDocument/2006/relationships/slideLayout" Target="../slideLayouts/slideLayout101.xml"/><Relationship Id="rId6" Type="http://schemas.openxmlformats.org/officeDocument/2006/relationships/image" Target="../media/image29.jpeg"/><Relationship Id="rId11" Type="http://schemas.openxmlformats.org/officeDocument/2006/relationships/image" Target="../media/image34.png"/><Relationship Id="rId5" Type="http://schemas.openxmlformats.org/officeDocument/2006/relationships/image" Target="../media/image28.jpe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jpeg"/><Relationship Id="rId9" Type="http://schemas.openxmlformats.org/officeDocument/2006/relationships/image" Target="../media/image32.tiff"/><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17B95-063C-4974-272F-03928EC32210}"/>
            </a:ext>
          </a:extLst>
        </p:cNvPr>
        <p:cNvGrpSpPr/>
        <p:nvPr/>
      </p:nvGrpSpPr>
      <p:grpSpPr>
        <a:xfrm>
          <a:off x="0" y="0"/>
          <a:ext cx="0" cy="0"/>
          <a:chOff x="0" y="0"/>
          <a:chExt cx="0" cy="0"/>
        </a:xfrm>
      </p:grpSpPr>
      <p:sp>
        <p:nvSpPr>
          <p:cNvPr id="2" name="Tittel 9">
            <a:extLst>
              <a:ext uri="{FF2B5EF4-FFF2-40B4-BE49-F238E27FC236}">
                <a16:creationId xmlns:a16="http://schemas.microsoft.com/office/drawing/2014/main" id="{04641935-6DA3-1952-0594-21B819D42F1B}"/>
              </a:ext>
            </a:extLst>
          </p:cNvPr>
          <p:cNvSpPr>
            <a:spLocks noGrp="1"/>
          </p:cNvSpPr>
          <p:nvPr>
            <p:ph type="title"/>
          </p:nvPr>
        </p:nvSpPr>
        <p:spPr>
          <a:xfrm>
            <a:off x="3777540" y="2710283"/>
            <a:ext cx="5003800" cy="935004"/>
          </a:xfrm>
        </p:spPr>
        <p:txBody>
          <a:bodyPr/>
          <a:lstStyle/>
          <a:p>
            <a:pPr>
              <a:lnSpc>
                <a:spcPct val="100000"/>
              </a:lnSpc>
            </a:pPr>
            <a:r>
              <a:rPr lang="nb-NO" sz="4000" dirty="0"/>
              <a:t>Video</a:t>
            </a:r>
          </a:p>
        </p:txBody>
      </p:sp>
      <p:pic>
        <p:nvPicPr>
          <p:cNvPr id="4" name="WATSUP-BG-Logo-anim-in-out">
            <a:hlinkClick r:id="" action="ppaction://media"/>
            <a:extLst>
              <a:ext uri="{FF2B5EF4-FFF2-40B4-BE49-F238E27FC236}">
                <a16:creationId xmlns:a16="http://schemas.microsoft.com/office/drawing/2014/main" id="{69825D49-0840-BF30-243E-1BADCF098EDF}"/>
              </a:ext>
            </a:extLst>
          </p:cNvPr>
          <p:cNvPicPr>
            <a:picLocks noChangeAspect="1"/>
          </p:cNvPicPr>
          <p:nvPr>
            <a:videoFile r:link="rId1"/>
            <p:extLst>
              <p:ext uri="{DAA4B4D4-6D71-4841-9C94-3DE7FCFB9230}">
                <p14:media xmlns:p14="http://schemas.microsoft.com/office/powerpoint/2010/main" r:embed="rId2">
                  <p14:trim st="1561" end="2067"/>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92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D0735-7FE7-D16E-089B-7CDF99554738}"/>
              </a:ext>
            </a:extLst>
          </p:cNvPr>
          <p:cNvSpPr>
            <a:spLocks noGrp="1"/>
          </p:cNvSpPr>
          <p:nvPr>
            <p:ph type="title"/>
          </p:nvPr>
        </p:nvSpPr>
        <p:spPr/>
        <p:txBody>
          <a:bodyPr/>
          <a:lstStyle/>
          <a:p>
            <a:r>
              <a:rPr lang="en-US" noProof="0"/>
              <a:t>Data input quality</a:t>
            </a:r>
          </a:p>
        </p:txBody>
      </p:sp>
      <p:sp>
        <p:nvSpPr>
          <p:cNvPr id="3" name="Text Placeholder 2">
            <a:extLst>
              <a:ext uri="{FF2B5EF4-FFF2-40B4-BE49-F238E27FC236}">
                <a16:creationId xmlns:a16="http://schemas.microsoft.com/office/drawing/2014/main" id="{B60AD650-C920-1386-EDB4-C64EF6ED9739}"/>
              </a:ext>
            </a:extLst>
          </p:cNvPr>
          <p:cNvSpPr>
            <a:spLocks noGrp="1"/>
          </p:cNvSpPr>
          <p:nvPr>
            <p:ph type="body" sz="quarter" idx="13"/>
          </p:nvPr>
        </p:nvSpPr>
        <p:spPr>
          <a:xfrm>
            <a:off x="263525" y="1268413"/>
            <a:ext cx="4663080" cy="5329237"/>
          </a:xfrm>
        </p:spPr>
        <p:txBody>
          <a:bodyPr/>
          <a:lstStyle/>
          <a:p>
            <a:pPr lvl="1"/>
            <a:r>
              <a:rPr lang="en-US" sz="1800" noProof="0"/>
              <a:t>GN Global data reporting requirements standard</a:t>
            </a:r>
          </a:p>
          <a:p>
            <a:pPr lvl="1"/>
            <a:r>
              <a:rPr lang="en-US" sz="1800" noProof="0"/>
              <a:t>Training sessions</a:t>
            </a:r>
          </a:p>
          <a:p>
            <a:pPr lvl="1"/>
            <a:r>
              <a:rPr lang="en-US" sz="1800" noProof="0"/>
              <a:t>Data review</a:t>
            </a:r>
          </a:p>
          <a:p>
            <a:pPr lvl="1"/>
            <a:r>
              <a:rPr lang="en-US" sz="1800" noProof="0"/>
              <a:t>Examples </a:t>
            </a:r>
          </a:p>
        </p:txBody>
      </p:sp>
      <p:pic>
        <p:nvPicPr>
          <p:cNvPr id="1026" name="Picture 2" descr="Diagram illustrating the data quality process, ensuring accuracy and reliability of data.">
            <a:extLst>
              <a:ext uri="{FF2B5EF4-FFF2-40B4-BE49-F238E27FC236}">
                <a16:creationId xmlns:a16="http://schemas.microsoft.com/office/drawing/2014/main" id="{43644DBC-95A3-79BB-B932-A6F2BAB6BBBD}"/>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388155" y="2966226"/>
            <a:ext cx="4413820" cy="3448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FCA463D-0D64-218A-45A2-0E058C6949CB}"/>
              </a:ext>
            </a:extLst>
          </p:cNvPr>
          <p:cNvPicPr>
            <a:picLocks noChangeAspect="1"/>
          </p:cNvPicPr>
          <p:nvPr/>
        </p:nvPicPr>
        <p:blipFill>
          <a:blip r:embed="rId3"/>
          <a:stretch>
            <a:fillRect/>
          </a:stretch>
        </p:blipFill>
        <p:spPr>
          <a:xfrm>
            <a:off x="5256966" y="443477"/>
            <a:ext cx="6660377" cy="2208728"/>
          </a:xfrm>
          <a:prstGeom prst="rect">
            <a:avLst/>
          </a:prstGeom>
        </p:spPr>
      </p:pic>
      <p:pic>
        <p:nvPicPr>
          <p:cNvPr id="8" name="Picture 7">
            <a:extLst>
              <a:ext uri="{FF2B5EF4-FFF2-40B4-BE49-F238E27FC236}">
                <a16:creationId xmlns:a16="http://schemas.microsoft.com/office/drawing/2014/main" id="{F35B5325-92D3-193E-0766-A3AB207E10BF}"/>
              </a:ext>
            </a:extLst>
          </p:cNvPr>
          <p:cNvPicPr>
            <a:picLocks noChangeAspect="1"/>
          </p:cNvPicPr>
          <p:nvPr/>
        </p:nvPicPr>
        <p:blipFill>
          <a:blip r:embed="rId4"/>
          <a:stretch>
            <a:fillRect/>
          </a:stretch>
        </p:blipFill>
        <p:spPr>
          <a:xfrm>
            <a:off x="5256966" y="2835331"/>
            <a:ext cx="6660377" cy="872691"/>
          </a:xfrm>
          <a:prstGeom prst="rect">
            <a:avLst/>
          </a:prstGeom>
        </p:spPr>
      </p:pic>
      <p:pic>
        <p:nvPicPr>
          <p:cNvPr id="10" name="Picture 9">
            <a:extLst>
              <a:ext uri="{FF2B5EF4-FFF2-40B4-BE49-F238E27FC236}">
                <a16:creationId xmlns:a16="http://schemas.microsoft.com/office/drawing/2014/main" id="{5F6B9564-D950-F38A-1EA6-E06A3BA95EC2}"/>
              </a:ext>
            </a:extLst>
          </p:cNvPr>
          <p:cNvPicPr>
            <a:picLocks noChangeAspect="1"/>
          </p:cNvPicPr>
          <p:nvPr/>
        </p:nvPicPr>
        <p:blipFill>
          <a:blip r:embed="rId5"/>
          <a:stretch>
            <a:fillRect/>
          </a:stretch>
        </p:blipFill>
        <p:spPr>
          <a:xfrm>
            <a:off x="5256966" y="3753824"/>
            <a:ext cx="4663080" cy="2660699"/>
          </a:xfrm>
          <a:prstGeom prst="rect">
            <a:avLst/>
          </a:prstGeom>
        </p:spPr>
      </p:pic>
    </p:spTree>
    <p:extLst>
      <p:ext uri="{BB962C8B-B14F-4D97-AF65-F5344CB8AC3E}">
        <p14:creationId xmlns:p14="http://schemas.microsoft.com/office/powerpoint/2010/main" val="624779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D9BCF9-478B-7CF5-5C3F-98FE482340CB}"/>
              </a:ext>
            </a:extLst>
          </p:cNvPr>
          <p:cNvSpPr>
            <a:spLocks noGrp="1"/>
          </p:cNvSpPr>
          <p:nvPr>
            <p:ph type="title"/>
          </p:nvPr>
        </p:nvSpPr>
        <p:spPr/>
        <p:txBody>
          <a:bodyPr/>
          <a:lstStyle/>
          <a:p>
            <a:r>
              <a:rPr lang="en-US" noProof="0"/>
              <a:t>Data Requirements	</a:t>
            </a:r>
          </a:p>
        </p:txBody>
      </p:sp>
      <p:sp>
        <p:nvSpPr>
          <p:cNvPr id="6" name="Content Placeholder 5">
            <a:extLst>
              <a:ext uri="{FF2B5EF4-FFF2-40B4-BE49-F238E27FC236}">
                <a16:creationId xmlns:a16="http://schemas.microsoft.com/office/drawing/2014/main" id="{F69F9DBA-9EBD-60E3-9510-4564F55C87D0}"/>
              </a:ext>
            </a:extLst>
          </p:cNvPr>
          <p:cNvSpPr>
            <a:spLocks noGrp="1"/>
          </p:cNvSpPr>
          <p:nvPr>
            <p:ph idx="1"/>
          </p:nvPr>
        </p:nvSpPr>
        <p:spPr/>
        <p:txBody>
          <a:bodyPr/>
          <a:lstStyle/>
          <a:p>
            <a:r>
              <a:rPr lang="en-US" sz="2000" noProof="0"/>
              <a:t>Thru data logging and reporting requirements GN can collect manufacturing results globally and link the data thru standardized Subunit information</a:t>
            </a:r>
          </a:p>
          <a:p>
            <a:endParaRPr lang="en-US" sz="2000" noProof="0"/>
          </a:p>
          <a:p>
            <a:r>
              <a:rPr lang="en-US" sz="2000" noProof="0"/>
              <a:t>Even with offline logging and daily / weekly upload to WATS the linking works well</a:t>
            </a:r>
          </a:p>
          <a:p>
            <a:r>
              <a:rPr lang="en-US" sz="2000" noProof="0"/>
              <a:t>Thru Global requirements we have aligned internal and external data collection – combined reporting into 1 system for better insights with little effort to GN </a:t>
            </a:r>
          </a:p>
          <a:p>
            <a:endParaRPr lang="en-US" sz="2000" noProof="0"/>
          </a:p>
          <a:p>
            <a:r>
              <a:rPr lang="en-US" sz="2000" noProof="0"/>
              <a:t>Standard status reports includes outsourced production with standard details and information level</a:t>
            </a:r>
          </a:p>
        </p:txBody>
      </p:sp>
    </p:spTree>
    <p:extLst>
      <p:ext uri="{BB962C8B-B14F-4D97-AF65-F5344CB8AC3E}">
        <p14:creationId xmlns:p14="http://schemas.microsoft.com/office/powerpoint/2010/main" val="1897463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763C2-837C-8B38-4937-9C79E0935137}"/>
              </a:ext>
            </a:extLst>
          </p:cNvPr>
          <p:cNvSpPr>
            <a:spLocks noGrp="1"/>
          </p:cNvSpPr>
          <p:nvPr>
            <p:ph type="title"/>
          </p:nvPr>
        </p:nvSpPr>
        <p:spPr/>
        <p:txBody>
          <a:bodyPr/>
          <a:lstStyle/>
          <a:p>
            <a:r>
              <a:rPr lang="en-US" noProof="0"/>
              <a:t>Part number </a:t>
            </a:r>
            <a:r>
              <a:rPr lang="en-US" noProof="0" err="1"/>
              <a:t>syncronization</a:t>
            </a:r>
            <a:r>
              <a:rPr lang="en-US" noProof="0"/>
              <a:t> with PLM system</a:t>
            </a:r>
          </a:p>
        </p:txBody>
      </p:sp>
      <p:sp>
        <p:nvSpPr>
          <p:cNvPr id="3" name="Text Placeholder 2">
            <a:extLst>
              <a:ext uri="{FF2B5EF4-FFF2-40B4-BE49-F238E27FC236}">
                <a16:creationId xmlns:a16="http://schemas.microsoft.com/office/drawing/2014/main" id="{AD0F7C36-4120-6515-FB90-564E9FB1CE9D}"/>
              </a:ext>
            </a:extLst>
          </p:cNvPr>
          <p:cNvSpPr>
            <a:spLocks noGrp="1"/>
          </p:cNvSpPr>
          <p:nvPr>
            <p:ph type="body" sz="quarter" idx="13"/>
          </p:nvPr>
        </p:nvSpPr>
        <p:spPr>
          <a:xfrm>
            <a:off x="263524" y="960350"/>
            <a:ext cx="5642326" cy="5329237"/>
          </a:xfrm>
        </p:spPr>
        <p:txBody>
          <a:bodyPr/>
          <a:lstStyle/>
          <a:p>
            <a:r>
              <a:rPr lang="en-US" sz="1400" noProof="0" dirty="0"/>
              <a:t>Automated exporting Part numbers from PLM system nightly and pushing changes into WATS using simple CSV file format and HTTP PUSH</a:t>
            </a:r>
          </a:p>
          <a:p>
            <a:r>
              <a:rPr lang="en-US" sz="1400" noProof="0" dirty="0"/>
              <a:t>As Data is for the whole company – identifying a device can be by :</a:t>
            </a:r>
          </a:p>
          <a:p>
            <a:pPr marL="285750" indent="-285750">
              <a:buFontTx/>
              <a:buChar char="-"/>
            </a:pPr>
            <a:r>
              <a:rPr lang="en-US" sz="1400" noProof="0" dirty="0"/>
              <a:t>Project name (Leo)</a:t>
            </a:r>
          </a:p>
          <a:p>
            <a:pPr marL="285750" indent="-285750">
              <a:buFontTx/>
              <a:buChar char="-"/>
            </a:pPr>
            <a:r>
              <a:rPr lang="en-US" sz="1400" noProof="0" dirty="0"/>
              <a:t>Part number / SKU </a:t>
            </a:r>
            <a:r>
              <a:rPr lang="en-US" sz="1400" dirty="0"/>
              <a:t>Number (BULK-00232) or </a:t>
            </a:r>
          </a:p>
          <a:p>
            <a:pPr marL="285750" indent="-285750">
              <a:buFontTx/>
              <a:buChar char="-"/>
            </a:pPr>
            <a:r>
              <a:rPr lang="en-US" sz="1400" noProof="0" dirty="0"/>
              <a:t>Product Model Name (Jabra SPEAK 510)</a:t>
            </a:r>
          </a:p>
          <a:p>
            <a:r>
              <a:rPr lang="en-US" sz="1400" noProof="0" dirty="0"/>
              <a:t>depending on the users department name (R&amp;D, Operations, Sales etc.) @ GN you can find them with all using search and product groups – the source is the PLM system</a:t>
            </a:r>
          </a:p>
          <a:p>
            <a:endParaRPr lang="en-US" sz="1400" noProof="0" dirty="0"/>
          </a:p>
        </p:txBody>
      </p:sp>
      <p:pic>
        <p:nvPicPr>
          <p:cNvPr id="6" name="Content Placeholder 5">
            <a:extLst>
              <a:ext uri="{FF2B5EF4-FFF2-40B4-BE49-F238E27FC236}">
                <a16:creationId xmlns:a16="http://schemas.microsoft.com/office/drawing/2014/main" id="{1EE88CA4-44BC-F72F-C027-5F48520E4F8D}"/>
              </a:ext>
            </a:extLst>
          </p:cNvPr>
          <p:cNvPicPr>
            <a:picLocks noGrp="1" noChangeAspect="1"/>
          </p:cNvPicPr>
          <p:nvPr>
            <p:ph sz="quarter" idx="14"/>
          </p:nvPr>
        </p:nvPicPr>
        <p:blipFill>
          <a:blip r:embed="rId2"/>
          <a:srcRect t="3480"/>
          <a:stretch>
            <a:fillRect/>
          </a:stretch>
        </p:blipFill>
        <p:spPr>
          <a:xfrm>
            <a:off x="6060280" y="980730"/>
            <a:ext cx="5796757" cy="2383268"/>
          </a:xfrm>
          <a:prstGeom prst="rect">
            <a:avLst/>
          </a:prstGeom>
          <a:solidFill>
            <a:srgbClr val="FFFFFF">
              <a:lumMod val="75000"/>
            </a:srgbClr>
          </a:solidFill>
        </p:spPr>
      </p:pic>
      <p:pic>
        <p:nvPicPr>
          <p:cNvPr id="8" name="Picture 7">
            <a:extLst>
              <a:ext uri="{FF2B5EF4-FFF2-40B4-BE49-F238E27FC236}">
                <a16:creationId xmlns:a16="http://schemas.microsoft.com/office/drawing/2014/main" id="{E513A18F-EF4F-E9E0-583E-81387B99902A}"/>
              </a:ext>
            </a:extLst>
          </p:cNvPr>
          <p:cNvPicPr>
            <a:picLocks noChangeAspect="1"/>
          </p:cNvPicPr>
          <p:nvPr/>
        </p:nvPicPr>
        <p:blipFill>
          <a:blip r:embed="rId3"/>
          <a:stretch>
            <a:fillRect/>
          </a:stretch>
        </p:blipFill>
        <p:spPr>
          <a:xfrm>
            <a:off x="5127995" y="3843083"/>
            <a:ext cx="6729042" cy="2620673"/>
          </a:xfrm>
          <a:prstGeom prst="rect">
            <a:avLst/>
          </a:prstGeom>
        </p:spPr>
      </p:pic>
      <p:pic>
        <p:nvPicPr>
          <p:cNvPr id="10" name="Picture 9">
            <a:extLst>
              <a:ext uri="{FF2B5EF4-FFF2-40B4-BE49-F238E27FC236}">
                <a16:creationId xmlns:a16="http://schemas.microsoft.com/office/drawing/2014/main" id="{6D895A4D-99DD-C61C-76C3-EA7B2064C402}"/>
              </a:ext>
            </a:extLst>
          </p:cNvPr>
          <p:cNvPicPr>
            <a:picLocks noChangeAspect="1"/>
          </p:cNvPicPr>
          <p:nvPr/>
        </p:nvPicPr>
        <p:blipFill>
          <a:blip r:embed="rId4"/>
          <a:stretch>
            <a:fillRect/>
          </a:stretch>
        </p:blipFill>
        <p:spPr>
          <a:xfrm>
            <a:off x="394698" y="3843082"/>
            <a:ext cx="4375588" cy="2620673"/>
          </a:xfrm>
          <a:prstGeom prst="rect">
            <a:avLst/>
          </a:prstGeom>
        </p:spPr>
      </p:pic>
    </p:spTree>
    <p:extLst>
      <p:ext uri="{BB962C8B-B14F-4D97-AF65-F5344CB8AC3E}">
        <p14:creationId xmlns:p14="http://schemas.microsoft.com/office/powerpoint/2010/main" val="579947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0E00A-10C4-DA96-591D-DBEF9C622BE2}"/>
              </a:ext>
            </a:extLst>
          </p:cNvPr>
          <p:cNvSpPr>
            <a:spLocks noGrp="1"/>
          </p:cNvSpPr>
          <p:nvPr>
            <p:ph type="title"/>
          </p:nvPr>
        </p:nvSpPr>
        <p:spPr/>
        <p:txBody>
          <a:bodyPr/>
          <a:lstStyle/>
          <a:p>
            <a:r>
              <a:rPr lang="en-US" noProof="0"/>
              <a:t>Serial Numbers</a:t>
            </a:r>
          </a:p>
        </p:txBody>
      </p:sp>
      <p:sp>
        <p:nvSpPr>
          <p:cNvPr id="3" name="Text Placeholder 2">
            <a:extLst>
              <a:ext uri="{FF2B5EF4-FFF2-40B4-BE49-F238E27FC236}">
                <a16:creationId xmlns:a16="http://schemas.microsoft.com/office/drawing/2014/main" id="{F0E5D9F9-0BBE-B2BC-90A1-30A3CC096EC5}"/>
              </a:ext>
            </a:extLst>
          </p:cNvPr>
          <p:cNvSpPr>
            <a:spLocks noGrp="1"/>
          </p:cNvSpPr>
          <p:nvPr>
            <p:ph type="body" sz="quarter" idx="13"/>
          </p:nvPr>
        </p:nvSpPr>
        <p:spPr/>
        <p:txBody>
          <a:bodyPr/>
          <a:lstStyle/>
          <a:p>
            <a:r>
              <a:rPr lang="en-US" noProof="0"/>
              <a:t>What is a serial number</a:t>
            </a:r>
          </a:p>
          <a:p>
            <a:r>
              <a:rPr lang="en-US" noProof="0"/>
              <a:t>In a product consisting of multiple serial numbers one must be the Main serial number with consistency in datasets</a:t>
            </a:r>
          </a:p>
        </p:txBody>
      </p:sp>
      <p:pic>
        <p:nvPicPr>
          <p:cNvPr id="2050" name="Picture 2" descr="How Do I Create A Serial Number In Excel - Design Talk">
            <a:extLst>
              <a:ext uri="{FF2B5EF4-FFF2-40B4-BE49-F238E27FC236}">
                <a16:creationId xmlns:a16="http://schemas.microsoft.com/office/drawing/2014/main" id="{C678DCA1-D904-803C-E308-C2FFA4C9AD91}"/>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137060" y="3284738"/>
            <a:ext cx="4507363" cy="331291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AECEB5A-484A-F8FC-AADB-0BB4054C5917}"/>
              </a:ext>
            </a:extLst>
          </p:cNvPr>
          <p:cNvPicPr>
            <a:picLocks noChangeAspect="1"/>
          </p:cNvPicPr>
          <p:nvPr/>
        </p:nvPicPr>
        <p:blipFill>
          <a:blip r:embed="rId3"/>
          <a:stretch>
            <a:fillRect/>
          </a:stretch>
        </p:blipFill>
        <p:spPr>
          <a:xfrm>
            <a:off x="5986043" y="509510"/>
            <a:ext cx="5429032" cy="5838980"/>
          </a:xfrm>
          <a:prstGeom prst="rect">
            <a:avLst/>
          </a:prstGeom>
        </p:spPr>
      </p:pic>
    </p:spTree>
    <p:extLst>
      <p:ext uri="{BB962C8B-B14F-4D97-AF65-F5344CB8AC3E}">
        <p14:creationId xmlns:p14="http://schemas.microsoft.com/office/powerpoint/2010/main" val="2806480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B1A77-7D23-1E61-977D-8B9D1AE236D9}"/>
              </a:ext>
            </a:extLst>
          </p:cNvPr>
          <p:cNvSpPr>
            <a:spLocks noGrp="1"/>
          </p:cNvSpPr>
          <p:nvPr>
            <p:ph type="title"/>
          </p:nvPr>
        </p:nvSpPr>
        <p:spPr>
          <a:xfrm>
            <a:off x="263524" y="260351"/>
            <a:ext cx="5761039" cy="720724"/>
          </a:xfrm>
        </p:spPr>
        <p:txBody>
          <a:bodyPr anchor="ctr">
            <a:normAutofit/>
          </a:bodyPr>
          <a:lstStyle/>
          <a:p>
            <a:r>
              <a:rPr lang="en-US" dirty="0"/>
              <a:t>Key Component BOM</a:t>
            </a:r>
          </a:p>
        </p:txBody>
      </p:sp>
      <p:sp>
        <p:nvSpPr>
          <p:cNvPr id="3" name="Text Placeholder 2">
            <a:extLst>
              <a:ext uri="{FF2B5EF4-FFF2-40B4-BE49-F238E27FC236}">
                <a16:creationId xmlns:a16="http://schemas.microsoft.com/office/drawing/2014/main" id="{6D1EB284-6174-108B-7E36-43CDAB312469}"/>
              </a:ext>
            </a:extLst>
          </p:cNvPr>
          <p:cNvSpPr>
            <a:spLocks noGrp="1"/>
          </p:cNvSpPr>
          <p:nvPr>
            <p:ph type="body" sz="quarter" idx="11"/>
          </p:nvPr>
        </p:nvSpPr>
        <p:spPr>
          <a:xfrm>
            <a:off x="263525" y="1268412"/>
            <a:ext cx="5761038" cy="5329237"/>
          </a:xfrm>
        </p:spPr>
        <p:txBody>
          <a:bodyPr>
            <a:normAutofit/>
          </a:bodyPr>
          <a:lstStyle/>
          <a:p>
            <a:r>
              <a:rPr lang="en-US" dirty="0"/>
              <a:t>Collecting Batch number serials from all key components like active ICs, Batteries, Speakers etc.</a:t>
            </a:r>
          </a:p>
          <a:p>
            <a:endParaRPr lang="en-US" dirty="0"/>
          </a:p>
          <a:p>
            <a:r>
              <a:rPr lang="en-US" b="1" u="sng" dirty="0"/>
              <a:t>Data</a:t>
            </a:r>
            <a:r>
              <a:rPr lang="en-US" dirty="0"/>
              <a:t> upload </a:t>
            </a:r>
            <a:r>
              <a:rPr lang="en-US" b="1" u="sng" dirty="0"/>
              <a:t>daily</a:t>
            </a:r>
            <a:r>
              <a:rPr lang="en-US" dirty="0"/>
              <a:t> from </a:t>
            </a:r>
            <a:r>
              <a:rPr lang="en-US" b="1" u="sng" dirty="0"/>
              <a:t>MES</a:t>
            </a:r>
            <a:r>
              <a:rPr lang="en-US" dirty="0"/>
              <a:t> for easier root-causing </a:t>
            </a:r>
            <a:r>
              <a:rPr lang="en-US" b="1" u="sng" dirty="0"/>
              <a:t>assistance to R&amp;D</a:t>
            </a:r>
          </a:p>
        </p:txBody>
      </p:sp>
      <p:pic>
        <p:nvPicPr>
          <p:cNvPr id="12" name="Content Placeholder 11">
            <a:extLst>
              <a:ext uri="{FF2B5EF4-FFF2-40B4-BE49-F238E27FC236}">
                <a16:creationId xmlns:a16="http://schemas.microsoft.com/office/drawing/2014/main" id="{8826C50D-1FD0-2398-C7E4-FE4B57FEB57A}"/>
              </a:ext>
            </a:extLst>
          </p:cNvPr>
          <p:cNvPicPr>
            <a:picLocks noGrp="1" noChangeAspect="1"/>
          </p:cNvPicPr>
          <p:nvPr>
            <p:ph type="pic" sz="quarter" idx="13"/>
          </p:nvPr>
        </p:nvPicPr>
        <p:blipFill>
          <a:blip r:embed="rId2"/>
          <a:stretch/>
        </p:blipFill>
        <p:spPr>
          <a:xfrm>
            <a:off x="6096000" y="0"/>
            <a:ext cx="4217669" cy="6858000"/>
          </a:xfrm>
          <a:prstGeom prst="rect">
            <a:avLst/>
          </a:prstGeom>
          <a:noFill/>
        </p:spPr>
      </p:pic>
      <p:sp>
        <p:nvSpPr>
          <p:cNvPr id="13" name="Rectangle 12">
            <a:extLst>
              <a:ext uri="{FF2B5EF4-FFF2-40B4-BE49-F238E27FC236}">
                <a16:creationId xmlns:a16="http://schemas.microsoft.com/office/drawing/2014/main" id="{1ED92CBD-9CA6-41E4-4189-315ED4BECD5B}"/>
              </a:ext>
            </a:extLst>
          </p:cNvPr>
          <p:cNvSpPr/>
          <p:nvPr/>
        </p:nvSpPr>
        <p:spPr>
          <a:xfrm>
            <a:off x="7618849" y="103225"/>
            <a:ext cx="649941"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FDA51E-7B02-B203-F7E0-94896B01CF6C}"/>
              </a:ext>
            </a:extLst>
          </p:cNvPr>
          <p:cNvSpPr/>
          <p:nvPr/>
        </p:nvSpPr>
        <p:spPr>
          <a:xfrm>
            <a:off x="7913862" y="448572"/>
            <a:ext cx="649941"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9482BCA-1B2F-32E2-B2EF-B166801B125D}"/>
              </a:ext>
            </a:extLst>
          </p:cNvPr>
          <p:cNvSpPr/>
          <p:nvPr/>
        </p:nvSpPr>
        <p:spPr>
          <a:xfrm>
            <a:off x="8205677" y="3636800"/>
            <a:ext cx="649941"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2221FF-0B50-76FC-6152-767898A75098}"/>
              </a:ext>
            </a:extLst>
          </p:cNvPr>
          <p:cNvSpPr/>
          <p:nvPr/>
        </p:nvSpPr>
        <p:spPr>
          <a:xfrm>
            <a:off x="6140741" y="1061207"/>
            <a:ext cx="1929468" cy="16740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D873CD6-44C6-2175-A705-C1079B9B8BA4}"/>
              </a:ext>
            </a:extLst>
          </p:cNvPr>
          <p:cNvSpPr txBox="1"/>
          <p:nvPr/>
        </p:nvSpPr>
        <p:spPr>
          <a:xfrm>
            <a:off x="10313669" y="1388162"/>
            <a:ext cx="1864613" cy="369332"/>
          </a:xfrm>
          <a:prstGeom prst="rect">
            <a:avLst/>
          </a:prstGeom>
          <a:noFill/>
        </p:spPr>
        <p:txBody>
          <a:bodyPr wrap="none" rtlCol="0">
            <a:spAutoFit/>
          </a:bodyPr>
          <a:lstStyle/>
          <a:p>
            <a:r>
              <a:rPr lang="en-US" dirty="0"/>
              <a:t>Searchable data</a:t>
            </a:r>
          </a:p>
        </p:txBody>
      </p:sp>
      <p:cxnSp>
        <p:nvCxnSpPr>
          <p:cNvPr id="19" name="Straight Arrow Connector 18">
            <a:extLst>
              <a:ext uri="{FF2B5EF4-FFF2-40B4-BE49-F238E27FC236}">
                <a16:creationId xmlns:a16="http://schemas.microsoft.com/office/drawing/2014/main" id="{5DD326F5-A837-DC0D-E7D5-08A9054F7DFC}"/>
              </a:ext>
            </a:extLst>
          </p:cNvPr>
          <p:cNvCxnSpPr/>
          <p:nvPr/>
        </p:nvCxnSpPr>
        <p:spPr>
          <a:xfrm flipH="1">
            <a:off x="8107960" y="1614881"/>
            <a:ext cx="2139192" cy="50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28D6F44-67CF-9EA3-3C66-2A12449A25CA}"/>
              </a:ext>
            </a:extLst>
          </p:cNvPr>
          <p:cNvCxnSpPr>
            <a:cxnSpLocks/>
          </p:cNvCxnSpPr>
          <p:nvPr/>
        </p:nvCxnSpPr>
        <p:spPr>
          <a:xfrm flipH="1">
            <a:off x="9466976" y="3280096"/>
            <a:ext cx="7424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789BE24-BD2E-FE5D-0753-CCFF2E6901AF}"/>
              </a:ext>
            </a:extLst>
          </p:cNvPr>
          <p:cNvSpPr txBox="1"/>
          <p:nvPr/>
        </p:nvSpPr>
        <p:spPr>
          <a:xfrm>
            <a:off x="10313669" y="2833003"/>
            <a:ext cx="1685077" cy="646331"/>
          </a:xfrm>
          <a:prstGeom prst="rect">
            <a:avLst/>
          </a:prstGeom>
          <a:noFill/>
        </p:spPr>
        <p:txBody>
          <a:bodyPr wrap="none" rtlCol="0">
            <a:spAutoFit/>
          </a:bodyPr>
          <a:lstStyle/>
          <a:p>
            <a:r>
              <a:rPr lang="en-US" dirty="0"/>
              <a:t>Identify where </a:t>
            </a:r>
          </a:p>
          <a:p>
            <a:r>
              <a:rPr lang="en-US" dirty="0"/>
              <a:t>used</a:t>
            </a:r>
          </a:p>
        </p:txBody>
      </p:sp>
    </p:spTree>
    <p:extLst>
      <p:ext uri="{BB962C8B-B14F-4D97-AF65-F5344CB8AC3E}">
        <p14:creationId xmlns:p14="http://schemas.microsoft.com/office/powerpoint/2010/main" val="1046027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C8C03-1D87-E2C4-B488-18B86EAE5DAF}"/>
            </a:ext>
          </a:extLst>
        </p:cNvPr>
        <p:cNvGrpSpPr/>
        <p:nvPr/>
      </p:nvGrpSpPr>
      <p:grpSpPr>
        <a:xfrm>
          <a:off x="0" y="0"/>
          <a:ext cx="0" cy="0"/>
          <a:chOff x="0" y="0"/>
          <a:chExt cx="0" cy="0"/>
        </a:xfrm>
      </p:grpSpPr>
      <p:pic>
        <p:nvPicPr>
          <p:cNvPr id="4100" name="Picture 4">
            <a:extLst>
              <a:ext uri="{FF2B5EF4-FFF2-40B4-BE49-F238E27FC236}">
                <a16:creationId xmlns:a16="http://schemas.microsoft.com/office/drawing/2014/main" id="{82A08664-BB47-4DFF-7195-97675D2FD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74" y="17928"/>
            <a:ext cx="10228729" cy="6812333"/>
          </a:xfrm>
          <a:prstGeom prst="rect">
            <a:avLst/>
          </a:prstGeom>
          <a:noFill/>
          <a:extLst>
            <a:ext uri="{909E8E84-426E-40DD-AFC4-6F175D3DCCD1}">
              <a14:hiddenFill xmlns:a14="http://schemas.microsoft.com/office/drawing/2010/main">
                <a:solidFill>
                  <a:srgbClr val="FFFFFF"/>
                </a:solidFill>
              </a14:hiddenFill>
            </a:ext>
          </a:extLst>
        </p:spPr>
      </p:pic>
      <p:sp>
        <p:nvSpPr>
          <p:cNvPr id="1043" name="Title 1">
            <a:extLst>
              <a:ext uri="{FF2B5EF4-FFF2-40B4-BE49-F238E27FC236}">
                <a16:creationId xmlns:a16="http://schemas.microsoft.com/office/drawing/2014/main" id="{C9DF688E-4792-AC11-C749-2AABE686D445}"/>
              </a:ext>
            </a:extLst>
          </p:cNvPr>
          <p:cNvSpPr>
            <a:spLocks noGrp="1"/>
          </p:cNvSpPr>
          <p:nvPr>
            <p:ph type="title"/>
          </p:nvPr>
        </p:nvSpPr>
        <p:spPr>
          <a:xfrm>
            <a:off x="838200" y="365125"/>
            <a:ext cx="10515600" cy="1325563"/>
          </a:xfrm>
        </p:spPr>
        <p:txBody>
          <a:bodyPr anchor="ctr">
            <a:normAutofit/>
          </a:bodyPr>
          <a:lstStyle/>
          <a:p>
            <a:r>
              <a:rPr lang="en-US" dirty="0"/>
              <a:t>Open Box Audit</a:t>
            </a:r>
            <a:endParaRPr lang="en-US" noProof="0" dirty="0"/>
          </a:p>
        </p:txBody>
      </p:sp>
      <p:sp>
        <p:nvSpPr>
          <p:cNvPr id="1045" name="Text Placeholder 2">
            <a:extLst>
              <a:ext uri="{FF2B5EF4-FFF2-40B4-BE49-F238E27FC236}">
                <a16:creationId xmlns:a16="http://schemas.microsoft.com/office/drawing/2014/main" id="{209F872B-9D95-3D99-8D22-851A38BC9555}"/>
              </a:ext>
            </a:extLst>
          </p:cNvPr>
          <p:cNvSpPr>
            <a:spLocks noGrp="1"/>
          </p:cNvSpPr>
          <p:nvPr>
            <p:ph type="body" sz="quarter" idx="4294967295"/>
          </p:nvPr>
        </p:nvSpPr>
        <p:spPr>
          <a:xfrm>
            <a:off x="6687671" y="5450541"/>
            <a:ext cx="5134535" cy="4516990"/>
          </a:xfrm>
        </p:spPr>
        <p:txBody>
          <a:bodyPr anchor="t">
            <a:normAutofit/>
          </a:bodyPr>
          <a:lstStyle/>
          <a:p>
            <a:pPr algn="ctr">
              <a:buNone/>
            </a:pPr>
            <a:r>
              <a:rPr lang="en-US" sz="2800" kern="1200" noProof="0" dirty="0">
                <a:effectLst/>
              </a:rPr>
              <a:t>        From Paper to Digital</a:t>
            </a:r>
          </a:p>
          <a:p>
            <a:pPr algn="ctr"/>
            <a:endParaRPr lang="en-US" kern="1200" noProof="0" dirty="0"/>
          </a:p>
        </p:txBody>
      </p:sp>
    </p:spTree>
    <p:extLst>
      <p:ext uri="{BB962C8B-B14F-4D97-AF65-F5344CB8AC3E}">
        <p14:creationId xmlns:p14="http://schemas.microsoft.com/office/powerpoint/2010/main" val="2982659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6836EA-4FBA-1128-F48E-4057E386C730}"/>
              </a:ext>
            </a:extLst>
          </p:cNvPr>
          <p:cNvSpPr>
            <a:spLocks noGrp="1"/>
          </p:cNvSpPr>
          <p:nvPr>
            <p:ph type="title"/>
          </p:nvPr>
        </p:nvSpPr>
        <p:spPr/>
        <p:txBody>
          <a:bodyPr/>
          <a:lstStyle/>
          <a:p>
            <a:r>
              <a:rPr lang="en-US" dirty="0"/>
              <a:t>Background</a:t>
            </a:r>
          </a:p>
        </p:txBody>
      </p:sp>
      <p:sp>
        <p:nvSpPr>
          <p:cNvPr id="10" name="Slide Number Placeholder 9">
            <a:extLst>
              <a:ext uri="{FF2B5EF4-FFF2-40B4-BE49-F238E27FC236}">
                <a16:creationId xmlns:a16="http://schemas.microsoft.com/office/drawing/2014/main" id="{C7C46484-22AD-4CEF-AA96-8EE17273DE1E}"/>
              </a:ext>
            </a:extLst>
          </p:cNvPr>
          <p:cNvSpPr>
            <a:spLocks noGrp="1"/>
          </p:cNvSpPr>
          <p:nvPr>
            <p:ph type="sldNum" sz="quarter" idx="4294967295"/>
          </p:nvPr>
        </p:nvSpPr>
        <p:spPr>
          <a:xfrm>
            <a:off x="11776075" y="6462713"/>
            <a:ext cx="415925"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3A298E-B01D-4056-8D78-ADC7ACA6D1B1}" type="slidenum">
              <a:rPr kumimoji="0" lang="bg-BG" sz="800" b="0" i="0" u="none" strike="noStrike" kern="1200" cap="none" spc="0" normalizeH="0" baseline="0" noProof="0" smtClean="0">
                <a:ln>
                  <a:noFill/>
                </a:ln>
                <a:solidFill>
                  <a:srgbClr val="627776"/>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bg-BG" sz="800" b="0" i="0" u="none" strike="noStrike" kern="1200" cap="none" spc="0" normalizeH="0" baseline="0" noProof="0">
              <a:ln>
                <a:noFill/>
              </a:ln>
              <a:solidFill>
                <a:srgbClr val="627776"/>
              </a:solidFill>
              <a:effectLst/>
              <a:uLnTx/>
              <a:uFillTx/>
              <a:latin typeface="Arial"/>
              <a:ea typeface="+mn-ea"/>
              <a:cs typeface="+mn-cs"/>
            </a:endParaRPr>
          </a:p>
        </p:txBody>
      </p:sp>
      <p:sp>
        <p:nvSpPr>
          <p:cNvPr id="8" name="Text Placeholder 7">
            <a:extLst>
              <a:ext uri="{FF2B5EF4-FFF2-40B4-BE49-F238E27FC236}">
                <a16:creationId xmlns:a16="http://schemas.microsoft.com/office/drawing/2014/main" id="{B45083A3-BF49-4F89-BD28-E52A8CABDB20}"/>
              </a:ext>
            </a:extLst>
          </p:cNvPr>
          <p:cNvSpPr>
            <a:spLocks noGrp="1"/>
          </p:cNvSpPr>
          <p:nvPr>
            <p:ph type="body" sz="half" idx="4294967295"/>
          </p:nvPr>
        </p:nvSpPr>
        <p:spPr>
          <a:xfrm>
            <a:off x="0" y="2497138"/>
            <a:ext cx="4378325" cy="1125537"/>
          </a:xfrm>
        </p:spPr>
        <p:txBody>
          <a:bodyPr/>
          <a:lstStyle/>
          <a:p>
            <a:pPr marL="285750" indent="-285750">
              <a:buFont typeface="Arial" panose="020B0604020202020204" pitchFamily="34" charset="0"/>
              <a:buChar char="•"/>
            </a:pPr>
            <a:r>
              <a:rPr lang="en-US" sz="1800" dirty="0"/>
              <a:t>Open Box Audit test records was paper and manual entry into excel</a:t>
            </a:r>
          </a:p>
          <a:p>
            <a:pPr marL="285750" indent="-285750">
              <a:buFont typeface="Arial" panose="020B0604020202020204" pitchFamily="34" charset="0"/>
              <a:buChar char="•"/>
            </a:pPr>
            <a:r>
              <a:rPr lang="en-US" sz="1800" dirty="0"/>
              <a:t>WATS have “operator interface” feature which can make a simple sequence.</a:t>
            </a:r>
          </a:p>
        </p:txBody>
      </p:sp>
      <p:pic>
        <p:nvPicPr>
          <p:cNvPr id="7" name="Picture 6">
            <a:extLst>
              <a:ext uri="{FF2B5EF4-FFF2-40B4-BE49-F238E27FC236}">
                <a16:creationId xmlns:a16="http://schemas.microsoft.com/office/drawing/2014/main" id="{8237E1A3-7BDC-7B66-3CD5-15582A83163D}"/>
              </a:ext>
            </a:extLst>
          </p:cNvPr>
          <p:cNvPicPr>
            <a:picLocks noChangeAspect="1"/>
          </p:cNvPicPr>
          <p:nvPr/>
        </p:nvPicPr>
        <p:blipFill>
          <a:blip r:embed="rId3"/>
          <a:stretch>
            <a:fillRect/>
          </a:stretch>
        </p:blipFill>
        <p:spPr>
          <a:xfrm>
            <a:off x="5161718" y="1103985"/>
            <a:ext cx="6116715" cy="4720761"/>
          </a:xfrm>
          <a:prstGeom prst="rect">
            <a:avLst/>
          </a:prstGeom>
        </p:spPr>
      </p:pic>
    </p:spTree>
    <p:extLst>
      <p:ext uri="{BB962C8B-B14F-4D97-AF65-F5344CB8AC3E}">
        <p14:creationId xmlns:p14="http://schemas.microsoft.com/office/powerpoint/2010/main" val="1564397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6836EA-4FBA-1128-F48E-4057E386C730}"/>
              </a:ext>
            </a:extLst>
          </p:cNvPr>
          <p:cNvSpPr>
            <a:spLocks noGrp="1"/>
          </p:cNvSpPr>
          <p:nvPr>
            <p:ph type="title"/>
          </p:nvPr>
        </p:nvSpPr>
        <p:spPr/>
        <p:txBody>
          <a:bodyPr>
            <a:noAutofit/>
          </a:bodyPr>
          <a:lstStyle/>
          <a:p>
            <a:r>
              <a:rPr lang="en-US" altLang="zh-CN" sz="2000" dirty="0"/>
              <a:t>Setup Check Sequence </a:t>
            </a:r>
            <a:br>
              <a:rPr lang="en-US" altLang="zh-CN" sz="2000" dirty="0"/>
            </a:br>
            <a:r>
              <a:rPr lang="en-US" altLang="zh-CN" sz="2000" dirty="0"/>
              <a:t>Using WATS Sequence Designer</a:t>
            </a:r>
            <a:endParaRPr lang="en-US" sz="2000" dirty="0"/>
          </a:p>
        </p:txBody>
      </p:sp>
      <p:sp>
        <p:nvSpPr>
          <p:cNvPr id="10" name="Slide Number Placeholder 9">
            <a:extLst>
              <a:ext uri="{FF2B5EF4-FFF2-40B4-BE49-F238E27FC236}">
                <a16:creationId xmlns:a16="http://schemas.microsoft.com/office/drawing/2014/main" id="{C7C46484-22AD-4CEF-AA96-8EE17273DE1E}"/>
              </a:ext>
            </a:extLst>
          </p:cNvPr>
          <p:cNvSpPr>
            <a:spLocks noGrp="1"/>
          </p:cNvSpPr>
          <p:nvPr>
            <p:ph type="sldNum" sz="quarter" idx="4294967295"/>
          </p:nvPr>
        </p:nvSpPr>
        <p:spPr>
          <a:xfrm>
            <a:off x="11776075" y="6462713"/>
            <a:ext cx="415925"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3A298E-B01D-4056-8D78-ADC7ACA6D1B1}" type="slidenum">
              <a:rPr kumimoji="0" lang="bg-BG" sz="800" b="0" i="0" u="none" strike="noStrike" kern="1200" cap="none" spc="0" normalizeH="0" baseline="0" noProof="0" smtClean="0">
                <a:ln>
                  <a:noFill/>
                </a:ln>
                <a:solidFill>
                  <a:srgbClr val="627776"/>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bg-BG" sz="800" b="0" i="0" u="none" strike="noStrike" kern="1200" cap="none" spc="0" normalizeH="0" baseline="0" noProof="0">
              <a:ln>
                <a:noFill/>
              </a:ln>
              <a:solidFill>
                <a:srgbClr val="627776"/>
              </a:solidFill>
              <a:effectLst/>
              <a:uLnTx/>
              <a:uFillTx/>
              <a:latin typeface="Arial"/>
              <a:ea typeface="+mn-ea"/>
              <a:cs typeface="+mn-cs"/>
            </a:endParaRPr>
          </a:p>
        </p:txBody>
      </p:sp>
      <p:pic>
        <p:nvPicPr>
          <p:cNvPr id="3" name="Picture 2">
            <a:extLst>
              <a:ext uri="{FF2B5EF4-FFF2-40B4-BE49-F238E27FC236}">
                <a16:creationId xmlns:a16="http://schemas.microsoft.com/office/drawing/2014/main" id="{C82E54C4-67D1-24A6-4494-E314EA504A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41472" y="138953"/>
            <a:ext cx="7642130" cy="6037730"/>
          </a:xfrm>
          <a:prstGeom prst="rect">
            <a:avLst/>
          </a:prstGeom>
        </p:spPr>
      </p:pic>
      <p:graphicFrame>
        <p:nvGraphicFramePr>
          <p:cNvPr id="6" name="Diagram 5">
            <a:extLst>
              <a:ext uri="{FF2B5EF4-FFF2-40B4-BE49-F238E27FC236}">
                <a16:creationId xmlns:a16="http://schemas.microsoft.com/office/drawing/2014/main" id="{E829DAB1-18A3-6CBD-E76B-8B8F710E95BD}"/>
              </a:ext>
            </a:extLst>
          </p:cNvPr>
          <p:cNvGraphicFramePr/>
          <p:nvPr>
            <p:extLst>
              <p:ext uri="{D42A27DB-BD31-4B8C-83A1-F6EECF244321}">
                <p14:modId xmlns:p14="http://schemas.microsoft.com/office/powerpoint/2010/main" val="1171952206"/>
              </p:ext>
            </p:extLst>
          </p:nvPr>
        </p:nvGraphicFramePr>
        <p:xfrm>
          <a:off x="108398" y="2556968"/>
          <a:ext cx="4682478" cy="21788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4555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6836EA-4FBA-1128-F48E-4057E386C730}"/>
              </a:ext>
            </a:extLst>
          </p:cNvPr>
          <p:cNvSpPr>
            <a:spLocks noGrp="1"/>
          </p:cNvSpPr>
          <p:nvPr>
            <p:ph type="title"/>
          </p:nvPr>
        </p:nvSpPr>
        <p:spPr/>
        <p:txBody>
          <a:bodyPr/>
          <a:lstStyle/>
          <a:p>
            <a:r>
              <a:rPr lang="en-US" altLang="zh-CN" dirty="0"/>
              <a:t>Manual Inspection Test</a:t>
            </a:r>
            <a:endParaRPr lang="en-US" dirty="0"/>
          </a:p>
        </p:txBody>
      </p:sp>
      <p:sp>
        <p:nvSpPr>
          <p:cNvPr id="10" name="Slide Number Placeholder 9">
            <a:extLst>
              <a:ext uri="{FF2B5EF4-FFF2-40B4-BE49-F238E27FC236}">
                <a16:creationId xmlns:a16="http://schemas.microsoft.com/office/drawing/2014/main" id="{C7C46484-22AD-4CEF-AA96-8EE17273DE1E}"/>
              </a:ext>
            </a:extLst>
          </p:cNvPr>
          <p:cNvSpPr>
            <a:spLocks noGrp="1"/>
          </p:cNvSpPr>
          <p:nvPr>
            <p:ph type="sldNum" sz="quarter" idx="4294967295"/>
          </p:nvPr>
        </p:nvSpPr>
        <p:spPr>
          <a:xfrm>
            <a:off x="11776075" y="6462713"/>
            <a:ext cx="415925"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3A298E-B01D-4056-8D78-ADC7ACA6D1B1}" type="slidenum">
              <a:rPr kumimoji="0" lang="bg-BG" sz="800" b="0" i="0" u="none" strike="noStrike" kern="1200" cap="none" spc="0" normalizeH="0" baseline="0" noProof="0" smtClean="0">
                <a:ln>
                  <a:noFill/>
                </a:ln>
                <a:solidFill>
                  <a:srgbClr val="627776"/>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bg-BG" sz="800" b="0" i="0" u="none" strike="noStrike" kern="1200" cap="none" spc="0" normalizeH="0" baseline="0" noProof="0">
              <a:ln>
                <a:noFill/>
              </a:ln>
              <a:solidFill>
                <a:srgbClr val="627776"/>
              </a:solidFill>
              <a:effectLst/>
              <a:uLnTx/>
              <a:uFillTx/>
              <a:latin typeface="Arial"/>
              <a:ea typeface="+mn-ea"/>
              <a:cs typeface="+mn-cs"/>
            </a:endParaRPr>
          </a:p>
        </p:txBody>
      </p:sp>
      <p:sp>
        <p:nvSpPr>
          <p:cNvPr id="18" name="Text Placeholder 7">
            <a:extLst>
              <a:ext uri="{FF2B5EF4-FFF2-40B4-BE49-F238E27FC236}">
                <a16:creationId xmlns:a16="http://schemas.microsoft.com/office/drawing/2014/main" id="{6BCDD273-7891-A1AA-4528-85FE6324122D}"/>
              </a:ext>
            </a:extLst>
          </p:cNvPr>
          <p:cNvSpPr>
            <a:spLocks noGrp="1"/>
          </p:cNvSpPr>
          <p:nvPr>
            <p:ph type="body" sz="half" idx="4294967295"/>
          </p:nvPr>
        </p:nvSpPr>
        <p:spPr>
          <a:xfrm>
            <a:off x="5029031" y="6522804"/>
            <a:ext cx="6162751" cy="244942"/>
          </a:xfrm>
        </p:spPr>
        <p:txBody>
          <a:bodyPr/>
          <a:lstStyle/>
          <a:p>
            <a:pPr marL="285750" indent="-285750">
              <a:buFont typeface="Arial" panose="020B0604020202020204" pitchFamily="34" charset="0"/>
              <a:buChar char="•"/>
            </a:pPr>
            <a:r>
              <a:rPr lang="en-US" sz="800" dirty="0"/>
              <a:t>Test report: </a:t>
            </a:r>
            <a:r>
              <a:rPr lang="en-US" sz="800" u="sng" dirty="0">
                <a:solidFill>
                  <a:schemeClr val="accent1"/>
                </a:solidFill>
                <a:effectLst/>
                <a:latin typeface="Arial" panose="020B0604020202020204" pitchFamily="34" charset="0"/>
                <a:ea typeface="DengXian" panose="02010600030101010101" pitchFamily="2" charset="-122"/>
                <a:hlinkClick r:id="rId3"/>
              </a:rPr>
              <a:t>https://gn.wats.com/Modules/ViewUUT_Report.html?id=c8c7f90a-a3ca-4c39-8d94-b418221507d3</a:t>
            </a:r>
            <a:endParaRPr lang="en-US" sz="800" u="sng" dirty="0">
              <a:solidFill>
                <a:schemeClr val="accent1"/>
              </a:solidFill>
              <a:effectLst/>
              <a:latin typeface="Arial" panose="020B0604020202020204" pitchFamily="34" charset="0"/>
              <a:ea typeface="DengXian" panose="02010600030101010101" pitchFamily="2" charset="-122"/>
            </a:endParaRPr>
          </a:p>
        </p:txBody>
      </p:sp>
      <p:pic>
        <p:nvPicPr>
          <p:cNvPr id="5" name="Picture 4">
            <a:extLst>
              <a:ext uri="{FF2B5EF4-FFF2-40B4-BE49-F238E27FC236}">
                <a16:creationId xmlns:a16="http://schemas.microsoft.com/office/drawing/2014/main" id="{748B3B4E-F957-3E31-16A1-BF425A9F8B4F}"/>
              </a:ext>
            </a:extLst>
          </p:cNvPr>
          <p:cNvPicPr>
            <a:picLocks noChangeAspect="1"/>
          </p:cNvPicPr>
          <p:nvPr/>
        </p:nvPicPr>
        <p:blipFill>
          <a:blip r:embed="rId4"/>
          <a:stretch>
            <a:fillRect/>
          </a:stretch>
        </p:blipFill>
        <p:spPr>
          <a:xfrm>
            <a:off x="7826187" y="904761"/>
            <a:ext cx="4311214" cy="5557952"/>
          </a:xfrm>
          <a:prstGeom prst="rect">
            <a:avLst/>
          </a:prstGeom>
        </p:spPr>
      </p:pic>
      <p:graphicFrame>
        <p:nvGraphicFramePr>
          <p:cNvPr id="17" name="Diagram 16">
            <a:extLst>
              <a:ext uri="{FF2B5EF4-FFF2-40B4-BE49-F238E27FC236}">
                <a16:creationId xmlns:a16="http://schemas.microsoft.com/office/drawing/2014/main" id="{3EBEF1B5-9E53-832E-6A35-3DD5B04800BA}"/>
              </a:ext>
            </a:extLst>
          </p:cNvPr>
          <p:cNvGraphicFramePr/>
          <p:nvPr>
            <p:extLst>
              <p:ext uri="{D42A27DB-BD31-4B8C-83A1-F6EECF244321}">
                <p14:modId xmlns:p14="http://schemas.microsoft.com/office/powerpoint/2010/main" val="2345191500"/>
              </p:ext>
            </p:extLst>
          </p:nvPr>
        </p:nvGraphicFramePr>
        <p:xfrm>
          <a:off x="-657483" y="1122076"/>
          <a:ext cx="5769490" cy="21788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Picture 2">
            <a:extLst>
              <a:ext uri="{FF2B5EF4-FFF2-40B4-BE49-F238E27FC236}">
                <a16:creationId xmlns:a16="http://schemas.microsoft.com/office/drawing/2014/main" id="{50D1C6C1-528B-5E2A-F9D6-F83D5B01B94E}"/>
              </a:ext>
            </a:extLst>
          </p:cNvPr>
          <p:cNvPicPr>
            <a:picLocks noChangeAspect="1"/>
          </p:cNvPicPr>
          <p:nvPr/>
        </p:nvPicPr>
        <p:blipFill>
          <a:blip r:embed="rId10"/>
          <a:stretch>
            <a:fillRect/>
          </a:stretch>
        </p:blipFill>
        <p:spPr>
          <a:xfrm>
            <a:off x="3935506" y="904761"/>
            <a:ext cx="3852851" cy="5561387"/>
          </a:xfrm>
          <a:prstGeom prst="rect">
            <a:avLst/>
          </a:prstGeom>
        </p:spPr>
      </p:pic>
      <p:sp>
        <p:nvSpPr>
          <p:cNvPr id="6" name="Rectangle 5">
            <a:extLst>
              <a:ext uri="{FF2B5EF4-FFF2-40B4-BE49-F238E27FC236}">
                <a16:creationId xmlns:a16="http://schemas.microsoft.com/office/drawing/2014/main" id="{216BE607-BBA0-5C4E-1112-9FFF2B0A5314}"/>
              </a:ext>
            </a:extLst>
          </p:cNvPr>
          <p:cNvSpPr/>
          <p:nvPr/>
        </p:nvSpPr>
        <p:spPr>
          <a:xfrm>
            <a:off x="5647765" y="2223247"/>
            <a:ext cx="179294" cy="8516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E3146DF-EB45-1770-53FB-34586D95FCDE}"/>
              </a:ext>
            </a:extLst>
          </p:cNvPr>
          <p:cNvSpPr/>
          <p:nvPr/>
        </p:nvSpPr>
        <p:spPr>
          <a:xfrm flipH="1">
            <a:off x="5066951" y="1181110"/>
            <a:ext cx="209724" cy="898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486DCF-C565-E5B8-ED3B-BEFC6431B6F2}"/>
              </a:ext>
            </a:extLst>
          </p:cNvPr>
          <p:cNvSpPr/>
          <p:nvPr/>
        </p:nvSpPr>
        <p:spPr>
          <a:xfrm flipH="1">
            <a:off x="7031373" y="1181110"/>
            <a:ext cx="209724" cy="898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8077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0D6C9-3ECB-DD76-7CBA-5DC367B06D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540E49F-8085-CBE9-A07E-DE4194EA281E}"/>
              </a:ext>
            </a:extLst>
          </p:cNvPr>
          <p:cNvSpPr>
            <a:spLocks noGrp="1"/>
          </p:cNvSpPr>
          <p:nvPr>
            <p:ph type="title"/>
          </p:nvPr>
        </p:nvSpPr>
        <p:spPr/>
        <p:txBody>
          <a:bodyPr/>
          <a:lstStyle/>
          <a:p>
            <a:r>
              <a:rPr lang="en-US" altLang="zh-CN" dirty="0"/>
              <a:t>OBA Test Dashboard</a:t>
            </a:r>
            <a:endParaRPr lang="en-US" dirty="0"/>
          </a:p>
        </p:txBody>
      </p:sp>
      <p:sp>
        <p:nvSpPr>
          <p:cNvPr id="10" name="Slide Number Placeholder 9">
            <a:extLst>
              <a:ext uri="{FF2B5EF4-FFF2-40B4-BE49-F238E27FC236}">
                <a16:creationId xmlns:a16="http://schemas.microsoft.com/office/drawing/2014/main" id="{CB12CB22-A7D6-39BD-95AA-232EAFF603C3}"/>
              </a:ext>
            </a:extLst>
          </p:cNvPr>
          <p:cNvSpPr>
            <a:spLocks noGrp="1"/>
          </p:cNvSpPr>
          <p:nvPr>
            <p:ph type="sldNum" sz="quarter" idx="4294967295"/>
          </p:nvPr>
        </p:nvSpPr>
        <p:spPr>
          <a:xfrm>
            <a:off x="11776075" y="6462713"/>
            <a:ext cx="415925"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3A298E-B01D-4056-8D78-ADC7ACA6D1B1}" type="slidenum">
              <a:rPr kumimoji="0" lang="bg-BG" sz="800" b="0" i="0" u="none" strike="noStrike" kern="1200" cap="none" spc="0" normalizeH="0" baseline="0" noProof="0" smtClean="0">
                <a:ln>
                  <a:noFill/>
                </a:ln>
                <a:solidFill>
                  <a:srgbClr val="627776"/>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bg-BG" sz="800" b="0" i="0" u="none" strike="noStrike" kern="1200" cap="none" spc="0" normalizeH="0" baseline="0" noProof="0">
              <a:ln>
                <a:noFill/>
              </a:ln>
              <a:solidFill>
                <a:srgbClr val="627776"/>
              </a:solidFill>
              <a:effectLst/>
              <a:uLnTx/>
              <a:uFillTx/>
              <a:latin typeface="Arial"/>
              <a:ea typeface="+mn-ea"/>
              <a:cs typeface="+mn-cs"/>
            </a:endParaRPr>
          </a:p>
        </p:txBody>
      </p:sp>
      <p:pic>
        <p:nvPicPr>
          <p:cNvPr id="2050" name="Picture 2">
            <a:extLst>
              <a:ext uri="{FF2B5EF4-FFF2-40B4-BE49-F238E27FC236}">
                <a16:creationId xmlns:a16="http://schemas.microsoft.com/office/drawing/2014/main" id="{A9EB3943-2867-0F36-6670-BF89A70A75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59" y="902276"/>
            <a:ext cx="11914675" cy="57727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75ED317-969F-365F-5B69-4351197C7AD2}"/>
              </a:ext>
            </a:extLst>
          </p:cNvPr>
          <p:cNvSpPr/>
          <p:nvPr/>
        </p:nvSpPr>
        <p:spPr>
          <a:xfrm>
            <a:off x="8808440" y="4567805"/>
            <a:ext cx="142613" cy="838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98401B7-44D4-FFEC-4525-5F4FBE6DC67B}"/>
              </a:ext>
            </a:extLst>
          </p:cNvPr>
          <p:cNvSpPr/>
          <p:nvPr/>
        </p:nvSpPr>
        <p:spPr>
          <a:xfrm>
            <a:off x="10521191" y="5191865"/>
            <a:ext cx="142613" cy="838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31069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9A3B5589-FBE2-5A48-1FCD-6321B06524D6}"/>
              </a:ext>
            </a:extLst>
          </p:cNvPr>
          <p:cNvSpPr/>
          <p:nvPr/>
        </p:nvSpPr>
        <p:spPr>
          <a:xfrm>
            <a:off x="0" y="0"/>
            <a:ext cx="12192000" cy="2308324"/>
          </a:xfrm>
          <a:prstGeom prst="rect">
            <a:avLst/>
          </a:prstGeom>
          <a:noFill/>
        </p:spPr>
        <p:txBody>
          <a:bodyPr wrap="square" lIns="91440" tIns="45720" rIns="91440" bIns="45720">
            <a:spAutoFit/>
          </a:bodyPr>
          <a:lstStyle/>
          <a:p>
            <a:pPr algn="ctr"/>
            <a:r>
              <a:rPr lang="en-US" sz="7200" b="1" noProof="0" dirty="0">
                <a:ln w="38100">
                  <a:solidFill>
                    <a:schemeClr val="bg1"/>
                  </a:solidFill>
                  <a:prstDash val="solid"/>
                </a:ln>
                <a:solidFill>
                  <a:schemeClr val="accent2">
                    <a:lumMod val="40000"/>
                    <a:lumOff val="60000"/>
                  </a:schemeClr>
                </a:solidFill>
              </a:rPr>
              <a:t>WATS-UP - Drammen</a:t>
            </a:r>
          </a:p>
          <a:p>
            <a:pPr algn="ctr"/>
            <a:r>
              <a:rPr lang="en-US" sz="7200" b="1" dirty="0">
                <a:ln w="38100">
                  <a:solidFill>
                    <a:schemeClr val="bg1"/>
                  </a:solidFill>
                  <a:prstDash val="solid"/>
                </a:ln>
                <a:solidFill>
                  <a:schemeClr val="accent2">
                    <a:lumMod val="40000"/>
                    <a:lumOff val="60000"/>
                  </a:schemeClr>
                </a:solidFill>
              </a:rPr>
              <a:t>2026</a:t>
            </a:r>
          </a:p>
        </p:txBody>
      </p:sp>
      <p:sp>
        <p:nvSpPr>
          <p:cNvPr id="4" name="TextBox 3">
            <a:extLst>
              <a:ext uri="{FF2B5EF4-FFF2-40B4-BE49-F238E27FC236}">
                <a16:creationId xmlns:a16="http://schemas.microsoft.com/office/drawing/2014/main" id="{9B4B8B50-D7DC-5DF7-2720-25098AC92946}"/>
              </a:ext>
            </a:extLst>
          </p:cNvPr>
          <p:cNvSpPr txBox="1"/>
          <p:nvPr/>
        </p:nvSpPr>
        <p:spPr>
          <a:xfrm>
            <a:off x="0" y="4616648"/>
            <a:ext cx="6666063" cy="2308324"/>
          </a:xfrm>
          <a:prstGeom prst="rect">
            <a:avLst/>
          </a:prstGeom>
          <a:noFill/>
        </p:spPr>
        <p:txBody>
          <a:bodyPr wrap="square">
            <a:spAutoFit/>
          </a:bodyPr>
          <a:lstStyle/>
          <a:p>
            <a:r>
              <a:rPr lang="en-US" sz="1800" b="1" u="sng" noProof="0" dirty="0">
                <a:ln w="0">
                  <a:solidFill>
                    <a:schemeClr val="bg1"/>
                  </a:solidFill>
                </a:ln>
                <a:solidFill>
                  <a:srgbClr val="FFC000"/>
                </a:solidFill>
                <a:effectLst>
                  <a:outerShdw blurRad="38100" dist="19050" dir="2700000" algn="tl" rotWithShape="0">
                    <a:schemeClr val="dk1">
                      <a:alpha val="40000"/>
                    </a:schemeClr>
                  </a:outerShdw>
                </a:effectLst>
              </a:rPr>
              <a:t>Content by</a:t>
            </a:r>
          </a:p>
          <a:p>
            <a:r>
              <a:rPr lang="en-US" b="1" dirty="0">
                <a:ln w="6350">
                  <a:solidFill>
                    <a:schemeClr val="bg1"/>
                  </a:solidFill>
                </a:ln>
                <a:solidFill>
                  <a:srgbClr val="FFC000"/>
                </a:solidFill>
                <a:effectLst>
                  <a:outerShdw blurRad="38100" dist="19050" dir="2700000" algn="tl" rotWithShape="0">
                    <a:schemeClr val="dk1">
                      <a:alpha val="40000"/>
                    </a:schemeClr>
                  </a:outerShdw>
                </a:effectLst>
              </a:rPr>
              <a:t>Mia Shi – Test Engineer</a:t>
            </a:r>
          </a:p>
          <a:p>
            <a:r>
              <a:rPr lang="en-US" b="1" dirty="0">
                <a:ln w="6350">
                  <a:solidFill>
                    <a:schemeClr val="bg1"/>
                  </a:solidFill>
                </a:ln>
                <a:solidFill>
                  <a:srgbClr val="FFC000"/>
                </a:solidFill>
                <a:effectLst>
                  <a:outerShdw blurRad="38100" dist="19050" dir="2700000" algn="tl" rotWithShape="0">
                    <a:schemeClr val="dk1">
                      <a:alpha val="40000"/>
                    </a:schemeClr>
                  </a:outerShdw>
                </a:effectLst>
              </a:rPr>
              <a:t>Tue Lunde Shultz - Manufacturing Data Analyst</a:t>
            </a:r>
          </a:p>
          <a:p>
            <a:r>
              <a:rPr lang="en-US" b="1" dirty="0">
                <a:ln w="6350">
                  <a:solidFill>
                    <a:schemeClr val="bg1"/>
                  </a:solidFill>
                </a:ln>
                <a:solidFill>
                  <a:srgbClr val="FFC000"/>
                </a:solidFill>
                <a:effectLst>
                  <a:outerShdw blurRad="38100" dist="19050" dir="2700000" algn="tl" rotWithShape="0">
                    <a:schemeClr val="dk1">
                      <a:alpha val="40000"/>
                    </a:schemeClr>
                  </a:outerShdw>
                </a:effectLst>
              </a:rPr>
              <a:t>Eric Jensen - Senior Test Development Engineer</a:t>
            </a:r>
          </a:p>
          <a:p>
            <a:r>
              <a:rPr lang="en-US" sz="1800" b="1" noProof="0" dirty="0">
                <a:ln w="6350">
                  <a:solidFill>
                    <a:schemeClr val="bg1"/>
                  </a:solidFill>
                </a:ln>
                <a:solidFill>
                  <a:srgbClr val="FFC000"/>
                </a:solidFill>
                <a:effectLst>
                  <a:outerShdw blurRad="38100" dist="19050" dir="2700000" algn="tl" rotWithShape="0">
                    <a:schemeClr val="dk1">
                      <a:alpha val="40000"/>
                    </a:schemeClr>
                  </a:outerShdw>
                </a:effectLst>
              </a:rPr>
              <a:t>Morten Wille - Manager, Manufacturing Test Ballerup</a:t>
            </a:r>
          </a:p>
          <a:p>
            <a:r>
              <a:rPr lang="en-US" sz="1800" b="1" noProof="0" dirty="0">
                <a:ln w="6350">
                  <a:solidFill>
                    <a:schemeClr val="bg1"/>
                  </a:solidFill>
                </a:ln>
                <a:solidFill>
                  <a:srgbClr val="FFC000"/>
                </a:solidFill>
                <a:effectLst>
                  <a:outerShdw blurRad="38100" dist="19050" dir="2700000" algn="tl" rotWithShape="0">
                    <a:schemeClr val="dk1">
                      <a:alpha val="40000"/>
                    </a:schemeClr>
                  </a:outerShdw>
                </a:effectLst>
              </a:rPr>
              <a:t>Aaron Greenyer - Manufacturing Process Engineer</a:t>
            </a:r>
          </a:p>
          <a:p>
            <a:r>
              <a:rPr lang="en-US" b="1" dirty="0">
                <a:ln w="6350">
                  <a:solidFill>
                    <a:schemeClr val="bg1"/>
                  </a:solidFill>
                </a:ln>
                <a:solidFill>
                  <a:srgbClr val="FFC000"/>
                </a:solidFill>
                <a:effectLst>
                  <a:outerShdw blurRad="38100" dist="19050" dir="2700000" algn="tl" rotWithShape="0">
                    <a:schemeClr val="dk1">
                      <a:alpha val="40000"/>
                    </a:schemeClr>
                  </a:outerShdw>
                </a:effectLst>
              </a:rPr>
              <a:t>Thanh Osmancevic - Operations Technology Manager</a:t>
            </a:r>
            <a:endParaRPr lang="en-US" sz="1800" b="1" noProof="0" dirty="0">
              <a:ln w="6350">
                <a:solidFill>
                  <a:schemeClr val="bg1"/>
                </a:solidFill>
              </a:ln>
              <a:solidFill>
                <a:srgbClr val="FFC000"/>
              </a:solidFill>
              <a:effectLst>
                <a:outerShdw blurRad="38100" dist="19050" dir="2700000" algn="tl" rotWithShape="0">
                  <a:schemeClr val="dk1">
                    <a:alpha val="40000"/>
                  </a:schemeClr>
                </a:outerShdw>
              </a:effectLst>
            </a:endParaRPr>
          </a:p>
          <a:p>
            <a:r>
              <a:rPr lang="en-US" b="1" dirty="0">
                <a:ln w="6350">
                  <a:solidFill>
                    <a:schemeClr val="bg1"/>
                  </a:solidFill>
                </a:ln>
                <a:solidFill>
                  <a:srgbClr val="FFC000"/>
                </a:solidFill>
                <a:effectLst>
                  <a:outerShdw blurRad="38100" dist="19050" dir="2700000" algn="tl" rotWithShape="0">
                    <a:schemeClr val="dk1">
                      <a:alpha val="40000"/>
                    </a:schemeClr>
                  </a:outerShdw>
                </a:effectLst>
              </a:rPr>
              <a:t>Ole Happle Sørensen - Director of Global Industrialization</a:t>
            </a:r>
          </a:p>
        </p:txBody>
      </p:sp>
      <p:pic>
        <p:nvPicPr>
          <p:cNvPr id="5" name="Picture 4" descr="WATS - Apps on Google Play">
            <a:extLst>
              <a:ext uri="{FF2B5EF4-FFF2-40B4-BE49-F238E27FC236}">
                <a16:creationId xmlns:a16="http://schemas.microsoft.com/office/drawing/2014/main" id="{ABAFA9B3-378A-C38B-46DF-E459E9B58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4770" y="2308324"/>
            <a:ext cx="671561" cy="6715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552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11BB3-7940-449F-64EE-DDA21C56935E}"/>
            </a:ext>
          </a:extLst>
        </p:cNvPr>
        <p:cNvGrpSpPr/>
        <p:nvPr/>
      </p:nvGrpSpPr>
      <p:grpSpPr>
        <a:xfrm>
          <a:off x="0" y="0"/>
          <a:ext cx="0" cy="0"/>
          <a:chOff x="0" y="0"/>
          <a:chExt cx="0" cy="0"/>
        </a:xfrm>
      </p:grpSpPr>
      <p:pic>
        <p:nvPicPr>
          <p:cNvPr id="5122" name="Picture 2" descr="I løbet af 2025 har det danske selskab lidt overraskende for mange klemt ekstra omsætning og indtjening ud af Falcom-divisionen, der ellers ikke har bidraget væsentligt, siden GN første gang omtalte det tværgående projekt i 2018. | Foto: Thomas Lekfeldt">
            <a:extLst>
              <a:ext uri="{FF2B5EF4-FFF2-40B4-BE49-F238E27FC236}">
                <a16:creationId xmlns:a16="http://schemas.microsoft.com/office/drawing/2014/main" id="{AD002AA8-D26E-B0F5-07FE-5000F3C09BE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9FDDD690-5DCD-D14E-8A44-8A380BA4EDC5}"/>
              </a:ext>
            </a:extLst>
          </p:cNvPr>
          <p:cNvSpPr>
            <a:spLocks noGrp="1"/>
          </p:cNvSpPr>
          <p:nvPr>
            <p:ph type="title"/>
          </p:nvPr>
        </p:nvSpPr>
        <p:spPr>
          <a:xfrm>
            <a:off x="723900" y="5404421"/>
            <a:ext cx="10515600" cy="1325563"/>
          </a:xfrm>
        </p:spPr>
        <p:txBody>
          <a:bodyPr>
            <a:normAutofit fontScale="90000"/>
          </a:bodyPr>
          <a:lstStyle/>
          <a:p>
            <a:r>
              <a:rPr lang="en-US" dirty="0"/>
              <a:t>Radio Equipment Directive (RED) (2014/53/EU)</a:t>
            </a:r>
            <a:endParaRPr lang="en-US" noProof="0" dirty="0"/>
          </a:p>
        </p:txBody>
      </p:sp>
    </p:spTree>
    <p:extLst>
      <p:ext uri="{BB962C8B-B14F-4D97-AF65-F5344CB8AC3E}">
        <p14:creationId xmlns:p14="http://schemas.microsoft.com/office/powerpoint/2010/main" val="1251994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B7243-B893-4406-3C4E-3F214095FC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1F3C3-9983-6D89-260E-FB21816BC713}"/>
              </a:ext>
            </a:extLst>
          </p:cNvPr>
          <p:cNvSpPr>
            <a:spLocks noGrp="1"/>
          </p:cNvSpPr>
          <p:nvPr>
            <p:ph type="title"/>
          </p:nvPr>
        </p:nvSpPr>
        <p:spPr/>
        <p:txBody>
          <a:bodyPr/>
          <a:lstStyle/>
          <a:p>
            <a:r>
              <a:rPr lang="en-US">
                <a:latin typeface="Arial"/>
                <a:cs typeface="Arial"/>
              </a:rPr>
              <a:t>Handling mandatory RED security in real-time</a:t>
            </a:r>
            <a:endParaRPr lang="en-US"/>
          </a:p>
        </p:txBody>
      </p:sp>
      <p:sp>
        <p:nvSpPr>
          <p:cNvPr id="3" name="Text Placeholder 2">
            <a:extLst>
              <a:ext uri="{FF2B5EF4-FFF2-40B4-BE49-F238E27FC236}">
                <a16:creationId xmlns:a16="http://schemas.microsoft.com/office/drawing/2014/main" id="{BC944BD7-31E0-7C08-EF55-435E43DDE7EF}"/>
              </a:ext>
            </a:extLst>
          </p:cNvPr>
          <p:cNvSpPr>
            <a:spLocks noGrp="1"/>
          </p:cNvSpPr>
          <p:nvPr>
            <p:ph type="body" sz="quarter" idx="13"/>
          </p:nvPr>
        </p:nvSpPr>
        <p:spPr>
          <a:xfrm>
            <a:off x="263525" y="923857"/>
            <a:ext cx="5650257" cy="5667167"/>
          </a:xfrm>
        </p:spPr>
        <p:txBody>
          <a:bodyPr vert="horz" lIns="0" tIns="0" rIns="0" bIns="0" rtlCol="0" anchor="t">
            <a:noAutofit/>
          </a:bodyPr>
          <a:lstStyle/>
          <a:p>
            <a:r>
              <a:rPr lang="en-US" b="1" u="sng" dirty="0">
                <a:latin typeface="Arial"/>
                <a:cs typeface="Arial"/>
              </a:rPr>
              <a:t>Articles 3.3 d/e/f were made effective August 1 2025, </a:t>
            </a:r>
            <a:r>
              <a:rPr lang="en-US" b="1" u="sng" dirty="0" err="1">
                <a:latin typeface="Arial"/>
                <a:cs typeface="Arial"/>
              </a:rPr>
              <a:t>effectivley</a:t>
            </a:r>
            <a:r>
              <a:rPr lang="en-US" b="1" u="sng" dirty="0">
                <a:latin typeface="Arial"/>
                <a:cs typeface="Arial"/>
              </a:rPr>
              <a:t> requiring us to:</a:t>
            </a:r>
            <a:endParaRPr lang="en-US" b="1" u="sng" dirty="0"/>
          </a:p>
          <a:p>
            <a:r>
              <a:rPr lang="en-US" dirty="0">
                <a:latin typeface="Arial"/>
                <a:cs typeface="Arial"/>
              </a:rPr>
              <a:t> - prevent misuse of service and network resources</a:t>
            </a:r>
            <a:endParaRPr lang="en-US" dirty="0"/>
          </a:p>
          <a:p>
            <a:r>
              <a:rPr lang="en-US" dirty="0">
                <a:latin typeface="Arial"/>
                <a:cs typeface="Arial"/>
              </a:rPr>
              <a:t> - protect end users in relation to GPDR</a:t>
            </a:r>
            <a:endParaRPr lang="en-US" dirty="0"/>
          </a:p>
          <a:p>
            <a:r>
              <a:rPr lang="en-US" dirty="0">
                <a:latin typeface="Arial"/>
                <a:cs typeface="Arial"/>
              </a:rPr>
              <a:t> - enhancing features to protect against </a:t>
            </a:r>
            <a:r>
              <a:rPr lang="en-US" dirty="0" err="1">
                <a:latin typeface="Arial"/>
                <a:cs typeface="Arial"/>
              </a:rPr>
              <a:t>fraduolous</a:t>
            </a:r>
            <a:r>
              <a:rPr lang="en-US" dirty="0">
                <a:latin typeface="Arial"/>
                <a:cs typeface="Arial"/>
              </a:rPr>
              <a:t> attacks</a:t>
            </a:r>
          </a:p>
          <a:p>
            <a:endParaRPr lang="en-US" dirty="0">
              <a:latin typeface="Arial"/>
              <a:cs typeface="Arial"/>
            </a:endParaRPr>
          </a:p>
          <a:p>
            <a:r>
              <a:rPr lang="en-US" dirty="0">
                <a:latin typeface="Arial"/>
                <a:cs typeface="Arial"/>
              </a:rPr>
              <a:t>Utilizing UUT reports in WATS, GN was able to quickly outline, develop and test a global solution, allowing us to keep track of RED keys to unlock devices in use cases across manufacturing sites and regions, without the keys following the end user device.</a:t>
            </a:r>
          </a:p>
          <a:p>
            <a:endParaRPr lang="en-US" dirty="0">
              <a:latin typeface="Arial"/>
              <a:cs typeface="Arial"/>
            </a:endParaRPr>
          </a:p>
          <a:p>
            <a:r>
              <a:rPr lang="en-US" dirty="0">
                <a:latin typeface="Arial"/>
                <a:cs typeface="Arial"/>
              </a:rPr>
              <a:t>Locking in bulk production, and unlocking/locking again in End of Line production.</a:t>
            </a:r>
          </a:p>
          <a:p>
            <a:endParaRPr lang="en-US" dirty="0">
              <a:latin typeface="Arial"/>
              <a:cs typeface="Arial"/>
            </a:endParaRPr>
          </a:p>
          <a:p>
            <a:r>
              <a:rPr lang="en-US" dirty="0">
                <a:latin typeface="Arial"/>
                <a:cs typeface="Arial"/>
              </a:rPr>
              <a:t>It was made possible by deploying a support module for our test applications, with a global WATS token, only having access to the part number we've defined for the RED key UUT reports.</a:t>
            </a:r>
          </a:p>
          <a:p>
            <a:endParaRPr lang="en-US" dirty="0"/>
          </a:p>
          <a:p>
            <a:r>
              <a:rPr lang="en-US" sz="1000" i="1" dirty="0">
                <a:latin typeface="Arial"/>
                <a:cs typeface="Arial"/>
              </a:rPr>
              <a:t>Note: The same concept will be applied for other globally accessible key exchanges; some through Asset Manager, and some through UUT reports</a:t>
            </a:r>
            <a:endParaRPr lang="en-US" sz="1000" i="1" dirty="0"/>
          </a:p>
        </p:txBody>
      </p:sp>
      <p:pic>
        <p:nvPicPr>
          <p:cNvPr id="4" name="Content Placeholder 3" descr="A screenshot of a computer&#10;&#10;AI-generated content may be incorrect.">
            <a:extLst>
              <a:ext uri="{FF2B5EF4-FFF2-40B4-BE49-F238E27FC236}">
                <a16:creationId xmlns:a16="http://schemas.microsoft.com/office/drawing/2014/main" id="{582282B9-4CE1-841B-CEF8-DC094DD8CF7B}"/>
              </a:ext>
            </a:extLst>
          </p:cNvPr>
          <p:cNvPicPr>
            <a:picLocks noGrp="1" noChangeAspect="1"/>
          </p:cNvPicPr>
          <p:nvPr>
            <p:ph sz="quarter" idx="14"/>
          </p:nvPr>
        </p:nvPicPr>
        <p:blipFill>
          <a:blip r:embed="rId2"/>
          <a:srcRect l="54" r="12520" b="226"/>
          <a:stretch>
            <a:fillRect/>
          </a:stretch>
        </p:blipFill>
        <p:spPr>
          <a:xfrm>
            <a:off x="6393972" y="3491921"/>
            <a:ext cx="5020913" cy="2916443"/>
          </a:xfrm>
          <a:prstGeom prst="rect">
            <a:avLst/>
          </a:prstGeom>
          <a:solidFill>
            <a:srgbClr val="FFFFFF">
              <a:lumMod val="75000"/>
            </a:srgbClr>
          </a:solidFill>
        </p:spPr>
      </p:pic>
      <p:pic>
        <p:nvPicPr>
          <p:cNvPr id="5" name="Picture 4" descr="A diagram of a timeline&#10;&#10;AI-generated content may be incorrect.">
            <a:extLst>
              <a:ext uri="{FF2B5EF4-FFF2-40B4-BE49-F238E27FC236}">
                <a16:creationId xmlns:a16="http://schemas.microsoft.com/office/drawing/2014/main" id="{2611EF33-DA94-83C3-AC29-6D539958DA6F}"/>
              </a:ext>
            </a:extLst>
          </p:cNvPr>
          <p:cNvPicPr>
            <a:picLocks noChangeAspect="1"/>
          </p:cNvPicPr>
          <p:nvPr/>
        </p:nvPicPr>
        <p:blipFill>
          <a:blip r:embed="rId3"/>
          <a:stretch>
            <a:fillRect/>
          </a:stretch>
        </p:blipFill>
        <p:spPr>
          <a:xfrm>
            <a:off x="6394174" y="920092"/>
            <a:ext cx="5022575" cy="2493278"/>
          </a:xfrm>
          <a:prstGeom prst="rect">
            <a:avLst/>
          </a:prstGeom>
        </p:spPr>
      </p:pic>
    </p:spTree>
    <p:extLst>
      <p:ext uri="{BB962C8B-B14F-4D97-AF65-F5344CB8AC3E}">
        <p14:creationId xmlns:p14="http://schemas.microsoft.com/office/powerpoint/2010/main" val="1846734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Falcom OTE2000 Headset ">
            <a:extLst>
              <a:ext uri="{FF2B5EF4-FFF2-40B4-BE49-F238E27FC236}">
                <a16:creationId xmlns:a16="http://schemas.microsoft.com/office/drawing/2014/main" id="{653E1650-9687-8F1E-4C4F-2131083881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8377" y="596154"/>
            <a:ext cx="5612393" cy="5105399"/>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FCS FALCON EARS Tactical Communication Headset">
            <a:extLst>
              <a:ext uri="{FF2B5EF4-FFF2-40B4-BE49-F238E27FC236}">
                <a16:creationId xmlns:a16="http://schemas.microsoft.com/office/drawing/2014/main" id="{C98AA7CC-476B-922F-93D1-952A445E71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06" r="14771" b="25687"/>
          <a:stretch>
            <a:fillRect/>
          </a:stretch>
        </p:blipFill>
        <p:spPr bwMode="auto">
          <a:xfrm>
            <a:off x="0" y="-223"/>
            <a:ext cx="6508377" cy="685822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CEBFD6B2-3FD8-7CE6-D12F-C4BF8B7A53E0}"/>
              </a:ext>
            </a:extLst>
          </p:cNvPr>
          <p:cNvSpPr>
            <a:spLocks noGrp="1"/>
          </p:cNvSpPr>
          <p:nvPr>
            <p:ph type="title"/>
          </p:nvPr>
        </p:nvSpPr>
        <p:spPr>
          <a:xfrm>
            <a:off x="766483" y="5532437"/>
            <a:ext cx="10515600" cy="1325563"/>
          </a:xfrm>
        </p:spPr>
        <p:txBody>
          <a:bodyPr/>
          <a:lstStyle/>
          <a:p>
            <a:r>
              <a:rPr lang="en-US" sz="5950" noProof="0" dirty="0">
                <a:latin typeface="Arial"/>
                <a:cs typeface="Arial"/>
              </a:rPr>
              <a:t>WATS </a:t>
            </a:r>
            <a:r>
              <a:rPr lang="en-US" sz="5950" dirty="0">
                <a:latin typeface="Arial"/>
                <a:cs typeface="Arial"/>
              </a:rPr>
              <a:t>SW Distribution</a:t>
            </a:r>
            <a:endParaRPr lang="en-US" sz="5999" noProof="0" dirty="0"/>
          </a:p>
        </p:txBody>
      </p:sp>
    </p:spTree>
    <p:extLst>
      <p:ext uri="{BB962C8B-B14F-4D97-AF65-F5344CB8AC3E}">
        <p14:creationId xmlns:p14="http://schemas.microsoft.com/office/powerpoint/2010/main" val="969529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32780-49C5-7613-0FE1-302361177124}"/>
            </a:ext>
          </a:extLst>
        </p:cNvPr>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DFA67505-CD20-9546-9BCE-6BB6CC99F47B}"/>
              </a:ext>
            </a:extLst>
          </p:cNvPr>
          <p:cNvPicPr>
            <a:picLocks noChangeAspect="1"/>
          </p:cNvPicPr>
          <p:nvPr/>
        </p:nvPicPr>
        <p:blipFill>
          <a:blip r:embed="rId2"/>
          <a:stretch>
            <a:fillRect/>
          </a:stretch>
        </p:blipFill>
        <p:spPr>
          <a:xfrm>
            <a:off x="395107" y="914080"/>
            <a:ext cx="1505465" cy="1455609"/>
          </a:xfrm>
          <a:prstGeom prst="rect">
            <a:avLst/>
          </a:prstGeom>
          <a:ln w="6350" cap="sq">
            <a:solidFill>
              <a:schemeClr val="tx1"/>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1ECB1AF3-7858-41DE-C41D-7ADB592030D4}"/>
              </a:ext>
            </a:extLst>
          </p:cNvPr>
          <p:cNvSpPr txBox="1"/>
          <p:nvPr/>
        </p:nvSpPr>
        <p:spPr>
          <a:xfrm>
            <a:off x="418756" y="377567"/>
            <a:ext cx="48122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Arial"/>
              </a:rPr>
              <a:t>Software distribution is file distribution</a:t>
            </a:r>
            <a:endParaRPr lang="en-US"/>
          </a:p>
        </p:txBody>
      </p:sp>
      <p:sp>
        <p:nvSpPr>
          <p:cNvPr id="2" name="Arrow: Right 1">
            <a:extLst>
              <a:ext uri="{FF2B5EF4-FFF2-40B4-BE49-F238E27FC236}">
                <a16:creationId xmlns:a16="http://schemas.microsoft.com/office/drawing/2014/main" id="{BACBC8FA-51A3-DA09-4E40-DAE0A5176F50}"/>
              </a:ext>
            </a:extLst>
          </p:cNvPr>
          <p:cNvSpPr/>
          <p:nvPr/>
        </p:nvSpPr>
        <p:spPr>
          <a:xfrm>
            <a:off x="2086919" y="1432505"/>
            <a:ext cx="418756" cy="343243"/>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and white text&#10;&#10;AI-generated content may be incorrect.">
            <a:extLst>
              <a:ext uri="{FF2B5EF4-FFF2-40B4-BE49-F238E27FC236}">
                <a16:creationId xmlns:a16="http://schemas.microsoft.com/office/drawing/2014/main" id="{3579F2E1-11A6-EC15-5275-3B2C2AD63814}"/>
              </a:ext>
            </a:extLst>
          </p:cNvPr>
          <p:cNvPicPr>
            <a:picLocks noChangeAspect="1"/>
          </p:cNvPicPr>
          <p:nvPr/>
        </p:nvPicPr>
        <p:blipFill>
          <a:blip r:embed="rId3"/>
          <a:stretch>
            <a:fillRect/>
          </a:stretch>
        </p:blipFill>
        <p:spPr>
          <a:xfrm>
            <a:off x="2941663" y="1321086"/>
            <a:ext cx="3023329" cy="574467"/>
          </a:xfrm>
          <a:prstGeom prst="rect">
            <a:avLst/>
          </a:prstGeom>
          <a:ln w="6350"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descr="A screenshot of a computer&#10;&#10;AI-generated content may be incorrect.">
            <a:extLst>
              <a:ext uri="{FF2B5EF4-FFF2-40B4-BE49-F238E27FC236}">
                <a16:creationId xmlns:a16="http://schemas.microsoft.com/office/drawing/2014/main" id="{2E8668AC-E62F-0637-2985-065348A7B5EB}"/>
              </a:ext>
            </a:extLst>
          </p:cNvPr>
          <p:cNvPicPr>
            <a:picLocks noChangeAspect="1"/>
          </p:cNvPicPr>
          <p:nvPr/>
        </p:nvPicPr>
        <p:blipFill>
          <a:blip r:embed="rId4"/>
          <a:stretch>
            <a:fillRect/>
          </a:stretch>
        </p:blipFill>
        <p:spPr>
          <a:xfrm>
            <a:off x="392399" y="3336015"/>
            <a:ext cx="5086350" cy="2715562"/>
          </a:xfrm>
          <a:prstGeom prst="rect">
            <a:avLst/>
          </a:prstGeom>
          <a:ln w="6350" cap="sq">
            <a:solidFill>
              <a:schemeClr val="tx1"/>
            </a:solidFill>
            <a:prstDash val="solid"/>
            <a:miter lim="800000"/>
          </a:ln>
          <a:effectLst>
            <a:outerShdw blurRad="50800" dist="38100" dir="2700000" algn="tl" rotWithShape="0">
              <a:srgbClr val="000000">
                <a:alpha val="43000"/>
              </a:srgbClr>
            </a:outerShdw>
          </a:effectLst>
        </p:spPr>
      </p:pic>
      <p:pic>
        <p:nvPicPr>
          <p:cNvPr id="7" name="Picture 6" descr="A screenshot of a computer&#10;&#10;AI-generated content may be incorrect.">
            <a:extLst>
              <a:ext uri="{FF2B5EF4-FFF2-40B4-BE49-F238E27FC236}">
                <a16:creationId xmlns:a16="http://schemas.microsoft.com/office/drawing/2014/main" id="{2635CCC2-704B-E1B8-EA04-D162F337D4F9}"/>
              </a:ext>
            </a:extLst>
          </p:cNvPr>
          <p:cNvPicPr>
            <a:picLocks noChangeAspect="1"/>
          </p:cNvPicPr>
          <p:nvPr/>
        </p:nvPicPr>
        <p:blipFill>
          <a:blip r:embed="rId5"/>
          <a:stretch>
            <a:fillRect/>
          </a:stretch>
        </p:blipFill>
        <p:spPr>
          <a:xfrm>
            <a:off x="5768090" y="3333830"/>
            <a:ext cx="6289623" cy="3232097"/>
          </a:xfrm>
          <a:prstGeom prst="rect">
            <a:avLst/>
          </a:prstGeom>
          <a:ln w="6350" cap="sq">
            <a:solidFill>
              <a:schemeClr val="tx1"/>
            </a:solidFill>
            <a:prstDash val="solid"/>
            <a:miter lim="800000"/>
          </a:ln>
          <a:effectLst>
            <a:outerShdw blurRad="50800" dist="38100" dir="2700000" algn="tl" rotWithShape="0">
              <a:srgbClr val="000000">
                <a:alpha val="43000"/>
              </a:srgbClr>
            </a:outerShdw>
          </a:effectLst>
        </p:spPr>
      </p:pic>
      <p:pic>
        <p:nvPicPr>
          <p:cNvPr id="8" name="Picture 7" descr="A screenshot of a computer&#10;&#10;AI-generated content may be incorrect.">
            <a:extLst>
              <a:ext uri="{FF2B5EF4-FFF2-40B4-BE49-F238E27FC236}">
                <a16:creationId xmlns:a16="http://schemas.microsoft.com/office/drawing/2014/main" id="{E8721BD6-6810-C1F7-76C3-EA10819CFFA6}"/>
              </a:ext>
            </a:extLst>
          </p:cNvPr>
          <p:cNvPicPr>
            <a:picLocks noChangeAspect="1"/>
          </p:cNvPicPr>
          <p:nvPr/>
        </p:nvPicPr>
        <p:blipFill>
          <a:blip r:embed="rId6"/>
          <a:stretch>
            <a:fillRect/>
          </a:stretch>
        </p:blipFill>
        <p:spPr>
          <a:xfrm>
            <a:off x="9177025" y="382641"/>
            <a:ext cx="2875770" cy="2688705"/>
          </a:xfrm>
          <a:prstGeom prst="rect">
            <a:avLst/>
          </a:prstGeom>
          <a:ln w="6350" cap="sq">
            <a:solidFill>
              <a:schemeClr val="tx1"/>
            </a:solidFill>
            <a:prstDash val="solid"/>
            <a:miter lim="800000"/>
          </a:ln>
          <a:effectLst>
            <a:outerShdw blurRad="50800" dist="38100" dir="2700000" algn="tl" rotWithShape="0">
              <a:srgbClr val="000000">
                <a:alpha val="43000"/>
              </a:srgbClr>
            </a:outerShdw>
          </a:effectLst>
        </p:spPr>
      </p:pic>
      <p:sp>
        <p:nvSpPr>
          <p:cNvPr id="9" name="Arrow: Down 8">
            <a:extLst>
              <a:ext uri="{FF2B5EF4-FFF2-40B4-BE49-F238E27FC236}">
                <a16:creationId xmlns:a16="http://schemas.microsoft.com/office/drawing/2014/main" id="{B750EBE0-71D3-3C3D-7E69-5CAC0E278ED0}"/>
              </a:ext>
            </a:extLst>
          </p:cNvPr>
          <p:cNvSpPr/>
          <p:nvPr/>
        </p:nvSpPr>
        <p:spPr>
          <a:xfrm rot="1620000">
            <a:off x="3267769" y="2122013"/>
            <a:ext cx="276790" cy="1039350"/>
          </a:xfrm>
          <a:prstGeom prst="down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0D4D4384-7FA6-CE63-F00A-F87DBCABF30D}"/>
              </a:ext>
            </a:extLst>
          </p:cNvPr>
          <p:cNvSpPr/>
          <p:nvPr/>
        </p:nvSpPr>
        <p:spPr>
          <a:xfrm rot="-1920000">
            <a:off x="5959752" y="2109520"/>
            <a:ext cx="276790" cy="1039350"/>
          </a:xfrm>
          <a:prstGeom prst="down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60FB87C-A205-D705-8A0C-3A369461B679}"/>
              </a:ext>
            </a:extLst>
          </p:cNvPr>
          <p:cNvSpPr txBox="1"/>
          <p:nvPr/>
        </p:nvSpPr>
        <p:spPr>
          <a:xfrm>
            <a:off x="393716" y="3071914"/>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a:cs typeface="Arial"/>
              </a:rPr>
              <a:t>Status</a:t>
            </a:r>
            <a:endParaRPr lang="en-US" sz="1100"/>
          </a:p>
        </p:txBody>
      </p:sp>
      <p:sp>
        <p:nvSpPr>
          <p:cNvPr id="12" name="TextBox 11">
            <a:extLst>
              <a:ext uri="{FF2B5EF4-FFF2-40B4-BE49-F238E27FC236}">
                <a16:creationId xmlns:a16="http://schemas.microsoft.com/office/drawing/2014/main" id="{85676C9F-08F1-DF33-4311-A4193853F6E5}"/>
              </a:ext>
            </a:extLst>
          </p:cNvPr>
          <p:cNvSpPr txBox="1"/>
          <p:nvPr/>
        </p:nvSpPr>
        <p:spPr>
          <a:xfrm>
            <a:off x="5765191" y="3071913"/>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a:cs typeface="Arial"/>
              </a:rPr>
              <a:t>Content</a:t>
            </a:r>
            <a:endParaRPr lang="en-US" sz="1100"/>
          </a:p>
        </p:txBody>
      </p:sp>
      <p:sp>
        <p:nvSpPr>
          <p:cNvPr id="13" name="TextBox 12">
            <a:extLst>
              <a:ext uri="{FF2B5EF4-FFF2-40B4-BE49-F238E27FC236}">
                <a16:creationId xmlns:a16="http://schemas.microsoft.com/office/drawing/2014/main" id="{C402D8CA-4461-432B-C53E-AA1BF26D1DD8}"/>
              </a:ext>
            </a:extLst>
          </p:cNvPr>
          <p:cNvSpPr txBox="1"/>
          <p:nvPr/>
        </p:nvSpPr>
        <p:spPr>
          <a:xfrm>
            <a:off x="9175453" y="117602"/>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a:cs typeface="Arial"/>
              </a:rPr>
              <a:t>Dependencies</a:t>
            </a:r>
            <a:endParaRPr lang="en-US"/>
          </a:p>
        </p:txBody>
      </p:sp>
    </p:spTree>
    <p:extLst>
      <p:ext uri="{BB962C8B-B14F-4D97-AF65-F5344CB8AC3E}">
        <p14:creationId xmlns:p14="http://schemas.microsoft.com/office/powerpoint/2010/main" val="2471240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9CC2A-4172-B230-96F9-52B20815C226}"/>
            </a:ext>
          </a:extLst>
        </p:cNvPr>
        <p:cNvGrpSpPr/>
        <p:nvPr/>
      </p:nvGrpSpPr>
      <p:grpSpPr>
        <a:xfrm>
          <a:off x="0" y="0"/>
          <a:ext cx="0" cy="0"/>
          <a:chOff x="0" y="0"/>
          <a:chExt cx="0" cy="0"/>
        </a:xfrm>
      </p:grpSpPr>
      <p:pic>
        <p:nvPicPr>
          <p:cNvPr id="7170" name="Picture 2">
            <a:extLst>
              <a:ext uri="{FF2B5EF4-FFF2-40B4-BE49-F238E27FC236}">
                <a16:creationId xmlns:a16="http://schemas.microsoft.com/office/drawing/2014/main" id="{07178220-065D-6054-2EF8-7E13DC868D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50558"/>
            <a:ext cx="12192000" cy="510222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805C7CB1-B2D3-15AA-453C-2307608987DE}"/>
              </a:ext>
            </a:extLst>
          </p:cNvPr>
          <p:cNvSpPr>
            <a:spLocks noGrp="1"/>
          </p:cNvSpPr>
          <p:nvPr>
            <p:ph type="title"/>
          </p:nvPr>
        </p:nvSpPr>
        <p:spPr>
          <a:xfrm>
            <a:off x="887506" y="524995"/>
            <a:ext cx="10515600" cy="1325563"/>
          </a:xfrm>
        </p:spPr>
        <p:txBody>
          <a:bodyPr/>
          <a:lstStyle/>
          <a:p>
            <a:pPr algn="ctr"/>
            <a:r>
              <a:rPr lang="en-US" sz="5999" noProof="0" dirty="0"/>
              <a:t>Gage R&amp;R </a:t>
            </a:r>
            <a:r>
              <a:rPr lang="en-US" sz="5999"/>
              <a:t>with WATS</a:t>
            </a:r>
            <a:endParaRPr lang="en-US" sz="5999" noProof="0" dirty="0"/>
          </a:p>
        </p:txBody>
      </p:sp>
    </p:spTree>
    <p:extLst>
      <p:ext uri="{BB962C8B-B14F-4D97-AF65-F5344CB8AC3E}">
        <p14:creationId xmlns:p14="http://schemas.microsoft.com/office/powerpoint/2010/main" val="4059466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5DEE6-D016-A3B9-8DEA-36CA42A15213}"/>
              </a:ext>
            </a:extLst>
          </p:cNvPr>
          <p:cNvSpPr>
            <a:spLocks noGrp="1"/>
          </p:cNvSpPr>
          <p:nvPr>
            <p:ph type="title"/>
          </p:nvPr>
        </p:nvSpPr>
        <p:spPr/>
        <p:txBody>
          <a:bodyPr/>
          <a:lstStyle/>
          <a:p>
            <a:r>
              <a:rPr lang="en-US" noProof="0"/>
              <a:t>Agenda</a:t>
            </a:r>
          </a:p>
        </p:txBody>
      </p:sp>
      <p:sp>
        <p:nvSpPr>
          <p:cNvPr id="6" name="Content Placeholder 5">
            <a:extLst>
              <a:ext uri="{FF2B5EF4-FFF2-40B4-BE49-F238E27FC236}">
                <a16:creationId xmlns:a16="http://schemas.microsoft.com/office/drawing/2014/main" id="{E0F7CAC6-EDED-C2C4-E94B-C931777043B1}"/>
              </a:ext>
            </a:extLst>
          </p:cNvPr>
          <p:cNvSpPr>
            <a:spLocks noGrp="1"/>
          </p:cNvSpPr>
          <p:nvPr>
            <p:ph idx="1"/>
          </p:nvPr>
        </p:nvSpPr>
        <p:spPr/>
        <p:txBody>
          <a:bodyPr/>
          <a:lstStyle/>
          <a:p>
            <a:pPr marL="342866" indent="-342866">
              <a:buFont typeface="Arial" panose="020B0604020202020204" pitchFamily="34" charset="0"/>
              <a:buChar char="•"/>
            </a:pPr>
            <a:r>
              <a:rPr lang="en-US" noProof="0"/>
              <a:t>GN process overview</a:t>
            </a:r>
          </a:p>
          <a:p>
            <a:pPr marL="342866" indent="-342866">
              <a:buFont typeface="Arial" panose="020B0604020202020204" pitchFamily="34" charset="0"/>
              <a:buChar char="•"/>
            </a:pPr>
            <a:r>
              <a:rPr lang="en-US" noProof="0"/>
              <a:t>GRR types</a:t>
            </a:r>
          </a:p>
          <a:p>
            <a:pPr marL="342866" indent="-342866">
              <a:buFont typeface="Arial" panose="020B0604020202020204" pitchFamily="34" charset="0"/>
              <a:buChar char="•"/>
            </a:pPr>
            <a:r>
              <a:rPr lang="en-US" noProof="0"/>
              <a:t>Data criteria for GRR</a:t>
            </a:r>
          </a:p>
          <a:p>
            <a:pPr marL="342866" indent="-342866">
              <a:buFont typeface="Arial" panose="020B0604020202020204" pitchFamily="34" charset="0"/>
              <a:buChar char="•"/>
            </a:pPr>
            <a:r>
              <a:rPr lang="en-US" noProof="0"/>
              <a:t>Acceptance criteria for GRR</a:t>
            </a:r>
          </a:p>
          <a:p>
            <a:pPr marL="342866" indent="-342866">
              <a:buFont typeface="Arial" panose="020B0604020202020204" pitchFamily="34" charset="0"/>
              <a:buChar char="•"/>
            </a:pPr>
            <a:r>
              <a:rPr lang="en-US" noProof="0"/>
              <a:t>GRR example</a:t>
            </a:r>
          </a:p>
          <a:p>
            <a:pPr marL="342866" indent="-342866">
              <a:buFont typeface="Arial" panose="020B0604020202020204" pitchFamily="34" charset="0"/>
              <a:buChar char="•"/>
            </a:pPr>
            <a:endParaRPr lang="en-US" noProof="0"/>
          </a:p>
          <a:p>
            <a:pPr marL="342866" indent="-342866">
              <a:buFont typeface="Arial" panose="020B0604020202020204" pitchFamily="34" charset="0"/>
              <a:buChar char="•"/>
            </a:pPr>
            <a:endParaRPr lang="en-US" noProof="0"/>
          </a:p>
        </p:txBody>
      </p:sp>
      <p:sp>
        <p:nvSpPr>
          <p:cNvPr id="4" name="Slide Number Placeholder 3">
            <a:extLst>
              <a:ext uri="{FF2B5EF4-FFF2-40B4-BE49-F238E27FC236}">
                <a16:creationId xmlns:a16="http://schemas.microsoft.com/office/drawing/2014/main" id="{B33F5B6C-D96C-CB93-FF92-51F231170387}"/>
              </a:ext>
            </a:extLst>
          </p:cNvPr>
          <p:cNvSpPr>
            <a:spLocks noGrp="1"/>
          </p:cNvSpPr>
          <p:nvPr>
            <p:ph type="sldNum" sz="quarter" idx="4"/>
          </p:nvPr>
        </p:nvSpPr>
        <p:spPr/>
        <p:txBody>
          <a:bodyPr/>
          <a:lstStyle/>
          <a:p>
            <a:fld id="{745116E1-301A-E646-A893-BEC126A65370}" type="slidenum">
              <a:rPr lang="en-US" noProof="0" smtClean="0"/>
              <a:pPr/>
              <a:t>25</a:t>
            </a:fld>
            <a:endParaRPr lang="en-US" noProof="0"/>
          </a:p>
        </p:txBody>
      </p:sp>
      <p:pic>
        <p:nvPicPr>
          <p:cNvPr id="8194" name="Picture 2">
            <a:extLst>
              <a:ext uri="{FF2B5EF4-FFF2-40B4-BE49-F238E27FC236}">
                <a16:creationId xmlns:a16="http://schemas.microsoft.com/office/drawing/2014/main" id="{5A8861FB-5245-6C02-FBFC-0834676747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894" y="1886323"/>
            <a:ext cx="10874188" cy="4530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640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025FC-C27B-4C8F-8359-BD6E762A5F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0D406-E569-51FF-238C-4E6D6A8D98F7}"/>
              </a:ext>
            </a:extLst>
          </p:cNvPr>
          <p:cNvSpPr>
            <a:spLocks noGrp="1"/>
          </p:cNvSpPr>
          <p:nvPr>
            <p:ph type="title"/>
          </p:nvPr>
        </p:nvSpPr>
        <p:spPr>
          <a:xfrm>
            <a:off x="838200" y="365126"/>
            <a:ext cx="10515600" cy="605052"/>
          </a:xfrm>
        </p:spPr>
        <p:txBody>
          <a:bodyPr/>
          <a:lstStyle/>
          <a:p>
            <a:r>
              <a:rPr lang="en-US" noProof="0"/>
              <a:t>GN NPI Process overview</a:t>
            </a:r>
          </a:p>
        </p:txBody>
      </p:sp>
      <p:sp>
        <p:nvSpPr>
          <p:cNvPr id="6" name="Content Placeholder 5">
            <a:extLst>
              <a:ext uri="{FF2B5EF4-FFF2-40B4-BE49-F238E27FC236}">
                <a16:creationId xmlns:a16="http://schemas.microsoft.com/office/drawing/2014/main" id="{731DB266-8A5D-1FB9-7D90-3AA4DE5CA14E}"/>
              </a:ext>
            </a:extLst>
          </p:cNvPr>
          <p:cNvSpPr>
            <a:spLocks noGrp="1"/>
          </p:cNvSpPr>
          <p:nvPr>
            <p:ph idx="1"/>
          </p:nvPr>
        </p:nvSpPr>
        <p:spPr/>
        <p:txBody>
          <a:bodyPr/>
          <a:lstStyle/>
          <a:p>
            <a:pPr marL="342866" indent="-342866">
              <a:buFont typeface="Arial" panose="020B0604020202020204" pitchFamily="34" charset="0"/>
              <a:buChar char="•"/>
            </a:pPr>
            <a:endParaRPr lang="en-US" noProof="0"/>
          </a:p>
          <a:p>
            <a:pPr marL="342866" indent="-342866">
              <a:buFont typeface="Arial" panose="020B0604020202020204" pitchFamily="34" charset="0"/>
              <a:buChar char="•"/>
            </a:pPr>
            <a:endParaRPr lang="en-US" noProof="0"/>
          </a:p>
          <a:p>
            <a:pPr marL="342866" indent="-342866">
              <a:buFont typeface="Arial" panose="020B0604020202020204" pitchFamily="34" charset="0"/>
              <a:buChar char="•"/>
            </a:pPr>
            <a:endParaRPr lang="en-US" noProof="0"/>
          </a:p>
        </p:txBody>
      </p:sp>
      <p:sp>
        <p:nvSpPr>
          <p:cNvPr id="4" name="Slide Number Placeholder 3">
            <a:extLst>
              <a:ext uri="{FF2B5EF4-FFF2-40B4-BE49-F238E27FC236}">
                <a16:creationId xmlns:a16="http://schemas.microsoft.com/office/drawing/2014/main" id="{F2A2CBA8-A3B8-5BBF-23F9-552A37DBAC16}"/>
              </a:ext>
            </a:extLst>
          </p:cNvPr>
          <p:cNvSpPr>
            <a:spLocks noGrp="1"/>
          </p:cNvSpPr>
          <p:nvPr>
            <p:ph type="sldNum" sz="quarter" idx="4"/>
          </p:nvPr>
        </p:nvSpPr>
        <p:spPr/>
        <p:txBody>
          <a:bodyPr/>
          <a:lstStyle/>
          <a:p>
            <a:fld id="{745116E1-301A-E646-A893-BEC126A65370}" type="slidenum">
              <a:rPr lang="en-US" noProof="0" smtClean="0"/>
              <a:pPr/>
              <a:t>26</a:t>
            </a:fld>
            <a:endParaRPr lang="en-US" noProof="0"/>
          </a:p>
        </p:txBody>
      </p:sp>
      <p:sp>
        <p:nvSpPr>
          <p:cNvPr id="3" name="Rectangle 2">
            <a:extLst>
              <a:ext uri="{FF2B5EF4-FFF2-40B4-BE49-F238E27FC236}">
                <a16:creationId xmlns:a16="http://schemas.microsoft.com/office/drawing/2014/main" id="{875B74B3-4D01-2B52-A01E-B7A2B6DB11E5}"/>
              </a:ext>
            </a:extLst>
          </p:cNvPr>
          <p:cNvSpPr/>
          <p:nvPr/>
        </p:nvSpPr>
        <p:spPr>
          <a:xfrm>
            <a:off x="824056" y="1891816"/>
            <a:ext cx="1834577" cy="1314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r>
              <a:rPr lang="en-US" noProof="0"/>
              <a:t>Alpha</a:t>
            </a:r>
          </a:p>
        </p:txBody>
      </p:sp>
      <p:sp>
        <p:nvSpPr>
          <p:cNvPr id="5" name="Rectangle 4">
            <a:extLst>
              <a:ext uri="{FF2B5EF4-FFF2-40B4-BE49-F238E27FC236}">
                <a16:creationId xmlns:a16="http://schemas.microsoft.com/office/drawing/2014/main" id="{CB21E28C-6460-33EB-FB13-C3BEE0F21EC7}"/>
              </a:ext>
            </a:extLst>
          </p:cNvPr>
          <p:cNvSpPr/>
          <p:nvPr/>
        </p:nvSpPr>
        <p:spPr>
          <a:xfrm>
            <a:off x="3807499" y="1891816"/>
            <a:ext cx="1834577" cy="1314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r>
              <a:rPr lang="en-US" noProof="0"/>
              <a:t>Beta</a:t>
            </a:r>
          </a:p>
        </p:txBody>
      </p:sp>
      <p:sp>
        <p:nvSpPr>
          <p:cNvPr id="7" name="Rectangle 6">
            <a:extLst>
              <a:ext uri="{FF2B5EF4-FFF2-40B4-BE49-F238E27FC236}">
                <a16:creationId xmlns:a16="http://schemas.microsoft.com/office/drawing/2014/main" id="{75F1D573-CCC3-177E-71A7-D012D02AC18A}"/>
              </a:ext>
            </a:extLst>
          </p:cNvPr>
          <p:cNvSpPr/>
          <p:nvPr/>
        </p:nvSpPr>
        <p:spPr>
          <a:xfrm>
            <a:off x="6790943" y="1891816"/>
            <a:ext cx="1834577" cy="1314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r>
              <a:rPr lang="en-US" noProof="0"/>
              <a:t>Pilot</a:t>
            </a:r>
          </a:p>
        </p:txBody>
      </p:sp>
      <p:sp>
        <p:nvSpPr>
          <p:cNvPr id="9" name="Rectangle 8">
            <a:extLst>
              <a:ext uri="{FF2B5EF4-FFF2-40B4-BE49-F238E27FC236}">
                <a16:creationId xmlns:a16="http://schemas.microsoft.com/office/drawing/2014/main" id="{C597357F-90D5-E49A-0198-6C5BE70045CB}"/>
              </a:ext>
            </a:extLst>
          </p:cNvPr>
          <p:cNvSpPr/>
          <p:nvPr/>
        </p:nvSpPr>
        <p:spPr>
          <a:xfrm>
            <a:off x="9755921" y="1891816"/>
            <a:ext cx="1834577" cy="131463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r>
              <a:rPr lang="en-US" noProof="0"/>
              <a:t>MP</a:t>
            </a:r>
          </a:p>
        </p:txBody>
      </p:sp>
      <p:sp>
        <p:nvSpPr>
          <p:cNvPr id="10" name="Arrow: Right 9">
            <a:extLst>
              <a:ext uri="{FF2B5EF4-FFF2-40B4-BE49-F238E27FC236}">
                <a16:creationId xmlns:a16="http://schemas.microsoft.com/office/drawing/2014/main" id="{86AEAB2E-8391-6983-1471-5F01E8382720}"/>
              </a:ext>
            </a:extLst>
          </p:cNvPr>
          <p:cNvSpPr/>
          <p:nvPr/>
        </p:nvSpPr>
        <p:spPr>
          <a:xfrm>
            <a:off x="2658633" y="2350633"/>
            <a:ext cx="1148866" cy="484569"/>
          </a:xfrm>
          <a:prstGeom prst="righ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noProof="0"/>
          </a:p>
        </p:txBody>
      </p:sp>
      <p:sp>
        <p:nvSpPr>
          <p:cNvPr id="12" name="Arrow: Right 11">
            <a:extLst>
              <a:ext uri="{FF2B5EF4-FFF2-40B4-BE49-F238E27FC236}">
                <a16:creationId xmlns:a16="http://schemas.microsoft.com/office/drawing/2014/main" id="{3F8E5FBE-8965-A311-C1FE-CC3F8A5AA90E}"/>
              </a:ext>
            </a:extLst>
          </p:cNvPr>
          <p:cNvSpPr/>
          <p:nvPr/>
        </p:nvSpPr>
        <p:spPr>
          <a:xfrm>
            <a:off x="5642076" y="2350633"/>
            <a:ext cx="1148866" cy="484569"/>
          </a:xfrm>
          <a:prstGeom prst="righ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noProof="0"/>
          </a:p>
        </p:txBody>
      </p:sp>
      <p:sp>
        <p:nvSpPr>
          <p:cNvPr id="13" name="Arrow: Right 12">
            <a:extLst>
              <a:ext uri="{FF2B5EF4-FFF2-40B4-BE49-F238E27FC236}">
                <a16:creationId xmlns:a16="http://schemas.microsoft.com/office/drawing/2014/main" id="{88C35E7B-1A4B-3822-31E4-80A01B589F83}"/>
              </a:ext>
            </a:extLst>
          </p:cNvPr>
          <p:cNvSpPr/>
          <p:nvPr/>
        </p:nvSpPr>
        <p:spPr>
          <a:xfrm>
            <a:off x="8616287" y="2306845"/>
            <a:ext cx="1148866" cy="484569"/>
          </a:xfrm>
          <a:prstGeom prst="righ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noProof="0"/>
          </a:p>
        </p:txBody>
      </p:sp>
      <p:sp>
        <p:nvSpPr>
          <p:cNvPr id="15" name="TextBox 14">
            <a:extLst>
              <a:ext uri="{FF2B5EF4-FFF2-40B4-BE49-F238E27FC236}">
                <a16:creationId xmlns:a16="http://schemas.microsoft.com/office/drawing/2014/main" id="{08BBE0D7-9AE3-CE67-397C-18183E04B310}"/>
              </a:ext>
            </a:extLst>
          </p:cNvPr>
          <p:cNvSpPr txBox="1"/>
          <p:nvPr/>
        </p:nvSpPr>
        <p:spPr>
          <a:xfrm>
            <a:off x="698984" y="3382416"/>
            <a:ext cx="2021042" cy="923210"/>
          </a:xfrm>
          <a:prstGeom prst="rect">
            <a:avLst/>
          </a:prstGeom>
          <a:noFill/>
        </p:spPr>
        <p:txBody>
          <a:bodyPr wrap="square" rtlCol="0">
            <a:spAutoFit/>
          </a:bodyPr>
          <a:lstStyle/>
          <a:p>
            <a:pPr algn="ctr"/>
            <a:r>
              <a:rPr lang="en-US" noProof="0"/>
              <a:t>First factory build with all test stations</a:t>
            </a:r>
          </a:p>
        </p:txBody>
      </p:sp>
      <p:sp>
        <p:nvSpPr>
          <p:cNvPr id="16" name="TextBox 15">
            <a:extLst>
              <a:ext uri="{FF2B5EF4-FFF2-40B4-BE49-F238E27FC236}">
                <a16:creationId xmlns:a16="http://schemas.microsoft.com/office/drawing/2014/main" id="{8BFE278F-EC1B-97CC-DC11-266AA6F1EB30}"/>
              </a:ext>
            </a:extLst>
          </p:cNvPr>
          <p:cNvSpPr txBox="1"/>
          <p:nvPr/>
        </p:nvSpPr>
        <p:spPr>
          <a:xfrm>
            <a:off x="3760622" y="3325631"/>
            <a:ext cx="2021042" cy="369284"/>
          </a:xfrm>
          <a:prstGeom prst="rect">
            <a:avLst/>
          </a:prstGeom>
          <a:noFill/>
        </p:spPr>
        <p:txBody>
          <a:bodyPr wrap="square" rtlCol="0">
            <a:spAutoFit/>
          </a:bodyPr>
          <a:lstStyle/>
          <a:p>
            <a:pPr algn="ctr"/>
            <a:r>
              <a:rPr lang="en-US" noProof="0"/>
              <a:t>Factory build</a:t>
            </a:r>
          </a:p>
        </p:txBody>
      </p:sp>
      <p:sp>
        <p:nvSpPr>
          <p:cNvPr id="17" name="TextBox 16">
            <a:extLst>
              <a:ext uri="{FF2B5EF4-FFF2-40B4-BE49-F238E27FC236}">
                <a16:creationId xmlns:a16="http://schemas.microsoft.com/office/drawing/2014/main" id="{B3470A68-85E9-7E08-1C9E-6038D702496D}"/>
              </a:ext>
            </a:extLst>
          </p:cNvPr>
          <p:cNvSpPr txBox="1"/>
          <p:nvPr/>
        </p:nvSpPr>
        <p:spPr>
          <a:xfrm>
            <a:off x="406541" y="4787522"/>
            <a:ext cx="2511266" cy="646247"/>
          </a:xfrm>
          <a:prstGeom prst="rect">
            <a:avLst/>
          </a:prstGeom>
          <a:noFill/>
        </p:spPr>
        <p:txBody>
          <a:bodyPr wrap="square" rtlCol="0">
            <a:spAutoFit/>
          </a:bodyPr>
          <a:lstStyle/>
          <a:p>
            <a:pPr marL="342866" indent="-342866" algn="ctr">
              <a:buFont typeface="Arial" panose="020B0604020202020204" pitchFamily="34" charset="0"/>
              <a:buChar char="•"/>
            </a:pPr>
            <a:r>
              <a:rPr lang="en-US" noProof="0"/>
              <a:t>Open limits</a:t>
            </a:r>
          </a:p>
          <a:p>
            <a:pPr marL="342866" indent="-342866" algn="ctr">
              <a:buFont typeface="Arial" panose="020B0604020202020204" pitchFamily="34" charset="0"/>
              <a:buChar char="•"/>
            </a:pPr>
            <a:r>
              <a:rPr lang="en-US" noProof="0"/>
              <a:t>Gather data</a:t>
            </a:r>
          </a:p>
        </p:txBody>
      </p:sp>
      <p:sp>
        <p:nvSpPr>
          <p:cNvPr id="18" name="TextBox 17">
            <a:extLst>
              <a:ext uri="{FF2B5EF4-FFF2-40B4-BE49-F238E27FC236}">
                <a16:creationId xmlns:a16="http://schemas.microsoft.com/office/drawing/2014/main" id="{E955F75D-D2B7-B0BA-110A-86671A17179C}"/>
              </a:ext>
            </a:extLst>
          </p:cNvPr>
          <p:cNvSpPr txBox="1"/>
          <p:nvPr/>
        </p:nvSpPr>
        <p:spPr>
          <a:xfrm>
            <a:off x="3390960" y="4756723"/>
            <a:ext cx="2511266" cy="646247"/>
          </a:xfrm>
          <a:prstGeom prst="rect">
            <a:avLst/>
          </a:prstGeom>
          <a:noFill/>
        </p:spPr>
        <p:txBody>
          <a:bodyPr wrap="square" rtlCol="0">
            <a:spAutoFit/>
          </a:bodyPr>
          <a:lstStyle/>
          <a:p>
            <a:pPr marL="342866" indent="-342866" algn="ctr">
              <a:buFont typeface="Arial" panose="020B0604020202020204" pitchFamily="34" charset="0"/>
              <a:buChar char="•"/>
            </a:pPr>
            <a:r>
              <a:rPr lang="en-US" noProof="0"/>
              <a:t>Limits based on Alpha data</a:t>
            </a:r>
          </a:p>
        </p:txBody>
      </p:sp>
      <p:sp>
        <p:nvSpPr>
          <p:cNvPr id="19" name="TextBox 18">
            <a:extLst>
              <a:ext uri="{FF2B5EF4-FFF2-40B4-BE49-F238E27FC236}">
                <a16:creationId xmlns:a16="http://schemas.microsoft.com/office/drawing/2014/main" id="{886A6783-7CA7-6ADD-6CC2-57050E271B17}"/>
              </a:ext>
            </a:extLst>
          </p:cNvPr>
          <p:cNvSpPr txBox="1"/>
          <p:nvPr/>
        </p:nvSpPr>
        <p:spPr>
          <a:xfrm>
            <a:off x="6697710" y="3353334"/>
            <a:ext cx="2021042" cy="369284"/>
          </a:xfrm>
          <a:prstGeom prst="rect">
            <a:avLst/>
          </a:prstGeom>
          <a:noFill/>
        </p:spPr>
        <p:txBody>
          <a:bodyPr wrap="square" rtlCol="0">
            <a:spAutoFit/>
          </a:bodyPr>
          <a:lstStyle/>
          <a:p>
            <a:pPr algn="ctr"/>
            <a:r>
              <a:rPr lang="en-US" noProof="0"/>
              <a:t>Sellable goods</a:t>
            </a:r>
          </a:p>
        </p:txBody>
      </p:sp>
      <p:sp>
        <p:nvSpPr>
          <p:cNvPr id="20" name="TextBox 19">
            <a:extLst>
              <a:ext uri="{FF2B5EF4-FFF2-40B4-BE49-F238E27FC236}">
                <a16:creationId xmlns:a16="http://schemas.microsoft.com/office/drawing/2014/main" id="{41C97CE6-6819-4DB3-3524-983595C074A7}"/>
              </a:ext>
            </a:extLst>
          </p:cNvPr>
          <p:cNvSpPr txBox="1"/>
          <p:nvPr/>
        </p:nvSpPr>
        <p:spPr>
          <a:xfrm>
            <a:off x="6532805" y="4737954"/>
            <a:ext cx="2511266" cy="369284"/>
          </a:xfrm>
          <a:prstGeom prst="rect">
            <a:avLst/>
          </a:prstGeom>
          <a:noFill/>
        </p:spPr>
        <p:txBody>
          <a:bodyPr wrap="square" rtlCol="0">
            <a:spAutoFit/>
          </a:bodyPr>
          <a:lstStyle/>
          <a:p>
            <a:pPr marL="342866" indent="-342866" algn="ctr">
              <a:buFont typeface="Arial" panose="020B0604020202020204" pitchFamily="34" charset="0"/>
              <a:buChar char="•"/>
            </a:pPr>
            <a:r>
              <a:rPr lang="en-US" noProof="0"/>
              <a:t>Final limits</a:t>
            </a:r>
          </a:p>
        </p:txBody>
      </p:sp>
      <p:sp>
        <p:nvSpPr>
          <p:cNvPr id="22" name="TextBox 21">
            <a:extLst>
              <a:ext uri="{FF2B5EF4-FFF2-40B4-BE49-F238E27FC236}">
                <a16:creationId xmlns:a16="http://schemas.microsoft.com/office/drawing/2014/main" id="{575DB894-49EA-9FE5-26E8-DBC41E3F6CB7}"/>
              </a:ext>
            </a:extLst>
          </p:cNvPr>
          <p:cNvSpPr txBox="1"/>
          <p:nvPr/>
        </p:nvSpPr>
        <p:spPr>
          <a:xfrm>
            <a:off x="3506749" y="922837"/>
            <a:ext cx="2279686" cy="369284"/>
          </a:xfrm>
          <a:prstGeom prst="rect">
            <a:avLst/>
          </a:prstGeom>
          <a:noFill/>
        </p:spPr>
        <p:txBody>
          <a:bodyPr wrap="square" rtlCol="0">
            <a:spAutoFit/>
          </a:bodyPr>
          <a:lstStyle/>
          <a:p>
            <a:r>
              <a:rPr lang="en-US" noProof="0"/>
              <a:t>Simplified GRR</a:t>
            </a:r>
          </a:p>
        </p:txBody>
      </p:sp>
      <p:sp>
        <p:nvSpPr>
          <p:cNvPr id="23" name="TextBox 22">
            <a:extLst>
              <a:ext uri="{FF2B5EF4-FFF2-40B4-BE49-F238E27FC236}">
                <a16:creationId xmlns:a16="http://schemas.microsoft.com/office/drawing/2014/main" id="{1C0A8328-FCB3-B96A-AF60-CF1DB8CD189B}"/>
              </a:ext>
            </a:extLst>
          </p:cNvPr>
          <p:cNvSpPr txBox="1"/>
          <p:nvPr/>
        </p:nvSpPr>
        <p:spPr>
          <a:xfrm>
            <a:off x="8473885" y="789188"/>
            <a:ext cx="1634076" cy="369284"/>
          </a:xfrm>
          <a:prstGeom prst="rect">
            <a:avLst/>
          </a:prstGeom>
          <a:noFill/>
        </p:spPr>
        <p:txBody>
          <a:bodyPr wrap="square" rtlCol="0">
            <a:spAutoFit/>
          </a:bodyPr>
          <a:lstStyle/>
          <a:p>
            <a:r>
              <a:rPr lang="en-US" noProof="0"/>
              <a:t>Full GRR</a:t>
            </a:r>
          </a:p>
        </p:txBody>
      </p:sp>
      <p:sp>
        <p:nvSpPr>
          <p:cNvPr id="24" name="Arrow: Right 23">
            <a:extLst>
              <a:ext uri="{FF2B5EF4-FFF2-40B4-BE49-F238E27FC236}">
                <a16:creationId xmlns:a16="http://schemas.microsoft.com/office/drawing/2014/main" id="{182A10DC-0B92-B7D8-9619-0D63B578043B}"/>
              </a:ext>
            </a:extLst>
          </p:cNvPr>
          <p:cNvSpPr/>
          <p:nvPr/>
        </p:nvSpPr>
        <p:spPr>
          <a:xfrm rot="7679655">
            <a:off x="2946553" y="1774668"/>
            <a:ext cx="1032951" cy="200406"/>
          </a:xfrm>
          <a:prstGeom prst="righ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noProof="0"/>
          </a:p>
        </p:txBody>
      </p:sp>
      <p:sp>
        <p:nvSpPr>
          <p:cNvPr id="25" name="Arrow: Right 24">
            <a:extLst>
              <a:ext uri="{FF2B5EF4-FFF2-40B4-BE49-F238E27FC236}">
                <a16:creationId xmlns:a16="http://schemas.microsoft.com/office/drawing/2014/main" id="{A333F7D8-F7A2-8FE5-47AF-8C21F804DEC1}"/>
              </a:ext>
            </a:extLst>
          </p:cNvPr>
          <p:cNvSpPr/>
          <p:nvPr/>
        </p:nvSpPr>
        <p:spPr>
          <a:xfrm rot="3210518">
            <a:off x="5447453" y="1716028"/>
            <a:ext cx="1032951" cy="200406"/>
          </a:xfrm>
          <a:prstGeom prst="righ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noProof="0"/>
          </a:p>
        </p:txBody>
      </p:sp>
      <p:sp>
        <p:nvSpPr>
          <p:cNvPr id="26" name="Arrow: Right 25">
            <a:extLst>
              <a:ext uri="{FF2B5EF4-FFF2-40B4-BE49-F238E27FC236}">
                <a16:creationId xmlns:a16="http://schemas.microsoft.com/office/drawing/2014/main" id="{1F04AC70-B867-08A3-2E19-4CB64C79A570}"/>
              </a:ext>
            </a:extLst>
          </p:cNvPr>
          <p:cNvSpPr/>
          <p:nvPr/>
        </p:nvSpPr>
        <p:spPr>
          <a:xfrm rot="5400000">
            <a:off x="8674245" y="1757694"/>
            <a:ext cx="1032951" cy="200406"/>
          </a:xfrm>
          <a:prstGeom prst="righ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noProof="0"/>
          </a:p>
        </p:txBody>
      </p:sp>
      <p:sp>
        <p:nvSpPr>
          <p:cNvPr id="11" name="TextBox 10">
            <a:extLst>
              <a:ext uri="{FF2B5EF4-FFF2-40B4-BE49-F238E27FC236}">
                <a16:creationId xmlns:a16="http://schemas.microsoft.com/office/drawing/2014/main" id="{235A7973-A621-7535-F49A-EDCA050BC83E}"/>
              </a:ext>
            </a:extLst>
          </p:cNvPr>
          <p:cNvSpPr txBox="1"/>
          <p:nvPr/>
        </p:nvSpPr>
        <p:spPr>
          <a:xfrm>
            <a:off x="9362315" y="3313893"/>
            <a:ext cx="2621789" cy="923210"/>
          </a:xfrm>
          <a:prstGeom prst="rect">
            <a:avLst/>
          </a:prstGeom>
          <a:noFill/>
        </p:spPr>
        <p:txBody>
          <a:bodyPr wrap="square" rtlCol="0">
            <a:spAutoFit/>
          </a:bodyPr>
          <a:lstStyle/>
          <a:p>
            <a:pPr algn="ctr"/>
            <a:r>
              <a:rPr lang="en-US" noProof="0"/>
              <a:t>Production line approved and released for Mass Production</a:t>
            </a:r>
          </a:p>
        </p:txBody>
      </p:sp>
    </p:spTree>
    <p:extLst>
      <p:ext uri="{BB962C8B-B14F-4D97-AF65-F5344CB8AC3E}">
        <p14:creationId xmlns:p14="http://schemas.microsoft.com/office/powerpoint/2010/main" val="1015185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80FA4-FDFA-3AAC-79E2-84ECF99E1AA6}"/>
              </a:ext>
            </a:extLst>
          </p:cNvPr>
          <p:cNvSpPr>
            <a:spLocks noGrp="1"/>
          </p:cNvSpPr>
          <p:nvPr>
            <p:ph type="title"/>
          </p:nvPr>
        </p:nvSpPr>
        <p:spPr/>
        <p:txBody>
          <a:bodyPr/>
          <a:lstStyle/>
          <a:p>
            <a:r>
              <a:rPr lang="en-US" noProof="0"/>
              <a:t>GRR Types</a:t>
            </a:r>
          </a:p>
        </p:txBody>
      </p:sp>
      <p:sp>
        <p:nvSpPr>
          <p:cNvPr id="3" name="Content Placeholder 2">
            <a:extLst>
              <a:ext uri="{FF2B5EF4-FFF2-40B4-BE49-F238E27FC236}">
                <a16:creationId xmlns:a16="http://schemas.microsoft.com/office/drawing/2014/main" id="{E96D9063-0E6F-3AA6-C95E-C031646E4F69}"/>
              </a:ext>
            </a:extLst>
          </p:cNvPr>
          <p:cNvSpPr>
            <a:spLocks noGrp="1"/>
          </p:cNvSpPr>
          <p:nvPr>
            <p:ph idx="1"/>
          </p:nvPr>
        </p:nvSpPr>
        <p:spPr>
          <a:xfrm>
            <a:off x="698677" y="1496549"/>
            <a:ext cx="4287175" cy="4807254"/>
          </a:xfrm>
        </p:spPr>
        <p:txBody>
          <a:bodyPr/>
          <a:lstStyle/>
          <a:p>
            <a:pPr marL="0" indent="0" algn="ctr">
              <a:buNone/>
            </a:pPr>
            <a:r>
              <a:rPr lang="en-US" u="sng" noProof="0"/>
              <a:t>Simplified GRR (Alpha, Beta)</a:t>
            </a:r>
          </a:p>
          <a:p>
            <a:r>
              <a:rPr lang="en-US" sz="1800" noProof="0"/>
              <a:t>1A: </a:t>
            </a:r>
          </a:p>
          <a:p>
            <a:pPr lvl="2"/>
            <a:r>
              <a:rPr lang="en-US" sz="1600" noProof="0"/>
              <a:t>1 UUT </a:t>
            </a:r>
          </a:p>
          <a:p>
            <a:pPr lvl="2"/>
            <a:r>
              <a:rPr lang="en-US" sz="1600" noProof="0"/>
              <a:t>1 operator acting as 3 </a:t>
            </a:r>
          </a:p>
          <a:p>
            <a:pPr lvl="2"/>
            <a:r>
              <a:rPr lang="en-US" sz="1600" noProof="0"/>
              <a:t>5 runs per operator</a:t>
            </a:r>
          </a:p>
          <a:p>
            <a:pPr lvl="2"/>
            <a:r>
              <a:rPr lang="en-US" sz="1600" noProof="0"/>
              <a:t>15 UUT reports in total</a:t>
            </a:r>
          </a:p>
          <a:p>
            <a:endParaRPr lang="en-US" sz="1800" noProof="0"/>
          </a:p>
          <a:p>
            <a:r>
              <a:rPr lang="en-US" sz="1800" noProof="0"/>
              <a:t>1B: </a:t>
            </a:r>
          </a:p>
          <a:p>
            <a:pPr lvl="2"/>
            <a:r>
              <a:rPr lang="en-US" sz="1600" noProof="0"/>
              <a:t>5 UUTs</a:t>
            </a:r>
          </a:p>
          <a:p>
            <a:pPr lvl="2"/>
            <a:r>
              <a:rPr lang="en-US" sz="1600" noProof="0"/>
              <a:t>1 operator acting as 3</a:t>
            </a:r>
          </a:p>
          <a:p>
            <a:pPr lvl="2"/>
            <a:r>
              <a:rPr lang="en-US" sz="1600" noProof="0"/>
              <a:t>3 runs per UUT and “operator”</a:t>
            </a:r>
          </a:p>
          <a:p>
            <a:pPr lvl="2"/>
            <a:r>
              <a:rPr lang="en-US" sz="1600" noProof="0"/>
              <a:t>45 UUT reports in total</a:t>
            </a:r>
          </a:p>
        </p:txBody>
      </p:sp>
      <p:sp>
        <p:nvSpPr>
          <p:cNvPr id="4" name="Slide Number Placeholder 3">
            <a:extLst>
              <a:ext uri="{FF2B5EF4-FFF2-40B4-BE49-F238E27FC236}">
                <a16:creationId xmlns:a16="http://schemas.microsoft.com/office/drawing/2014/main" id="{AA0DB888-C8E9-F3E0-8A79-D9DF6F7337B6}"/>
              </a:ext>
            </a:extLst>
          </p:cNvPr>
          <p:cNvSpPr>
            <a:spLocks noGrp="1"/>
          </p:cNvSpPr>
          <p:nvPr>
            <p:ph type="sldNum" sz="quarter" idx="4"/>
          </p:nvPr>
        </p:nvSpPr>
        <p:spPr/>
        <p:txBody>
          <a:bodyPr/>
          <a:lstStyle/>
          <a:p>
            <a:fld id="{745116E1-301A-E646-A893-BEC126A65370}" type="slidenum">
              <a:rPr lang="en-US" noProof="0" smtClean="0"/>
              <a:pPr/>
              <a:t>27</a:t>
            </a:fld>
            <a:endParaRPr lang="en-US" noProof="0"/>
          </a:p>
        </p:txBody>
      </p:sp>
      <p:sp>
        <p:nvSpPr>
          <p:cNvPr id="6" name="Content Placeholder 2">
            <a:extLst>
              <a:ext uri="{FF2B5EF4-FFF2-40B4-BE49-F238E27FC236}">
                <a16:creationId xmlns:a16="http://schemas.microsoft.com/office/drawing/2014/main" id="{17F35E9A-101A-2A73-09BC-9D59EDCEEA2D}"/>
              </a:ext>
            </a:extLst>
          </p:cNvPr>
          <p:cNvSpPr txBox="1">
            <a:spLocks/>
          </p:cNvSpPr>
          <p:nvPr/>
        </p:nvSpPr>
        <p:spPr>
          <a:xfrm>
            <a:off x="6678182" y="1285967"/>
            <a:ext cx="4287175" cy="4807254"/>
          </a:xfrm>
          <a:prstGeom prst="rect">
            <a:avLst/>
          </a:prstGeom>
          <a:noFill/>
        </p:spPr>
        <p:txBody>
          <a:bodyPr vert="horz" lIns="35995" tIns="45714" rIns="35995" bIns="45714" rtlCol="0">
            <a:noAutofit/>
          </a:bodyPr>
          <a:lstStyle>
            <a:lvl1pPr marL="342900" indent="-342900"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2400" b="0" kern="1200" baseline="0" smtClean="0">
                <a:solidFill>
                  <a:schemeClr val="tx1"/>
                </a:solidFill>
                <a:latin typeface="Arial"/>
                <a:ea typeface="+mn-ea"/>
                <a:cs typeface="Arial"/>
              </a:defRPr>
            </a:lvl1pPr>
            <a:lvl2pPr marL="263525" indent="-244475"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2000" b="0" kern="1200" smtClean="0">
                <a:solidFill>
                  <a:schemeClr val="tx1"/>
                </a:solidFill>
                <a:latin typeface="Arial"/>
                <a:ea typeface="+mn-ea"/>
                <a:cs typeface="Arial"/>
              </a:defRPr>
            </a:lvl2pPr>
            <a:lvl3pPr marL="630238" indent="-227013"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US" sz="2000" kern="1200" smtClean="0">
                <a:solidFill>
                  <a:schemeClr val="tx1"/>
                </a:solidFill>
                <a:latin typeface="Arial"/>
                <a:ea typeface="+mn-ea"/>
                <a:cs typeface="Arial"/>
              </a:defRPr>
            </a:lvl3pPr>
            <a:lvl4pPr marL="985838" indent="-227013" algn="l" defTabSz="609585" rtl="0" eaLnBrk="1" latinLnBrk="0" hangingPunct="1">
              <a:lnSpc>
                <a:spcPct val="90000"/>
              </a:lnSpc>
              <a:spcBef>
                <a:spcPts val="400"/>
              </a:spcBef>
              <a:spcAft>
                <a:spcPts val="800"/>
              </a:spcAft>
              <a:buClr>
                <a:schemeClr val="accent3"/>
              </a:buClr>
              <a:buFont typeface="Arial" panose="020B0604020202020204" pitchFamily="34" charset="0"/>
              <a:buChar char="•"/>
              <a:tabLst/>
              <a:defRPr lang="en-US" sz="1800" kern="1200" smtClean="0">
                <a:solidFill>
                  <a:schemeClr val="tx1"/>
                </a:solidFill>
                <a:latin typeface="Arial"/>
                <a:ea typeface="+mn-ea"/>
                <a:cs typeface="Arial"/>
              </a:defRPr>
            </a:lvl4pPr>
            <a:lvl5pPr marL="1312301" indent="-234945" algn="l" defTabSz="609585" rtl="0" eaLnBrk="1" latinLnBrk="0" hangingPunct="1">
              <a:lnSpc>
                <a:spcPct val="90000"/>
              </a:lnSpc>
              <a:spcBef>
                <a:spcPts val="400"/>
              </a:spcBef>
              <a:spcAft>
                <a:spcPts val="800"/>
              </a:spcAft>
              <a:buClr>
                <a:schemeClr val="accent3"/>
              </a:buClr>
              <a:buFont typeface="Arial" panose="020B0604020202020204" pitchFamily="34" charset="0"/>
              <a:buChar char="•"/>
              <a:defRPr lang="en-GB" sz="1200" kern="1200">
                <a:solidFill>
                  <a:schemeClr val="tx1"/>
                </a:solidFill>
                <a:latin typeface="Arial"/>
                <a:ea typeface="+mn-ea"/>
                <a:cs typeface="Arial"/>
              </a:defRPr>
            </a:lvl5pPr>
            <a:lvl6pPr marL="3047924" indent="0" algn="l" defTabSz="609585" rtl="0" eaLnBrk="1" latinLnBrk="0" hangingPunct="1">
              <a:spcBef>
                <a:spcPct val="20000"/>
              </a:spcBef>
              <a:buFont typeface="Arial"/>
              <a:buNone/>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None/>
            </a:pPr>
            <a:r>
              <a:rPr lang="en-US" u="sng" noProof="0"/>
              <a:t>Full GRR (Mass Production)</a:t>
            </a:r>
          </a:p>
          <a:p>
            <a:r>
              <a:rPr lang="en-US" noProof="0"/>
              <a:t>10 UUTs</a:t>
            </a:r>
          </a:p>
          <a:p>
            <a:r>
              <a:rPr lang="en-US" noProof="0"/>
              <a:t>3 operators</a:t>
            </a:r>
          </a:p>
          <a:p>
            <a:r>
              <a:rPr lang="en-US" noProof="0"/>
              <a:t>3 runs per UUT/operator</a:t>
            </a:r>
          </a:p>
          <a:p>
            <a:r>
              <a:rPr lang="en-US" noProof="0"/>
              <a:t>90 UUT reports in total</a:t>
            </a:r>
          </a:p>
          <a:p>
            <a:endParaRPr lang="en-US" noProof="0"/>
          </a:p>
        </p:txBody>
      </p:sp>
    </p:spTree>
    <p:extLst>
      <p:ext uri="{BB962C8B-B14F-4D97-AF65-F5344CB8AC3E}">
        <p14:creationId xmlns:p14="http://schemas.microsoft.com/office/powerpoint/2010/main" val="271955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05396-4312-9D3D-7DA9-BEDFB4C50D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90459-E0B6-5273-9A2D-7747E15E201D}"/>
              </a:ext>
            </a:extLst>
          </p:cNvPr>
          <p:cNvSpPr>
            <a:spLocks noGrp="1"/>
          </p:cNvSpPr>
          <p:nvPr>
            <p:ph type="title"/>
          </p:nvPr>
        </p:nvSpPr>
        <p:spPr/>
        <p:txBody>
          <a:bodyPr/>
          <a:lstStyle/>
          <a:p>
            <a:r>
              <a:rPr lang="en-US" noProof="0"/>
              <a:t>Data criteria for GRR</a:t>
            </a:r>
          </a:p>
        </p:txBody>
      </p:sp>
      <p:sp>
        <p:nvSpPr>
          <p:cNvPr id="6" name="Content Placeholder 5">
            <a:extLst>
              <a:ext uri="{FF2B5EF4-FFF2-40B4-BE49-F238E27FC236}">
                <a16:creationId xmlns:a16="http://schemas.microsoft.com/office/drawing/2014/main" id="{12EFCCF6-A400-6A37-8207-8A2E41827D3D}"/>
              </a:ext>
            </a:extLst>
          </p:cNvPr>
          <p:cNvSpPr>
            <a:spLocks noGrp="1"/>
          </p:cNvSpPr>
          <p:nvPr>
            <p:ph idx="1"/>
          </p:nvPr>
        </p:nvSpPr>
        <p:spPr/>
        <p:txBody>
          <a:bodyPr/>
          <a:lstStyle/>
          <a:p>
            <a:pPr marL="342866" indent="-342866">
              <a:buFont typeface="Arial" panose="020B0604020202020204" pitchFamily="34" charset="0"/>
              <a:buChar char="•"/>
            </a:pPr>
            <a:r>
              <a:rPr lang="en-US" noProof="0"/>
              <a:t>Test operation always set to “GR&amp;R (1234)” during GRR</a:t>
            </a:r>
          </a:p>
          <a:p>
            <a:pPr marL="606364" lvl="1" indent="-342866"/>
            <a:r>
              <a:rPr lang="en-US" noProof="0"/>
              <a:t>Test operation is only used for GRR, regardless of underlying test (PCBA, Acoustic, Functional)</a:t>
            </a:r>
          </a:p>
          <a:p>
            <a:pPr marL="606364" lvl="1" indent="-342866"/>
            <a:r>
              <a:rPr lang="en-US" noProof="0"/>
              <a:t>Fixed operator names “GRR Operator 1,2,3”</a:t>
            </a:r>
          </a:p>
          <a:p>
            <a:pPr marL="606364" lvl="1" indent="-342866"/>
            <a:r>
              <a:rPr lang="en-US" noProof="0"/>
              <a:t>Use date and station name to locate data in WATS</a:t>
            </a:r>
          </a:p>
          <a:p>
            <a:pPr marL="342866" indent="-342866">
              <a:buFont typeface="Arial" panose="020B0604020202020204" pitchFamily="34" charset="0"/>
              <a:buChar char="•"/>
            </a:pPr>
            <a:endParaRPr lang="en-US" noProof="0"/>
          </a:p>
          <a:p>
            <a:pPr marL="342866" indent="-342866">
              <a:buFont typeface="Arial" panose="020B0604020202020204" pitchFamily="34" charset="0"/>
              <a:buChar char="•"/>
            </a:pPr>
            <a:endParaRPr lang="en-US" noProof="0"/>
          </a:p>
          <a:p>
            <a:pPr marL="342866" indent="-342866">
              <a:buFont typeface="Arial" panose="020B0604020202020204" pitchFamily="34" charset="0"/>
              <a:buChar char="•"/>
            </a:pPr>
            <a:endParaRPr lang="en-US" noProof="0"/>
          </a:p>
        </p:txBody>
      </p:sp>
      <p:sp>
        <p:nvSpPr>
          <p:cNvPr id="4" name="Slide Number Placeholder 3">
            <a:extLst>
              <a:ext uri="{FF2B5EF4-FFF2-40B4-BE49-F238E27FC236}">
                <a16:creationId xmlns:a16="http://schemas.microsoft.com/office/drawing/2014/main" id="{A78AB715-9811-773E-EEDE-7A18742AFCA6}"/>
              </a:ext>
            </a:extLst>
          </p:cNvPr>
          <p:cNvSpPr>
            <a:spLocks noGrp="1"/>
          </p:cNvSpPr>
          <p:nvPr>
            <p:ph type="sldNum" sz="quarter" idx="4"/>
          </p:nvPr>
        </p:nvSpPr>
        <p:spPr/>
        <p:txBody>
          <a:bodyPr/>
          <a:lstStyle/>
          <a:p>
            <a:fld id="{745116E1-301A-E646-A893-BEC126A65370}" type="slidenum">
              <a:rPr lang="en-US" noProof="0" smtClean="0"/>
              <a:pPr/>
              <a:t>28</a:t>
            </a:fld>
            <a:endParaRPr lang="en-US" noProof="0"/>
          </a:p>
        </p:txBody>
      </p:sp>
      <p:pic>
        <p:nvPicPr>
          <p:cNvPr id="11" name="Picture 10">
            <a:extLst>
              <a:ext uri="{FF2B5EF4-FFF2-40B4-BE49-F238E27FC236}">
                <a16:creationId xmlns:a16="http://schemas.microsoft.com/office/drawing/2014/main" id="{DE1D2839-BC89-9478-6EC2-4489806541CF}"/>
              </a:ext>
            </a:extLst>
          </p:cNvPr>
          <p:cNvPicPr>
            <a:picLocks noChangeAspect="1"/>
          </p:cNvPicPr>
          <p:nvPr/>
        </p:nvPicPr>
        <p:blipFill>
          <a:blip r:embed="rId2"/>
          <a:stretch>
            <a:fillRect/>
          </a:stretch>
        </p:blipFill>
        <p:spPr>
          <a:xfrm>
            <a:off x="490454" y="3252775"/>
            <a:ext cx="7956732" cy="2920826"/>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9AB632C8-97A8-DC58-5273-DB2CEF00F5BA}"/>
              </a:ext>
            </a:extLst>
          </p:cNvPr>
          <p:cNvPicPr>
            <a:picLocks noChangeAspect="1"/>
          </p:cNvPicPr>
          <p:nvPr/>
        </p:nvPicPr>
        <p:blipFill>
          <a:blip r:embed="rId3"/>
          <a:stretch>
            <a:fillRect/>
          </a:stretch>
        </p:blipFill>
        <p:spPr>
          <a:xfrm>
            <a:off x="8697439" y="3431229"/>
            <a:ext cx="3171015" cy="2111308"/>
          </a:xfrm>
          <a:prstGeom prst="rect">
            <a:avLst/>
          </a:prstGeom>
        </p:spPr>
      </p:pic>
    </p:spTree>
    <p:extLst>
      <p:ext uri="{BB962C8B-B14F-4D97-AF65-F5344CB8AC3E}">
        <p14:creationId xmlns:p14="http://schemas.microsoft.com/office/powerpoint/2010/main" val="310861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61822-2064-E1F8-0373-0697F7A935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E1BFBB-D02B-1E43-CC46-2BA5D3BD7474}"/>
              </a:ext>
            </a:extLst>
          </p:cNvPr>
          <p:cNvSpPr>
            <a:spLocks noGrp="1"/>
          </p:cNvSpPr>
          <p:nvPr>
            <p:ph type="title"/>
          </p:nvPr>
        </p:nvSpPr>
        <p:spPr/>
        <p:txBody>
          <a:bodyPr/>
          <a:lstStyle/>
          <a:p>
            <a:r>
              <a:rPr lang="en-US" noProof="0"/>
              <a:t>Acceptance criteria for GRR</a:t>
            </a:r>
          </a:p>
        </p:txBody>
      </p:sp>
      <p:sp>
        <p:nvSpPr>
          <p:cNvPr id="6" name="Content Placeholder 5">
            <a:extLst>
              <a:ext uri="{FF2B5EF4-FFF2-40B4-BE49-F238E27FC236}">
                <a16:creationId xmlns:a16="http://schemas.microsoft.com/office/drawing/2014/main" id="{25077083-B4CB-5446-11EE-69A458614E37}"/>
              </a:ext>
            </a:extLst>
          </p:cNvPr>
          <p:cNvSpPr>
            <a:spLocks noGrp="1"/>
          </p:cNvSpPr>
          <p:nvPr>
            <p:ph idx="1"/>
          </p:nvPr>
        </p:nvSpPr>
        <p:spPr/>
        <p:txBody>
          <a:bodyPr/>
          <a:lstStyle/>
          <a:p>
            <a:pPr marL="342866" indent="-342866">
              <a:buFont typeface="Arial" panose="020B0604020202020204" pitchFamily="34" charset="0"/>
              <a:buChar char="•"/>
            </a:pPr>
            <a:r>
              <a:rPr lang="en-US" noProof="0"/>
              <a:t>Total GRR Tolerance below 20%</a:t>
            </a:r>
          </a:p>
          <a:p>
            <a:pPr marL="342866" indent="-342866">
              <a:buFont typeface="Arial" panose="020B0604020202020204" pitchFamily="34" charset="0"/>
              <a:buChar char="•"/>
            </a:pPr>
            <a:r>
              <a:rPr lang="en-US" noProof="0" err="1"/>
              <a:t>Cpk</a:t>
            </a:r>
            <a:r>
              <a:rPr lang="en-US" noProof="0"/>
              <a:t> between 1.6 and 4</a:t>
            </a:r>
          </a:p>
          <a:p>
            <a:endParaRPr lang="en-US" noProof="0"/>
          </a:p>
          <a:p>
            <a:r>
              <a:rPr lang="en-US" noProof="0"/>
              <a:t>If the criteria is met: GRR is accepted and approved</a:t>
            </a:r>
          </a:p>
          <a:p>
            <a:r>
              <a:rPr lang="en-US" noProof="0"/>
              <a:t>Else:</a:t>
            </a:r>
          </a:p>
          <a:p>
            <a:pPr marL="342866" indent="-342866">
              <a:buFont typeface="Arial" panose="020B0604020202020204" pitchFamily="34" charset="0"/>
              <a:buChar char="•"/>
            </a:pPr>
            <a:r>
              <a:rPr lang="en-US" noProof="0"/>
              <a:t>Improve test stability </a:t>
            </a:r>
          </a:p>
          <a:p>
            <a:pPr marL="342866" indent="-342866">
              <a:buFont typeface="Arial" panose="020B0604020202020204" pitchFamily="34" charset="0"/>
              <a:buChar char="•"/>
            </a:pPr>
            <a:r>
              <a:rPr lang="en-US" noProof="0"/>
              <a:t>Change limits </a:t>
            </a:r>
          </a:p>
          <a:p>
            <a:pPr marL="342866" indent="-342866">
              <a:buFont typeface="Arial" panose="020B0604020202020204" pitchFamily="34" charset="0"/>
              <a:buChar char="•"/>
            </a:pPr>
            <a:r>
              <a:rPr lang="en-US" noProof="0"/>
              <a:t>Apply domain knowledge to approve GRR</a:t>
            </a:r>
          </a:p>
          <a:p>
            <a:pPr marL="342866" indent="-342866">
              <a:buFont typeface="Arial" panose="020B0604020202020204" pitchFamily="34" charset="0"/>
              <a:buChar char="•"/>
            </a:pPr>
            <a:endParaRPr lang="en-US" noProof="0"/>
          </a:p>
          <a:p>
            <a:pPr marL="342866" indent="-342866">
              <a:buFont typeface="Arial" panose="020B0604020202020204" pitchFamily="34" charset="0"/>
              <a:buChar char="•"/>
            </a:pPr>
            <a:endParaRPr lang="en-US" noProof="0"/>
          </a:p>
        </p:txBody>
      </p:sp>
      <p:sp>
        <p:nvSpPr>
          <p:cNvPr id="4" name="Slide Number Placeholder 3">
            <a:extLst>
              <a:ext uri="{FF2B5EF4-FFF2-40B4-BE49-F238E27FC236}">
                <a16:creationId xmlns:a16="http://schemas.microsoft.com/office/drawing/2014/main" id="{8FF178BE-2323-561B-4AB6-FDA9BBBEBA5F}"/>
              </a:ext>
            </a:extLst>
          </p:cNvPr>
          <p:cNvSpPr>
            <a:spLocks noGrp="1"/>
          </p:cNvSpPr>
          <p:nvPr>
            <p:ph type="sldNum" sz="quarter" idx="4"/>
          </p:nvPr>
        </p:nvSpPr>
        <p:spPr/>
        <p:txBody>
          <a:bodyPr/>
          <a:lstStyle/>
          <a:p>
            <a:fld id="{745116E1-301A-E646-A893-BEC126A65370}" type="slidenum">
              <a:rPr lang="en-US" noProof="0" smtClean="0"/>
              <a:pPr/>
              <a:t>29</a:t>
            </a:fld>
            <a:endParaRPr lang="en-US" noProof="0"/>
          </a:p>
        </p:txBody>
      </p:sp>
      <p:pic>
        <p:nvPicPr>
          <p:cNvPr id="14338" name="Picture 2" descr="Jabra Engage 65 | Stereo and Mono | Professional wireless headset">
            <a:extLst>
              <a:ext uri="{FF2B5EF4-FFF2-40B4-BE49-F238E27FC236}">
                <a16:creationId xmlns:a16="http://schemas.microsoft.com/office/drawing/2014/main" id="{B00F63F1-067D-36FB-AE48-73E23E32C7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3773" y="365125"/>
            <a:ext cx="5238750" cy="597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249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7238B94-4C38-D94C-0062-21773C85E2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Pladsholder til tekst 3">
            <a:extLst>
              <a:ext uri="{FF2B5EF4-FFF2-40B4-BE49-F238E27FC236}">
                <a16:creationId xmlns:a16="http://schemas.microsoft.com/office/drawing/2014/main" id="{FB85BA36-880E-00AB-BEC5-F6C4742DB0C0}"/>
              </a:ext>
            </a:extLst>
          </p:cNvPr>
          <p:cNvGraphicFramePr/>
          <p:nvPr>
            <p:extLst>
              <p:ext uri="{D42A27DB-BD31-4B8C-83A1-F6EECF244321}">
                <p14:modId xmlns:p14="http://schemas.microsoft.com/office/powerpoint/2010/main" val="840932109"/>
              </p:ext>
            </p:extLst>
          </p:nvPr>
        </p:nvGraphicFramePr>
        <p:xfrm>
          <a:off x="1277923" y="643602"/>
          <a:ext cx="9874987" cy="53292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04657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E813E-F88B-FE28-9580-DEA9569C0EB7}"/>
              </a:ext>
            </a:extLst>
          </p:cNvPr>
          <p:cNvSpPr>
            <a:spLocks noGrp="1"/>
          </p:cNvSpPr>
          <p:nvPr>
            <p:ph type="title"/>
          </p:nvPr>
        </p:nvSpPr>
        <p:spPr/>
        <p:txBody>
          <a:bodyPr/>
          <a:lstStyle/>
          <a:p>
            <a:r>
              <a:rPr lang="en-US" noProof="0"/>
              <a:t>GRR Example – PCBA test for product main board</a:t>
            </a:r>
          </a:p>
        </p:txBody>
      </p:sp>
      <p:sp>
        <p:nvSpPr>
          <p:cNvPr id="4" name="Slide Number Placeholder 3">
            <a:extLst>
              <a:ext uri="{FF2B5EF4-FFF2-40B4-BE49-F238E27FC236}">
                <a16:creationId xmlns:a16="http://schemas.microsoft.com/office/drawing/2014/main" id="{55E5F5A4-7779-EA38-315E-28228539642A}"/>
              </a:ext>
            </a:extLst>
          </p:cNvPr>
          <p:cNvSpPr>
            <a:spLocks noGrp="1"/>
          </p:cNvSpPr>
          <p:nvPr>
            <p:ph type="sldNum" sz="quarter" idx="4"/>
          </p:nvPr>
        </p:nvSpPr>
        <p:spPr/>
        <p:txBody>
          <a:bodyPr/>
          <a:lstStyle/>
          <a:p>
            <a:fld id="{745116E1-301A-E646-A893-BEC126A65370}" type="slidenum">
              <a:rPr lang="en-US" noProof="0" smtClean="0"/>
              <a:pPr/>
              <a:t>30</a:t>
            </a:fld>
            <a:endParaRPr lang="en-US" noProof="0"/>
          </a:p>
        </p:txBody>
      </p:sp>
      <p:pic>
        <p:nvPicPr>
          <p:cNvPr id="6" name="Picture 5">
            <a:extLst>
              <a:ext uri="{FF2B5EF4-FFF2-40B4-BE49-F238E27FC236}">
                <a16:creationId xmlns:a16="http://schemas.microsoft.com/office/drawing/2014/main" id="{7710AD86-BB8E-DF0A-3584-93ACC90D4639}"/>
              </a:ext>
            </a:extLst>
          </p:cNvPr>
          <p:cNvPicPr>
            <a:picLocks noChangeAspect="1"/>
          </p:cNvPicPr>
          <p:nvPr/>
        </p:nvPicPr>
        <p:blipFill>
          <a:blip r:embed="rId2"/>
          <a:stretch>
            <a:fillRect/>
          </a:stretch>
        </p:blipFill>
        <p:spPr>
          <a:xfrm>
            <a:off x="273002" y="1922651"/>
            <a:ext cx="11273713" cy="4591169"/>
          </a:xfrm>
          <a:prstGeom prst="rect">
            <a:avLst/>
          </a:prstGeom>
        </p:spPr>
      </p:pic>
      <p:sp>
        <p:nvSpPr>
          <p:cNvPr id="15" name="TextBox 14">
            <a:extLst>
              <a:ext uri="{FF2B5EF4-FFF2-40B4-BE49-F238E27FC236}">
                <a16:creationId xmlns:a16="http://schemas.microsoft.com/office/drawing/2014/main" id="{81E39A8D-2867-55F7-5A64-03A507F3A99E}"/>
              </a:ext>
            </a:extLst>
          </p:cNvPr>
          <p:cNvSpPr txBox="1"/>
          <p:nvPr/>
        </p:nvSpPr>
        <p:spPr>
          <a:xfrm>
            <a:off x="9051377" y="1839097"/>
            <a:ext cx="1684199" cy="369284"/>
          </a:xfrm>
          <a:prstGeom prst="rect">
            <a:avLst/>
          </a:prstGeom>
          <a:noFill/>
        </p:spPr>
        <p:txBody>
          <a:bodyPr wrap="square" rtlCol="0">
            <a:spAutoFit/>
          </a:bodyPr>
          <a:lstStyle/>
          <a:p>
            <a:r>
              <a:rPr lang="en-US" noProof="0">
                <a:solidFill>
                  <a:schemeClr val="accent3"/>
                </a:solidFill>
              </a:rPr>
              <a:t>Problem?</a:t>
            </a:r>
          </a:p>
        </p:txBody>
      </p:sp>
      <p:sp>
        <p:nvSpPr>
          <p:cNvPr id="12" name="Rectangle 11">
            <a:extLst>
              <a:ext uri="{FF2B5EF4-FFF2-40B4-BE49-F238E27FC236}">
                <a16:creationId xmlns:a16="http://schemas.microsoft.com/office/drawing/2014/main" id="{0F60FC86-B090-25B0-68CD-43600CF0962D}"/>
              </a:ext>
            </a:extLst>
          </p:cNvPr>
          <p:cNvSpPr/>
          <p:nvPr/>
        </p:nvSpPr>
        <p:spPr>
          <a:xfrm>
            <a:off x="10588575" y="3194415"/>
            <a:ext cx="958140" cy="687729"/>
          </a:xfrm>
          <a:prstGeom prst="rect">
            <a:avLst/>
          </a:prstGeom>
          <a:noFill/>
          <a:ln w="28575">
            <a:solidFill>
              <a:schemeClr val="accent3"/>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noProof="0"/>
          </a:p>
        </p:txBody>
      </p:sp>
      <p:cxnSp>
        <p:nvCxnSpPr>
          <p:cNvPr id="14" name="Straight Arrow Connector 13">
            <a:extLst>
              <a:ext uri="{FF2B5EF4-FFF2-40B4-BE49-F238E27FC236}">
                <a16:creationId xmlns:a16="http://schemas.microsoft.com/office/drawing/2014/main" id="{7D0C900F-5CFB-2DD5-FE5E-03BCC9003E6A}"/>
              </a:ext>
            </a:extLst>
          </p:cNvPr>
          <p:cNvCxnSpPr>
            <a:cxnSpLocks/>
          </p:cNvCxnSpPr>
          <p:nvPr/>
        </p:nvCxnSpPr>
        <p:spPr>
          <a:xfrm>
            <a:off x="10279646" y="2265583"/>
            <a:ext cx="534125" cy="619468"/>
          </a:xfrm>
          <a:prstGeom prst="straightConnector1">
            <a:avLst/>
          </a:prstGeom>
          <a:ln w="57150">
            <a:solidFill>
              <a:schemeClr val="accent3"/>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5077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A8A9A90-5B8C-842E-16C7-79EDF6677B52}"/>
              </a:ext>
            </a:extLst>
          </p:cNvPr>
          <p:cNvSpPr>
            <a:spLocks noGrp="1"/>
          </p:cNvSpPr>
          <p:nvPr>
            <p:ph type="pic" sz="quarter" idx="14"/>
          </p:nvPr>
        </p:nvSpPr>
        <p:spPr/>
        <p:txBody>
          <a:bodyPr/>
          <a:lstStyle/>
          <a:p>
            <a:endParaRPr lang="en-US" noProof="0"/>
          </a:p>
        </p:txBody>
      </p:sp>
      <p:sp>
        <p:nvSpPr>
          <p:cNvPr id="6" name="SmartArt Placeholder 5">
            <a:extLst>
              <a:ext uri="{FF2B5EF4-FFF2-40B4-BE49-F238E27FC236}">
                <a16:creationId xmlns:a16="http://schemas.microsoft.com/office/drawing/2014/main" id="{A5B46C8A-5DAD-EF42-5B54-34905E39120D}"/>
              </a:ext>
            </a:extLst>
          </p:cNvPr>
          <p:cNvSpPr>
            <a:spLocks noGrp="1"/>
          </p:cNvSpPr>
          <p:nvPr>
            <p:ph type="dgm" sz="quarter" idx="16"/>
          </p:nvPr>
        </p:nvSpPr>
        <p:spPr/>
        <p:txBody>
          <a:bodyPr/>
          <a:lstStyle/>
          <a:p>
            <a:endParaRPr lang="en-US" noProof="0"/>
          </a:p>
        </p:txBody>
      </p:sp>
      <p:pic>
        <p:nvPicPr>
          <p:cNvPr id="8" name="Picture 7">
            <a:extLst>
              <a:ext uri="{FF2B5EF4-FFF2-40B4-BE49-F238E27FC236}">
                <a16:creationId xmlns:a16="http://schemas.microsoft.com/office/drawing/2014/main" id="{8ED4B4A9-6016-4E9A-1F0C-54B6A03F53F8}"/>
              </a:ext>
            </a:extLst>
          </p:cNvPr>
          <p:cNvPicPr>
            <a:picLocks noChangeAspect="1"/>
          </p:cNvPicPr>
          <p:nvPr/>
        </p:nvPicPr>
        <p:blipFill>
          <a:blip r:embed="rId2"/>
          <a:stretch>
            <a:fillRect/>
          </a:stretch>
        </p:blipFill>
        <p:spPr>
          <a:xfrm>
            <a:off x="4741216" y="539457"/>
            <a:ext cx="7357112" cy="5472194"/>
          </a:xfrm>
          <a:prstGeom prst="rect">
            <a:avLst/>
          </a:prstGeom>
        </p:spPr>
      </p:pic>
      <p:sp>
        <p:nvSpPr>
          <p:cNvPr id="9" name="TextBox 8">
            <a:extLst>
              <a:ext uri="{FF2B5EF4-FFF2-40B4-BE49-F238E27FC236}">
                <a16:creationId xmlns:a16="http://schemas.microsoft.com/office/drawing/2014/main" id="{3484A5E6-6745-FCB8-A7C2-EBD9A211E0A3}"/>
              </a:ext>
            </a:extLst>
          </p:cNvPr>
          <p:cNvSpPr txBox="1"/>
          <p:nvPr/>
        </p:nvSpPr>
        <p:spPr>
          <a:xfrm>
            <a:off x="336840" y="539456"/>
            <a:ext cx="4066145" cy="2861949"/>
          </a:xfrm>
          <a:prstGeom prst="rect">
            <a:avLst/>
          </a:prstGeom>
          <a:noFill/>
        </p:spPr>
        <p:txBody>
          <a:bodyPr wrap="square" rtlCol="0">
            <a:spAutoFit/>
          </a:bodyPr>
          <a:lstStyle/>
          <a:p>
            <a:r>
              <a:rPr lang="en-US" noProof="0"/>
              <a:t>Although all are passed, the </a:t>
            </a:r>
            <a:r>
              <a:rPr lang="en-US" noProof="0" err="1"/>
              <a:t>Cpk</a:t>
            </a:r>
            <a:r>
              <a:rPr lang="en-US" noProof="0"/>
              <a:t> and GRR Tolerance are out of spec.</a:t>
            </a:r>
          </a:p>
          <a:p>
            <a:endParaRPr lang="en-US" noProof="0"/>
          </a:p>
          <a:p>
            <a:endParaRPr lang="en-US" noProof="0"/>
          </a:p>
          <a:p>
            <a:r>
              <a:rPr lang="en-US" noProof="0"/>
              <a:t>Root cause: </a:t>
            </a:r>
          </a:p>
          <a:p>
            <a:r>
              <a:rPr lang="en-US" noProof="0"/>
              <a:t>ADC quality not good enough for limits</a:t>
            </a:r>
          </a:p>
          <a:p>
            <a:endParaRPr lang="en-US" noProof="0"/>
          </a:p>
          <a:p>
            <a:r>
              <a:rPr lang="en-US" noProof="0"/>
              <a:t>Solution:</a:t>
            </a:r>
          </a:p>
          <a:p>
            <a:r>
              <a:rPr lang="en-US" noProof="0"/>
              <a:t>Widen limits</a:t>
            </a:r>
          </a:p>
        </p:txBody>
      </p:sp>
    </p:spTree>
    <p:extLst>
      <p:ext uri="{BB962C8B-B14F-4D97-AF65-F5344CB8AC3E}">
        <p14:creationId xmlns:p14="http://schemas.microsoft.com/office/powerpoint/2010/main" val="2647701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E3738-5560-7E65-A8F6-05DB42D45005}"/>
            </a:ext>
          </a:extLst>
        </p:cNvPr>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DB4F6DE-2E43-81E5-D6DB-158960CC896B}"/>
              </a:ext>
            </a:extLst>
          </p:cNvPr>
          <p:cNvSpPr>
            <a:spLocks noGrp="1"/>
          </p:cNvSpPr>
          <p:nvPr>
            <p:ph type="pic" sz="quarter" idx="14"/>
          </p:nvPr>
        </p:nvSpPr>
        <p:spPr/>
        <p:txBody>
          <a:bodyPr/>
          <a:lstStyle/>
          <a:p>
            <a:endParaRPr lang="en-US" noProof="0"/>
          </a:p>
        </p:txBody>
      </p:sp>
      <p:sp>
        <p:nvSpPr>
          <p:cNvPr id="6" name="SmartArt Placeholder 5">
            <a:extLst>
              <a:ext uri="{FF2B5EF4-FFF2-40B4-BE49-F238E27FC236}">
                <a16:creationId xmlns:a16="http://schemas.microsoft.com/office/drawing/2014/main" id="{9C831518-4520-60AD-80E1-4C14DB5A58F5}"/>
              </a:ext>
            </a:extLst>
          </p:cNvPr>
          <p:cNvSpPr>
            <a:spLocks noGrp="1"/>
          </p:cNvSpPr>
          <p:nvPr>
            <p:ph type="dgm" sz="quarter" idx="16"/>
          </p:nvPr>
        </p:nvSpPr>
        <p:spPr/>
        <p:txBody>
          <a:bodyPr/>
          <a:lstStyle/>
          <a:p>
            <a:endParaRPr lang="en-US" noProof="0"/>
          </a:p>
        </p:txBody>
      </p:sp>
      <p:sp>
        <p:nvSpPr>
          <p:cNvPr id="9" name="TextBox 8">
            <a:extLst>
              <a:ext uri="{FF2B5EF4-FFF2-40B4-BE49-F238E27FC236}">
                <a16:creationId xmlns:a16="http://schemas.microsoft.com/office/drawing/2014/main" id="{7F1C3B66-79C6-104E-AD2B-798025CDFAFD}"/>
              </a:ext>
            </a:extLst>
          </p:cNvPr>
          <p:cNvSpPr txBox="1"/>
          <p:nvPr/>
        </p:nvSpPr>
        <p:spPr>
          <a:xfrm>
            <a:off x="336840" y="539457"/>
            <a:ext cx="4066145" cy="4000574"/>
          </a:xfrm>
          <a:prstGeom prst="rect">
            <a:avLst/>
          </a:prstGeom>
          <a:noFill/>
        </p:spPr>
        <p:txBody>
          <a:bodyPr wrap="square" rtlCol="0">
            <a:spAutoFit/>
          </a:bodyPr>
          <a:lstStyle/>
          <a:p>
            <a:endParaRPr lang="en-US" noProof="0"/>
          </a:p>
          <a:p>
            <a:r>
              <a:rPr lang="en-US" sz="2000" noProof="0"/>
              <a:t>Use the limit adjuster in WATS to find limits with good GRR tolerance and </a:t>
            </a:r>
            <a:r>
              <a:rPr lang="en-US" sz="2000" noProof="0" err="1"/>
              <a:t>Cpk</a:t>
            </a:r>
            <a:r>
              <a:rPr lang="en-US" sz="2000" noProof="0"/>
              <a:t>.</a:t>
            </a:r>
          </a:p>
          <a:p>
            <a:endParaRPr lang="en-US" sz="2000" noProof="0"/>
          </a:p>
          <a:p>
            <a:r>
              <a:rPr lang="en-US" sz="2000" noProof="0"/>
              <a:t>Verify with R&amp;D that test will catch true failures.</a:t>
            </a:r>
          </a:p>
          <a:p>
            <a:endParaRPr lang="en-US" sz="2000" noProof="0"/>
          </a:p>
          <a:p>
            <a:endParaRPr lang="en-US" sz="2000" noProof="0"/>
          </a:p>
          <a:p>
            <a:r>
              <a:rPr lang="en-US" sz="2000" noProof="0"/>
              <a:t>With new limit, GRR tolerance reduced to 16% and </a:t>
            </a:r>
            <a:r>
              <a:rPr lang="en-US" sz="2000" noProof="0" err="1"/>
              <a:t>Cpk</a:t>
            </a:r>
            <a:r>
              <a:rPr lang="en-US" sz="2000" noProof="0"/>
              <a:t> = 3.8</a:t>
            </a:r>
          </a:p>
          <a:p>
            <a:endParaRPr lang="en-US" noProof="0"/>
          </a:p>
          <a:p>
            <a:endParaRPr lang="en-US" noProof="0"/>
          </a:p>
        </p:txBody>
      </p:sp>
      <p:pic>
        <p:nvPicPr>
          <p:cNvPr id="3" name="Picture 2">
            <a:extLst>
              <a:ext uri="{FF2B5EF4-FFF2-40B4-BE49-F238E27FC236}">
                <a16:creationId xmlns:a16="http://schemas.microsoft.com/office/drawing/2014/main" id="{8CEC1C55-C5A5-FB5B-83FE-10354F9C2AEF}"/>
              </a:ext>
            </a:extLst>
          </p:cNvPr>
          <p:cNvPicPr>
            <a:picLocks noChangeAspect="1"/>
          </p:cNvPicPr>
          <p:nvPr/>
        </p:nvPicPr>
        <p:blipFill>
          <a:blip r:embed="rId2"/>
          <a:stretch>
            <a:fillRect/>
          </a:stretch>
        </p:blipFill>
        <p:spPr>
          <a:xfrm>
            <a:off x="4603898" y="539457"/>
            <a:ext cx="7387188" cy="5452989"/>
          </a:xfrm>
          <a:prstGeom prst="rect">
            <a:avLst/>
          </a:prstGeom>
        </p:spPr>
      </p:pic>
      <p:sp>
        <p:nvSpPr>
          <p:cNvPr id="4" name="Rectangle 3">
            <a:extLst>
              <a:ext uri="{FF2B5EF4-FFF2-40B4-BE49-F238E27FC236}">
                <a16:creationId xmlns:a16="http://schemas.microsoft.com/office/drawing/2014/main" id="{7F22ED1B-3B18-DCBF-D572-9EE4C425F2D6}"/>
              </a:ext>
            </a:extLst>
          </p:cNvPr>
          <p:cNvSpPr/>
          <p:nvPr/>
        </p:nvSpPr>
        <p:spPr>
          <a:xfrm>
            <a:off x="4730711" y="616893"/>
            <a:ext cx="1676182" cy="498699"/>
          </a:xfrm>
          <a:prstGeom prst="rect">
            <a:avLst/>
          </a:prstGeom>
          <a:noFill/>
          <a:ln w="28575">
            <a:solidFill>
              <a:schemeClr val="accent3"/>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noProof="0"/>
          </a:p>
        </p:txBody>
      </p:sp>
    </p:spTree>
    <p:extLst>
      <p:ext uri="{BB962C8B-B14F-4D97-AF65-F5344CB8AC3E}">
        <p14:creationId xmlns:p14="http://schemas.microsoft.com/office/powerpoint/2010/main" val="155585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4846F-D9E4-8B65-2189-3F07DD60A382}"/>
            </a:ext>
          </a:extLst>
        </p:cNvPr>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EC12119-2F0F-DF62-7ABA-6E8E9D77811C}"/>
              </a:ext>
            </a:extLst>
          </p:cNvPr>
          <p:cNvSpPr>
            <a:spLocks noGrp="1"/>
          </p:cNvSpPr>
          <p:nvPr>
            <p:ph type="pic" sz="quarter" idx="14"/>
          </p:nvPr>
        </p:nvSpPr>
        <p:spPr/>
        <p:txBody>
          <a:bodyPr/>
          <a:lstStyle/>
          <a:p>
            <a:endParaRPr lang="en-US" noProof="0"/>
          </a:p>
        </p:txBody>
      </p:sp>
      <p:sp>
        <p:nvSpPr>
          <p:cNvPr id="6" name="SmartArt Placeholder 5">
            <a:extLst>
              <a:ext uri="{FF2B5EF4-FFF2-40B4-BE49-F238E27FC236}">
                <a16:creationId xmlns:a16="http://schemas.microsoft.com/office/drawing/2014/main" id="{54275F91-273A-1109-95A5-2A93A343270C}"/>
              </a:ext>
            </a:extLst>
          </p:cNvPr>
          <p:cNvSpPr>
            <a:spLocks noGrp="1"/>
          </p:cNvSpPr>
          <p:nvPr>
            <p:ph type="dgm" sz="quarter" idx="16"/>
          </p:nvPr>
        </p:nvSpPr>
        <p:spPr/>
        <p:txBody>
          <a:bodyPr/>
          <a:lstStyle/>
          <a:p>
            <a:endParaRPr lang="en-US" noProof="0"/>
          </a:p>
        </p:txBody>
      </p:sp>
      <p:sp>
        <p:nvSpPr>
          <p:cNvPr id="9" name="TextBox 8">
            <a:extLst>
              <a:ext uri="{FF2B5EF4-FFF2-40B4-BE49-F238E27FC236}">
                <a16:creationId xmlns:a16="http://schemas.microsoft.com/office/drawing/2014/main" id="{F067E3C0-AC54-5DA1-1D32-73DD9653869E}"/>
              </a:ext>
            </a:extLst>
          </p:cNvPr>
          <p:cNvSpPr txBox="1"/>
          <p:nvPr/>
        </p:nvSpPr>
        <p:spPr>
          <a:xfrm>
            <a:off x="336840" y="646238"/>
            <a:ext cx="3639079" cy="5169973"/>
          </a:xfrm>
          <a:prstGeom prst="rect">
            <a:avLst/>
          </a:prstGeom>
          <a:noFill/>
        </p:spPr>
        <p:txBody>
          <a:bodyPr wrap="square" rtlCol="0">
            <a:spAutoFit/>
          </a:bodyPr>
          <a:lstStyle/>
          <a:p>
            <a:r>
              <a:rPr lang="en-US" noProof="0"/>
              <a:t>All passed results at upper limit</a:t>
            </a:r>
          </a:p>
          <a:p>
            <a:endParaRPr lang="en-US" noProof="0"/>
          </a:p>
          <a:p>
            <a:r>
              <a:rPr lang="en-US" u="sng" noProof="0"/>
              <a:t>Root Cause:</a:t>
            </a:r>
          </a:p>
          <a:p>
            <a:endParaRPr lang="en-US" u="sng" noProof="0"/>
          </a:p>
          <a:p>
            <a:r>
              <a:rPr lang="en-US" noProof="0"/>
              <a:t>UUT switching from high to low voltage, but no sink in system so voltage stays high. </a:t>
            </a:r>
          </a:p>
          <a:p>
            <a:endParaRPr lang="en-US" noProof="0"/>
          </a:p>
          <a:p>
            <a:r>
              <a:rPr lang="en-US" noProof="0"/>
              <a:t>DMM acting as sink. Multiple measurements brings voltage down and test pass just below limit. </a:t>
            </a:r>
          </a:p>
          <a:p>
            <a:endParaRPr lang="en-US" noProof="0"/>
          </a:p>
          <a:p>
            <a:r>
              <a:rPr lang="en-US" u="sng" noProof="0"/>
              <a:t>Solution:</a:t>
            </a:r>
          </a:p>
          <a:p>
            <a:r>
              <a:rPr lang="en-US" noProof="0"/>
              <a:t>Known root cause. Keep test and limits. </a:t>
            </a:r>
          </a:p>
          <a:p>
            <a:r>
              <a:rPr lang="en-US" noProof="0"/>
              <a:t>Test will catch true failures</a:t>
            </a:r>
          </a:p>
          <a:p>
            <a:endParaRPr lang="en-US" noProof="0"/>
          </a:p>
        </p:txBody>
      </p:sp>
      <p:pic>
        <p:nvPicPr>
          <p:cNvPr id="7" name="Picture 6">
            <a:extLst>
              <a:ext uri="{FF2B5EF4-FFF2-40B4-BE49-F238E27FC236}">
                <a16:creationId xmlns:a16="http://schemas.microsoft.com/office/drawing/2014/main" id="{4DCED3EE-2D69-4D22-1C79-BB053D6942C3}"/>
              </a:ext>
            </a:extLst>
          </p:cNvPr>
          <p:cNvPicPr>
            <a:picLocks noChangeAspect="1"/>
          </p:cNvPicPr>
          <p:nvPr/>
        </p:nvPicPr>
        <p:blipFill>
          <a:blip r:embed="rId2"/>
          <a:stretch>
            <a:fillRect/>
          </a:stretch>
        </p:blipFill>
        <p:spPr>
          <a:xfrm>
            <a:off x="4234407" y="646239"/>
            <a:ext cx="7901173" cy="5423349"/>
          </a:xfrm>
          <a:prstGeom prst="rect">
            <a:avLst/>
          </a:prstGeom>
        </p:spPr>
      </p:pic>
    </p:spTree>
    <p:extLst>
      <p:ext uri="{BB962C8B-B14F-4D97-AF65-F5344CB8AC3E}">
        <p14:creationId xmlns:p14="http://schemas.microsoft.com/office/powerpoint/2010/main" val="7601335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DE15-6404-F583-2803-BE21C8F204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2838C62-A779-BDD7-A510-AACCD26943C6}"/>
              </a:ext>
            </a:extLst>
          </p:cNvPr>
          <p:cNvSpPr>
            <a:spLocks noGrp="1"/>
          </p:cNvSpPr>
          <p:nvPr>
            <p:ph type="title"/>
          </p:nvPr>
        </p:nvSpPr>
        <p:spPr>
          <a:xfrm>
            <a:off x="139700" y="2453206"/>
            <a:ext cx="11214100" cy="1325563"/>
          </a:xfrm>
        </p:spPr>
        <p:txBody>
          <a:bodyPr>
            <a:normAutofit fontScale="90000"/>
          </a:bodyPr>
          <a:lstStyle/>
          <a:p>
            <a:pPr algn="ctr"/>
            <a:r>
              <a:rPr lang="en-GB" sz="6000"/>
              <a:t>WATS Aleva Heat Map + Unit Flow </a:t>
            </a:r>
            <a:endParaRPr lang="en-US" sz="5999" noProof="0"/>
          </a:p>
        </p:txBody>
      </p:sp>
      <p:pic>
        <p:nvPicPr>
          <p:cNvPr id="2050" name="Picture 2" descr="IIC hearing aid on ear.">
            <a:extLst>
              <a:ext uri="{FF2B5EF4-FFF2-40B4-BE49-F238E27FC236}">
                <a16:creationId xmlns:a16="http://schemas.microsoft.com/office/drawing/2014/main" id="{E52347CE-DFEA-E9A3-B4C8-E452ED5A73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5201" y="3742012"/>
            <a:ext cx="4547099" cy="25464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4650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6076D88-6C58-8576-75CF-17198A5C151F}"/>
              </a:ext>
            </a:extLst>
          </p:cNvPr>
          <p:cNvGraphicFramePr>
            <a:graphicFrameLocks/>
          </p:cNvGraphicFramePr>
          <p:nvPr>
            <p:custDataLst>
              <p:tags r:id="rId1"/>
            </p:custDataLst>
            <p:extLst>
              <p:ext uri="{D42A27DB-BD31-4B8C-83A1-F6EECF244321}">
                <p14:modId xmlns:p14="http://schemas.microsoft.com/office/powerpoint/2010/main" val="17669741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06" imgH="608" progId="TCLayout.ActiveDocument.1">
                  <p:embed/>
                </p:oleObj>
              </mc:Choice>
              <mc:Fallback>
                <p:oleObj name="think-cell Slide" r:id="rId3" imgW="606" imgH="608" progId="TCLayout.ActiveDocument.1">
                  <p:embed/>
                  <p:pic>
                    <p:nvPicPr>
                      <p:cNvPr id="6" name="think-cell data - do not delete" hidden="1">
                        <a:extLst>
                          <a:ext uri="{FF2B5EF4-FFF2-40B4-BE49-F238E27FC236}">
                            <a16:creationId xmlns:a16="http://schemas.microsoft.com/office/drawing/2014/main" id="{C6076D88-6C58-8576-75CF-17198A5C151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D6DCACC-1E66-8268-1A8A-87D3AC7A1CDB}"/>
              </a:ext>
            </a:extLst>
          </p:cNvPr>
          <p:cNvSpPr>
            <a:spLocks noGrp="1"/>
          </p:cNvSpPr>
          <p:nvPr>
            <p:ph type="title"/>
          </p:nvPr>
        </p:nvSpPr>
        <p:spPr>
          <a:xfrm>
            <a:off x="838200" y="365126"/>
            <a:ext cx="7182394" cy="862784"/>
          </a:xfrm>
        </p:spPr>
        <p:txBody>
          <a:bodyPr vert="horz" rIns="0"/>
          <a:lstStyle/>
          <a:p>
            <a:r>
              <a:rPr lang="en-GB"/>
              <a:t>WATS Aleva Heat Map + Unit Flow  </a:t>
            </a:r>
          </a:p>
        </p:txBody>
      </p:sp>
      <p:sp>
        <p:nvSpPr>
          <p:cNvPr id="4" name="Slide Number Placeholder 3">
            <a:extLst>
              <a:ext uri="{FF2B5EF4-FFF2-40B4-BE49-F238E27FC236}">
                <a16:creationId xmlns:a16="http://schemas.microsoft.com/office/drawing/2014/main" id="{1FC8DE26-2DA6-A8B7-DE4C-CEA15D1E5F4E}"/>
              </a:ext>
            </a:extLst>
          </p:cNvPr>
          <p:cNvSpPr>
            <a:spLocks noGrp="1"/>
          </p:cNvSpPr>
          <p:nvPr>
            <p:ph type="sldNum" sz="quarter" idx="12"/>
          </p:nvPr>
        </p:nvSpPr>
        <p:spPr/>
        <p:txBody>
          <a:bodyPr/>
          <a:lstStyle/>
          <a:p>
            <a:fld id="{745116E1-301A-E646-A893-BEC126A65370}" type="slidenum">
              <a:rPr lang="en-GB" smtClean="0"/>
              <a:t>35</a:t>
            </a:fld>
            <a:endParaRPr lang="en-GB"/>
          </a:p>
        </p:txBody>
      </p:sp>
      <p:sp>
        <p:nvSpPr>
          <p:cNvPr id="5" name="Footer Placeholder 4">
            <a:extLst>
              <a:ext uri="{FF2B5EF4-FFF2-40B4-BE49-F238E27FC236}">
                <a16:creationId xmlns:a16="http://schemas.microsoft.com/office/drawing/2014/main" id="{5AC81914-5946-BE54-D5E2-EB5F6DB962F8}"/>
              </a:ext>
            </a:extLst>
          </p:cNvPr>
          <p:cNvSpPr>
            <a:spLocks noGrp="1"/>
          </p:cNvSpPr>
          <p:nvPr>
            <p:ph type="ftr" sz="quarter" idx="3"/>
          </p:nvPr>
        </p:nvSpPr>
        <p:spPr/>
        <p:txBody>
          <a:bodyPr/>
          <a:lstStyle/>
          <a:p>
            <a:r>
              <a:rPr lang="en-US"/>
              <a:t>CHristian WOLF, MANAGER, GLOBAL Manufacturing test</a:t>
            </a:r>
            <a:endParaRPr lang="en-GB"/>
          </a:p>
        </p:txBody>
      </p:sp>
      <p:pic>
        <p:nvPicPr>
          <p:cNvPr id="8" name="Picture 7">
            <a:extLst>
              <a:ext uri="{FF2B5EF4-FFF2-40B4-BE49-F238E27FC236}">
                <a16:creationId xmlns:a16="http://schemas.microsoft.com/office/drawing/2014/main" id="{77D8A5D3-4B3C-833B-8538-B7AC2CE17569}"/>
              </a:ext>
            </a:extLst>
          </p:cNvPr>
          <p:cNvPicPr>
            <a:picLocks noChangeAspect="1"/>
          </p:cNvPicPr>
          <p:nvPr/>
        </p:nvPicPr>
        <p:blipFill>
          <a:blip r:embed="rId5"/>
          <a:stretch>
            <a:fillRect/>
          </a:stretch>
        </p:blipFill>
        <p:spPr>
          <a:xfrm>
            <a:off x="657314" y="1061309"/>
            <a:ext cx="11381944" cy="4198063"/>
          </a:xfrm>
          <a:prstGeom prst="rect">
            <a:avLst/>
          </a:prstGeom>
        </p:spPr>
      </p:pic>
      <p:pic>
        <p:nvPicPr>
          <p:cNvPr id="1028" name="Picture 4">
            <a:extLst>
              <a:ext uri="{FF2B5EF4-FFF2-40B4-BE49-F238E27FC236}">
                <a16:creationId xmlns:a16="http://schemas.microsoft.com/office/drawing/2014/main" id="{47BC68B6-6720-5BEA-2A82-957A35CF39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24" y="2511995"/>
            <a:ext cx="4717767" cy="390211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CE2F0FCE-3984-5615-0C31-DB1864ED6EA8}"/>
              </a:ext>
            </a:extLst>
          </p:cNvPr>
          <p:cNvSpPr/>
          <p:nvPr/>
        </p:nvSpPr>
        <p:spPr>
          <a:xfrm>
            <a:off x="7044856" y="1677725"/>
            <a:ext cx="5057029" cy="128811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08E5824-690E-32AE-45FE-B6FF2B227F26}"/>
              </a:ext>
            </a:extLst>
          </p:cNvPr>
          <p:cNvSpPr txBox="1"/>
          <p:nvPr/>
        </p:nvSpPr>
        <p:spPr>
          <a:xfrm>
            <a:off x="6348286" y="5955555"/>
            <a:ext cx="5531258" cy="369332"/>
          </a:xfrm>
          <a:prstGeom prst="rect">
            <a:avLst/>
          </a:prstGeom>
          <a:noFill/>
        </p:spPr>
        <p:txBody>
          <a:bodyPr wrap="none" rtlCol="0">
            <a:spAutoFit/>
          </a:bodyPr>
          <a:lstStyle/>
          <a:p>
            <a:r>
              <a:rPr lang="en-US" dirty="0"/>
              <a:t>@</a:t>
            </a:r>
            <a:r>
              <a:rPr lang="en-US" b="1" dirty="0"/>
              <a:t>The WATS Company </a:t>
            </a:r>
            <a:r>
              <a:rPr lang="en-US" dirty="0"/>
              <a:t>– we need to talk about this</a:t>
            </a:r>
          </a:p>
        </p:txBody>
      </p:sp>
    </p:spTree>
    <p:extLst>
      <p:ext uri="{BB962C8B-B14F-4D97-AF65-F5344CB8AC3E}">
        <p14:creationId xmlns:p14="http://schemas.microsoft.com/office/powerpoint/2010/main" val="16682336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AD528-15FF-39F3-82E7-DF53902DF8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5ED8488-0CAB-7A34-6062-6807CE3A4669}"/>
              </a:ext>
            </a:extLst>
          </p:cNvPr>
          <p:cNvSpPr>
            <a:spLocks noGrp="1"/>
          </p:cNvSpPr>
          <p:nvPr>
            <p:ph type="title"/>
          </p:nvPr>
        </p:nvSpPr>
        <p:spPr>
          <a:xfrm>
            <a:off x="838199" y="1965325"/>
            <a:ext cx="10515600" cy="1325563"/>
          </a:xfrm>
        </p:spPr>
        <p:txBody>
          <a:bodyPr anchor="ctr">
            <a:normAutofit/>
          </a:bodyPr>
          <a:lstStyle/>
          <a:p>
            <a:r>
              <a:rPr lang="en-GB" sz="4800"/>
              <a:t>WATS Conformance Reporting</a:t>
            </a:r>
            <a:endParaRPr lang="en-US" sz="4800" noProof="0"/>
          </a:p>
        </p:txBody>
      </p:sp>
      <p:pic>
        <p:nvPicPr>
          <p:cNvPr id="1026" name="Picture 2">
            <a:extLst>
              <a:ext uri="{FF2B5EF4-FFF2-40B4-BE49-F238E27FC236}">
                <a16:creationId xmlns:a16="http://schemas.microsoft.com/office/drawing/2014/main" id="{E69C76F8-C32C-5A7A-15B4-7F23688E82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327" r="-1" b="4563"/>
          <a:stretch>
            <a:fillRect/>
          </a:stretch>
        </p:blipFill>
        <p:spPr bwMode="auto">
          <a:xfrm>
            <a:off x="6247888" y="3834206"/>
            <a:ext cx="5679439" cy="2403940"/>
          </a:xfrm>
          <a:prstGeom prst="rect">
            <a:avLst/>
          </a:prstGeom>
          <a:ln>
            <a:noFill/>
          </a:ln>
          <a:effectLst>
            <a:softEdge rad="112500"/>
          </a:effectLst>
        </p:spPr>
      </p:pic>
      <p:sp>
        <p:nvSpPr>
          <p:cNvPr id="1031" name="Footer Placeholder 4">
            <a:extLst>
              <a:ext uri="{FF2B5EF4-FFF2-40B4-BE49-F238E27FC236}">
                <a16:creationId xmlns:a16="http://schemas.microsoft.com/office/drawing/2014/main" id="{04426730-605E-C17B-F19E-F5CBB15AD2EE}"/>
              </a:ext>
            </a:extLst>
          </p:cNvPr>
          <p:cNvSpPr>
            <a:spLocks noGrp="1"/>
          </p:cNvSpPr>
          <p:nvPr>
            <p:ph type="ftr" sz="quarter" idx="3"/>
          </p:nvPr>
        </p:nvSpPr>
        <p:spPr>
          <a:xfrm>
            <a:off x="3394207" y="6543457"/>
            <a:ext cx="6613770" cy="279720"/>
          </a:xfrm>
        </p:spPr>
        <p:txBody>
          <a:bodyPr/>
          <a:lstStyle/>
          <a:p>
            <a:pPr>
              <a:spcAft>
                <a:spcPts val="600"/>
              </a:spcAft>
            </a:pPr>
            <a:r>
              <a:rPr lang="en-US"/>
              <a:t>CHristian WOLF, MANAGER, GLOBAL Manufacturing test</a:t>
            </a:r>
            <a:endParaRPr lang="en-GB"/>
          </a:p>
        </p:txBody>
      </p:sp>
      <p:sp>
        <p:nvSpPr>
          <p:cNvPr id="5" name="TextBox 4">
            <a:extLst>
              <a:ext uri="{FF2B5EF4-FFF2-40B4-BE49-F238E27FC236}">
                <a16:creationId xmlns:a16="http://schemas.microsoft.com/office/drawing/2014/main" id="{6C9EC176-B509-3C0E-FB00-C83E1987A364}"/>
              </a:ext>
            </a:extLst>
          </p:cNvPr>
          <p:cNvSpPr txBox="1"/>
          <p:nvPr/>
        </p:nvSpPr>
        <p:spPr>
          <a:xfrm>
            <a:off x="264673" y="3901510"/>
            <a:ext cx="6094476" cy="2031325"/>
          </a:xfrm>
          <a:prstGeom prst="rect">
            <a:avLst/>
          </a:prstGeom>
          <a:noFill/>
        </p:spPr>
        <p:txBody>
          <a:bodyPr wrap="square">
            <a:spAutoFit/>
          </a:bodyPr>
          <a:lstStyle/>
          <a:p>
            <a:r>
              <a:rPr lang="da-DK" b="1" i="0">
                <a:effectLst/>
                <a:latin typeface="Inter"/>
              </a:rPr>
              <a:t>Conformance Reporting in WATS helps ensure test data is complete, traceable, and trustworthy. It verifies that all expected test reports are present in WATS and checks that WATS matches the validated reporting system. When all reports align, users can confidently use WATS for search and analysis while still linking back to the official validated reports.</a:t>
            </a:r>
            <a:endParaRPr lang="da-DK"/>
          </a:p>
        </p:txBody>
      </p:sp>
    </p:spTree>
    <p:extLst>
      <p:ext uri="{BB962C8B-B14F-4D97-AF65-F5344CB8AC3E}">
        <p14:creationId xmlns:p14="http://schemas.microsoft.com/office/powerpoint/2010/main" val="1188274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5DF325-20C2-03BD-2EBD-196B7C9758FB}"/>
              </a:ext>
            </a:extLst>
          </p:cNvPr>
          <p:cNvSpPr>
            <a:spLocks noGrp="1"/>
          </p:cNvSpPr>
          <p:nvPr>
            <p:ph type="title"/>
          </p:nvPr>
        </p:nvSpPr>
        <p:spPr>
          <a:xfrm>
            <a:off x="422913" y="322141"/>
            <a:ext cx="11306715" cy="541439"/>
          </a:xfrm>
        </p:spPr>
        <p:txBody>
          <a:bodyPr/>
          <a:lstStyle/>
          <a:p>
            <a:r>
              <a:rPr lang="en-GB"/>
              <a:t>WATS Conformance Reporting</a:t>
            </a:r>
            <a:endParaRPr lang="en-DK"/>
          </a:p>
        </p:txBody>
      </p:sp>
      <p:sp>
        <p:nvSpPr>
          <p:cNvPr id="5" name="Slide Number Placeholder 4">
            <a:extLst>
              <a:ext uri="{FF2B5EF4-FFF2-40B4-BE49-F238E27FC236}">
                <a16:creationId xmlns:a16="http://schemas.microsoft.com/office/drawing/2014/main" id="{E4170E72-312F-B953-2258-327875078FF4}"/>
              </a:ext>
            </a:extLst>
          </p:cNvPr>
          <p:cNvSpPr>
            <a:spLocks noGrp="1"/>
          </p:cNvSpPr>
          <p:nvPr>
            <p:ph type="sldNum" sz="quarter" idx="4"/>
          </p:nvPr>
        </p:nvSpPr>
        <p:spPr/>
        <p:txBody>
          <a:bodyPr/>
          <a:lstStyle/>
          <a:p>
            <a:fld id="{745116E1-301A-E646-A893-BEC126A65370}" type="slidenum">
              <a:rPr lang="en-GB" smtClean="0"/>
              <a:pPr/>
              <a:t>37</a:t>
            </a:fld>
            <a:endParaRPr lang="en-GB"/>
          </a:p>
        </p:txBody>
      </p:sp>
      <p:sp>
        <p:nvSpPr>
          <p:cNvPr id="14" name="Title 5">
            <a:extLst>
              <a:ext uri="{FF2B5EF4-FFF2-40B4-BE49-F238E27FC236}">
                <a16:creationId xmlns:a16="http://schemas.microsoft.com/office/drawing/2014/main" id="{BEA95AC2-664E-3B13-8892-25EDD76FA168}"/>
              </a:ext>
            </a:extLst>
          </p:cNvPr>
          <p:cNvSpPr txBox="1">
            <a:spLocks/>
          </p:cNvSpPr>
          <p:nvPr/>
        </p:nvSpPr>
        <p:spPr>
          <a:xfrm>
            <a:off x="422912" y="863579"/>
            <a:ext cx="11306715" cy="541439"/>
          </a:xfrm>
          <a:prstGeom prst="rect">
            <a:avLst/>
          </a:prstGeom>
          <a:noFill/>
        </p:spPr>
        <p:txBody>
          <a:bodyPr vert="horz" wrap="square" lIns="35995" tIns="45714" rIns="35995" bIns="45714" rtlCol="0" anchor="t">
            <a:noAutofit/>
          </a:bodyPr>
          <a:lstStyle>
            <a:lvl1pPr marL="0" indent="0" algn="l" defTabSz="609554" rtl="0" eaLnBrk="1" latinLnBrk="0" hangingPunct="1">
              <a:spcBef>
                <a:spcPct val="0"/>
              </a:spcBef>
              <a:buNone/>
              <a:defRPr lang="en-GB" sz="2800" b="0" kern="1200" dirty="0">
                <a:solidFill>
                  <a:schemeClr val="tx1"/>
                </a:solidFill>
                <a:latin typeface="Arial"/>
                <a:ea typeface="+mj-ea"/>
                <a:cs typeface="Arial"/>
              </a:defRPr>
            </a:lvl1pPr>
          </a:lstStyle>
          <a:p>
            <a:r>
              <a:rPr lang="en-GB" sz="1600"/>
              <a:t>Building Confidence that WATS data is complete, tracible, and aligned with our quality expectations.</a:t>
            </a:r>
          </a:p>
        </p:txBody>
      </p:sp>
      <p:sp>
        <p:nvSpPr>
          <p:cNvPr id="15" name="Rectangle: Rounded Corners 14">
            <a:extLst>
              <a:ext uri="{FF2B5EF4-FFF2-40B4-BE49-F238E27FC236}">
                <a16:creationId xmlns:a16="http://schemas.microsoft.com/office/drawing/2014/main" id="{C45AD915-32D8-EB23-B011-93B19C4480FB}"/>
              </a:ext>
            </a:extLst>
          </p:cNvPr>
          <p:cNvSpPr/>
          <p:nvPr/>
        </p:nvSpPr>
        <p:spPr>
          <a:xfrm>
            <a:off x="422908" y="1763057"/>
            <a:ext cx="3593936" cy="2071518"/>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r>
              <a:rPr lang="en-GB">
                <a:solidFill>
                  <a:schemeClr val="accent4">
                    <a:lumMod val="50000"/>
                  </a:schemeClr>
                </a:solidFill>
              </a:rPr>
              <a:t>Completeness</a:t>
            </a:r>
            <a:endParaRPr lang="en-DK" err="1">
              <a:solidFill>
                <a:schemeClr val="accent4">
                  <a:lumMod val="50000"/>
                </a:schemeClr>
              </a:solidFill>
            </a:endParaRPr>
          </a:p>
        </p:txBody>
      </p:sp>
      <p:sp>
        <p:nvSpPr>
          <p:cNvPr id="16" name="Rectangle: Rounded Corners 15">
            <a:extLst>
              <a:ext uri="{FF2B5EF4-FFF2-40B4-BE49-F238E27FC236}">
                <a16:creationId xmlns:a16="http://schemas.microsoft.com/office/drawing/2014/main" id="{74E13147-6AB5-9228-20EE-ED15FF8912C9}"/>
              </a:ext>
            </a:extLst>
          </p:cNvPr>
          <p:cNvSpPr/>
          <p:nvPr/>
        </p:nvSpPr>
        <p:spPr>
          <a:xfrm>
            <a:off x="4279296" y="1763057"/>
            <a:ext cx="3593936" cy="2071519"/>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r>
              <a:rPr lang="en-GB">
                <a:solidFill>
                  <a:schemeClr val="accent5">
                    <a:lumMod val="50000"/>
                  </a:schemeClr>
                </a:solidFill>
              </a:rPr>
              <a:t>Traceability</a:t>
            </a:r>
            <a:endParaRPr lang="en-DK" err="1">
              <a:solidFill>
                <a:schemeClr val="accent5">
                  <a:lumMod val="50000"/>
                </a:schemeClr>
              </a:solidFill>
            </a:endParaRPr>
          </a:p>
        </p:txBody>
      </p:sp>
      <p:sp>
        <p:nvSpPr>
          <p:cNvPr id="17" name="Rectangle: Rounded Corners 16">
            <a:extLst>
              <a:ext uri="{FF2B5EF4-FFF2-40B4-BE49-F238E27FC236}">
                <a16:creationId xmlns:a16="http://schemas.microsoft.com/office/drawing/2014/main" id="{ECC93844-8516-1A39-A40D-72B558CC0E39}"/>
              </a:ext>
            </a:extLst>
          </p:cNvPr>
          <p:cNvSpPr/>
          <p:nvPr/>
        </p:nvSpPr>
        <p:spPr>
          <a:xfrm>
            <a:off x="8135690" y="1763056"/>
            <a:ext cx="3593936" cy="2071519"/>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r>
              <a:rPr lang="en-GB">
                <a:solidFill>
                  <a:schemeClr val="accent3">
                    <a:lumMod val="50000"/>
                  </a:schemeClr>
                </a:solidFill>
              </a:rPr>
              <a:t>Trust</a:t>
            </a:r>
            <a:endParaRPr lang="en-DK" err="1">
              <a:solidFill>
                <a:schemeClr val="accent3">
                  <a:lumMod val="50000"/>
                </a:schemeClr>
              </a:solidFill>
            </a:endParaRPr>
          </a:p>
        </p:txBody>
      </p:sp>
      <p:sp>
        <p:nvSpPr>
          <p:cNvPr id="22" name="Oval 21">
            <a:extLst>
              <a:ext uri="{FF2B5EF4-FFF2-40B4-BE49-F238E27FC236}">
                <a16:creationId xmlns:a16="http://schemas.microsoft.com/office/drawing/2014/main" id="{BDA375B0-C4F1-2958-8AEB-31D4FA23A2EF}"/>
              </a:ext>
            </a:extLst>
          </p:cNvPr>
          <p:cNvSpPr/>
          <p:nvPr/>
        </p:nvSpPr>
        <p:spPr>
          <a:xfrm>
            <a:off x="1625950" y="1405018"/>
            <a:ext cx="1187845" cy="1187845"/>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DK" err="1"/>
          </a:p>
        </p:txBody>
      </p:sp>
      <p:sp>
        <p:nvSpPr>
          <p:cNvPr id="23" name="Oval 22">
            <a:extLst>
              <a:ext uri="{FF2B5EF4-FFF2-40B4-BE49-F238E27FC236}">
                <a16:creationId xmlns:a16="http://schemas.microsoft.com/office/drawing/2014/main" id="{39B65278-E322-D2CC-0A34-BE22E08D6353}"/>
              </a:ext>
            </a:extLst>
          </p:cNvPr>
          <p:cNvSpPr/>
          <p:nvPr/>
        </p:nvSpPr>
        <p:spPr>
          <a:xfrm>
            <a:off x="5482341" y="1405018"/>
            <a:ext cx="1187845" cy="1187845"/>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DK" err="1"/>
          </a:p>
        </p:txBody>
      </p:sp>
      <p:sp>
        <p:nvSpPr>
          <p:cNvPr id="24" name="Oval 23">
            <a:extLst>
              <a:ext uri="{FF2B5EF4-FFF2-40B4-BE49-F238E27FC236}">
                <a16:creationId xmlns:a16="http://schemas.microsoft.com/office/drawing/2014/main" id="{5B3C815A-44B7-60E8-5E76-266A88A77C5C}"/>
              </a:ext>
            </a:extLst>
          </p:cNvPr>
          <p:cNvSpPr/>
          <p:nvPr/>
        </p:nvSpPr>
        <p:spPr>
          <a:xfrm>
            <a:off x="9338729" y="1405018"/>
            <a:ext cx="1187845" cy="1187845"/>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DK" err="1"/>
          </a:p>
        </p:txBody>
      </p:sp>
      <p:pic>
        <p:nvPicPr>
          <p:cNvPr id="26" name="Graphic 25" descr="Link with solid fill">
            <a:extLst>
              <a:ext uri="{FF2B5EF4-FFF2-40B4-BE49-F238E27FC236}">
                <a16:creationId xmlns:a16="http://schemas.microsoft.com/office/drawing/2014/main" id="{D3CA84C0-1C78-1200-40CC-594EA1D7D9A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5400000">
            <a:off x="5638855" y="1541800"/>
            <a:ext cx="914281" cy="914281"/>
          </a:xfrm>
          <a:prstGeom prst="rect">
            <a:avLst/>
          </a:prstGeom>
        </p:spPr>
      </p:pic>
      <p:pic>
        <p:nvPicPr>
          <p:cNvPr id="30" name="Graphic 29" descr="Shield Tick outline">
            <a:extLst>
              <a:ext uri="{FF2B5EF4-FFF2-40B4-BE49-F238E27FC236}">
                <a16:creationId xmlns:a16="http://schemas.microsoft.com/office/drawing/2014/main" id="{928C2733-F280-D59B-F240-5E5C5208A1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75511" y="1541800"/>
            <a:ext cx="914281" cy="914281"/>
          </a:xfrm>
          <a:prstGeom prst="rect">
            <a:avLst/>
          </a:prstGeom>
        </p:spPr>
      </p:pic>
      <p:pic>
        <p:nvPicPr>
          <p:cNvPr id="32" name="Graphic 31" descr="Clipboard Checked with solid fill">
            <a:extLst>
              <a:ext uri="{FF2B5EF4-FFF2-40B4-BE49-F238E27FC236}">
                <a16:creationId xmlns:a16="http://schemas.microsoft.com/office/drawing/2014/main" id="{49D2A365-582A-34BF-6125-89DE5DA999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62732" y="1541800"/>
            <a:ext cx="914281" cy="914281"/>
          </a:xfrm>
          <a:prstGeom prst="rect">
            <a:avLst/>
          </a:prstGeom>
        </p:spPr>
      </p:pic>
      <p:sp>
        <p:nvSpPr>
          <p:cNvPr id="33" name="TextBox 32">
            <a:extLst>
              <a:ext uri="{FF2B5EF4-FFF2-40B4-BE49-F238E27FC236}">
                <a16:creationId xmlns:a16="http://schemas.microsoft.com/office/drawing/2014/main" id="{E7682FDA-C554-AA9E-C6CD-C043099BCCB0}"/>
              </a:ext>
            </a:extLst>
          </p:cNvPr>
          <p:cNvSpPr txBox="1"/>
          <p:nvPr/>
        </p:nvSpPr>
        <p:spPr>
          <a:xfrm>
            <a:off x="976323" y="3075338"/>
            <a:ext cx="2487100" cy="523152"/>
          </a:xfrm>
          <a:prstGeom prst="rect">
            <a:avLst/>
          </a:prstGeom>
          <a:noFill/>
        </p:spPr>
        <p:txBody>
          <a:bodyPr wrap="square" rtlCol="0">
            <a:spAutoFit/>
          </a:bodyPr>
          <a:lstStyle/>
          <a:p>
            <a:pPr algn="ctr"/>
            <a:r>
              <a:rPr lang="en-GB" sz="1400"/>
              <a:t>Confirms expected test reports are present</a:t>
            </a:r>
            <a:endParaRPr lang="en-DK" sz="1400"/>
          </a:p>
        </p:txBody>
      </p:sp>
      <p:sp>
        <p:nvSpPr>
          <p:cNvPr id="34" name="TextBox 33">
            <a:extLst>
              <a:ext uri="{FF2B5EF4-FFF2-40B4-BE49-F238E27FC236}">
                <a16:creationId xmlns:a16="http://schemas.microsoft.com/office/drawing/2014/main" id="{0FB2C255-32EF-5DB8-8A2A-FA2A2FB31596}"/>
              </a:ext>
            </a:extLst>
          </p:cNvPr>
          <p:cNvSpPr txBox="1"/>
          <p:nvPr/>
        </p:nvSpPr>
        <p:spPr>
          <a:xfrm>
            <a:off x="4832714" y="3069477"/>
            <a:ext cx="2487100" cy="523152"/>
          </a:xfrm>
          <a:prstGeom prst="rect">
            <a:avLst/>
          </a:prstGeom>
          <a:noFill/>
        </p:spPr>
        <p:txBody>
          <a:bodyPr wrap="square" rtlCol="0">
            <a:spAutoFit/>
          </a:bodyPr>
          <a:lstStyle/>
          <a:p>
            <a:pPr algn="ctr"/>
            <a:r>
              <a:rPr lang="en-GB" sz="1400"/>
              <a:t>Links WATS reports to the original validated source</a:t>
            </a:r>
            <a:endParaRPr lang="en-DK" sz="1400"/>
          </a:p>
        </p:txBody>
      </p:sp>
      <p:sp>
        <p:nvSpPr>
          <p:cNvPr id="35" name="TextBox 34">
            <a:extLst>
              <a:ext uri="{FF2B5EF4-FFF2-40B4-BE49-F238E27FC236}">
                <a16:creationId xmlns:a16="http://schemas.microsoft.com/office/drawing/2014/main" id="{FBF8F762-1922-4D90-1486-A2B09B78CC7F}"/>
              </a:ext>
            </a:extLst>
          </p:cNvPr>
          <p:cNvSpPr txBox="1"/>
          <p:nvPr/>
        </p:nvSpPr>
        <p:spPr>
          <a:xfrm>
            <a:off x="8689101" y="3069477"/>
            <a:ext cx="2487100" cy="738568"/>
          </a:xfrm>
          <a:prstGeom prst="rect">
            <a:avLst/>
          </a:prstGeom>
          <a:noFill/>
        </p:spPr>
        <p:txBody>
          <a:bodyPr wrap="square" rtlCol="0">
            <a:spAutoFit/>
          </a:bodyPr>
          <a:lstStyle/>
          <a:p>
            <a:pPr algn="ctr"/>
            <a:r>
              <a:rPr lang="en-GB" sz="1400"/>
              <a:t>Gives confidence to use WATS for reporting and investigation</a:t>
            </a:r>
            <a:endParaRPr lang="en-DK" sz="1400"/>
          </a:p>
        </p:txBody>
      </p:sp>
      <p:pic>
        <p:nvPicPr>
          <p:cNvPr id="40" name="Graphic 39" descr="Database outline">
            <a:extLst>
              <a:ext uri="{FF2B5EF4-FFF2-40B4-BE49-F238E27FC236}">
                <a16:creationId xmlns:a16="http://schemas.microsoft.com/office/drawing/2014/main" id="{470EA71C-0400-F438-FA46-C9F28B735A1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87549" y="3808045"/>
            <a:ext cx="1150366" cy="1150366"/>
          </a:xfrm>
          <a:prstGeom prst="rect">
            <a:avLst/>
          </a:prstGeom>
        </p:spPr>
      </p:pic>
      <p:pic>
        <p:nvPicPr>
          <p:cNvPr id="42" name="Graphic 41" descr="Document outline">
            <a:extLst>
              <a:ext uri="{FF2B5EF4-FFF2-40B4-BE49-F238E27FC236}">
                <a16:creationId xmlns:a16="http://schemas.microsoft.com/office/drawing/2014/main" id="{4DBEE9E4-CEF2-E3CB-6A1E-530071DBE0E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37699" y="4384277"/>
            <a:ext cx="676097" cy="676097"/>
          </a:xfrm>
          <a:prstGeom prst="rect">
            <a:avLst/>
          </a:prstGeom>
        </p:spPr>
      </p:pic>
      <p:sp>
        <p:nvSpPr>
          <p:cNvPr id="43" name="TextBox 42">
            <a:extLst>
              <a:ext uri="{FF2B5EF4-FFF2-40B4-BE49-F238E27FC236}">
                <a16:creationId xmlns:a16="http://schemas.microsoft.com/office/drawing/2014/main" id="{1758A250-B28A-D677-3E4F-EB2E77F13C63}"/>
              </a:ext>
            </a:extLst>
          </p:cNvPr>
          <p:cNvSpPr txBox="1"/>
          <p:nvPr/>
        </p:nvSpPr>
        <p:spPr>
          <a:xfrm>
            <a:off x="1260837" y="5033384"/>
            <a:ext cx="1918071" cy="584699"/>
          </a:xfrm>
          <a:prstGeom prst="rect">
            <a:avLst/>
          </a:prstGeom>
          <a:noFill/>
        </p:spPr>
        <p:txBody>
          <a:bodyPr wrap="square" rtlCol="0">
            <a:spAutoFit/>
          </a:bodyPr>
          <a:lstStyle/>
          <a:p>
            <a:pPr algn="ctr"/>
            <a:r>
              <a:rPr lang="en-GB" sz="1600"/>
              <a:t>Expected Reports /</a:t>
            </a:r>
          </a:p>
          <a:p>
            <a:pPr algn="ctr"/>
            <a:r>
              <a:rPr lang="en-GB" sz="1600"/>
              <a:t>Validated Source</a:t>
            </a:r>
            <a:endParaRPr lang="en-DK" sz="1600"/>
          </a:p>
        </p:txBody>
      </p:sp>
      <p:sp>
        <p:nvSpPr>
          <p:cNvPr id="44" name="Rectangle: Rounded Corners 43">
            <a:extLst>
              <a:ext uri="{FF2B5EF4-FFF2-40B4-BE49-F238E27FC236}">
                <a16:creationId xmlns:a16="http://schemas.microsoft.com/office/drawing/2014/main" id="{24413DD8-EFB9-0391-F2AA-C28B372BF20D}"/>
              </a:ext>
            </a:extLst>
          </p:cNvPr>
          <p:cNvSpPr/>
          <p:nvPr/>
        </p:nvSpPr>
        <p:spPr>
          <a:xfrm>
            <a:off x="422908" y="5684334"/>
            <a:ext cx="11306720" cy="641882"/>
          </a:xfrm>
          <a:prstGeom prst="roundRect">
            <a:avLst/>
          </a:prstGeom>
          <a:solidFill>
            <a:schemeClr val="tx2">
              <a:lumMod val="85000"/>
            </a:schemeClr>
          </a:solidFill>
          <a:ln>
            <a:solidFill>
              <a:schemeClr val="bg2">
                <a:lumMod val="60000"/>
                <a:lumOff val="40000"/>
              </a:schemeClr>
            </a:solid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2159719" tIns="45714" rIns="2159719" bIns="45714" numCol="1" spcCol="0" rtlCol="0" fromWordArt="0" anchor="ctr" anchorCtr="0" forceAA="0" compatLnSpc="1">
            <a:prstTxWarp prst="textNoShape">
              <a:avLst/>
            </a:prstTxWarp>
            <a:noAutofit/>
          </a:bodyPr>
          <a:lstStyle/>
          <a:p>
            <a:pPr algn="ctr"/>
            <a:r>
              <a:rPr lang="en-GB"/>
              <a:t>Conformance Reporting makes WATS easier and safer to use by proving that the required reports are present and traceable</a:t>
            </a:r>
            <a:endParaRPr lang="en-DK" err="1"/>
          </a:p>
        </p:txBody>
      </p:sp>
      <p:cxnSp>
        <p:nvCxnSpPr>
          <p:cNvPr id="46" name="Straight Arrow Connector 45">
            <a:extLst>
              <a:ext uri="{FF2B5EF4-FFF2-40B4-BE49-F238E27FC236}">
                <a16:creationId xmlns:a16="http://schemas.microsoft.com/office/drawing/2014/main" id="{0E390CD8-4BCB-CF3A-8BC3-E9C9BB947C99}"/>
              </a:ext>
            </a:extLst>
          </p:cNvPr>
          <p:cNvCxnSpPr/>
          <p:nvPr/>
        </p:nvCxnSpPr>
        <p:spPr>
          <a:xfrm>
            <a:off x="3369414" y="4722325"/>
            <a:ext cx="1463300" cy="0"/>
          </a:xfrm>
          <a:prstGeom prst="straightConnector1">
            <a:avLst/>
          </a:prstGeom>
          <a:ln w="76200">
            <a:solidFill>
              <a:schemeClr val="accent1"/>
            </a:solidFill>
            <a:tailEnd type="triangle"/>
          </a:ln>
          <a:effectLst>
            <a:softEdge rad="0"/>
          </a:effectLst>
        </p:spPr>
        <p:style>
          <a:lnRef idx="2">
            <a:schemeClr val="accent1"/>
          </a:lnRef>
          <a:fillRef idx="0">
            <a:schemeClr val="accent1"/>
          </a:fillRef>
          <a:effectRef idx="1">
            <a:schemeClr val="accent1"/>
          </a:effectRef>
          <a:fontRef idx="minor">
            <a:schemeClr val="tx1"/>
          </a:fontRef>
        </p:style>
      </p:cxnSp>
      <p:pic>
        <p:nvPicPr>
          <p:cNvPr id="48" name="Graphic 47" descr="Magnifying glass with solid fill">
            <a:extLst>
              <a:ext uri="{FF2B5EF4-FFF2-40B4-BE49-F238E27FC236}">
                <a16:creationId xmlns:a16="http://schemas.microsoft.com/office/drawing/2014/main" id="{FDDC93E1-21FF-1780-046B-E157C866724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19123" y="4069243"/>
            <a:ext cx="914281" cy="914281"/>
          </a:xfrm>
          <a:prstGeom prst="rect">
            <a:avLst/>
          </a:prstGeom>
        </p:spPr>
      </p:pic>
      <p:sp>
        <p:nvSpPr>
          <p:cNvPr id="49" name="TextBox 48">
            <a:extLst>
              <a:ext uri="{FF2B5EF4-FFF2-40B4-BE49-F238E27FC236}">
                <a16:creationId xmlns:a16="http://schemas.microsoft.com/office/drawing/2014/main" id="{E662F1F7-90CE-9CF9-70F3-9B8606A349ED}"/>
              </a:ext>
            </a:extLst>
          </p:cNvPr>
          <p:cNvSpPr txBox="1"/>
          <p:nvPr/>
        </p:nvSpPr>
        <p:spPr>
          <a:xfrm>
            <a:off x="5136960" y="5036329"/>
            <a:ext cx="1918071" cy="584699"/>
          </a:xfrm>
          <a:prstGeom prst="rect">
            <a:avLst/>
          </a:prstGeom>
          <a:noFill/>
        </p:spPr>
        <p:txBody>
          <a:bodyPr wrap="square" rtlCol="0">
            <a:spAutoFit/>
          </a:bodyPr>
          <a:lstStyle/>
          <a:p>
            <a:pPr algn="ctr"/>
            <a:r>
              <a:rPr lang="en-GB" sz="1600"/>
              <a:t>Conformance Check</a:t>
            </a:r>
            <a:endParaRPr lang="en-DK" sz="1600"/>
          </a:p>
        </p:txBody>
      </p:sp>
      <p:sp>
        <p:nvSpPr>
          <p:cNvPr id="50" name="TextBox 49">
            <a:extLst>
              <a:ext uri="{FF2B5EF4-FFF2-40B4-BE49-F238E27FC236}">
                <a16:creationId xmlns:a16="http://schemas.microsoft.com/office/drawing/2014/main" id="{6A11B663-03E3-FFA9-5789-12FA7C3EBD3C}"/>
              </a:ext>
            </a:extLst>
          </p:cNvPr>
          <p:cNvSpPr txBox="1"/>
          <p:nvPr/>
        </p:nvSpPr>
        <p:spPr>
          <a:xfrm>
            <a:off x="8973616" y="5033384"/>
            <a:ext cx="1918071" cy="584699"/>
          </a:xfrm>
          <a:prstGeom prst="rect">
            <a:avLst/>
          </a:prstGeom>
          <a:noFill/>
        </p:spPr>
        <p:txBody>
          <a:bodyPr wrap="square" rtlCol="0">
            <a:spAutoFit/>
          </a:bodyPr>
          <a:lstStyle/>
          <a:p>
            <a:pPr algn="ctr"/>
            <a:r>
              <a:rPr lang="en-GB" sz="1600"/>
              <a:t>Trusted WATS reporting</a:t>
            </a:r>
            <a:endParaRPr lang="en-DK" sz="1600"/>
          </a:p>
        </p:txBody>
      </p:sp>
      <p:pic>
        <p:nvPicPr>
          <p:cNvPr id="51" name="Graphic 50">
            <a:extLst>
              <a:ext uri="{FF2B5EF4-FFF2-40B4-BE49-F238E27FC236}">
                <a16:creationId xmlns:a16="http://schemas.microsoft.com/office/drawing/2014/main" id="{D6D73B99-DFE2-3A74-DF76-2BE3061BA63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338729" y="3917522"/>
            <a:ext cx="1142851" cy="1142851"/>
          </a:xfrm>
          <a:prstGeom prst="rect">
            <a:avLst/>
          </a:prstGeom>
        </p:spPr>
      </p:pic>
      <p:pic>
        <p:nvPicPr>
          <p:cNvPr id="53" name="Graphic 52" descr="Signal outline">
            <a:extLst>
              <a:ext uri="{FF2B5EF4-FFF2-40B4-BE49-F238E27FC236}">
                <a16:creationId xmlns:a16="http://schemas.microsoft.com/office/drawing/2014/main" id="{8818CB2F-C090-FF9F-7730-094127499B5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475511" y="4172402"/>
            <a:ext cx="523152" cy="523152"/>
          </a:xfrm>
          <a:prstGeom prst="rect">
            <a:avLst/>
          </a:prstGeom>
        </p:spPr>
      </p:pic>
      <p:pic>
        <p:nvPicPr>
          <p:cNvPr id="55" name="Graphic 54" descr="Pie chart with solid fill">
            <a:extLst>
              <a:ext uri="{FF2B5EF4-FFF2-40B4-BE49-F238E27FC236}">
                <a16:creationId xmlns:a16="http://schemas.microsoft.com/office/drawing/2014/main" id="{38A83313-C4B1-4534-8FE4-385A17F17AB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959486" y="4258019"/>
            <a:ext cx="351918" cy="351918"/>
          </a:xfrm>
          <a:prstGeom prst="rect">
            <a:avLst/>
          </a:prstGeom>
        </p:spPr>
      </p:pic>
      <p:cxnSp>
        <p:nvCxnSpPr>
          <p:cNvPr id="56" name="Straight Arrow Connector 55">
            <a:extLst>
              <a:ext uri="{FF2B5EF4-FFF2-40B4-BE49-F238E27FC236}">
                <a16:creationId xmlns:a16="http://schemas.microsoft.com/office/drawing/2014/main" id="{C137C538-AD7A-BE94-A617-83F9218E0A12}"/>
              </a:ext>
            </a:extLst>
          </p:cNvPr>
          <p:cNvCxnSpPr/>
          <p:nvPr/>
        </p:nvCxnSpPr>
        <p:spPr>
          <a:xfrm>
            <a:off x="7319814" y="4695554"/>
            <a:ext cx="1463300" cy="0"/>
          </a:xfrm>
          <a:prstGeom prst="straightConnector1">
            <a:avLst/>
          </a:prstGeom>
          <a:ln w="76200">
            <a:solidFill>
              <a:schemeClr val="accent1"/>
            </a:solidFill>
            <a:tailEnd type="triangle"/>
          </a:ln>
          <a:effectLst>
            <a:softEdge rad="0"/>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13447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75E0510-E76D-A7A0-0DD0-3DF3B9FFCC07}"/>
              </a:ext>
            </a:extLst>
          </p:cNvPr>
          <p:cNvSpPr>
            <a:spLocks noGrp="1"/>
          </p:cNvSpPr>
          <p:nvPr>
            <p:ph type="title"/>
          </p:nvPr>
        </p:nvSpPr>
        <p:spPr/>
        <p:txBody>
          <a:bodyPr/>
          <a:lstStyle/>
          <a:p>
            <a:r>
              <a:rPr lang="en-GB"/>
              <a:t>Completeness Check</a:t>
            </a:r>
            <a:endParaRPr lang="en-DK"/>
          </a:p>
        </p:txBody>
      </p:sp>
      <p:sp>
        <p:nvSpPr>
          <p:cNvPr id="9" name="Slide Number Placeholder 8">
            <a:extLst>
              <a:ext uri="{FF2B5EF4-FFF2-40B4-BE49-F238E27FC236}">
                <a16:creationId xmlns:a16="http://schemas.microsoft.com/office/drawing/2014/main" id="{37A2E7BF-13B3-5BC3-9038-3EA5111BD211}"/>
              </a:ext>
            </a:extLst>
          </p:cNvPr>
          <p:cNvSpPr>
            <a:spLocks noGrp="1"/>
          </p:cNvSpPr>
          <p:nvPr>
            <p:ph type="sldNum" sz="quarter" idx="4"/>
          </p:nvPr>
        </p:nvSpPr>
        <p:spPr/>
        <p:txBody>
          <a:bodyPr/>
          <a:lstStyle/>
          <a:p>
            <a:fld id="{745116E1-301A-E646-A893-BEC126A65370}" type="slidenum">
              <a:rPr lang="en-GB" smtClean="0"/>
              <a:pPr/>
              <a:t>38</a:t>
            </a:fld>
            <a:endParaRPr lang="en-GB"/>
          </a:p>
        </p:txBody>
      </p:sp>
      <p:sp>
        <p:nvSpPr>
          <p:cNvPr id="14" name="Title 10">
            <a:extLst>
              <a:ext uri="{FF2B5EF4-FFF2-40B4-BE49-F238E27FC236}">
                <a16:creationId xmlns:a16="http://schemas.microsoft.com/office/drawing/2014/main" id="{EC39662B-F92C-7895-DBA4-F6C329ECE685}"/>
              </a:ext>
            </a:extLst>
          </p:cNvPr>
          <p:cNvSpPr txBox="1">
            <a:spLocks/>
          </p:cNvSpPr>
          <p:nvPr/>
        </p:nvSpPr>
        <p:spPr>
          <a:xfrm>
            <a:off x="416565" y="382767"/>
            <a:ext cx="11358875" cy="488887"/>
          </a:xfrm>
          <a:prstGeom prst="rect">
            <a:avLst/>
          </a:prstGeom>
          <a:noFill/>
        </p:spPr>
        <p:txBody>
          <a:bodyPr vert="horz" wrap="square" lIns="35995" tIns="45714" rIns="35995" bIns="45714" rtlCol="0" anchor="t">
            <a:noAutofit/>
          </a:bodyPr>
          <a:lstStyle>
            <a:lvl1pPr marL="0" indent="0" algn="l" defTabSz="609554" rtl="0" eaLnBrk="1" latinLnBrk="0" hangingPunct="1">
              <a:spcBef>
                <a:spcPct val="0"/>
              </a:spcBef>
              <a:buNone/>
              <a:defRPr sz="2800" b="0" kern="1200">
                <a:solidFill>
                  <a:schemeClr val="tx1"/>
                </a:solidFill>
                <a:latin typeface="Arial"/>
                <a:ea typeface="+mj-ea"/>
                <a:cs typeface="Arial"/>
              </a:defRPr>
            </a:lvl1pPr>
          </a:lstStyle>
          <a:p>
            <a:r>
              <a:rPr lang="en-GB" sz="1800"/>
              <a:t>Confirming that all expected machine test reports exist in WATS</a:t>
            </a:r>
            <a:endParaRPr lang="en-DK" sz="1800"/>
          </a:p>
        </p:txBody>
      </p:sp>
      <p:sp>
        <p:nvSpPr>
          <p:cNvPr id="15" name="Rectangle: Rounded Corners 14">
            <a:extLst>
              <a:ext uri="{FF2B5EF4-FFF2-40B4-BE49-F238E27FC236}">
                <a16:creationId xmlns:a16="http://schemas.microsoft.com/office/drawing/2014/main" id="{27D6513D-B95A-0A53-72DD-DE1BD09DB5D5}"/>
              </a:ext>
            </a:extLst>
          </p:cNvPr>
          <p:cNvSpPr/>
          <p:nvPr/>
        </p:nvSpPr>
        <p:spPr>
          <a:xfrm>
            <a:off x="496190" y="5353479"/>
            <a:ext cx="11306720" cy="641882"/>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2159719" tIns="45714" rIns="2159719" bIns="45714" numCol="1" spcCol="0" rtlCol="0" fromWordArt="0" anchor="ctr" anchorCtr="0" forceAA="0" compatLnSpc="1">
            <a:prstTxWarp prst="textNoShape">
              <a:avLst/>
            </a:prstTxWarp>
            <a:noAutofit/>
          </a:bodyPr>
          <a:lstStyle/>
          <a:p>
            <a:pPr algn="ctr"/>
            <a:r>
              <a:rPr lang="en-GB"/>
              <a:t>Conformance reporting gives confidence that WATS has received the complete set of expected reports</a:t>
            </a:r>
            <a:endParaRPr lang="en-DK" err="1"/>
          </a:p>
        </p:txBody>
      </p:sp>
      <p:sp>
        <p:nvSpPr>
          <p:cNvPr id="16" name="Rectangle: Rounded Corners 15">
            <a:extLst>
              <a:ext uri="{FF2B5EF4-FFF2-40B4-BE49-F238E27FC236}">
                <a16:creationId xmlns:a16="http://schemas.microsoft.com/office/drawing/2014/main" id="{26377EC9-3F4D-FEB7-6F47-66E9E28A5EB6}"/>
              </a:ext>
            </a:extLst>
          </p:cNvPr>
          <p:cNvSpPr/>
          <p:nvPr/>
        </p:nvSpPr>
        <p:spPr>
          <a:xfrm>
            <a:off x="467454" y="1846895"/>
            <a:ext cx="2159719" cy="2879625"/>
          </a:xfrm>
          <a:prstGeom prst="roundRect">
            <a:avLst/>
          </a:prstGeom>
          <a:solidFill>
            <a:srgbClr val="F5F7FD"/>
          </a:solidFill>
          <a:ln>
            <a:solidFill>
              <a:schemeClr val="accent4"/>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DK" err="1"/>
          </a:p>
        </p:txBody>
      </p:sp>
      <p:sp>
        <p:nvSpPr>
          <p:cNvPr id="17" name="Rectangle: Rounded Corners 16">
            <a:extLst>
              <a:ext uri="{FF2B5EF4-FFF2-40B4-BE49-F238E27FC236}">
                <a16:creationId xmlns:a16="http://schemas.microsoft.com/office/drawing/2014/main" id="{131B68D5-1B6E-518A-C601-77FA9A0A5EE5}"/>
              </a:ext>
            </a:extLst>
          </p:cNvPr>
          <p:cNvSpPr/>
          <p:nvPr/>
        </p:nvSpPr>
        <p:spPr>
          <a:xfrm>
            <a:off x="3538671" y="1835320"/>
            <a:ext cx="2159719" cy="2879625"/>
          </a:xfrm>
          <a:prstGeom prst="roundRect">
            <a:avLst/>
          </a:prstGeom>
          <a:solidFill>
            <a:srgbClr val="F5F7FD"/>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DK" err="1"/>
          </a:p>
        </p:txBody>
      </p:sp>
      <p:sp>
        <p:nvSpPr>
          <p:cNvPr id="18" name="Rectangle: Rounded Corners 17">
            <a:extLst>
              <a:ext uri="{FF2B5EF4-FFF2-40B4-BE49-F238E27FC236}">
                <a16:creationId xmlns:a16="http://schemas.microsoft.com/office/drawing/2014/main" id="{8664E881-51B6-ECF0-C4AF-2175908EC09E}"/>
              </a:ext>
            </a:extLst>
          </p:cNvPr>
          <p:cNvSpPr/>
          <p:nvPr/>
        </p:nvSpPr>
        <p:spPr>
          <a:xfrm>
            <a:off x="6564046" y="1807868"/>
            <a:ext cx="2159719" cy="2879625"/>
          </a:xfrm>
          <a:prstGeom prst="roundRect">
            <a:avLst/>
          </a:prstGeom>
          <a:solidFill>
            <a:srgbClr val="F5F7FD"/>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DK" err="1"/>
          </a:p>
        </p:txBody>
      </p:sp>
      <p:sp>
        <p:nvSpPr>
          <p:cNvPr id="19" name="Rectangle: Rounded Corners 18">
            <a:extLst>
              <a:ext uri="{FF2B5EF4-FFF2-40B4-BE49-F238E27FC236}">
                <a16:creationId xmlns:a16="http://schemas.microsoft.com/office/drawing/2014/main" id="{A5F12173-6DC4-92CA-8E99-FCE402646B42}"/>
              </a:ext>
            </a:extLst>
          </p:cNvPr>
          <p:cNvSpPr/>
          <p:nvPr/>
        </p:nvSpPr>
        <p:spPr>
          <a:xfrm>
            <a:off x="9615721" y="1780417"/>
            <a:ext cx="2159719" cy="1187845"/>
          </a:xfrm>
          <a:prstGeom prst="roundRect">
            <a:avLst/>
          </a:prstGeom>
          <a:solidFill>
            <a:srgbClr val="F1F6F0"/>
          </a:solidFill>
          <a:ln>
            <a:solidFill>
              <a:schemeClr val="accent5"/>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DK" err="1"/>
          </a:p>
        </p:txBody>
      </p:sp>
      <p:pic>
        <p:nvPicPr>
          <p:cNvPr id="20" name="Graphic 19">
            <a:extLst>
              <a:ext uri="{FF2B5EF4-FFF2-40B4-BE49-F238E27FC236}">
                <a16:creationId xmlns:a16="http://schemas.microsoft.com/office/drawing/2014/main" id="{3037AB61-FF27-8450-C45E-2430C2DA9C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8723" y="2229060"/>
            <a:ext cx="1142851" cy="1142851"/>
          </a:xfrm>
          <a:prstGeom prst="rect">
            <a:avLst/>
          </a:prstGeom>
        </p:spPr>
      </p:pic>
      <p:sp>
        <p:nvSpPr>
          <p:cNvPr id="22" name="Rectangle: Rounded Corners 21">
            <a:extLst>
              <a:ext uri="{FF2B5EF4-FFF2-40B4-BE49-F238E27FC236}">
                <a16:creationId xmlns:a16="http://schemas.microsoft.com/office/drawing/2014/main" id="{1F726196-62C7-66E1-9196-D7C3FA40008B}"/>
              </a:ext>
            </a:extLst>
          </p:cNvPr>
          <p:cNvSpPr/>
          <p:nvPr/>
        </p:nvSpPr>
        <p:spPr>
          <a:xfrm>
            <a:off x="9615721" y="3499648"/>
            <a:ext cx="2159719" cy="1187845"/>
          </a:xfrm>
          <a:prstGeom prst="roundRect">
            <a:avLst/>
          </a:prstGeom>
          <a:solidFill>
            <a:srgbClr val="FEF6F2"/>
          </a:solidFill>
          <a:ln>
            <a:solidFill>
              <a:schemeClr val="accent3"/>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DK" err="1"/>
          </a:p>
        </p:txBody>
      </p:sp>
      <p:pic>
        <p:nvPicPr>
          <p:cNvPr id="24" name="Picture 23">
            <a:extLst>
              <a:ext uri="{FF2B5EF4-FFF2-40B4-BE49-F238E27FC236}">
                <a16:creationId xmlns:a16="http://schemas.microsoft.com/office/drawing/2014/main" id="{28C21059-3E5A-66D5-0715-7178956F5290}"/>
              </a:ext>
            </a:extLst>
          </p:cNvPr>
          <p:cNvPicPr>
            <a:picLocks noChangeAspect="1"/>
          </p:cNvPicPr>
          <p:nvPr/>
        </p:nvPicPr>
        <p:blipFill>
          <a:blip r:embed="rId3"/>
          <a:stretch>
            <a:fillRect/>
          </a:stretch>
        </p:blipFill>
        <p:spPr>
          <a:xfrm>
            <a:off x="9811544" y="2006771"/>
            <a:ext cx="1735250" cy="691832"/>
          </a:xfrm>
          <a:prstGeom prst="rect">
            <a:avLst/>
          </a:prstGeom>
        </p:spPr>
      </p:pic>
      <p:pic>
        <p:nvPicPr>
          <p:cNvPr id="26" name="Picture 25">
            <a:extLst>
              <a:ext uri="{FF2B5EF4-FFF2-40B4-BE49-F238E27FC236}">
                <a16:creationId xmlns:a16="http://schemas.microsoft.com/office/drawing/2014/main" id="{678D1027-342A-6E8D-ED9D-DEE80D4D4B1C}"/>
              </a:ext>
            </a:extLst>
          </p:cNvPr>
          <p:cNvPicPr>
            <a:picLocks noChangeAspect="1"/>
          </p:cNvPicPr>
          <p:nvPr/>
        </p:nvPicPr>
        <p:blipFill>
          <a:blip r:embed="rId4"/>
          <a:stretch>
            <a:fillRect/>
          </a:stretch>
        </p:blipFill>
        <p:spPr>
          <a:xfrm>
            <a:off x="4113734" y="2296756"/>
            <a:ext cx="1082041" cy="989952"/>
          </a:xfrm>
          <a:prstGeom prst="rect">
            <a:avLst/>
          </a:prstGeom>
        </p:spPr>
      </p:pic>
      <p:cxnSp>
        <p:nvCxnSpPr>
          <p:cNvPr id="27" name="Straight Arrow Connector 26">
            <a:extLst>
              <a:ext uri="{FF2B5EF4-FFF2-40B4-BE49-F238E27FC236}">
                <a16:creationId xmlns:a16="http://schemas.microsoft.com/office/drawing/2014/main" id="{BEC26D2D-C4E9-7867-7673-0C1C114C256F}"/>
              </a:ext>
            </a:extLst>
          </p:cNvPr>
          <p:cNvCxnSpPr>
            <a:cxnSpLocks/>
          </p:cNvCxnSpPr>
          <p:nvPr/>
        </p:nvCxnSpPr>
        <p:spPr>
          <a:xfrm>
            <a:off x="2758827" y="3149505"/>
            <a:ext cx="696898" cy="0"/>
          </a:xfrm>
          <a:prstGeom prst="straightConnector1">
            <a:avLst/>
          </a:prstGeom>
          <a:ln w="76200">
            <a:solidFill>
              <a:schemeClr val="accent1"/>
            </a:solidFill>
            <a:tailEnd type="triangle"/>
          </a:ln>
          <a:effectLst>
            <a:softEdge rad="0"/>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740F4D28-57D0-7D79-22E9-5B858FB077CB}"/>
              </a:ext>
            </a:extLst>
          </p:cNvPr>
          <p:cNvCxnSpPr>
            <a:cxnSpLocks/>
          </p:cNvCxnSpPr>
          <p:nvPr/>
        </p:nvCxnSpPr>
        <p:spPr>
          <a:xfrm>
            <a:off x="5801102" y="3149505"/>
            <a:ext cx="696898" cy="0"/>
          </a:xfrm>
          <a:prstGeom prst="straightConnector1">
            <a:avLst/>
          </a:prstGeom>
          <a:ln w="76200">
            <a:solidFill>
              <a:schemeClr val="accent1"/>
            </a:solidFill>
            <a:tailEnd type="triangle"/>
          </a:ln>
          <a:effectLst>
            <a:softEdge rad="0"/>
          </a:effectLst>
        </p:spPr>
        <p:style>
          <a:lnRef idx="2">
            <a:schemeClr val="accent1"/>
          </a:lnRef>
          <a:fillRef idx="0">
            <a:schemeClr val="accent1"/>
          </a:fillRef>
          <a:effectRef idx="1">
            <a:schemeClr val="accent1"/>
          </a:effectRef>
          <a:fontRef idx="minor">
            <a:schemeClr val="tx1"/>
          </a:fontRef>
        </p:style>
      </p:cxnSp>
      <p:cxnSp>
        <p:nvCxnSpPr>
          <p:cNvPr id="44" name="Straight Arrow Connector 43">
            <a:extLst>
              <a:ext uri="{FF2B5EF4-FFF2-40B4-BE49-F238E27FC236}">
                <a16:creationId xmlns:a16="http://schemas.microsoft.com/office/drawing/2014/main" id="{71E8CF25-896D-C483-0815-F029743E9F37}"/>
              </a:ext>
            </a:extLst>
          </p:cNvPr>
          <p:cNvCxnSpPr>
            <a:cxnSpLocks/>
          </p:cNvCxnSpPr>
          <p:nvPr/>
        </p:nvCxnSpPr>
        <p:spPr>
          <a:xfrm>
            <a:off x="8830591" y="2445146"/>
            <a:ext cx="696898" cy="0"/>
          </a:xfrm>
          <a:prstGeom prst="straightConnector1">
            <a:avLst/>
          </a:prstGeom>
          <a:ln w="76200">
            <a:solidFill>
              <a:schemeClr val="accent1"/>
            </a:solidFill>
            <a:tailEnd type="triangle"/>
          </a:ln>
          <a:effectLst>
            <a:softEdge rad="0"/>
          </a:effectLst>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37C9CA99-4096-631E-8852-92210B44F6A6}"/>
              </a:ext>
            </a:extLst>
          </p:cNvPr>
          <p:cNvCxnSpPr>
            <a:cxnSpLocks/>
          </p:cNvCxnSpPr>
          <p:nvPr/>
        </p:nvCxnSpPr>
        <p:spPr>
          <a:xfrm>
            <a:off x="8830590" y="4102319"/>
            <a:ext cx="696898" cy="0"/>
          </a:xfrm>
          <a:prstGeom prst="straightConnector1">
            <a:avLst/>
          </a:prstGeom>
          <a:ln w="76200">
            <a:solidFill>
              <a:schemeClr val="accent1"/>
            </a:solidFill>
            <a:tailEnd type="triangle"/>
          </a:ln>
          <a:effectLst>
            <a:softEdge rad="0"/>
          </a:effectLst>
        </p:spPr>
        <p:style>
          <a:lnRef idx="2">
            <a:schemeClr val="accent1"/>
          </a:lnRef>
          <a:fillRef idx="0">
            <a:schemeClr val="accent1"/>
          </a:fillRef>
          <a:effectRef idx="1">
            <a:schemeClr val="accent1"/>
          </a:effectRef>
          <a:fontRef idx="minor">
            <a:schemeClr val="tx1"/>
          </a:fontRef>
        </p:style>
      </p:cxnSp>
      <p:pic>
        <p:nvPicPr>
          <p:cNvPr id="47" name="Picture 46">
            <a:extLst>
              <a:ext uri="{FF2B5EF4-FFF2-40B4-BE49-F238E27FC236}">
                <a16:creationId xmlns:a16="http://schemas.microsoft.com/office/drawing/2014/main" id="{288F74F3-6BAF-0FB3-ED71-C9364EEB003B}"/>
              </a:ext>
            </a:extLst>
          </p:cNvPr>
          <p:cNvPicPr>
            <a:picLocks noChangeAspect="1"/>
          </p:cNvPicPr>
          <p:nvPr/>
        </p:nvPicPr>
        <p:blipFill>
          <a:blip r:embed="rId5"/>
          <a:stretch>
            <a:fillRect/>
          </a:stretch>
        </p:blipFill>
        <p:spPr>
          <a:xfrm>
            <a:off x="7125969" y="2352688"/>
            <a:ext cx="1035872" cy="895598"/>
          </a:xfrm>
          <a:prstGeom prst="rect">
            <a:avLst/>
          </a:prstGeom>
        </p:spPr>
      </p:pic>
      <p:sp>
        <p:nvSpPr>
          <p:cNvPr id="48" name="TextBox 47">
            <a:extLst>
              <a:ext uri="{FF2B5EF4-FFF2-40B4-BE49-F238E27FC236}">
                <a16:creationId xmlns:a16="http://schemas.microsoft.com/office/drawing/2014/main" id="{DF013F70-D3E6-9A1A-EED2-63E60213BB17}"/>
              </a:ext>
            </a:extLst>
          </p:cNvPr>
          <p:cNvSpPr txBox="1"/>
          <p:nvPr/>
        </p:nvSpPr>
        <p:spPr>
          <a:xfrm>
            <a:off x="767228" y="3508213"/>
            <a:ext cx="2578741" cy="338510"/>
          </a:xfrm>
          <a:prstGeom prst="rect">
            <a:avLst/>
          </a:prstGeom>
          <a:noFill/>
        </p:spPr>
        <p:txBody>
          <a:bodyPr wrap="square" rtlCol="0">
            <a:spAutoFit/>
          </a:bodyPr>
          <a:lstStyle/>
          <a:p>
            <a:r>
              <a:rPr lang="en-GB" sz="1600">
                <a:solidFill>
                  <a:schemeClr val="accent4">
                    <a:lumMod val="50000"/>
                  </a:schemeClr>
                </a:solidFill>
              </a:rPr>
              <a:t>Machine Output</a:t>
            </a:r>
            <a:endParaRPr lang="en-DK" sz="1600">
              <a:solidFill>
                <a:schemeClr val="accent4">
                  <a:lumMod val="50000"/>
                </a:schemeClr>
              </a:solidFill>
            </a:endParaRPr>
          </a:p>
        </p:txBody>
      </p:sp>
      <p:sp>
        <p:nvSpPr>
          <p:cNvPr id="49" name="TextBox 48">
            <a:extLst>
              <a:ext uri="{FF2B5EF4-FFF2-40B4-BE49-F238E27FC236}">
                <a16:creationId xmlns:a16="http://schemas.microsoft.com/office/drawing/2014/main" id="{924A3F2D-51AA-7AA0-B730-1EA1D69F5E13}"/>
              </a:ext>
            </a:extLst>
          </p:cNvPr>
          <p:cNvSpPr txBox="1"/>
          <p:nvPr/>
        </p:nvSpPr>
        <p:spPr>
          <a:xfrm>
            <a:off x="3941188" y="3508213"/>
            <a:ext cx="2578741" cy="338510"/>
          </a:xfrm>
          <a:prstGeom prst="rect">
            <a:avLst/>
          </a:prstGeom>
          <a:noFill/>
        </p:spPr>
        <p:txBody>
          <a:bodyPr wrap="square" rtlCol="0">
            <a:spAutoFit/>
          </a:bodyPr>
          <a:lstStyle/>
          <a:p>
            <a:r>
              <a:rPr lang="en-GB" sz="1600">
                <a:solidFill>
                  <a:schemeClr val="accent4">
                    <a:lumMod val="50000"/>
                  </a:schemeClr>
                </a:solidFill>
              </a:rPr>
              <a:t>Search WATS</a:t>
            </a:r>
            <a:endParaRPr lang="en-DK" sz="1600">
              <a:solidFill>
                <a:schemeClr val="accent4">
                  <a:lumMod val="50000"/>
                </a:schemeClr>
              </a:solidFill>
            </a:endParaRPr>
          </a:p>
        </p:txBody>
      </p:sp>
      <p:sp>
        <p:nvSpPr>
          <p:cNvPr id="50" name="TextBox 49">
            <a:extLst>
              <a:ext uri="{FF2B5EF4-FFF2-40B4-BE49-F238E27FC236}">
                <a16:creationId xmlns:a16="http://schemas.microsoft.com/office/drawing/2014/main" id="{07983D4A-2D3E-B77B-7C54-DE7E59EB91C1}"/>
              </a:ext>
            </a:extLst>
          </p:cNvPr>
          <p:cNvSpPr txBox="1"/>
          <p:nvPr/>
        </p:nvSpPr>
        <p:spPr>
          <a:xfrm>
            <a:off x="6948747" y="3508213"/>
            <a:ext cx="2578741" cy="338510"/>
          </a:xfrm>
          <a:prstGeom prst="rect">
            <a:avLst/>
          </a:prstGeom>
          <a:noFill/>
        </p:spPr>
        <p:txBody>
          <a:bodyPr wrap="square" rtlCol="0">
            <a:spAutoFit/>
          </a:bodyPr>
          <a:lstStyle/>
          <a:p>
            <a:r>
              <a:rPr lang="en-GB" sz="1600">
                <a:solidFill>
                  <a:schemeClr val="accent4">
                    <a:lumMod val="50000"/>
                  </a:schemeClr>
                </a:solidFill>
              </a:rPr>
              <a:t>Compare Count</a:t>
            </a:r>
            <a:endParaRPr lang="en-DK" sz="1600">
              <a:solidFill>
                <a:schemeClr val="accent4">
                  <a:lumMod val="50000"/>
                </a:schemeClr>
              </a:solidFill>
            </a:endParaRPr>
          </a:p>
        </p:txBody>
      </p:sp>
      <p:sp>
        <p:nvSpPr>
          <p:cNvPr id="51" name="TextBox 50">
            <a:extLst>
              <a:ext uri="{FF2B5EF4-FFF2-40B4-BE49-F238E27FC236}">
                <a16:creationId xmlns:a16="http://schemas.microsoft.com/office/drawing/2014/main" id="{A1DA0BA5-88E3-0E58-FF0E-949FA92B4B5A}"/>
              </a:ext>
            </a:extLst>
          </p:cNvPr>
          <p:cNvSpPr txBox="1"/>
          <p:nvPr/>
        </p:nvSpPr>
        <p:spPr>
          <a:xfrm>
            <a:off x="790645" y="3866919"/>
            <a:ext cx="1521671" cy="461605"/>
          </a:xfrm>
          <a:prstGeom prst="rect">
            <a:avLst/>
          </a:prstGeom>
          <a:noFill/>
        </p:spPr>
        <p:txBody>
          <a:bodyPr wrap="square" rtlCol="0">
            <a:spAutoFit/>
          </a:bodyPr>
          <a:lstStyle/>
          <a:p>
            <a:pPr algn="ctr"/>
            <a:r>
              <a:rPr lang="en-GB" sz="1200"/>
              <a:t>Machine counts number of tests</a:t>
            </a:r>
            <a:endParaRPr lang="en-DK" sz="1200"/>
          </a:p>
        </p:txBody>
      </p:sp>
      <p:sp>
        <p:nvSpPr>
          <p:cNvPr id="52" name="TextBox 51">
            <a:extLst>
              <a:ext uri="{FF2B5EF4-FFF2-40B4-BE49-F238E27FC236}">
                <a16:creationId xmlns:a16="http://schemas.microsoft.com/office/drawing/2014/main" id="{7EE96950-8A5C-41FC-A0EC-77FCC374B953}"/>
              </a:ext>
            </a:extLst>
          </p:cNvPr>
          <p:cNvSpPr txBox="1"/>
          <p:nvPr/>
        </p:nvSpPr>
        <p:spPr>
          <a:xfrm>
            <a:off x="3893919" y="3877002"/>
            <a:ext cx="1521671" cy="461605"/>
          </a:xfrm>
          <a:prstGeom prst="rect">
            <a:avLst/>
          </a:prstGeom>
          <a:noFill/>
        </p:spPr>
        <p:txBody>
          <a:bodyPr wrap="square" rtlCol="0">
            <a:spAutoFit/>
          </a:bodyPr>
          <a:lstStyle/>
          <a:p>
            <a:pPr algn="ctr"/>
            <a:r>
              <a:rPr lang="en-GB" sz="1200"/>
              <a:t>Find matching WATS reports</a:t>
            </a:r>
            <a:endParaRPr lang="en-DK" sz="1200"/>
          </a:p>
        </p:txBody>
      </p:sp>
      <p:sp>
        <p:nvSpPr>
          <p:cNvPr id="53" name="TextBox 52">
            <a:extLst>
              <a:ext uri="{FF2B5EF4-FFF2-40B4-BE49-F238E27FC236}">
                <a16:creationId xmlns:a16="http://schemas.microsoft.com/office/drawing/2014/main" id="{033CE08F-F324-960A-7F97-2BFD25AB95AB}"/>
              </a:ext>
            </a:extLst>
          </p:cNvPr>
          <p:cNvSpPr txBox="1"/>
          <p:nvPr/>
        </p:nvSpPr>
        <p:spPr>
          <a:xfrm>
            <a:off x="6883069" y="3866919"/>
            <a:ext cx="1521671" cy="276963"/>
          </a:xfrm>
          <a:prstGeom prst="rect">
            <a:avLst/>
          </a:prstGeom>
          <a:noFill/>
        </p:spPr>
        <p:txBody>
          <a:bodyPr wrap="square" rtlCol="0">
            <a:spAutoFit/>
          </a:bodyPr>
          <a:lstStyle/>
          <a:p>
            <a:pPr algn="ctr"/>
            <a:r>
              <a:rPr lang="en-GB" sz="1200"/>
              <a:t>Expected vs found</a:t>
            </a:r>
            <a:endParaRPr lang="en-DK" sz="1200"/>
          </a:p>
        </p:txBody>
      </p:sp>
      <p:pic>
        <p:nvPicPr>
          <p:cNvPr id="55" name="Picture 54">
            <a:extLst>
              <a:ext uri="{FF2B5EF4-FFF2-40B4-BE49-F238E27FC236}">
                <a16:creationId xmlns:a16="http://schemas.microsoft.com/office/drawing/2014/main" id="{A2D75CE3-61CF-DBCF-B41F-FAD523A2466D}"/>
              </a:ext>
            </a:extLst>
          </p:cNvPr>
          <p:cNvPicPr>
            <a:picLocks noChangeAspect="1"/>
          </p:cNvPicPr>
          <p:nvPr/>
        </p:nvPicPr>
        <p:blipFill>
          <a:blip r:embed="rId6"/>
          <a:stretch>
            <a:fillRect/>
          </a:stretch>
        </p:blipFill>
        <p:spPr>
          <a:xfrm>
            <a:off x="9742235" y="3725112"/>
            <a:ext cx="1873868" cy="754415"/>
          </a:xfrm>
          <a:prstGeom prst="rect">
            <a:avLst/>
          </a:prstGeom>
        </p:spPr>
      </p:pic>
    </p:spTree>
    <p:extLst>
      <p:ext uri="{BB962C8B-B14F-4D97-AF65-F5344CB8AC3E}">
        <p14:creationId xmlns:p14="http://schemas.microsoft.com/office/powerpoint/2010/main" val="332186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A8C3D-EA42-97C5-8AC4-03B3E2CD978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AE3E8038-B2C2-6C3C-56FC-308313F71C71}"/>
              </a:ext>
            </a:extLst>
          </p:cNvPr>
          <p:cNvSpPr>
            <a:spLocks noGrp="1"/>
          </p:cNvSpPr>
          <p:nvPr>
            <p:ph type="title"/>
          </p:nvPr>
        </p:nvSpPr>
        <p:spPr>
          <a:xfrm>
            <a:off x="627888" y="318710"/>
            <a:ext cx="10515600" cy="1325563"/>
          </a:xfrm>
        </p:spPr>
        <p:txBody>
          <a:bodyPr/>
          <a:lstStyle/>
          <a:p>
            <a:r>
              <a:rPr lang="en-GB"/>
              <a:t>Alignment With Validated System</a:t>
            </a:r>
            <a:endParaRPr lang="en-DK"/>
          </a:p>
        </p:txBody>
      </p:sp>
      <p:sp>
        <p:nvSpPr>
          <p:cNvPr id="9" name="Slide Number Placeholder 8">
            <a:extLst>
              <a:ext uri="{FF2B5EF4-FFF2-40B4-BE49-F238E27FC236}">
                <a16:creationId xmlns:a16="http://schemas.microsoft.com/office/drawing/2014/main" id="{ABED7B36-1A71-0CC7-9986-008E47A0AC84}"/>
              </a:ext>
            </a:extLst>
          </p:cNvPr>
          <p:cNvSpPr>
            <a:spLocks noGrp="1"/>
          </p:cNvSpPr>
          <p:nvPr>
            <p:ph type="sldNum" sz="quarter" idx="4"/>
          </p:nvPr>
        </p:nvSpPr>
        <p:spPr/>
        <p:txBody>
          <a:bodyPr/>
          <a:lstStyle/>
          <a:p>
            <a:fld id="{745116E1-301A-E646-A893-BEC126A65370}" type="slidenum">
              <a:rPr lang="en-GB" smtClean="0"/>
              <a:pPr/>
              <a:t>39</a:t>
            </a:fld>
            <a:endParaRPr lang="en-GB"/>
          </a:p>
        </p:txBody>
      </p:sp>
      <p:sp>
        <p:nvSpPr>
          <p:cNvPr id="13" name="Text Placeholder 12">
            <a:extLst>
              <a:ext uri="{FF2B5EF4-FFF2-40B4-BE49-F238E27FC236}">
                <a16:creationId xmlns:a16="http://schemas.microsoft.com/office/drawing/2014/main" id="{ECE82C66-300F-22D1-50E0-916E6839FC44}"/>
              </a:ext>
            </a:extLst>
          </p:cNvPr>
          <p:cNvSpPr>
            <a:spLocks noGrp="1"/>
          </p:cNvSpPr>
          <p:nvPr>
            <p:ph type="body" sz="quarter" idx="10"/>
          </p:nvPr>
        </p:nvSpPr>
        <p:spPr/>
        <p:txBody>
          <a:bodyPr/>
          <a:lstStyle/>
          <a:p>
            <a:endParaRPr lang="en-DK"/>
          </a:p>
        </p:txBody>
      </p:sp>
      <p:sp>
        <p:nvSpPr>
          <p:cNvPr id="14" name="Title 10">
            <a:extLst>
              <a:ext uri="{FF2B5EF4-FFF2-40B4-BE49-F238E27FC236}">
                <a16:creationId xmlns:a16="http://schemas.microsoft.com/office/drawing/2014/main" id="{A5C1D1AE-5E55-6BC1-FC0C-7ADB87CD1EAB}"/>
              </a:ext>
            </a:extLst>
          </p:cNvPr>
          <p:cNvSpPr txBox="1">
            <a:spLocks/>
          </p:cNvSpPr>
          <p:nvPr/>
        </p:nvSpPr>
        <p:spPr>
          <a:xfrm>
            <a:off x="470112" y="378050"/>
            <a:ext cx="11358875" cy="488887"/>
          </a:xfrm>
          <a:prstGeom prst="rect">
            <a:avLst/>
          </a:prstGeom>
          <a:noFill/>
        </p:spPr>
        <p:txBody>
          <a:bodyPr vert="horz" wrap="square" lIns="35995" tIns="45714" rIns="35995" bIns="45714" rtlCol="0" anchor="t">
            <a:noAutofit/>
          </a:bodyPr>
          <a:lstStyle>
            <a:lvl1pPr marL="0" indent="0" algn="l" defTabSz="609554" rtl="0" eaLnBrk="1" latinLnBrk="0" hangingPunct="1">
              <a:spcBef>
                <a:spcPct val="0"/>
              </a:spcBef>
              <a:buNone/>
              <a:defRPr sz="2800" b="0" kern="1200">
                <a:solidFill>
                  <a:schemeClr val="tx1"/>
                </a:solidFill>
                <a:latin typeface="Arial"/>
                <a:ea typeface="+mj-ea"/>
                <a:cs typeface="Arial"/>
              </a:defRPr>
            </a:lvl1pPr>
          </a:lstStyle>
          <a:p>
            <a:r>
              <a:rPr lang="en-GB" sz="1800"/>
              <a:t>Ensure WATS content matches the validated report system</a:t>
            </a:r>
            <a:endParaRPr lang="en-DK" sz="1800"/>
          </a:p>
        </p:txBody>
      </p:sp>
      <p:sp>
        <p:nvSpPr>
          <p:cNvPr id="15" name="Rectangle: Rounded Corners 14">
            <a:extLst>
              <a:ext uri="{FF2B5EF4-FFF2-40B4-BE49-F238E27FC236}">
                <a16:creationId xmlns:a16="http://schemas.microsoft.com/office/drawing/2014/main" id="{6D1A6CE5-94DA-D7F8-3B13-E38749A72E3E}"/>
              </a:ext>
            </a:extLst>
          </p:cNvPr>
          <p:cNvSpPr/>
          <p:nvPr/>
        </p:nvSpPr>
        <p:spPr>
          <a:xfrm>
            <a:off x="496190" y="5353479"/>
            <a:ext cx="11306720" cy="641882"/>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2159719" tIns="45714" rIns="2159719" bIns="45714" numCol="1" spcCol="0" rtlCol="0" fromWordArt="0" anchor="ctr" anchorCtr="0" forceAA="0" compatLnSpc="1">
            <a:prstTxWarp prst="textNoShape">
              <a:avLst/>
            </a:prstTxWarp>
            <a:noAutofit/>
          </a:bodyPr>
          <a:lstStyle/>
          <a:p>
            <a:pPr algn="ctr"/>
            <a:r>
              <a:rPr lang="en-GB"/>
              <a:t>Every Report in WATS is linked to the original validated report</a:t>
            </a:r>
            <a:br>
              <a:rPr lang="en-GB"/>
            </a:br>
            <a:r>
              <a:rPr lang="en-GB"/>
              <a:t>Users can access the official source</a:t>
            </a:r>
            <a:endParaRPr lang="en-DK" err="1"/>
          </a:p>
        </p:txBody>
      </p:sp>
      <p:pic>
        <p:nvPicPr>
          <p:cNvPr id="3" name="Picture 2">
            <a:extLst>
              <a:ext uri="{FF2B5EF4-FFF2-40B4-BE49-F238E27FC236}">
                <a16:creationId xmlns:a16="http://schemas.microsoft.com/office/drawing/2014/main" id="{25979F4E-6B55-090C-D3DD-654BDE7797A1}"/>
              </a:ext>
            </a:extLst>
          </p:cNvPr>
          <p:cNvPicPr>
            <a:picLocks noChangeAspect="1"/>
          </p:cNvPicPr>
          <p:nvPr/>
        </p:nvPicPr>
        <p:blipFill>
          <a:blip r:embed="rId2"/>
          <a:stretch>
            <a:fillRect/>
          </a:stretch>
        </p:blipFill>
        <p:spPr>
          <a:xfrm>
            <a:off x="221320" y="1299915"/>
            <a:ext cx="11749360" cy="3913812"/>
          </a:xfrm>
          <a:prstGeom prst="rect">
            <a:avLst/>
          </a:prstGeom>
        </p:spPr>
      </p:pic>
    </p:spTree>
    <p:extLst>
      <p:ext uri="{BB962C8B-B14F-4D97-AF65-F5344CB8AC3E}">
        <p14:creationId xmlns:p14="http://schemas.microsoft.com/office/powerpoint/2010/main" val="2072094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a:extLst>
            <a:ext uri="{FF2B5EF4-FFF2-40B4-BE49-F238E27FC236}">
              <a16:creationId xmlns:a16="http://schemas.microsoft.com/office/drawing/2014/main" id="{CD989C8C-2884-2469-EB27-64944A49A770}"/>
            </a:ext>
          </a:extLst>
        </p:cNvPr>
        <p:cNvGrpSpPr/>
        <p:nvPr/>
      </p:nvGrpSpPr>
      <p:grpSpPr>
        <a:xfrm>
          <a:off x="0" y="0"/>
          <a:ext cx="0" cy="0"/>
          <a:chOff x="0" y="0"/>
          <a:chExt cx="0" cy="0"/>
        </a:xfrm>
      </p:grpSpPr>
      <p:grpSp>
        <p:nvGrpSpPr>
          <p:cNvPr id="33" name="Group 32">
            <a:extLst>
              <a:ext uri="{FF2B5EF4-FFF2-40B4-BE49-F238E27FC236}">
                <a16:creationId xmlns:a16="http://schemas.microsoft.com/office/drawing/2014/main" id="{34136453-81B5-A697-CBA2-7D03F6374310}"/>
              </a:ext>
            </a:extLst>
          </p:cNvPr>
          <p:cNvGrpSpPr/>
          <p:nvPr/>
        </p:nvGrpSpPr>
        <p:grpSpPr>
          <a:xfrm>
            <a:off x="2253297" y="96175"/>
            <a:ext cx="10222465" cy="5402832"/>
            <a:chOff x="2253591" y="95741"/>
            <a:chExt cx="10223796" cy="5403535"/>
          </a:xfrm>
        </p:grpSpPr>
        <p:grpSp>
          <p:nvGrpSpPr>
            <p:cNvPr id="32" name="Group 31">
              <a:extLst>
                <a:ext uri="{FF2B5EF4-FFF2-40B4-BE49-F238E27FC236}">
                  <a16:creationId xmlns:a16="http://schemas.microsoft.com/office/drawing/2014/main" id="{A5CF7D0C-1EC1-97AE-61FB-367775F375DE}"/>
                </a:ext>
              </a:extLst>
            </p:cNvPr>
            <p:cNvGrpSpPr/>
            <p:nvPr/>
          </p:nvGrpSpPr>
          <p:grpSpPr>
            <a:xfrm>
              <a:off x="2253591" y="95741"/>
              <a:ext cx="10223796" cy="5403535"/>
              <a:chOff x="2253591" y="183202"/>
              <a:chExt cx="10223796" cy="5403535"/>
            </a:xfrm>
          </p:grpSpPr>
          <p:pic>
            <p:nvPicPr>
              <p:cNvPr id="8" name="Graphic 7">
                <a:extLst>
                  <a:ext uri="{FF2B5EF4-FFF2-40B4-BE49-F238E27FC236}">
                    <a16:creationId xmlns:a16="http://schemas.microsoft.com/office/drawing/2014/main" id="{099FF627-1929-5D4C-91E7-CCC058D104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53591" y="183202"/>
                <a:ext cx="10223796" cy="5403535"/>
              </a:xfrm>
              <a:prstGeom prst="rect">
                <a:avLst/>
              </a:prstGeom>
            </p:spPr>
          </p:pic>
          <p:cxnSp>
            <p:nvCxnSpPr>
              <p:cNvPr id="10" name="Straight Connector 9">
                <a:extLst>
                  <a:ext uri="{FF2B5EF4-FFF2-40B4-BE49-F238E27FC236}">
                    <a16:creationId xmlns:a16="http://schemas.microsoft.com/office/drawing/2014/main" id="{DB10B1A0-DF32-24C1-D0E7-21F51328568A}"/>
                  </a:ext>
                </a:extLst>
              </p:cNvPr>
              <p:cNvCxnSpPr/>
              <p:nvPr/>
            </p:nvCxnSpPr>
            <p:spPr>
              <a:xfrm flipV="1">
                <a:off x="7327389" y="940118"/>
                <a:ext cx="1045086" cy="785812"/>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D89E3B5-4E62-0A18-EC55-B826EF594A09}"/>
                  </a:ext>
                </a:extLst>
              </p:cNvPr>
              <p:cNvCxnSpPr>
                <a:cxnSpLocks/>
              </p:cNvCxnSpPr>
              <p:nvPr/>
            </p:nvCxnSpPr>
            <p:spPr>
              <a:xfrm>
                <a:off x="8372475" y="940118"/>
                <a:ext cx="2034500"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pSp>
        <p:sp>
          <p:nvSpPr>
            <p:cNvPr id="15" name="TextBox 14">
              <a:extLst>
                <a:ext uri="{FF2B5EF4-FFF2-40B4-BE49-F238E27FC236}">
                  <a16:creationId xmlns:a16="http://schemas.microsoft.com/office/drawing/2014/main" id="{70CF1410-A069-91B8-3451-47D933D5BFF2}"/>
                </a:ext>
              </a:extLst>
            </p:cNvPr>
            <p:cNvSpPr txBox="1"/>
            <p:nvPr/>
          </p:nvSpPr>
          <p:spPr>
            <a:xfrm>
              <a:off x="8296274" y="486699"/>
              <a:ext cx="1846997" cy="400110"/>
            </a:xfrm>
            <a:prstGeom prst="rect">
              <a:avLst/>
            </a:prstGeom>
            <a:noFill/>
          </p:spPr>
          <p:txBody>
            <a:bodyPr wrap="square" rtlCol="0">
              <a:spAutoFit/>
            </a:bodyPr>
            <a:lstStyle/>
            <a:p>
              <a:pPr defTabSz="609519"/>
              <a:r>
                <a:rPr lang="en-US" sz="2000" dirty="0">
                  <a:solidFill>
                    <a:srgbClr val="000000"/>
                  </a:solidFill>
                  <a:latin typeface="Arial"/>
                </a:rPr>
                <a:t>Born global</a:t>
              </a:r>
            </a:p>
          </p:txBody>
        </p:sp>
        <p:sp>
          <p:nvSpPr>
            <p:cNvPr id="16" name="TextBox 15">
              <a:extLst>
                <a:ext uri="{FF2B5EF4-FFF2-40B4-BE49-F238E27FC236}">
                  <a16:creationId xmlns:a16="http://schemas.microsoft.com/office/drawing/2014/main" id="{CD5E0450-0C9D-5DA3-3E75-9FE2D5D78B73}"/>
                </a:ext>
              </a:extLst>
            </p:cNvPr>
            <p:cNvSpPr txBox="1"/>
            <p:nvPr/>
          </p:nvSpPr>
          <p:spPr>
            <a:xfrm>
              <a:off x="8296273" y="866504"/>
              <a:ext cx="2647671" cy="861774"/>
            </a:xfrm>
            <a:prstGeom prst="rect">
              <a:avLst/>
            </a:prstGeom>
            <a:noFill/>
          </p:spPr>
          <p:txBody>
            <a:bodyPr wrap="square" rtlCol="0">
              <a:spAutoFit/>
            </a:bodyPr>
            <a:lstStyle/>
            <a:p>
              <a:pPr defTabSz="609519"/>
              <a:r>
                <a:rPr lang="en-US" sz="1000" dirty="0">
                  <a:solidFill>
                    <a:srgbClr val="000000"/>
                  </a:solidFill>
                  <a:latin typeface="Arial"/>
                </a:rPr>
                <a:t>In 1869, Danish industrialist </a:t>
              </a:r>
              <a:br>
                <a:rPr lang="en-US" sz="1000" dirty="0">
                  <a:solidFill>
                    <a:srgbClr val="000000"/>
                  </a:solidFill>
                  <a:latin typeface="Arial"/>
                </a:rPr>
              </a:br>
              <a:r>
                <a:rPr lang="en-US" sz="1000" dirty="0">
                  <a:solidFill>
                    <a:srgbClr val="000000"/>
                  </a:solidFill>
                  <a:latin typeface="Arial"/>
                </a:rPr>
                <a:t>C.F. Tietgen envisioned a more </a:t>
              </a:r>
              <a:br>
                <a:rPr lang="en-US" sz="1000" dirty="0">
                  <a:solidFill>
                    <a:srgbClr val="000000"/>
                  </a:solidFill>
                  <a:latin typeface="Arial"/>
                </a:rPr>
              </a:br>
              <a:r>
                <a:rPr lang="en-US" sz="1000" dirty="0">
                  <a:solidFill>
                    <a:srgbClr val="000000"/>
                  </a:solidFill>
                  <a:latin typeface="Arial"/>
                </a:rPr>
                <a:t>connected world and founded GN to facilitate communication for people worldwide. </a:t>
              </a:r>
            </a:p>
          </p:txBody>
        </p:sp>
      </p:grpSp>
      <p:pic>
        <p:nvPicPr>
          <p:cNvPr id="1027" name="Picture 3">
            <a:extLst>
              <a:ext uri="{FF2B5EF4-FFF2-40B4-BE49-F238E27FC236}">
                <a16:creationId xmlns:a16="http://schemas.microsoft.com/office/drawing/2014/main" id="{33D6C7F9-7328-C5D5-2D2F-E1A4DDA64D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84298" y="8782962"/>
            <a:ext cx="84123" cy="84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3" name="Title 3">
            <a:extLst>
              <a:ext uri="{FF2B5EF4-FFF2-40B4-BE49-F238E27FC236}">
                <a16:creationId xmlns:a16="http://schemas.microsoft.com/office/drawing/2014/main" id="{6E0B5D21-A1B9-8DA7-2346-2C59477510F2}"/>
              </a:ext>
            </a:extLst>
          </p:cNvPr>
          <p:cNvSpPr txBox="1">
            <a:spLocks/>
          </p:cNvSpPr>
          <p:nvPr/>
        </p:nvSpPr>
        <p:spPr>
          <a:xfrm>
            <a:off x="406541" y="322140"/>
            <a:ext cx="11358875" cy="488887"/>
          </a:xfrm>
          <a:prstGeom prst="rect">
            <a:avLst/>
          </a:prstGeom>
          <a:noFill/>
        </p:spPr>
        <p:txBody>
          <a:bodyPr vert="horz" wrap="square" lIns="35995" tIns="45714" rIns="35995" bIns="45714" rtlCol="0" anchor="t">
            <a:noAutofit/>
          </a:bodyPr>
          <a:lstStyle>
            <a:lvl1pPr marL="0" indent="0" algn="l" defTabSz="609585" rtl="0" eaLnBrk="1" latinLnBrk="0" hangingPunct="1">
              <a:spcBef>
                <a:spcPct val="0"/>
              </a:spcBef>
              <a:buNone/>
              <a:defRPr sz="2800" b="0" kern="1200">
                <a:solidFill>
                  <a:schemeClr val="tx1"/>
                </a:solidFill>
                <a:latin typeface="Arial"/>
                <a:ea typeface="+mj-ea"/>
                <a:cs typeface="Arial"/>
              </a:defRPr>
            </a:lvl1pPr>
          </a:lstStyle>
          <a:p>
            <a:pPr defTabSz="609524">
              <a:defRPr/>
            </a:pPr>
            <a:r>
              <a:rPr lang="en-US" dirty="0">
                <a:solidFill>
                  <a:srgbClr val="000000"/>
                </a:solidFill>
              </a:rPr>
              <a:t>GN at a glance</a:t>
            </a:r>
            <a:endParaRPr lang="en-US" dirty="0">
              <a:solidFill>
                <a:srgbClr val="EA7200"/>
              </a:solidFill>
            </a:endParaRPr>
          </a:p>
        </p:txBody>
      </p:sp>
      <p:sp>
        <p:nvSpPr>
          <p:cNvPr id="1252" name="object 12">
            <a:extLst>
              <a:ext uri="{FF2B5EF4-FFF2-40B4-BE49-F238E27FC236}">
                <a16:creationId xmlns:a16="http://schemas.microsoft.com/office/drawing/2014/main" id="{727EB31E-6488-95BC-0C88-36DF2B365902}"/>
              </a:ext>
            </a:extLst>
          </p:cNvPr>
          <p:cNvSpPr txBox="1"/>
          <p:nvPr/>
        </p:nvSpPr>
        <p:spPr>
          <a:xfrm>
            <a:off x="438341" y="1333297"/>
            <a:ext cx="2896674" cy="2881183"/>
          </a:xfrm>
          <a:prstGeom prst="rect">
            <a:avLst/>
          </a:prstGeom>
        </p:spPr>
        <p:txBody>
          <a:bodyPr vert="horz" wrap="square" lIns="0" tIns="171428" rIns="0" bIns="0" rtlCol="0">
            <a:spAutoFit/>
          </a:bodyPr>
          <a:lstStyle/>
          <a:p>
            <a:pPr marL="12699" defTabSz="609519">
              <a:defRPr/>
            </a:pPr>
            <a:r>
              <a:rPr lang="en-US" sz="4000" dirty="0">
                <a:solidFill>
                  <a:srgbClr val="7C8790"/>
                </a:solidFill>
                <a:latin typeface="Arial"/>
                <a:cs typeface="Arial"/>
              </a:rPr>
              <a:t>Hearing</a:t>
            </a:r>
          </a:p>
          <a:p>
            <a:pPr marL="12699" defTabSz="609519">
              <a:defRPr/>
            </a:pPr>
            <a:r>
              <a:rPr lang="en-US" sz="4000" dirty="0">
                <a:solidFill>
                  <a:srgbClr val="5C88DA"/>
                </a:solidFill>
                <a:latin typeface="Arial"/>
                <a:cs typeface="Arial"/>
              </a:rPr>
              <a:t>Enterprise</a:t>
            </a:r>
          </a:p>
          <a:p>
            <a:pPr marL="12699" defTabSz="609519">
              <a:defRPr/>
            </a:pPr>
            <a:r>
              <a:rPr lang="en-US" sz="4000" dirty="0">
                <a:solidFill>
                  <a:srgbClr val="253746"/>
                </a:solidFill>
                <a:latin typeface="Arial"/>
                <a:cs typeface="Arial"/>
              </a:rPr>
              <a:t>Gaming</a:t>
            </a:r>
          </a:p>
          <a:p>
            <a:pPr marL="12699" defTabSz="609519">
              <a:defRPr/>
            </a:pPr>
            <a:r>
              <a:rPr lang="en-US" sz="1000" dirty="0">
                <a:solidFill>
                  <a:srgbClr val="EB7300"/>
                </a:solidFill>
                <a:latin typeface="Arial"/>
                <a:cs typeface="Arial"/>
              </a:rPr>
              <a:t> </a:t>
            </a:r>
          </a:p>
          <a:p>
            <a:pPr marL="12699" defTabSz="609519">
              <a:defRPr/>
            </a:pPr>
            <a:r>
              <a:rPr lang="en-US" sz="1100" dirty="0">
                <a:solidFill>
                  <a:srgbClr val="000000"/>
                </a:solidFill>
                <a:latin typeface="Arial"/>
              </a:rPr>
              <a:t>We help people with hearing loss overcome real-life challenges, improve communication and collaboration for businesses, and provide great experiences for gaming enthusiasts. </a:t>
            </a:r>
            <a:endParaRPr dirty="0">
              <a:solidFill>
                <a:srgbClr val="000000"/>
              </a:solidFill>
              <a:latin typeface="Arial"/>
              <a:cs typeface="Arial"/>
            </a:endParaRPr>
          </a:p>
        </p:txBody>
      </p:sp>
      <p:sp>
        <p:nvSpPr>
          <p:cNvPr id="4" name="object 12">
            <a:extLst>
              <a:ext uri="{FF2B5EF4-FFF2-40B4-BE49-F238E27FC236}">
                <a16:creationId xmlns:a16="http://schemas.microsoft.com/office/drawing/2014/main" id="{F23D6B57-D417-B1A2-28EB-374EFFCC9510}"/>
              </a:ext>
            </a:extLst>
          </p:cNvPr>
          <p:cNvSpPr txBox="1"/>
          <p:nvPr/>
        </p:nvSpPr>
        <p:spPr>
          <a:xfrm>
            <a:off x="4861969" y="4725822"/>
            <a:ext cx="3169766" cy="1860524"/>
          </a:xfrm>
          <a:prstGeom prst="rect">
            <a:avLst/>
          </a:prstGeom>
        </p:spPr>
        <p:txBody>
          <a:bodyPr vert="horz" wrap="square" lIns="0" tIns="171428" rIns="0" bIns="0" rtlCol="0">
            <a:spAutoFit/>
          </a:bodyPr>
          <a:lstStyle/>
          <a:p>
            <a:pPr marL="12699" defTabSz="609519">
              <a:spcBef>
                <a:spcPts val="1350"/>
              </a:spcBef>
              <a:defRPr/>
            </a:pPr>
            <a:r>
              <a:rPr lang="en-US" sz="3000" dirty="0">
                <a:solidFill>
                  <a:srgbClr val="EA7200"/>
                </a:solidFill>
                <a:latin typeface="Arial"/>
                <a:cs typeface="Arial"/>
              </a:rPr>
              <a:t>100 countries</a:t>
            </a:r>
            <a:br>
              <a:rPr lang="en-US" sz="3000" dirty="0">
                <a:solidFill>
                  <a:srgbClr val="000000"/>
                </a:solidFill>
                <a:latin typeface="Arial"/>
                <a:cs typeface="Arial"/>
              </a:rPr>
            </a:br>
            <a:r>
              <a:rPr lang="en-US" sz="1400" dirty="0">
                <a:solidFill>
                  <a:srgbClr val="000000"/>
                </a:solidFill>
                <a:latin typeface="Arial"/>
                <a:cs typeface="Arial"/>
              </a:rPr>
              <a:t>Serving customers across the globe</a:t>
            </a:r>
          </a:p>
          <a:p>
            <a:pPr marL="12699" defTabSz="609519">
              <a:spcBef>
                <a:spcPts val="2400"/>
              </a:spcBef>
              <a:defRPr/>
            </a:pPr>
            <a:r>
              <a:rPr lang="en-US" sz="3000" dirty="0">
                <a:solidFill>
                  <a:srgbClr val="EA7200"/>
                </a:solidFill>
                <a:latin typeface="Arial"/>
                <a:cs typeface="Arial"/>
              </a:rPr>
              <a:t>7,500+</a:t>
            </a:r>
          </a:p>
          <a:p>
            <a:pPr marL="78732" defTabSz="609519">
              <a:spcBef>
                <a:spcPts val="170"/>
              </a:spcBef>
              <a:defRPr/>
            </a:pPr>
            <a:r>
              <a:rPr lang="en-US" sz="1400" dirty="0">
                <a:solidFill>
                  <a:srgbClr val="000000"/>
                </a:solidFill>
                <a:latin typeface="Arial"/>
                <a:cs typeface="Arial"/>
              </a:rPr>
              <a:t>employees worldwide</a:t>
            </a:r>
          </a:p>
        </p:txBody>
      </p:sp>
      <p:graphicFrame>
        <p:nvGraphicFramePr>
          <p:cNvPr id="20" name="Chart 19">
            <a:extLst>
              <a:ext uri="{FF2B5EF4-FFF2-40B4-BE49-F238E27FC236}">
                <a16:creationId xmlns:a16="http://schemas.microsoft.com/office/drawing/2014/main" id="{01F4FEA5-85B5-42FF-F7AF-0FABBA3F7857}"/>
              </a:ext>
            </a:extLst>
          </p:cNvPr>
          <p:cNvGraphicFramePr/>
          <p:nvPr/>
        </p:nvGraphicFramePr>
        <p:xfrm>
          <a:off x="502679" y="4799826"/>
          <a:ext cx="2815219" cy="1786974"/>
        </p:xfrm>
        <a:graphic>
          <a:graphicData uri="http://schemas.openxmlformats.org/drawingml/2006/chart">
            <c:chart xmlns:c="http://schemas.openxmlformats.org/drawingml/2006/chart" xmlns:r="http://schemas.openxmlformats.org/officeDocument/2006/relationships" r:id="rId5"/>
          </a:graphicData>
        </a:graphic>
      </p:graphicFrame>
      <p:sp>
        <p:nvSpPr>
          <p:cNvPr id="21" name="TextBox 20">
            <a:extLst>
              <a:ext uri="{FF2B5EF4-FFF2-40B4-BE49-F238E27FC236}">
                <a16:creationId xmlns:a16="http://schemas.microsoft.com/office/drawing/2014/main" id="{F7C497A6-D557-6B41-FF1D-89FB91EEF1BC}"/>
              </a:ext>
            </a:extLst>
          </p:cNvPr>
          <p:cNvSpPr txBox="1"/>
          <p:nvPr/>
        </p:nvSpPr>
        <p:spPr>
          <a:xfrm>
            <a:off x="346248" y="4475308"/>
            <a:ext cx="2468971" cy="338510"/>
          </a:xfrm>
          <a:prstGeom prst="rect">
            <a:avLst/>
          </a:prstGeom>
          <a:noFill/>
        </p:spPr>
        <p:txBody>
          <a:bodyPr wrap="square" rtlCol="0">
            <a:spAutoFit/>
          </a:bodyPr>
          <a:lstStyle/>
          <a:p>
            <a:pPr defTabSz="609519"/>
            <a:r>
              <a:rPr lang="en-US" sz="1600" dirty="0">
                <a:solidFill>
                  <a:srgbClr val="000000"/>
                </a:solidFill>
                <a:latin typeface="Arial"/>
              </a:rPr>
              <a:t>Revenue by division</a:t>
            </a:r>
          </a:p>
        </p:txBody>
      </p:sp>
      <p:sp>
        <p:nvSpPr>
          <p:cNvPr id="23" name="TextBox 22">
            <a:extLst>
              <a:ext uri="{FF2B5EF4-FFF2-40B4-BE49-F238E27FC236}">
                <a16:creationId xmlns:a16="http://schemas.microsoft.com/office/drawing/2014/main" id="{2265BC1E-6BA7-5C7F-F01F-D18A7D7495FA}"/>
              </a:ext>
            </a:extLst>
          </p:cNvPr>
          <p:cNvSpPr txBox="1"/>
          <p:nvPr/>
        </p:nvSpPr>
        <p:spPr>
          <a:xfrm>
            <a:off x="2692183" y="5200087"/>
            <a:ext cx="1036494" cy="524884"/>
          </a:xfrm>
          <a:prstGeom prst="rect">
            <a:avLst/>
          </a:prstGeom>
          <a:noFill/>
        </p:spPr>
        <p:txBody>
          <a:bodyPr wrap="square" rtlCol="0">
            <a:spAutoFit/>
          </a:bodyPr>
          <a:lstStyle/>
          <a:p>
            <a:pPr defTabSz="609519">
              <a:lnSpc>
                <a:spcPts val="2500"/>
              </a:lnSpc>
            </a:pPr>
            <a:r>
              <a:rPr lang="en-US" sz="2400" dirty="0">
                <a:solidFill>
                  <a:srgbClr val="7C8790"/>
                </a:solidFill>
                <a:latin typeface="Arial"/>
              </a:rPr>
              <a:t>43%</a:t>
            </a:r>
          </a:p>
          <a:p>
            <a:pPr defTabSz="609519">
              <a:lnSpc>
                <a:spcPts val="800"/>
              </a:lnSpc>
            </a:pPr>
            <a:r>
              <a:rPr lang="en-US" sz="1200" dirty="0">
                <a:solidFill>
                  <a:srgbClr val="7C8790"/>
                </a:solidFill>
                <a:latin typeface="Arial"/>
              </a:rPr>
              <a:t>Hearing</a:t>
            </a:r>
          </a:p>
        </p:txBody>
      </p:sp>
      <p:sp>
        <p:nvSpPr>
          <p:cNvPr id="24" name="TextBox 23">
            <a:extLst>
              <a:ext uri="{FF2B5EF4-FFF2-40B4-BE49-F238E27FC236}">
                <a16:creationId xmlns:a16="http://schemas.microsoft.com/office/drawing/2014/main" id="{3365D986-EC87-B1BD-3142-9E20A874AC6F}"/>
              </a:ext>
            </a:extLst>
          </p:cNvPr>
          <p:cNvSpPr txBox="1"/>
          <p:nvPr/>
        </p:nvSpPr>
        <p:spPr>
          <a:xfrm>
            <a:off x="385999" y="6061916"/>
            <a:ext cx="1036494" cy="524884"/>
          </a:xfrm>
          <a:prstGeom prst="rect">
            <a:avLst/>
          </a:prstGeom>
          <a:noFill/>
        </p:spPr>
        <p:txBody>
          <a:bodyPr wrap="square" rtlCol="0">
            <a:spAutoFit/>
          </a:bodyPr>
          <a:lstStyle/>
          <a:p>
            <a:pPr defTabSz="609519">
              <a:lnSpc>
                <a:spcPts val="2500"/>
              </a:lnSpc>
            </a:pPr>
            <a:r>
              <a:rPr lang="en-US" sz="2400" dirty="0">
                <a:solidFill>
                  <a:srgbClr val="5C88DA"/>
                </a:solidFill>
                <a:latin typeface="Arial"/>
              </a:rPr>
              <a:t>41%</a:t>
            </a:r>
          </a:p>
          <a:p>
            <a:pPr defTabSz="609519">
              <a:lnSpc>
                <a:spcPts val="800"/>
              </a:lnSpc>
            </a:pPr>
            <a:r>
              <a:rPr lang="en-US" sz="1200" dirty="0">
                <a:solidFill>
                  <a:srgbClr val="5C88DA"/>
                </a:solidFill>
                <a:latin typeface="Arial"/>
              </a:rPr>
              <a:t>Enterprise</a:t>
            </a:r>
          </a:p>
        </p:txBody>
      </p:sp>
      <p:sp>
        <p:nvSpPr>
          <p:cNvPr id="25" name="TextBox 24">
            <a:extLst>
              <a:ext uri="{FF2B5EF4-FFF2-40B4-BE49-F238E27FC236}">
                <a16:creationId xmlns:a16="http://schemas.microsoft.com/office/drawing/2014/main" id="{8BC08BA4-B0D8-7047-7F65-39A4DF1EBFF0}"/>
              </a:ext>
            </a:extLst>
          </p:cNvPr>
          <p:cNvSpPr txBox="1"/>
          <p:nvPr/>
        </p:nvSpPr>
        <p:spPr>
          <a:xfrm>
            <a:off x="333175" y="4812204"/>
            <a:ext cx="1036494" cy="524884"/>
          </a:xfrm>
          <a:prstGeom prst="rect">
            <a:avLst/>
          </a:prstGeom>
          <a:noFill/>
        </p:spPr>
        <p:txBody>
          <a:bodyPr wrap="square" rtlCol="0">
            <a:spAutoFit/>
          </a:bodyPr>
          <a:lstStyle/>
          <a:p>
            <a:pPr defTabSz="609519">
              <a:lnSpc>
                <a:spcPts val="2500"/>
              </a:lnSpc>
            </a:pPr>
            <a:r>
              <a:rPr lang="en-US" sz="2400" dirty="0">
                <a:solidFill>
                  <a:srgbClr val="253746"/>
                </a:solidFill>
                <a:latin typeface="Arial"/>
              </a:rPr>
              <a:t>16%</a:t>
            </a:r>
          </a:p>
          <a:p>
            <a:pPr defTabSz="609519">
              <a:lnSpc>
                <a:spcPts val="800"/>
              </a:lnSpc>
            </a:pPr>
            <a:r>
              <a:rPr lang="en-US" sz="1200" dirty="0">
                <a:solidFill>
                  <a:srgbClr val="253746"/>
                </a:solidFill>
                <a:latin typeface="Arial"/>
              </a:rPr>
              <a:t>Gaming</a:t>
            </a:r>
          </a:p>
        </p:txBody>
      </p:sp>
      <p:sp>
        <p:nvSpPr>
          <p:cNvPr id="26" name="TextBox 25">
            <a:extLst>
              <a:ext uri="{FF2B5EF4-FFF2-40B4-BE49-F238E27FC236}">
                <a16:creationId xmlns:a16="http://schemas.microsoft.com/office/drawing/2014/main" id="{3D43F9FD-CB0F-888D-704B-2EB955575021}"/>
              </a:ext>
            </a:extLst>
          </p:cNvPr>
          <p:cNvSpPr txBox="1"/>
          <p:nvPr/>
        </p:nvSpPr>
        <p:spPr>
          <a:xfrm>
            <a:off x="1042265" y="5394221"/>
            <a:ext cx="1579652" cy="692407"/>
          </a:xfrm>
          <a:prstGeom prst="rect">
            <a:avLst/>
          </a:prstGeom>
          <a:noFill/>
        </p:spPr>
        <p:txBody>
          <a:bodyPr wrap="square" rtlCol="0">
            <a:spAutoFit/>
          </a:bodyPr>
          <a:lstStyle/>
          <a:p>
            <a:pPr algn="ctr" defTabSz="609519"/>
            <a:r>
              <a:rPr lang="en-US" dirty="0">
                <a:solidFill>
                  <a:srgbClr val="000000"/>
                </a:solidFill>
                <a:latin typeface="Arial"/>
              </a:rPr>
              <a:t>~30 million</a:t>
            </a:r>
          </a:p>
          <a:p>
            <a:pPr algn="ctr" defTabSz="609519"/>
            <a:r>
              <a:rPr lang="en-US" sz="1050" dirty="0">
                <a:solidFill>
                  <a:srgbClr val="000000"/>
                </a:solidFill>
                <a:latin typeface="Arial"/>
              </a:rPr>
              <a:t>products produced annually</a:t>
            </a:r>
          </a:p>
        </p:txBody>
      </p:sp>
      <p:graphicFrame>
        <p:nvGraphicFramePr>
          <p:cNvPr id="27" name="Chart 26">
            <a:extLst>
              <a:ext uri="{FF2B5EF4-FFF2-40B4-BE49-F238E27FC236}">
                <a16:creationId xmlns:a16="http://schemas.microsoft.com/office/drawing/2014/main" id="{B7F96AAC-F259-1E13-DEB6-ED6171A46F12}"/>
              </a:ext>
            </a:extLst>
          </p:cNvPr>
          <p:cNvGraphicFramePr/>
          <p:nvPr/>
        </p:nvGraphicFramePr>
        <p:xfrm>
          <a:off x="9123910" y="5505756"/>
          <a:ext cx="1676388" cy="1073222"/>
        </p:xfrm>
        <a:graphic>
          <a:graphicData uri="http://schemas.openxmlformats.org/drawingml/2006/chart">
            <c:chart xmlns:c="http://schemas.openxmlformats.org/drawingml/2006/chart" xmlns:r="http://schemas.openxmlformats.org/officeDocument/2006/relationships" r:id="rId6"/>
          </a:graphicData>
        </a:graphic>
      </p:graphicFrame>
      <p:sp>
        <p:nvSpPr>
          <p:cNvPr id="28" name="TextBox 27">
            <a:extLst>
              <a:ext uri="{FF2B5EF4-FFF2-40B4-BE49-F238E27FC236}">
                <a16:creationId xmlns:a16="http://schemas.microsoft.com/office/drawing/2014/main" id="{ED79CA02-0340-1300-6751-7BB03FDA640D}"/>
              </a:ext>
            </a:extLst>
          </p:cNvPr>
          <p:cNvSpPr txBox="1"/>
          <p:nvPr/>
        </p:nvSpPr>
        <p:spPr>
          <a:xfrm>
            <a:off x="8473549" y="5145593"/>
            <a:ext cx="2468971" cy="307737"/>
          </a:xfrm>
          <a:prstGeom prst="rect">
            <a:avLst/>
          </a:prstGeom>
          <a:noFill/>
        </p:spPr>
        <p:txBody>
          <a:bodyPr wrap="square" rtlCol="0">
            <a:spAutoFit/>
          </a:bodyPr>
          <a:lstStyle/>
          <a:p>
            <a:pPr defTabSz="609519"/>
            <a:r>
              <a:rPr lang="en-US" sz="1400" dirty="0">
                <a:solidFill>
                  <a:srgbClr val="000000"/>
                </a:solidFill>
                <a:latin typeface="Arial"/>
              </a:rPr>
              <a:t>Revenue by regions</a:t>
            </a:r>
          </a:p>
        </p:txBody>
      </p:sp>
      <p:sp>
        <p:nvSpPr>
          <p:cNvPr id="29" name="TextBox 28">
            <a:extLst>
              <a:ext uri="{FF2B5EF4-FFF2-40B4-BE49-F238E27FC236}">
                <a16:creationId xmlns:a16="http://schemas.microsoft.com/office/drawing/2014/main" id="{4DB2939F-711E-8130-9666-02935FCAC700}"/>
              </a:ext>
            </a:extLst>
          </p:cNvPr>
          <p:cNvSpPr txBox="1"/>
          <p:nvPr/>
        </p:nvSpPr>
        <p:spPr>
          <a:xfrm>
            <a:off x="8473550" y="5453429"/>
            <a:ext cx="1180352" cy="524884"/>
          </a:xfrm>
          <a:prstGeom prst="rect">
            <a:avLst/>
          </a:prstGeom>
          <a:noFill/>
        </p:spPr>
        <p:txBody>
          <a:bodyPr wrap="square" rtlCol="0">
            <a:spAutoFit/>
          </a:bodyPr>
          <a:lstStyle/>
          <a:p>
            <a:pPr defTabSz="609519">
              <a:lnSpc>
                <a:spcPts val="2500"/>
              </a:lnSpc>
            </a:pPr>
            <a:r>
              <a:rPr lang="en-US" sz="2000" dirty="0">
                <a:solidFill>
                  <a:srgbClr val="888280"/>
                </a:solidFill>
                <a:latin typeface="Arial"/>
              </a:rPr>
              <a:t>39%</a:t>
            </a:r>
          </a:p>
          <a:p>
            <a:pPr defTabSz="609519">
              <a:lnSpc>
                <a:spcPts val="800"/>
              </a:lnSpc>
            </a:pPr>
            <a:r>
              <a:rPr lang="en-US" sz="1000" dirty="0">
                <a:solidFill>
                  <a:srgbClr val="888280"/>
                </a:solidFill>
                <a:latin typeface="Arial"/>
              </a:rPr>
              <a:t>North America</a:t>
            </a:r>
          </a:p>
        </p:txBody>
      </p:sp>
      <p:sp>
        <p:nvSpPr>
          <p:cNvPr id="30" name="TextBox 29">
            <a:extLst>
              <a:ext uri="{FF2B5EF4-FFF2-40B4-BE49-F238E27FC236}">
                <a16:creationId xmlns:a16="http://schemas.microsoft.com/office/drawing/2014/main" id="{EFBE5ADC-5CA0-6758-EFD8-7F59B90E2234}"/>
              </a:ext>
            </a:extLst>
          </p:cNvPr>
          <p:cNvSpPr txBox="1"/>
          <p:nvPr/>
        </p:nvSpPr>
        <p:spPr>
          <a:xfrm>
            <a:off x="8473550" y="6054194"/>
            <a:ext cx="1180352" cy="524884"/>
          </a:xfrm>
          <a:prstGeom prst="rect">
            <a:avLst/>
          </a:prstGeom>
          <a:noFill/>
        </p:spPr>
        <p:txBody>
          <a:bodyPr wrap="square" rtlCol="0">
            <a:spAutoFit/>
          </a:bodyPr>
          <a:lstStyle/>
          <a:p>
            <a:pPr defTabSz="609519">
              <a:lnSpc>
                <a:spcPts val="2500"/>
              </a:lnSpc>
            </a:pPr>
            <a:r>
              <a:rPr lang="en-US" sz="2000" dirty="0">
                <a:solidFill>
                  <a:srgbClr val="AFABAB"/>
                </a:solidFill>
                <a:latin typeface="Arial"/>
              </a:rPr>
              <a:t>21%</a:t>
            </a:r>
          </a:p>
          <a:p>
            <a:pPr defTabSz="609519">
              <a:lnSpc>
                <a:spcPts val="800"/>
              </a:lnSpc>
            </a:pPr>
            <a:r>
              <a:rPr lang="en-US" sz="1000" dirty="0">
                <a:solidFill>
                  <a:srgbClr val="AFABAB"/>
                </a:solidFill>
                <a:latin typeface="Arial"/>
              </a:rPr>
              <a:t>Rest of World</a:t>
            </a:r>
          </a:p>
        </p:txBody>
      </p:sp>
      <p:sp>
        <p:nvSpPr>
          <p:cNvPr id="31" name="TextBox 30">
            <a:extLst>
              <a:ext uri="{FF2B5EF4-FFF2-40B4-BE49-F238E27FC236}">
                <a16:creationId xmlns:a16="http://schemas.microsoft.com/office/drawing/2014/main" id="{C708B1B0-A13C-C413-BF7B-DCF22CD160D9}"/>
              </a:ext>
            </a:extLst>
          </p:cNvPr>
          <p:cNvSpPr txBox="1"/>
          <p:nvPr/>
        </p:nvSpPr>
        <p:spPr>
          <a:xfrm>
            <a:off x="10405620" y="5740423"/>
            <a:ext cx="1180352" cy="524884"/>
          </a:xfrm>
          <a:prstGeom prst="rect">
            <a:avLst/>
          </a:prstGeom>
          <a:noFill/>
        </p:spPr>
        <p:txBody>
          <a:bodyPr wrap="square" rtlCol="0">
            <a:spAutoFit/>
          </a:bodyPr>
          <a:lstStyle/>
          <a:p>
            <a:pPr defTabSz="609519">
              <a:lnSpc>
                <a:spcPts val="2500"/>
              </a:lnSpc>
            </a:pPr>
            <a:r>
              <a:rPr lang="en-US" sz="2000" dirty="0">
                <a:solidFill>
                  <a:srgbClr val="605856"/>
                </a:solidFill>
                <a:latin typeface="Arial"/>
              </a:rPr>
              <a:t>40%</a:t>
            </a:r>
          </a:p>
          <a:p>
            <a:pPr defTabSz="609519">
              <a:lnSpc>
                <a:spcPts val="800"/>
              </a:lnSpc>
            </a:pPr>
            <a:r>
              <a:rPr lang="en-US" sz="1000" dirty="0">
                <a:solidFill>
                  <a:srgbClr val="605856"/>
                </a:solidFill>
                <a:latin typeface="Arial"/>
              </a:rPr>
              <a:t>Europe</a:t>
            </a:r>
          </a:p>
        </p:txBody>
      </p:sp>
    </p:spTree>
    <p:extLst>
      <p:ext uri="{BB962C8B-B14F-4D97-AF65-F5344CB8AC3E}">
        <p14:creationId xmlns:p14="http://schemas.microsoft.com/office/powerpoint/2010/main" val="35052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D09CA-62E4-A050-B1CA-CBF230800AA6}"/>
              </a:ext>
            </a:extLst>
          </p:cNvPr>
          <p:cNvSpPr>
            <a:spLocks noGrp="1"/>
          </p:cNvSpPr>
          <p:nvPr>
            <p:ph type="title"/>
          </p:nvPr>
        </p:nvSpPr>
        <p:spPr>
          <a:xfrm>
            <a:off x="263524" y="260351"/>
            <a:ext cx="5761039" cy="720724"/>
          </a:xfrm>
        </p:spPr>
        <p:txBody>
          <a:bodyPr anchor="ctr">
            <a:normAutofit/>
          </a:bodyPr>
          <a:lstStyle/>
          <a:p>
            <a:r>
              <a:rPr lang="en-US" sz="2600"/>
              <a:t>Source Linking In WATS</a:t>
            </a:r>
            <a:br>
              <a:rPr lang="en-US" sz="2600"/>
            </a:br>
            <a:endParaRPr lang="da-DK" sz="2600"/>
          </a:p>
        </p:txBody>
      </p:sp>
      <p:sp>
        <p:nvSpPr>
          <p:cNvPr id="30" name="Content Placeholder 3">
            <a:extLst>
              <a:ext uri="{FF2B5EF4-FFF2-40B4-BE49-F238E27FC236}">
                <a16:creationId xmlns:a16="http://schemas.microsoft.com/office/drawing/2014/main" id="{E2087EFF-DF35-E2D3-1FE4-9B8055BA3E83}"/>
              </a:ext>
            </a:extLst>
          </p:cNvPr>
          <p:cNvSpPr>
            <a:spLocks noGrp="1"/>
          </p:cNvSpPr>
          <p:nvPr>
            <p:ph type="body" sz="quarter" idx="11"/>
          </p:nvPr>
        </p:nvSpPr>
        <p:spPr>
          <a:xfrm>
            <a:off x="263525" y="1268412"/>
            <a:ext cx="5761038" cy="5329237"/>
          </a:xfrm>
        </p:spPr>
        <p:txBody>
          <a:bodyPr>
            <a:normAutofit/>
          </a:bodyPr>
          <a:lstStyle/>
          <a:p>
            <a:pPr marL="342866" indent="-342866">
              <a:buFont typeface="Arial" panose="020B0604020202020204" pitchFamily="34" charset="0"/>
              <a:buChar char="•"/>
            </a:pPr>
            <a:r>
              <a:rPr lang="en-US" sz="2400" b="1"/>
              <a:t>Insert links into Additional data</a:t>
            </a:r>
          </a:p>
          <a:p>
            <a:pPr marL="342866" indent="-342866">
              <a:buFont typeface="Arial" panose="020B0604020202020204" pitchFamily="34" charset="0"/>
              <a:buChar char="•"/>
            </a:pPr>
            <a:endParaRPr lang="en-US" sz="2400" b="1"/>
          </a:p>
          <a:p>
            <a:pPr marL="342866" indent="-342866">
              <a:buFont typeface="Arial" panose="020B0604020202020204" pitchFamily="34" charset="0"/>
              <a:buChar char="•"/>
            </a:pPr>
            <a:r>
              <a:rPr lang="en-US" sz="2400" b="1"/>
              <a:t>HTML link is formatted</a:t>
            </a:r>
          </a:p>
          <a:p>
            <a:pPr marL="342866" indent="-342866">
              <a:buFont typeface="Arial" panose="020B0604020202020204" pitchFamily="34" charset="0"/>
              <a:buChar char="•"/>
            </a:pPr>
            <a:endParaRPr lang="en-US" sz="2400" b="1"/>
          </a:p>
          <a:p>
            <a:pPr marL="342866" indent="-342866">
              <a:buFont typeface="Arial" panose="020B0604020202020204" pitchFamily="34" charset="0"/>
              <a:buChar char="•"/>
            </a:pPr>
            <a:r>
              <a:rPr lang="en-US" sz="2400" b="1"/>
              <a:t>No unauthorized access to source</a:t>
            </a:r>
          </a:p>
          <a:p>
            <a:pPr marL="342866" indent="-342866">
              <a:buFont typeface="Arial" panose="020B0604020202020204" pitchFamily="34" charset="0"/>
              <a:buChar char="•"/>
            </a:pPr>
            <a:endParaRPr lang="en-US" sz="2400" b="1"/>
          </a:p>
          <a:p>
            <a:pPr marL="342866" indent="-342866">
              <a:buFont typeface="Arial" panose="020B0604020202020204" pitchFamily="34" charset="0"/>
              <a:buChar char="•"/>
            </a:pPr>
            <a:r>
              <a:rPr lang="en-US" sz="2400" b="1"/>
              <a:t>Extra </a:t>
            </a:r>
            <a:r>
              <a:rPr lang="en-US" sz="2400" b="1" err="1"/>
              <a:t>Misc</a:t>
            </a:r>
            <a:r>
              <a:rPr lang="en-US" sz="2400" b="1"/>
              <a:t> Info added to show the report has been processed</a:t>
            </a:r>
          </a:p>
        </p:txBody>
      </p:sp>
      <p:pic>
        <p:nvPicPr>
          <p:cNvPr id="16" name="Picture Placeholder 15">
            <a:extLst>
              <a:ext uri="{FF2B5EF4-FFF2-40B4-BE49-F238E27FC236}">
                <a16:creationId xmlns:a16="http://schemas.microsoft.com/office/drawing/2014/main" id="{D1000728-E861-CA93-A353-CA94727F00B4}"/>
              </a:ext>
            </a:extLst>
          </p:cNvPr>
          <p:cNvPicPr>
            <a:picLocks noGrp="1" noChangeAspect="1"/>
          </p:cNvPicPr>
          <p:nvPr>
            <p:ph type="pic" sz="quarter" idx="13"/>
          </p:nvPr>
        </p:nvPicPr>
        <p:blipFill>
          <a:blip r:embed="rId2"/>
          <a:srcRect t="73" r="-1" b="-1"/>
          <a:stretch>
            <a:fillRect/>
          </a:stretch>
        </p:blipFill>
        <p:spPr>
          <a:xfrm>
            <a:off x="6167438" y="10"/>
            <a:ext cx="6024562" cy="6857990"/>
          </a:xfrm>
          <a:prstGeom prst="rect">
            <a:avLst/>
          </a:prstGeom>
          <a:noFill/>
        </p:spPr>
      </p:pic>
      <p:sp>
        <p:nvSpPr>
          <p:cNvPr id="9" name="Slide Number Placeholder 8" hidden="1">
            <a:extLst>
              <a:ext uri="{FF2B5EF4-FFF2-40B4-BE49-F238E27FC236}">
                <a16:creationId xmlns:a16="http://schemas.microsoft.com/office/drawing/2014/main" id="{D2DD5B5D-6033-4B42-07A0-93B93AEE03E3}"/>
              </a:ext>
            </a:extLst>
          </p:cNvPr>
          <p:cNvSpPr>
            <a:spLocks noGrp="1"/>
          </p:cNvSpPr>
          <p:nvPr>
            <p:ph type="sldNum" sz="quarter" idx="4294967295"/>
          </p:nvPr>
        </p:nvSpPr>
        <p:spPr>
          <a:xfrm>
            <a:off x="0" y="6567488"/>
            <a:ext cx="292100" cy="173037"/>
          </a:xfrm>
          <a:prstGeom prst="rect">
            <a:avLst/>
          </a:prstGeom>
        </p:spPr>
        <p:txBody>
          <a:bodyPr anchor="ctr">
            <a:normAutofit lnSpcReduction="10000"/>
          </a:bodyPr>
          <a:lstStyle/>
          <a:p>
            <a:pPr>
              <a:lnSpc>
                <a:spcPct val="90000"/>
              </a:lnSpc>
              <a:spcAft>
                <a:spcPts val="600"/>
              </a:spcAft>
            </a:pPr>
            <a:fld id="{745116E1-301A-E646-A893-BEC126A65370}" type="slidenum">
              <a:rPr lang="en-GB" sz="600" smtClean="0"/>
              <a:pPr>
                <a:lnSpc>
                  <a:spcPct val="90000"/>
                </a:lnSpc>
                <a:spcAft>
                  <a:spcPts val="600"/>
                </a:spcAft>
              </a:pPr>
              <a:t>40</a:t>
            </a:fld>
            <a:endParaRPr lang="en-GB" sz="600"/>
          </a:p>
        </p:txBody>
      </p:sp>
    </p:spTree>
    <p:extLst>
      <p:ext uri="{BB962C8B-B14F-4D97-AF65-F5344CB8AC3E}">
        <p14:creationId xmlns:p14="http://schemas.microsoft.com/office/powerpoint/2010/main" val="18705789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7CE7F69-D3B1-C7DF-2F70-8283D1DA3954}"/>
              </a:ext>
            </a:extLst>
          </p:cNvPr>
          <p:cNvSpPr>
            <a:spLocks noGrp="1"/>
          </p:cNvSpPr>
          <p:nvPr>
            <p:ph type="title"/>
          </p:nvPr>
        </p:nvSpPr>
        <p:spPr>
          <a:xfrm>
            <a:off x="698985" y="0"/>
            <a:ext cx="10515600" cy="1325563"/>
          </a:xfrm>
        </p:spPr>
        <p:txBody>
          <a:bodyPr/>
          <a:lstStyle/>
          <a:p>
            <a:r>
              <a:rPr lang="en-GB"/>
              <a:t>Conformance Report In WATS</a:t>
            </a:r>
            <a:endParaRPr lang="en-DK"/>
          </a:p>
        </p:txBody>
      </p:sp>
      <p:sp>
        <p:nvSpPr>
          <p:cNvPr id="5" name="Slide Number Placeholder 4">
            <a:extLst>
              <a:ext uri="{FF2B5EF4-FFF2-40B4-BE49-F238E27FC236}">
                <a16:creationId xmlns:a16="http://schemas.microsoft.com/office/drawing/2014/main" id="{AA3490AD-29AE-6106-DC2F-9EBAECFF511B}"/>
              </a:ext>
            </a:extLst>
          </p:cNvPr>
          <p:cNvSpPr>
            <a:spLocks noGrp="1"/>
          </p:cNvSpPr>
          <p:nvPr>
            <p:ph type="sldNum" sz="quarter" idx="4"/>
          </p:nvPr>
        </p:nvSpPr>
        <p:spPr/>
        <p:txBody>
          <a:bodyPr/>
          <a:lstStyle/>
          <a:p>
            <a:fld id="{745116E1-301A-E646-A893-BEC126A65370}" type="slidenum">
              <a:rPr lang="en-GB" smtClean="0"/>
              <a:pPr/>
              <a:t>41</a:t>
            </a:fld>
            <a:endParaRPr lang="en-GB"/>
          </a:p>
        </p:txBody>
      </p:sp>
      <p:pic>
        <p:nvPicPr>
          <p:cNvPr id="15" name="Content Placeholder 14">
            <a:extLst>
              <a:ext uri="{FF2B5EF4-FFF2-40B4-BE49-F238E27FC236}">
                <a16:creationId xmlns:a16="http://schemas.microsoft.com/office/drawing/2014/main" id="{9F4DD563-184C-BB80-5226-33A393B936AE}"/>
              </a:ext>
            </a:extLst>
          </p:cNvPr>
          <p:cNvPicPr>
            <a:picLocks noGrp="1" noChangeAspect="1"/>
          </p:cNvPicPr>
          <p:nvPr>
            <p:ph idx="1"/>
          </p:nvPr>
        </p:nvPicPr>
        <p:blipFill>
          <a:blip r:embed="rId2"/>
          <a:stretch>
            <a:fillRect/>
          </a:stretch>
        </p:blipFill>
        <p:spPr>
          <a:xfrm>
            <a:off x="1072609" y="1357583"/>
            <a:ext cx="10046783" cy="4807911"/>
          </a:xfrm>
          <a:prstGeom prst="rect">
            <a:avLst/>
          </a:prstGeom>
          <a:noFill/>
        </p:spPr>
      </p:pic>
    </p:spTree>
    <p:extLst>
      <p:ext uri="{BB962C8B-B14F-4D97-AF65-F5344CB8AC3E}">
        <p14:creationId xmlns:p14="http://schemas.microsoft.com/office/powerpoint/2010/main" val="2343450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B591B-398C-D05E-74F6-1A79724D85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3C8269-019F-44E6-A38B-1D561FD968B2}"/>
              </a:ext>
            </a:extLst>
          </p:cNvPr>
          <p:cNvSpPr>
            <a:spLocks noGrp="1"/>
          </p:cNvSpPr>
          <p:nvPr>
            <p:ph type="title"/>
          </p:nvPr>
        </p:nvSpPr>
        <p:spPr/>
        <p:txBody>
          <a:bodyPr>
            <a:normAutofit fontScale="90000"/>
          </a:bodyPr>
          <a:lstStyle/>
          <a:p>
            <a:pPr algn="ctr"/>
            <a:r>
              <a:rPr lang="en-US" sz="5999" noProof="0" dirty="0"/>
              <a:t>WATS Management Reporting</a:t>
            </a:r>
            <a:br>
              <a:rPr lang="en-US" sz="5999" noProof="0" dirty="0"/>
            </a:br>
            <a:r>
              <a:rPr lang="en-US" sz="1800" noProof="0" dirty="0"/>
              <a:t>The Standard UI is not for everyone</a:t>
            </a:r>
            <a:endParaRPr lang="en-US" sz="5999" noProof="0" dirty="0"/>
          </a:p>
        </p:txBody>
      </p:sp>
      <p:pic>
        <p:nvPicPr>
          <p:cNvPr id="2" name="Picture 2" descr="ReSound OMNIA">
            <a:extLst>
              <a:ext uri="{FF2B5EF4-FFF2-40B4-BE49-F238E27FC236}">
                <a16:creationId xmlns:a16="http://schemas.microsoft.com/office/drawing/2014/main" id="{83BEA12A-287A-F327-FD03-02D631688C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42765"/>
            <a:ext cx="12192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4855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89720" y="0"/>
            <a:ext cx="2999232" cy="128016"/>
          </a:xfrm>
          <a:prstGeom prst="rect">
            <a:avLst/>
          </a:prstGeom>
          <a:solidFill>
            <a:srgbClr val="F1BE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p:cNvSpPr/>
          <p:nvPr/>
        </p:nvSpPr>
        <p:spPr>
          <a:xfrm>
            <a:off x="9738360" y="0"/>
            <a:ext cx="2450592" cy="411480"/>
          </a:xfrm>
          <a:prstGeom prst="roundRect">
            <a:avLst/>
          </a:prstGeom>
          <a:solidFill>
            <a:srgbClr val="0B2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685800" y="6400800"/>
            <a:ext cx="10972800" cy="9144"/>
          </a:xfrm>
          <a:prstGeom prst="rect">
            <a:avLst/>
          </a:prstGeom>
          <a:solidFill>
            <a:srgbClr val="DCDF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502920"/>
            <a:ext cx="1386918" cy="276999"/>
          </a:xfrm>
          <a:prstGeom prst="rect">
            <a:avLst/>
          </a:prstGeom>
          <a:noFill/>
        </p:spPr>
        <p:txBody>
          <a:bodyPr wrap="none">
            <a:spAutoFit/>
          </a:bodyPr>
          <a:lstStyle/>
          <a:p>
            <a:r>
              <a:rPr sz="1200" b="1" dirty="0">
                <a:solidFill>
                  <a:srgbClr val="F1BE00"/>
                </a:solidFill>
              </a:rPr>
              <a:t>User Experience</a:t>
            </a:r>
          </a:p>
        </p:txBody>
      </p:sp>
      <p:sp>
        <p:nvSpPr>
          <p:cNvPr id="6" name="Rectangle 5"/>
          <p:cNvSpPr/>
          <p:nvPr/>
        </p:nvSpPr>
        <p:spPr>
          <a:xfrm>
            <a:off x="685800" y="713232"/>
            <a:ext cx="45720" cy="411480"/>
          </a:xfrm>
          <a:prstGeom prst="rect">
            <a:avLst/>
          </a:prstGeom>
          <a:solidFill>
            <a:srgbClr val="F1BE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86384" y="676656"/>
            <a:ext cx="9861995" cy="523220"/>
          </a:xfrm>
          <a:prstGeom prst="rect">
            <a:avLst/>
          </a:prstGeom>
          <a:noFill/>
        </p:spPr>
        <p:txBody>
          <a:bodyPr wrap="none">
            <a:spAutoFit/>
          </a:bodyPr>
          <a:lstStyle/>
          <a:p>
            <a:r>
              <a:rPr lang="en-US" sz="2800" b="1" dirty="0"/>
              <a:t>WATS – </a:t>
            </a:r>
            <a:r>
              <a:rPr lang="en-US" sz="2800" b="1" dirty="0" err="1"/>
              <a:t>PowerBI</a:t>
            </a:r>
            <a:r>
              <a:rPr lang="en-US" sz="2800" b="1" dirty="0"/>
              <a:t> </a:t>
            </a:r>
            <a:r>
              <a:rPr sz="2800" b="1" dirty="0"/>
              <a:t>Interactive UI</a:t>
            </a:r>
            <a:r>
              <a:rPr lang="en-US" sz="2800" b="1" dirty="0"/>
              <a:t> for Management reporting</a:t>
            </a:r>
            <a:endParaRPr sz="2800" b="1" dirty="0"/>
          </a:p>
        </p:txBody>
      </p:sp>
      <p:sp>
        <p:nvSpPr>
          <p:cNvPr id="8" name="Rounded Rectangle 7"/>
          <p:cNvSpPr/>
          <p:nvPr/>
        </p:nvSpPr>
        <p:spPr>
          <a:xfrm>
            <a:off x="10365857" y="393192"/>
            <a:ext cx="1417320" cy="256032"/>
          </a:xfrm>
          <a:prstGeom prst="roundRect">
            <a:avLst/>
          </a:prstGeom>
          <a:solidFill>
            <a:srgbClr val="0B2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000" b="1" dirty="0">
                <a:solidFill>
                  <a:srgbClr val="FFFFFF"/>
                </a:solidFill>
              </a:rPr>
              <a:t>UI LAYOUT</a:t>
            </a:r>
          </a:p>
        </p:txBody>
      </p:sp>
      <p:sp>
        <p:nvSpPr>
          <p:cNvPr id="9" name="TextBox 8"/>
          <p:cNvSpPr txBox="1"/>
          <p:nvPr/>
        </p:nvSpPr>
        <p:spPr>
          <a:xfrm>
            <a:off x="713232" y="6455664"/>
            <a:ext cx="1218603" cy="261610"/>
          </a:xfrm>
          <a:prstGeom prst="rect">
            <a:avLst/>
          </a:prstGeom>
          <a:noFill/>
        </p:spPr>
        <p:txBody>
          <a:bodyPr wrap="none">
            <a:spAutoFit/>
          </a:bodyPr>
          <a:lstStyle/>
          <a:p>
            <a:r>
              <a:rPr lang="en-US" sz="1100" b="1"/>
              <a:t>WATS BI Portal</a:t>
            </a:r>
          </a:p>
        </p:txBody>
      </p:sp>
      <p:pic>
        <p:nvPicPr>
          <p:cNvPr id="15" name="Picture 14">
            <a:extLst>
              <a:ext uri="{FF2B5EF4-FFF2-40B4-BE49-F238E27FC236}">
                <a16:creationId xmlns:a16="http://schemas.microsoft.com/office/drawing/2014/main" id="{6659E33C-4F48-3DB8-5E18-553EBB185963}"/>
              </a:ext>
            </a:extLst>
          </p:cNvPr>
          <p:cNvPicPr>
            <a:picLocks noChangeAspect="1"/>
          </p:cNvPicPr>
          <p:nvPr/>
        </p:nvPicPr>
        <p:blipFill>
          <a:blip r:embed="rId2"/>
          <a:stretch>
            <a:fillRect/>
          </a:stretch>
        </p:blipFill>
        <p:spPr>
          <a:xfrm>
            <a:off x="685800" y="1299649"/>
            <a:ext cx="8772469" cy="5001377"/>
          </a:xfrm>
          <a:prstGeom prst="rect">
            <a:avLst/>
          </a:prstGeom>
        </p:spPr>
      </p:pic>
      <p:pic>
        <p:nvPicPr>
          <p:cNvPr id="10" name="Picture 9" descr="KISS principle - Wikipedia">
            <a:extLst>
              <a:ext uri="{FF2B5EF4-FFF2-40B4-BE49-F238E27FC236}">
                <a16:creationId xmlns:a16="http://schemas.microsoft.com/office/drawing/2014/main" id="{1A99D8EC-45BE-E048-B038-B126AEB04459}"/>
              </a:ext>
            </a:extLst>
          </p:cNvPr>
          <p:cNvPicPr>
            <a:picLocks noChangeAspect="1"/>
          </p:cNvPicPr>
          <p:nvPr/>
        </p:nvPicPr>
        <p:blipFill>
          <a:blip r:embed="rId3"/>
          <a:stretch>
            <a:fillRect/>
          </a:stretch>
        </p:blipFill>
        <p:spPr>
          <a:xfrm>
            <a:off x="9699107" y="3736241"/>
            <a:ext cx="2019300" cy="2057400"/>
          </a:xfrm>
          <a:prstGeom prst="rect">
            <a:avLst/>
          </a:prstGeom>
        </p:spPr>
      </p:pic>
      <p:sp>
        <p:nvSpPr>
          <p:cNvPr id="11" name="TextBox 10">
            <a:extLst>
              <a:ext uri="{FF2B5EF4-FFF2-40B4-BE49-F238E27FC236}">
                <a16:creationId xmlns:a16="http://schemas.microsoft.com/office/drawing/2014/main" id="{48D6FDCD-0118-0169-23C3-37CCB74ABC7D}"/>
              </a:ext>
            </a:extLst>
          </p:cNvPr>
          <p:cNvSpPr txBox="1"/>
          <p:nvPr/>
        </p:nvSpPr>
        <p:spPr>
          <a:xfrm>
            <a:off x="9634337" y="5839361"/>
            <a:ext cx="2148840" cy="461665"/>
          </a:xfrm>
          <a:prstGeom prst="rect">
            <a:avLst/>
          </a:prstGeom>
          <a:noFill/>
        </p:spPr>
        <p:txBody>
          <a:bodyPr wrap="square" rtlCol="0">
            <a:spAutoFit/>
          </a:bodyPr>
          <a:lstStyle/>
          <a:p>
            <a:r>
              <a:rPr lang="en-US" sz="1200" dirty="0"/>
              <a:t>Management focus is </a:t>
            </a:r>
            <a:r>
              <a:rPr lang="en-US" sz="1200" b="1" u="sng" dirty="0"/>
              <a:t>not</a:t>
            </a:r>
            <a:r>
              <a:rPr lang="en-US" sz="1200" dirty="0"/>
              <a:t> the unstable DC Voltage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3D557B-A949-8876-0CE9-C25A399F5EE4}"/>
              </a:ext>
            </a:extLst>
          </p:cNvPr>
          <p:cNvSpPr>
            <a:spLocks noGrp="1"/>
          </p:cNvSpPr>
          <p:nvPr>
            <p:ph type="title"/>
          </p:nvPr>
        </p:nvSpPr>
        <p:spPr/>
        <p:txBody>
          <a:bodyPr/>
          <a:lstStyle/>
          <a:p>
            <a:r>
              <a:rPr lang="en-US" noProof="0" dirty="0"/>
              <a:t>Repair overview</a:t>
            </a:r>
          </a:p>
        </p:txBody>
      </p:sp>
      <p:pic>
        <p:nvPicPr>
          <p:cNvPr id="10242" name="Picture 2" descr="Jabra Speak2 ราคาถูก ขายลำโพงจาบร้ารุ่นใหม่ ของแท้ จัดส่งฟรี">
            <a:extLst>
              <a:ext uri="{FF2B5EF4-FFF2-40B4-BE49-F238E27FC236}">
                <a16:creationId xmlns:a16="http://schemas.microsoft.com/office/drawing/2014/main" id="{5B408F4E-6C5D-BFB4-FE26-6C61666652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967" y="335560"/>
            <a:ext cx="8364281" cy="249882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Jabra Speak 510 Speaker Replacement - iFixit Repair Guide">
            <a:extLst>
              <a:ext uri="{FF2B5EF4-FFF2-40B4-BE49-F238E27FC236}">
                <a16:creationId xmlns:a16="http://schemas.microsoft.com/office/drawing/2014/main" id="{9B6B0CD2-32B8-97D8-F49B-19FDD1D3F9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6494" y="4804105"/>
            <a:ext cx="1668339" cy="125125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46" name="Picture 6" descr="Jabra Evolve 65 repair | Alauda Projects">
            <a:extLst>
              <a:ext uri="{FF2B5EF4-FFF2-40B4-BE49-F238E27FC236}">
                <a16:creationId xmlns:a16="http://schemas.microsoft.com/office/drawing/2014/main" id="{622F763B-C18F-B9BF-75F5-8BE188FC4D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6116" y="4872958"/>
            <a:ext cx="1669035" cy="11135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50" name="Picture 10" descr="Repair: SteelSeries Sensei “Pro Gaming” Laser Mouse (62150) | Gough's ...">
            <a:extLst>
              <a:ext uri="{FF2B5EF4-FFF2-40B4-BE49-F238E27FC236}">
                <a16:creationId xmlns:a16="http://schemas.microsoft.com/office/drawing/2014/main" id="{685BE151-0919-1082-752A-9E9258FA7A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1" y="4786560"/>
            <a:ext cx="2485313" cy="12863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6318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091AF-3D55-7B7A-21D1-E8A6D63E227B}"/>
            </a:ext>
          </a:extLst>
        </p:cNvPr>
        <p:cNvGrpSpPr/>
        <p:nvPr/>
      </p:nvGrpSpPr>
      <p:grpSpPr>
        <a:xfrm>
          <a:off x="0" y="0"/>
          <a:ext cx="0" cy="0"/>
          <a:chOff x="0" y="0"/>
          <a:chExt cx="0" cy="0"/>
        </a:xfrm>
      </p:grpSpPr>
      <p:sp>
        <p:nvSpPr>
          <p:cNvPr id="4" name="Oval 3">
            <a:extLst>
              <a:ext uri="{FF2B5EF4-FFF2-40B4-BE49-F238E27FC236}">
                <a16:creationId xmlns:a16="http://schemas.microsoft.com/office/drawing/2014/main" id="{D5C77BD2-53A4-6AA8-DF55-0C43DF099215}"/>
              </a:ext>
            </a:extLst>
          </p:cNvPr>
          <p:cNvSpPr/>
          <p:nvPr/>
        </p:nvSpPr>
        <p:spPr>
          <a:xfrm>
            <a:off x="3455725" y="870974"/>
            <a:ext cx="5094513" cy="4746053"/>
          </a:xfrm>
          <a:prstGeom prst="ellipse">
            <a:avLst/>
          </a:prstGeom>
          <a:solidFill>
            <a:schemeClr val="bg1"/>
          </a:solidFill>
          <a:ln>
            <a:solidFill>
              <a:srgbClr val="FFC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endParaRPr>
          </a:p>
        </p:txBody>
      </p:sp>
      <p:graphicFrame>
        <p:nvGraphicFramePr>
          <p:cNvPr id="13" name="Diagram 12">
            <a:extLst>
              <a:ext uri="{FF2B5EF4-FFF2-40B4-BE49-F238E27FC236}">
                <a16:creationId xmlns:a16="http://schemas.microsoft.com/office/drawing/2014/main" id="{B355FB55-80B6-E266-D7F0-8483F0CF9C44}"/>
              </a:ext>
            </a:extLst>
          </p:cNvPr>
          <p:cNvGraphicFramePr/>
          <p:nvPr>
            <p:extLst>
              <p:ext uri="{D42A27DB-BD31-4B8C-83A1-F6EECF244321}">
                <p14:modId xmlns:p14="http://schemas.microsoft.com/office/powerpoint/2010/main" val="3037365791"/>
              </p:ext>
            </p:extLst>
          </p:nvPr>
        </p:nvGraphicFramePr>
        <p:xfrm>
          <a:off x="1982028" y="522515"/>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Connector 9">
            <a:extLst>
              <a:ext uri="{FF2B5EF4-FFF2-40B4-BE49-F238E27FC236}">
                <a16:creationId xmlns:a16="http://schemas.microsoft.com/office/drawing/2014/main" id="{3D708058-B171-078A-60C1-022DD065D374}"/>
              </a:ext>
            </a:extLst>
          </p:cNvPr>
          <p:cNvCxnSpPr>
            <a:cxnSpLocks/>
            <a:endCxn id="21" idx="0"/>
          </p:cNvCxnSpPr>
          <p:nvPr/>
        </p:nvCxnSpPr>
        <p:spPr>
          <a:xfrm>
            <a:off x="6002981" y="148442"/>
            <a:ext cx="26449" cy="5270203"/>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 name="Oval 1">
            <a:extLst>
              <a:ext uri="{FF2B5EF4-FFF2-40B4-BE49-F238E27FC236}">
                <a16:creationId xmlns:a16="http://schemas.microsoft.com/office/drawing/2014/main" id="{489DCBAE-9CDE-255C-E9E6-A5FDD913E82E}"/>
              </a:ext>
            </a:extLst>
          </p:cNvPr>
          <p:cNvSpPr/>
          <p:nvPr/>
        </p:nvSpPr>
        <p:spPr>
          <a:xfrm>
            <a:off x="5159834" y="2384189"/>
            <a:ext cx="1686296" cy="1603169"/>
          </a:xfrm>
          <a:prstGeom prst="ellipse">
            <a:avLst/>
          </a:prstGeom>
          <a:solidFill>
            <a:schemeClr val="bg1"/>
          </a:solidFill>
          <a:ln>
            <a:solidFill>
              <a:srgbClr val="FFC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endParaRPr>
          </a:p>
        </p:txBody>
      </p:sp>
      <p:sp>
        <p:nvSpPr>
          <p:cNvPr id="3" name="TextBox 2">
            <a:extLst>
              <a:ext uri="{FF2B5EF4-FFF2-40B4-BE49-F238E27FC236}">
                <a16:creationId xmlns:a16="http://schemas.microsoft.com/office/drawing/2014/main" id="{2E8B6219-43DF-A17E-C4B0-1971A19057D2}"/>
              </a:ext>
            </a:extLst>
          </p:cNvPr>
          <p:cNvSpPr txBox="1"/>
          <p:nvPr/>
        </p:nvSpPr>
        <p:spPr>
          <a:xfrm>
            <a:off x="5250213" y="2724108"/>
            <a:ext cx="1505540"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Bahnschrift Light" panose="020B0502040204020203" pitchFamily="34" charset="0"/>
                <a:ea typeface="+mn-ea"/>
                <a:cs typeface="+mn-cs"/>
              </a:rPr>
              <a:t>TRACEABILITY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noProof="0" dirty="0">
                <a:latin typeface="Bahnschrift Light" panose="020B0502040204020203" pitchFamily="34" charset="0"/>
              </a:rPr>
              <a:t>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latin typeface="Bahnschrift Light" panose="020B0502040204020203" pitchFamily="34" charset="0"/>
                <a:ea typeface="+mn-ea"/>
                <a:cs typeface="+mn-cs"/>
              </a:rPr>
              <a:t>REPAIR</a:t>
            </a:r>
          </a:p>
        </p:txBody>
      </p:sp>
      <p:sp>
        <p:nvSpPr>
          <p:cNvPr id="14" name="Rectangle: Rounded Corners 13">
            <a:extLst>
              <a:ext uri="{FF2B5EF4-FFF2-40B4-BE49-F238E27FC236}">
                <a16:creationId xmlns:a16="http://schemas.microsoft.com/office/drawing/2014/main" id="{5AE30FA6-8DAD-BF51-923F-EE7FC07A25EA}"/>
              </a:ext>
            </a:extLst>
          </p:cNvPr>
          <p:cNvSpPr/>
          <p:nvPr/>
        </p:nvSpPr>
        <p:spPr>
          <a:xfrm>
            <a:off x="1608840" y="2951103"/>
            <a:ext cx="599704" cy="914400"/>
          </a:xfrm>
          <a:prstGeom prst="round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DFA</a:t>
            </a:r>
          </a:p>
        </p:txBody>
      </p:sp>
      <p:sp>
        <p:nvSpPr>
          <p:cNvPr id="15" name="Rectangle: Rounded Corners 14">
            <a:extLst>
              <a:ext uri="{FF2B5EF4-FFF2-40B4-BE49-F238E27FC236}">
                <a16:creationId xmlns:a16="http://schemas.microsoft.com/office/drawing/2014/main" id="{9380939F-66E5-8CFA-FDC8-882662E22FA8}"/>
              </a:ext>
            </a:extLst>
          </p:cNvPr>
          <p:cNvSpPr/>
          <p:nvPr/>
        </p:nvSpPr>
        <p:spPr>
          <a:xfrm>
            <a:off x="2351899" y="2951103"/>
            <a:ext cx="599704" cy="914400"/>
          </a:xfrm>
          <a:prstGeom prst="round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DFR</a:t>
            </a:r>
          </a:p>
        </p:txBody>
      </p:sp>
      <p:sp>
        <p:nvSpPr>
          <p:cNvPr id="16" name="Rectangle: Rounded Corners 15">
            <a:extLst>
              <a:ext uri="{FF2B5EF4-FFF2-40B4-BE49-F238E27FC236}">
                <a16:creationId xmlns:a16="http://schemas.microsoft.com/office/drawing/2014/main" id="{0A7ACC42-6A1F-B5E6-0671-DF53E73F76FF}"/>
              </a:ext>
            </a:extLst>
          </p:cNvPr>
          <p:cNvSpPr/>
          <p:nvPr/>
        </p:nvSpPr>
        <p:spPr>
          <a:xfrm>
            <a:off x="3068235" y="2951103"/>
            <a:ext cx="599704" cy="914400"/>
          </a:xfrm>
          <a:prstGeom prst="round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DFT</a:t>
            </a:r>
          </a:p>
        </p:txBody>
      </p:sp>
      <p:sp>
        <p:nvSpPr>
          <p:cNvPr id="19" name="Rectangle 18">
            <a:extLst>
              <a:ext uri="{FF2B5EF4-FFF2-40B4-BE49-F238E27FC236}">
                <a16:creationId xmlns:a16="http://schemas.microsoft.com/office/drawing/2014/main" id="{3186B113-39AD-6337-9994-CC12FA6B9B02}"/>
              </a:ext>
            </a:extLst>
          </p:cNvPr>
          <p:cNvSpPr/>
          <p:nvPr/>
        </p:nvSpPr>
        <p:spPr>
          <a:xfrm>
            <a:off x="4134946" y="2630713"/>
            <a:ext cx="914400" cy="914400"/>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CONCEPT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DESIGN</a:t>
            </a:r>
          </a:p>
        </p:txBody>
      </p:sp>
      <p:sp>
        <p:nvSpPr>
          <p:cNvPr id="21" name="TextBox 20">
            <a:extLst>
              <a:ext uri="{FF2B5EF4-FFF2-40B4-BE49-F238E27FC236}">
                <a16:creationId xmlns:a16="http://schemas.microsoft.com/office/drawing/2014/main" id="{BC982421-0605-E500-8F40-925E1069264C}"/>
              </a:ext>
            </a:extLst>
          </p:cNvPr>
          <p:cNvSpPr txBox="1"/>
          <p:nvPr/>
        </p:nvSpPr>
        <p:spPr>
          <a:xfrm>
            <a:off x="5364825" y="5418645"/>
            <a:ext cx="1329210" cy="830997"/>
          </a:xfrm>
          <a:prstGeom prst="rect">
            <a:avLst/>
          </a:prstGeom>
          <a:solidFill>
            <a:schemeClr val="accent4">
              <a:lumMod val="75000"/>
            </a:schemeClr>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Bahnschrift Light" panose="020B0502040204020203" pitchFamily="34" charset="0"/>
                <a:ea typeface="+mn-ea"/>
                <a:cs typeface="+mn-cs"/>
              </a:rPr>
              <a:t>RETROSPECTIVE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Bahnschrift Light" panose="020B0502040204020203" pitchFamily="34" charset="0"/>
                <a:ea typeface="+mn-ea"/>
                <a:cs typeface="+mn-cs"/>
              </a:rPr>
              <a:t>TECH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Bahnschrift Light" panose="020B0502040204020203" pitchFamily="34" charset="0"/>
                <a:ea typeface="+mn-ea"/>
                <a:cs typeface="+mn-cs"/>
              </a:rPr>
              <a:t>LEARNINGS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Bahnschrift Light" panose="020B0502040204020203" pitchFamily="34" charset="0"/>
                <a:ea typeface="+mn-ea"/>
                <a:cs typeface="+mn-cs"/>
              </a:rPr>
              <a:t>DATABASE</a:t>
            </a:r>
          </a:p>
        </p:txBody>
      </p:sp>
      <p:sp>
        <p:nvSpPr>
          <p:cNvPr id="30" name="Rectangle 29">
            <a:extLst>
              <a:ext uri="{FF2B5EF4-FFF2-40B4-BE49-F238E27FC236}">
                <a16:creationId xmlns:a16="http://schemas.microsoft.com/office/drawing/2014/main" id="{AA3EC02A-A703-DBFF-0F61-3B4A706E2EEB}"/>
              </a:ext>
            </a:extLst>
          </p:cNvPr>
          <p:cNvSpPr/>
          <p:nvPr/>
        </p:nvSpPr>
        <p:spPr>
          <a:xfrm>
            <a:off x="6939846" y="2564616"/>
            <a:ext cx="1067516" cy="914400"/>
          </a:xfrm>
          <a:prstGeom prst="rect">
            <a:avLst/>
          </a:prstGeom>
          <a:solidFill>
            <a:schemeClr val="accent5">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REPAIR DATA COLLECTION</a:t>
            </a:r>
          </a:p>
        </p:txBody>
      </p:sp>
      <p:sp>
        <p:nvSpPr>
          <p:cNvPr id="35" name="TextBox 34">
            <a:extLst>
              <a:ext uri="{FF2B5EF4-FFF2-40B4-BE49-F238E27FC236}">
                <a16:creationId xmlns:a16="http://schemas.microsoft.com/office/drawing/2014/main" id="{96B3C785-34C5-3383-7733-CF21EFFA1A49}"/>
              </a:ext>
            </a:extLst>
          </p:cNvPr>
          <p:cNvSpPr txBox="1"/>
          <p:nvPr/>
        </p:nvSpPr>
        <p:spPr>
          <a:xfrm>
            <a:off x="3940953" y="3552872"/>
            <a:ext cx="136608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effectLst/>
                <a:uLnTx/>
                <a:uFillTx/>
                <a:latin typeface="Bahnschrift Light" panose="020B0502040204020203" pitchFamily="34" charset="0"/>
                <a:ea typeface="+mn-ea"/>
                <a:cs typeface="+mn-cs"/>
              </a:rPr>
              <a:t>Lesson Learn from repair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noProof="0" dirty="0">
                <a:latin typeface="Bahnschrift Light" panose="020B0502040204020203" pitchFamily="34" charset="0"/>
              </a:rPr>
              <a:t>Design for repairability</a:t>
            </a:r>
            <a:endParaRPr kumimoji="0" lang="en-US" sz="800" b="0" i="0" u="none" strike="noStrike" kern="1200" cap="none" spc="0" normalizeH="0" baseline="0" noProof="0" dirty="0">
              <a:ln>
                <a:noFill/>
              </a:ln>
              <a:effectLst/>
              <a:uLnTx/>
              <a:uFillTx/>
              <a:latin typeface="Bahnschrift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effectLst/>
              <a:uLnTx/>
              <a:uFillTx/>
              <a:latin typeface="Bahnschrift Light" panose="020B0502040204020203" pitchFamily="34" charset="0"/>
              <a:ea typeface="+mn-ea"/>
              <a:cs typeface="+mn-cs"/>
            </a:endParaRPr>
          </a:p>
        </p:txBody>
      </p:sp>
      <p:sp>
        <p:nvSpPr>
          <p:cNvPr id="36" name="TextBox 35">
            <a:extLst>
              <a:ext uri="{FF2B5EF4-FFF2-40B4-BE49-F238E27FC236}">
                <a16:creationId xmlns:a16="http://schemas.microsoft.com/office/drawing/2014/main" id="{9ABC6972-5FD0-FE34-6CE2-CC77E8E575F4}"/>
              </a:ext>
            </a:extLst>
          </p:cNvPr>
          <p:cNvSpPr txBox="1"/>
          <p:nvPr/>
        </p:nvSpPr>
        <p:spPr>
          <a:xfrm>
            <a:off x="1908692" y="4798171"/>
            <a:ext cx="156004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Bahnschrift Light" panose="020B0502040204020203" pitchFamily="34" charset="0"/>
                <a:ea typeface="+mn-ea"/>
                <a:cs typeface="+mn-cs"/>
              </a:rPr>
              <a:t>CONTINUOUS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effectLst/>
                <a:uLnTx/>
                <a:uFillTx/>
                <a:latin typeface="Bahnschrift Light" panose="020B0502040204020203" pitchFamily="34" charset="0"/>
                <a:ea typeface="+mn-ea"/>
                <a:cs typeface="+mn-cs"/>
              </a:rPr>
              <a:t>IMPROVEMENT</a:t>
            </a:r>
          </a:p>
        </p:txBody>
      </p:sp>
      <p:pic>
        <p:nvPicPr>
          <p:cNvPr id="39" name="Picture 38">
            <a:extLst>
              <a:ext uri="{FF2B5EF4-FFF2-40B4-BE49-F238E27FC236}">
                <a16:creationId xmlns:a16="http://schemas.microsoft.com/office/drawing/2014/main" id="{CD39539C-219A-40F6-C731-7904B435E51A}"/>
              </a:ext>
            </a:extLst>
          </p:cNvPr>
          <p:cNvPicPr>
            <a:picLocks noChangeAspect="1"/>
          </p:cNvPicPr>
          <p:nvPr/>
        </p:nvPicPr>
        <p:blipFill>
          <a:blip r:embed="rId8"/>
          <a:stretch>
            <a:fillRect/>
          </a:stretch>
        </p:blipFill>
        <p:spPr>
          <a:xfrm>
            <a:off x="5463397" y="287408"/>
            <a:ext cx="1079168" cy="1029401"/>
          </a:xfrm>
          <a:prstGeom prst="rect">
            <a:avLst/>
          </a:prstGeom>
        </p:spPr>
      </p:pic>
      <p:sp>
        <p:nvSpPr>
          <p:cNvPr id="43" name="TextBox 42">
            <a:extLst>
              <a:ext uri="{FF2B5EF4-FFF2-40B4-BE49-F238E27FC236}">
                <a16:creationId xmlns:a16="http://schemas.microsoft.com/office/drawing/2014/main" id="{8268C74E-CABA-0D67-4445-D2B214A09E29}"/>
              </a:ext>
            </a:extLst>
          </p:cNvPr>
          <p:cNvSpPr txBox="1"/>
          <p:nvPr/>
        </p:nvSpPr>
        <p:spPr>
          <a:xfrm>
            <a:off x="5290821" y="71286"/>
            <a:ext cx="1345240" cy="27699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effectLst/>
                <a:uLnTx/>
                <a:uFillTx/>
                <a:latin typeface="Bahnschrift Light" panose="020B0502040204020203" pitchFamily="34" charset="0"/>
                <a:ea typeface="+mn-ea"/>
                <a:cs typeface="+mn-cs"/>
              </a:rPr>
              <a:t>CONCEPTUALIZE</a:t>
            </a:r>
          </a:p>
        </p:txBody>
      </p:sp>
      <p:sp>
        <p:nvSpPr>
          <p:cNvPr id="45" name="Rectangle: Rounded Corners 44">
            <a:extLst>
              <a:ext uri="{FF2B5EF4-FFF2-40B4-BE49-F238E27FC236}">
                <a16:creationId xmlns:a16="http://schemas.microsoft.com/office/drawing/2014/main" id="{479927EA-39B0-A93E-75FD-BBA613C5C7B0}"/>
              </a:ext>
            </a:extLst>
          </p:cNvPr>
          <p:cNvSpPr/>
          <p:nvPr/>
        </p:nvSpPr>
        <p:spPr>
          <a:xfrm>
            <a:off x="8206671" y="2162562"/>
            <a:ext cx="1462114" cy="508407"/>
          </a:xfrm>
          <a:prstGeom prst="round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DEFECT ANALYSIS</a:t>
            </a:r>
          </a:p>
        </p:txBody>
      </p:sp>
      <p:sp>
        <p:nvSpPr>
          <p:cNvPr id="46" name="Rectangle: Rounded Corners 45">
            <a:extLst>
              <a:ext uri="{FF2B5EF4-FFF2-40B4-BE49-F238E27FC236}">
                <a16:creationId xmlns:a16="http://schemas.microsoft.com/office/drawing/2014/main" id="{19732157-A22B-7F82-A2C0-C56E9B1C9673}"/>
              </a:ext>
            </a:extLst>
          </p:cNvPr>
          <p:cNvSpPr/>
          <p:nvPr/>
        </p:nvSpPr>
        <p:spPr>
          <a:xfrm>
            <a:off x="8197708" y="2787846"/>
            <a:ext cx="1462114" cy="508407"/>
          </a:xfrm>
          <a:prstGeom prst="round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REPLACED COMPONENT</a:t>
            </a:r>
          </a:p>
        </p:txBody>
      </p:sp>
      <p:sp>
        <p:nvSpPr>
          <p:cNvPr id="47" name="Rectangle: Rounded Corners 46">
            <a:extLst>
              <a:ext uri="{FF2B5EF4-FFF2-40B4-BE49-F238E27FC236}">
                <a16:creationId xmlns:a16="http://schemas.microsoft.com/office/drawing/2014/main" id="{C8568AD9-9F76-75D6-73B7-001676A426B8}"/>
              </a:ext>
            </a:extLst>
          </p:cNvPr>
          <p:cNvSpPr/>
          <p:nvPr/>
        </p:nvSpPr>
        <p:spPr>
          <a:xfrm>
            <a:off x="8197708" y="3429002"/>
            <a:ext cx="1462114" cy="508407"/>
          </a:xfrm>
          <a:prstGeom prst="round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Bahnschrift Light" panose="020B0502040204020203" pitchFamily="34" charset="0"/>
                <a:ea typeface="+mn-ea"/>
                <a:cs typeface="+mn-cs"/>
              </a:rPr>
              <a:t>REPAIR MGMT</a:t>
            </a:r>
          </a:p>
        </p:txBody>
      </p:sp>
      <p:pic>
        <p:nvPicPr>
          <p:cNvPr id="49" name="Picture 48">
            <a:extLst>
              <a:ext uri="{FF2B5EF4-FFF2-40B4-BE49-F238E27FC236}">
                <a16:creationId xmlns:a16="http://schemas.microsoft.com/office/drawing/2014/main" id="{5ACF11EE-72E7-D80B-CED1-B55CF7EA1F83}"/>
              </a:ext>
            </a:extLst>
          </p:cNvPr>
          <p:cNvPicPr>
            <a:picLocks noChangeAspect="1"/>
          </p:cNvPicPr>
          <p:nvPr/>
        </p:nvPicPr>
        <p:blipFill>
          <a:blip r:embed="rId9"/>
          <a:stretch>
            <a:fillRect/>
          </a:stretch>
        </p:blipFill>
        <p:spPr>
          <a:xfrm>
            <a:off x="10393351" y="2526714"/>
            <a:ext cx="758251" cy="742454"/>
          </a:xfrm>
          <a:prstGeom prst="rect">
            <a:avLst/>
          </a:prstGeom>
        </p:spPr>
      </p:pic>
      <p:sp>
        <p:nvSpPr>
          <p:cNvPr id="51" name="TextBox 50">
            <a:extLst>
              <a:ext uri="{FF2B5EF4-FFF2-40B4-BE49-F238E27FC236}">
                <a16:creationId xmlns:a16="http://schemas.microsoft.com/office/drawing/2014/main" id="{6C50AA9A-560A-2B4D-B307-1AAC92643781}"/>
              </a:ext>
            </a:extLst>
          </p:cNvPr>
          <p:cNvSpPr txBox="1"/>
          <p:nvPr/>
        </p:nvSpPr>
        <p:spPr>
          <a:xfrm>
            <a:off x="6919052" y="3505346"/>
            <a:ext cx="115448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effectLst/>
                <a:uLnTx/>
                <a:uFillTx/>
                <a:latin typeface="Bahnschrift Light" panose="020B0502040204020203" pitchFamily="34" charset="0"/>
                <a:ea typeface="+mn-ea"/>
                <a:cs typeface="+mn-cs"/>
              </a:rPr>
              <a:t>Repair data collected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noProof="0">
                <a:latin typeface="Bahnschrift Light" panose="020B0502040204020203" pitchFamily="34" charset="0"/>
              </a:rPr>
              <a:t>Uploaded to WATS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noProof="0">
                <a:latin typeface="Bahnschrift Light" panose="020B0502040204020203" pitchFamily="34" charset="0"/>
              </a:rPr>
              <a:t>Data share with R&amp;D</a:t>
            </a:r>
            <a:endParaRPr kumimoji="0" lang="en-US" sz="800" b="0" i="0" u="none" strike="noStrike" kern="1200" cap="none" spc="0" normalizeH="0" baseline="0" noProof="0">
              <a:ln>
                <a:noFill/>
              </a:ln>
              <a:effectLst/>
              <a:uLnTx/>
              <a:uFillTx/>
              <a:latin typeface="Bahnschrift Light" panose="020B0502040204020203" pitchFamily="34" charset="0"/>
            </a:endParaRPr>
          </a:p>
        </p:txBody>
      </p:sp>
      <p:sp>
        <p:nvSpPr>
          <p:cNvPr id="53" name="TextBox 52">
            <a:extLst>
              <a:ext uri="{FF2B5EF4-FFF2-40B4-BE49-F238E27FC236}">
                <a16:creationId xmlns:a16="http://schemas.microsoft.com/office/drawing/2014/main" id="{D3668F31-9D7E-8020-C27E-A063672F5EBD}"/>
              </a:ext>
            </a:extLst>
          </p:cNvPr>
          <p:cNvSpPr txBox="1"/>
          <p:nvPr/>
        </p:nvSpPr>
        <p:spPr>
          <a:xfrm>
            <a:off x="10145442" y="3429000"/>
            <a:ext cx="131799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Bahnschrift Light" panose="020B0502040204020203" pitchFamily="34" charset="0"/>
                <a:ea typeface="+mn-ea"/>
                <a:cs typeface="+mn-cs"/>
              </a:rPr>
              <a:t>REPAIR CENTRE</a:t>
            </a:r>
          </a:p>
        </p:txBody>
      </p:sp>
      <p:sp>
        <p:nvSpPr>
          <p:cNvPr id="54" name="TextBox 53">
            <a:extLst>
              <a:ext uri="{FF2B5EF4-FFF2-40B4-BE49-F238E27FC236}">
                <a16:creationId xmlns:a16="http://schemas.microsoft.com/office/drawing/2014/main" id="{D66EE001-274C-AB24-0B18-BDF80B866F11}"/>
              </a:ext>
            </a:extLst>
          </p:cNvPr>
          <p:cNvSpPr txBox="1"/>
          <p:nvPr/>
        </p:nvSpPr>
        <p:spPr>
          <a:xfrm>
            <a:off x="8410742" y="1036984"/>
            <a:ext cx="1079168" cy="584775"/>
          </a:xfrm>
          <a:prstGeom prst="rect">
            <a:avLst/>
          </a:prstGeom>
          <a:noFill/>
        </p:spPr>
        <p:txBody>
          <a:bodyPr wrap="square" rtlCol="0">
            <a:spAutoFit/>
          </a:bodyPr>
          <a:lstStyle/>
          <a:p>
            <a:pPr algn="ctr"/>
            <a:r>
              <a:rPr kumimoji="0" lang="en-US" sz="1600" b="0" i="0" u="none" strike="noStrike" kern="1200" cap="none" spc="0" normalizeH="0" baseline="0" noProof="0">
                <a:ln>
                  <a:noFill/>
                </a:ln>
                <a:effectLst/>
                <a:uLnTx/>
                <a:uFillTx/>
                <a:latin typeface="Bahnschrift Light" panose="020B0502040204020203" pitchFamily="34" charset="0"/>
                <a:ea typeface="+mn-ea"/>
                <a:cs typeface="+mn-cs"/>
              </a:rPr>
              <a:t>MARKET RETURN</a:t>
            </a:r>
          </a:p>
        </p:txBody>
      </p:sp>
      <p:cxnSp>
        <p:nvCxnSpPr>
          <p:cNvPr id="17" name="Straight Arrow Connector 16">
            <a:extLst>
              <a:ext uri="{FF2B5EF4-FFF2-40B4-BE49-F238E27FC236}">
                <a16:creationId xmlns:a16="http://schemas.microsoft.com/office/drawing/2014/main" id="{E5B361B7-A7BC-4F67-D43D-5953375CAC37}"/>
              </a:ext>
            </a:extLst>
          </p:cNvPr>
          <p:cNvCxnSpPr>
            <a:cxnSpLocks/>
            <a:stCxn id="16" idx="3"/>
          </p:cNvCxnSpPr>
          <p:nvPr/>
        </p:nvCxnSpPr>
        <p:spPr>
          <a:xfrm>
            <a:off x="3667939" y="3408303"/>
            <a:ext cx="467007" cy="0"/>
          </a:xfrm>
          <a:prstGeom prst="straightConnector1">
            <a:avLst/>
          </a:prstGeom>
          <a:ln w="6350">
            <a:solidFill>
              <a:schemeClr val="accent4"/>
            </a:solidFill>
            <a:prstDash val="lgDash"/>
            <a:tailEnd type="triangle"/>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13896243-D775-4B8B-EE26-D124EAD71A38}"/>
              </a:ext>
            </a:extLst>
          </p:cNvPr>
          <p:cNvCxnSpPr>
            <a:cxnSpLocks/>
          </p:cNvCxnSpPr>
          <p:nvPr/>
        </p:nvCxnSpPr>
        <p:spPr>
          <a:xfrm flipH="1">
            <a:off x="7895053" y="3013473"/>
            <a:ext cx="302655" cy="0"/>
          </a:xfrm>
          <a:prstGeom prst="straightConnector1">
            <a:avLst/>
          </a:prstGeom>
          <a:ln w="6350">
            <a:solidFill>
              <a:schemeClr val="accent4"/>
            </a:solidFill>
            <a:prstDash val="lgDash"/>
            <a:tailEnd type="triangle"/>
          </a:ln>
          <a:effectLst/>
        </p:spPr>
        <p:style>
          <a:lnRef idx="2">
            <a:schemeClr val="accent1"/>
          </a:lnRef>
          <a:fillRef idx="0">
            <a:schemeClr val="accent1"/>
          </a:fillRef>
          <a:effectRef idx="1">
            <a:schemeClr val="accent1"/>
          </a:effectRef>
          <a:fontRef idx="minor">
            <a:schemeClr val="tx1"/>
          </a:fontRef>
        </p:style>
      </p:cxnSp>
      <p:sp>
        <p:nvSpPr>
          <p:cNvPr id="38" name="Free-form: Shape 37">
            <a:extLst>
              <a:ext uri="{FF2B5EF4-FFF2-40B4-BE49-F238E27FC236}">
                <a16:creationId xmlns:a16="http://schemas.microsoft.com/office/drawing/2014/main" id="{01759C57-9A22-08A8-ABBF-571AAF58336E}"/>
              </a:ext>
            </a:extLst>
          </p:cNvPr>
          <p:cNvSpPr/>
          <p:nvPr/>
        </p:nvSpPr>
        <p:spPr>
          <a:xfrm>
            <a:off x="6747128" y="5693008"/>
            <a:ext cx="995911" cy="338676"/>
          </a:xfrm>
          <a:custGeom>
            <a:avLst/>
            <a:gdLst>
              <a:gd name="connsiteX0" fmla="*/ 0 w 890649"/>
              <a:gd name="connsiteY0" fmla="*/ 0 h 172192"/>
              <a:gd name="connsiteX1" fmla="*/ 350322 w 890649"/>
              <a:gd name="connsiteY1" fmla="*/ 17813 h 172192"/>
              <a:gd name="connsiteX2" fmla="*/ 510639 w 890649"/>
              <a:gd name="connsiteY2" fmla="*/ 53439 h 172192"/>
              <a:gd name="connsiteX3" fmla="*/ 688769 w 890649"/>
              <a:gd name="connsiteY3" fmla="*/ 100940 h 172192"/>
              <a:gd name="connsiteX4" fmla="*/ 890649 w 890649"/>
              <a:gd name="connsiteY4" fmla="*/ 172192 h 172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649" h="172192">
                <a:moveTo>
                  <a:pt x="0" y="0"/>
                </a:moveTo>
                <a:cubicBezTo>
                  <a:pt x="132608" y="4453"/>
                  <a:pt x="265216" y="8907"/>
                  <a:pt x="350322" y="17813"/>
                </a:cubicBezTo>
                <a:cubicBezTo>
                  <a:pt x="435428" y="26719"/>
                  <a:pt x="454231" y="39585"/>
                  <a:pt x="510639" y="53439"/>
                </a:cubicBezTo>
                <a:cubicBezTo>
                  <a:pt x="567047" y="67293"/>
                  <a:pt x="625434" y="81148"/>
                  <a:pt x="688769" y="100940"/>
                </a:cubicBezTo>
                <a:cubicBezTo>
                  <a:pt x="752104" y="120732"/>
                  <a:pt x="821376" y="146462"/>
                  <a:pt x="890649" y="172192"/>
                </a:cubicBezTo>
              </a:path>
            </a:pathLst>
          </a:custGeom>
          <a:ln>
            <a:solidFill>
              <a:schemeClr val="accent1"/>
            </a:solidFill>
            <a:prstDash val="dash"/>
            <a:headEnd type="arrow"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effectLst/>
              <a:uLnTx/>
              <a:uFillTx/>
              <a:latin typeface="Arial"/>
              <a:ea typeface="+mn-ea"/>
              <a:cs typeface="+mn-cs"/>
            </a:endParaRPr>
          </a:p>
        </p:txBody>
      </p:sp>
      <p:pic>
        <p:nvPicPr>
          <p:cNvPr id="24" name="Picture 23">
            <a:extLst>
              <a:ext uri="{FF2B5EF4-FFF2-40B4-BE49-F238E27FC236}">
                <a16:creationId xmlns:a16="http://schemas.microsoft.com/office/drawing/2014/main" id="{B767AD1B-FC96-CA54-53C6-FBEB3A170999}"/>
              </a:ext>
            </a:extLst>
          </p:cNvPr>
          <p:cNvPicPr>
            <a:picLocks noChangeAspect="1"/>
          </p:cNvPicPr>
          <p:nvPr/>
        </p:nvPicPr>
        <p:blipFill>
          <a:blip r:embed="rId10"/>
          <a:stretch>
            <a:fillRect/>
          </a:stretch>
        </p:blipFill>
        <p:spPr>
          <a:xfrm>
            <a:off x="2368858" y="1905696"/>
            <a:ext cx="595287" cy="623047"/>
          </a:xfrm>
          <a:prstGeom prst="rect">
            <a:avLst/>
          </a:prstGeom>
        </p:spPr>
      </p:pic>
      <p:sp>
        <p:nvSpPr>
          <p:cNvPr id="33" name="TextBox 32">
            <a:extLst>
              <a:ext uri="{FF2B5EF4-FFF2-40B4-BE49-F238E27FC236}">
                <a16:creationId xmlns:a16="http://schemas.microsoft.com/office/drawing/2014/main" id="{03D8C033-2BD4-C998-4530-9D2CE695B289}"/>
              </a:ext>
            </a:extLst>
          </p:cNvPr>
          <p:cNvSpPr txBox="1"/>
          <p:nvPr/>
        </p:nvSpPr>
        <p:spPr>
          <a:xfrm>
            <a:off x="1827662" y="2526714"/>
            <a:ext cx="161775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Bahnschrift Light" panose="020B0502040204020203" pitchFamily="34" charset="0"/>
                <a:ea typeface="+mn-ea"/>
                <a:cs typeface="+mn-cs"/>
              </a:rPr>
              <a:t>PRODUCT DESIGN</a:t>
            </a:r>
          </a:p>
        </p:txBody>
      </p:sp>
      <p:sp>
        <p:nvSpPr>
          <p:cNvPr id="55" name="TextBox 54">
            <a:extLst>
              <a:ext uri="{FF2B5EF4-FFF2-40B4-BE49-F238E27FC236}">
                <a16:creationId xmlns:a16="http://schemas.microsoft.com/office/drawing/2014/main" id="{810746AF-0072-BDAA-F5E4-DADC742BB64E}"/>
              </a:ext>
            </a:extLst>
          </p:cNvPr>
          <p:cNvSpPr txBox="1"/>
          <p:nvPr/>
        </p:nvSpPr>
        <p:spPr>
          <a:xfrm>
            <a:off x="499320" y="108031"/>
            <a:ext cx="2449710" cy="646331"/>
          </a:xfrm>
          <a:prstGeom prst="rect">
            <a:avLst/>
          </a:prstGeom>
          <a:noFill/>
        </p:spPr>
        <p:txBody>
          <a:bodyPr wrap="none" rtlCol="0">
            <a:spAutoFit/>
          </a:bodyPr>
          <a:lstStyle/>
          <a:p>
            <a:pPr algn="ctr"/>
            <a:r>
              <a:rPr lang="en-US" noProof="0">
                <a:latin typeface="Bahnschrift Light" panose="020B0502040204020203" pitchFamily="34" charset="0"/>
              </a:rPr>
              <a:t>R&amp;D</a:t>
            </a:r>
          </a:p>
          <a:p>
            <a:pPr algn="ctr"/>
            <a:r>
              <a:rPr lang="en-US" noProof="0">
                <a:latin typeface="Bahnschrift Light" panose="020B0502040204020203" pitchFamily="34" charset="0"/>
              </a:rPr>
              <a:t>(PRODUCT CREATION)</a:t>
            </a:r>
          </a:p>
        </p:txBody>
      </p:sp>
      <p:sp>
        <p:nvSpPr>
          <p:cNvPr id="59" name="TextBox 58">
            <a:extLst>
              <a:ext uri="{FF2B5EF4-FFF2-40B4-BE49-F238E27FC236}">
                <a16:creationId xmlns:a16="http://schemas.microsoft.com/office/drawing/2014/main" id="{EDE46A20-9FAE-BBA4-D318-7C35C429B004}"/>
              </a:ext>
            </a:extLst>
          </p:cNvPr>
          <p:cNvSpPr txBox="1"/>
          <p:nvPr/>
        </p:nvSpPr>
        <p:spPr>
          <a:xfrm>
            <a:off x="9618482" y="96580"/>
            <a:ext cx="2042547" cy="923330"/>
          </a:xfrm>
          <a:prstGeom prst="rect">
            <a:avLst/>
          </a:prstGeom>
          <a:noFill/>
        </p:spPr>
        <p:txBody>
          <a:bodyPr wrap="none" rtlCol="0">
            <a:spAutoFit/>
          </a:bodyPr>
          <a:lstStyle/>
          <a:p>
            <a:pPr algn="ctr"/>
            <a:r>
              <a:rPr lang="en-US" noProof="0">
                <a:latin typeface="Bahnschrift Light" panose="020B0502040204020203" pitchFamily="34" charset="0"/>
              </a:rPr>
              <a:t>REPAIR CENTRE</a:t>
            </a:r>
          </a:p>
          <a:p>
            <a:pPr algn="ctr"/>
            <a:r>
              <a:rPr lang="en-US" noProof="0">
                <a:latin typeface="Bahnschrift Light" panose="020B0502040204020203" pitchFamily="34" charset="0"/>
              </a:rPr>
              <a:t>(AFTER MARKET)</a:t>
            </a:r>
          </a:p>
          <a:p>
            <a:pPr algn="ctr"/>
            <a:endParaRPr lang="en-US" noProof="0">
              <a:latin typeface="Bahnschrift Light" panose="020B0502040204020203" pitchFamily="34" charset="0"/>
            </a:endParaRPr>
          </a:p>
        </p:txBody>
      </p:sp>
      <p:pic>
        <p:nvPicPr>
          <p:cNvPr id="11266" name="Picture 2" descr="Agile Software Development Cycle | Agile software development ...">
            <a:extLst>
              <a:ext uri="{FF2B5EF4-FFF2-40B4-BE49-F238E27FC236}">
                <a16:creationId xmlns:a16="http://schemas.microsoft.com/office/drawing/2014/main" id="{A6475488-F25B-0865-3F67-F2DD1C37500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56598" y="5301270"/>
            <a:ext cx="1627503" cy="15135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1268" name="Picture 4" descr="WATS - Apps on Google Play">
            <a:extLst>
              <a:ext uri="{FF2B5EF4-FFF2-40B4-BE49-F238E27FC236}">
                <a16:creationId xmlns:a16="http://schemas.microsoft.com/office/drawing/2014/main" id="{76E489AB-76FB-E49F-5A0C-B19563D12A8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84731" y="2334323"/>
            <a:ext cx="384605" cy="3846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9265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CDA9E03-6346-41A0-A7FD-7DCA83D15219}"/>
              </a:ext>
            </a:extLst>
          </p:cNvPr>
          <p:cNvSpPr>
            <a:spLocks noGrp="1"/>
          </p:cNvSpPr>
          <p:nvPr>
            <p:ph type="title"/>
          </p:nvPr>
        </p:nvSpPr>
        <p:spPr>
          <a:xfrm>
            <a:off x="416561" y="562549"/>
            <a:ext cx="11201401" cy="498598"/>
          </a:xfrm>
        </p:spPr>
        <p:txBody>
          <a:bodyPr anchor="t">
            <a:normAutofit/>
          </a:bodyPr>
          <a:lstStyle/>
          <a:p>
            <a:r>
              <a:rPr lang="en-US" sz="3200" noProof="0"/>
              <a:t>Repair Dashboard</a:t>
            </a:r>
          </a:p>
        </p:txBody>
      </p:sp>
      <p:pic>
        <p:nvPicPr>
          <p:cNvPr id="7" name="Content Placeholder 6">
            <a:extLst>
              <a:ext uri="{FF2B5EF4-FFF2-40B4-BE49-F238E27FC236}">
                <a16:creationId xmlns:a16="http://schemas.microsoft.com/office/drawing/2014/main" id="{CE054F62-B3BF-78D6-FF35-ABF49E542580}"/>
              </a:ext>
            </a:extLst>
          </p:cNvPr>
          <p:cNvPicPr>
            <a:picLocks noGrp="1" noChangeAspect="1"/>
          </p:cNvPicPr>
          <p:nvPr>
            <p:ph idx="1"/>
          </p:nvPr>
        </p:nvPicPr>
        <p:blipFill>
          <a:blip r:embed="rId2"/>
          <a:srcRect t="1565" r="-1" b="-1"/>
          <a:stretch>
            <a:fillRect/>
          </a:stretch>
        </p:blipFill>
        <p:spPr>
          <a:xfrm>
            <a:off x="416561" y="1357971"/>
            <a:ext cx="11358878" cy="4807880"/>
          </a:xfrm>
          <a:prstGeom prst="rect">
            <a:avLst/>
          </a:prstGeom>
          <a:noFill/>
        </p:spPr>
      </p:pic>
      <p:sp>
        <p:nvSpPr>
          <p:cNvPr id="4" name="Slide Number Placeholder 3">
            <a:extLst>
              <a:ext uri="{FF2B5EF4-FFF2-40B4-BE49-F238E27FC236}">
                <a16:creationId xmlns:a16="http://schemas.microsoft.com/office/drawing/2014/main" id="{FE5FA341-EB8B-9AF9-9220-62FBC375A462}"/>
              </a:ext>
            </a:extLst>
          </p:cNvPr>
          <p:cNvSpPr>
            <a:spLocks noGrp="1"/>
          </p:cNvSpPr>
          <p:nvPr>
            <p:ph type="sldNum" sz="quarter" idx="12"/>
          </p:nvPr>
        </p:nvSpPr>
        <p:spPr>
          <a:xfrm>
            <a:off x="11280775" y="6462675"/>
            <a:ext cx="415925" cy="365125"/>
          </a:xfrm>
        </p:spPr>
        <p:txBody>
          <a:bodyPr anchor="ctr">
            <a:normAutofit fontScale="85000" lnSpcReduction="10000"/>
          </a:bodyPr>
          <a:lstStyle/>
          <a:p>
            <a:pPr>
              <a:spcAft>
                <a:spcPts val="600"/>
              </a:spcAft>
            </a:pPr>
            <a:fld id="{745116E1-301A-E646-A893-BEC126A65370}" type="slidenum">
              <a:rPr lang="en-US" noProof="0" smtClean="0"/>
              <a:pPr>
                <a:spcAft>
                  <a:spcPts val="600"/>
                </a:spcAft>
              </a:pPr>
              <a:t>46</a:t>
            </a:fld>
            <a:endParaRPr lang="en-US" noProof="0"/>
          </a:p>
        </p:txBody>
      </p:sp>
    </p:spTree>
    <p:extLst>
      <p:ext uri="{BB962C8B-B14F-4D97-AF65-F5344CB8AC3E}">
        <p14:creationId xmlns:p14="http://schemas.microsoft.com/office/powerpoint/2010/main" val="3897956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86F09-AAFA-FF78-4629-27846B8B04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582AC40-6E56-4803-3D5A-6E591D198CC3}"/>
              </a:ext>
            </a:extLst>
          </p:cNvPr>
          <p:cNvSpPr>
            <a:spLocks noGrp="1"/>
          </p:cNvSpPr>
          <p:nvPr>
            <p:ph type="title"/>
          </p:nvPr>
        </p:nvSpPr>
        <p:spPr/>
        <p:txBody>
          <a:bodyPr>
            <a:normAutofit/>
          </a:bodyPr>
          <a:lstStyle/>
          <a:p>
            <a:pPr algn="ctr"/>
            <a:r>
              <a:rPr lang="en-US" sz="5999" noProof="0" dirty="0"/>
              <a:t>AI with MCP</a:t>
            </a:r>
          </a:p>
        </p:txBody>
      </p:sp>
      <p:pic>
        <p:nvPicPr>
          <p:cNvPr id="9" name="Picture 8" descr="Jabra launches the PanaCast 40 VBS: the first 180° Android-powered video  bar designed for small rooms">
            <a:extLst>
              <a:ext uri="{FF2B5EF4-FFF2-40B4-BE49-F238E27FC236}">
                <a16:creationId xmlns:a16="http://schemas.microsoft.com/office/drawing/2014/main" id="{414F41DD-58B0-6337-5146-0D11E235F98E}"/>
              </a:ext>
            </a:extLst>
          </p:cNvPr>
          <p:cNvPicPr>
            <a:picLocks noChangeAspect="1"/>
          </p:cNvPicPr>
          <p:nvPr/>
        </p:nvPicPr>
        <p:blipFill>
          <a:blip r:embed="rId2"/>
          <a:stretch>
            <a:fillRect/>
          </a:stretch>
        </p:blipFill>
        <p:spPr>
          <a:xfrm>
            <a:off x="-362598" y="-379058"/>
            <a:ext cx="4345780" cy="4345780"/>
          </a:xfrm>
          <a:prstGeom prst="rect">
            <a:avLst/>
          </a:prstGeom>
        </p:spPr>
      </p:pic>
      <p:pic>
        <p:nvPicPr>
          <p:cNvPr id="10" name="Picture 9" descr="Jabra Panacast Control | Buy Now | Accessories">
            <a:extLst>
              <a:ext uri="{FF2B5EF4-FFF2-40B4-BE49-F238E27FC236}">
                <a16:creationId xmlns:a16="http://schemas.microsoft.com/office/drawing/2014/main" id="{F679AC92-9F0B-C9F6-7922-24F327589390}"/>
              </a:ext>
            </a:extLst>
          </p:cNvPr>
          <p:cNvPicPr>
            <a:picLocks noChangeAspect="1"/>
          </p:cNvPicPr>
          <p:nvPr/>
        </p:nvPicPr>
        <p:blipFill>
          <a:blip r:embed="rId3"/>
          <a:stretch>
            <a:fillRect/>
          </a:stretch>
        </p:blipFill>
        <p:spPr>
          <a:xfrm flipH="1">
            <a:off x="6858000" y="2853231"/>
            <a:ext cx="5334000" cy="5334000"/>
          </a:xfrm>
          <a:prstGeom prst="rect">
            <a:avLst/>
          </a:prstGeom>
        </p:spPr>
      </p:pic>
    </p:spTree>
    <p:extLst>
      <p:ext uri="{BB962C8B-B14F-4D97-AF65-F5344CB8AC3E}">
        <p14:creationId xmlns:p14="http://schemas.microsoft.com/office/powerpoint/2010/main" val="41515109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1CEC9-C2D0-293B-5411-05B220A28BB8}"/>
              </a:ext>
            </a:extLst>
          </p:cNvPr>
          <p:cNvSpPr>
            <a:spLocks noGrp="1"/>
          </p:cNvSpPr>
          <p:nvPr>
            <p:ph type="title"/>
          </p:nvPr>
        </p:nvSpPr>
        <p:spPr>
          <a:xfrm>
            <a:off x="838200" y="365125"/>
            <a:ext cx="10515600" cy="1325563"/>
          </a:xfrm>
        </p:spPr>
        <p:txBody>
          <a:bodyPr anchor="ctr">
            <a:normAutofit/>
          </a:bodyPr>
          <a:lstStyle/>
          <a:p>
            <a:r>
              <a:rPr lang="en-US" dirty="0"/>
              <a:t>IT - AI Integration – MCP Server for the rescue</a:t>
            </a:r>
          </a:p>
        </p:txBody>
      </p:sp>
      <p:pic>
        <p:nvPicPr>
          <p:cNvPr id="11" name="Picture 10">
            <a:extLst>
              <a:ext uri="{FF2B5EF4-FFF2-40B4-BE49-F238E27FC236}">
                <a16:creationId xmlns:a16="http://schemas.microsoft.com/office/drawing/2014/main" id="{93E4FF73-5CB1-E272-5CEF-2AB93C8D230F}"/>
              </a:ext>
            </a:extLst>
          </p:cNvPr>
          <p:cNvPicPr>
            <a:picLocks noChangeAspect="1"/>
          </p:cNvPicPr>
          <p:nvPr/>
        </p:nvPicPr>
        <p:blipFill>
          <a:blip r:embed="rId2"/>
          <a:stretch>
            <a:fillRect/>
          </a:stretch>
        </p:blipFill>
        <p:spPr>
          <a:xfrm>
            <a:off x="838200" y="2042764"/>
            <a:ext cx="10515600" cy="3917060"/>
          </a:xfrm>
          <a:prstGeom prst="rect">
            <a:avLst/>
          </a:prstGeom>
          <a:noFill/>
        </p:spPr>
      </p:pic>
      <p:sp>
        <p:nvSpPr>
          <p:cNvPr id="18" name="Slide Number Placeholder 4">
            <a:extLst>
              <a:ext uri="{FF2B5EF4-FFF2-40B4-BE49-F238E27FC236}">
                <a16:creationId xmlns:a16="http://schemas.microsoft.com/office/drawing/2014/main" id="{3C0BF98D-AF6B-16BE-96EB-DF3F78F84142}"/>
              </a:ext>
            </a:extLst>
          </p:cNvPr>
          <p:cNvSpPr>
            <a:spLocks noGrp="1"/>
          </p:cNvSpPr>
          <p:nvPr>
            <p:ph type="sldNum" sz="quarter" idx="4"/>
          </p:nvPr>
        </p:nvSpPr>
        <p:spPr>
          <a:xfrm>
            <a:off x="406542" y="6568571"/>
            <a:ext cx="292443" cy="172800"/>
          </a:xfrm>
        </p:spPr>
        <p:txBody>
          <a:bodyPr/>
          <a:lstStyle/>
          <a:p>
            <a:pPr>
              <a:spcAft>
                <a:spcPts val="600"/>
              </a:spcAft>
            </a:pPr>
            <a:fld id="{745116E1-301A-E646-A893-BEC126A65370}" type="slidenum">
              <a:rPr lang="en-GB" smtClean="0"/>
              <a:pPr>
                <a:spcAft>
                  <a:spcPts val="600"/>
                </a:spcAft>
              </a:pPr>
              <a:t>48</a:t>
            </a:fld>
            <a:endParaRPr lang="en-GB"/>
          </a:p>
        </p:txBody>
      </p:sp>
      <p:sp>
        <p:nvSpPr>
          <p:cNvPr id="4" name="Slide Number Placeholder 3">
            <a:extLst>
              <a:ext uri="{FF2B5EF4-FFF2-40B4-BE49-F238E27FC236}">
                <a16:creationId xmlns:a16="http://schemas.microsoft.com/office/drawing/2014/main" id="{401FCE3A-CF51-3D2B-28D6-5A1A56974C84}"/>
              </a:ext>
            </a:extLst>
          </p:cNvPr>
          <p:cNvSpPr>
            <a:spLocks noGrp="1"/>
          </p:cNvSpPr>
          <p:nvPr>
            <p:ph type="sldNum" sz="quarter" idx="4294967295"/>
          </p:nvPr>
        </p:nvSpPr>
        <p:spPr/>
        <p:txBody>
          <a:bodyPr/>
          <a:lstStyle/>
          <a:p>
            <a:pPr>
              <a:spcAft>
                <a:spcPts val="600"/>
              </a:spcAft>
            </a:pPr>
            <a:endParaRPr lang="en-GB" dirty="0"/>
          </a:p>
        </p:txBody>
      </p:sp>
    </p:spTree>
    <p:extLst>
      <p:ext uri="{BB962C8B-B14F-4D97-AF65-F5344CB8AC3E}">
        <p14:creationId xmlns:p14="http://schemas.microsoft.com/office/powerpoint/2010/main" val="26717673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9DA7E1-AD95-3765-C6CE-098B5FB22A2D}"/>
              </a:ext>
            </a:extLst>
          </p:cNvPr>
          <p:cNvSpPr>
            <a:spLocks noGrp="1"/>
          </p:cNvSpPr>
          <p:nvPr>
            <p:ph type="title"/>
          </p:nvPr>
        </p:nvSpPr>
        <p:spPr>
          <a:xfrm>
            <a:off x="838200" y="365125"/>
            <a:ext cx="10515600" cy="1325563"/>
          </a:xfrm>
        </p:spPr>
        <p:txBody>
          <a:bodyPr anchor="ctr">
            <a:normAutofit/>
          </a:bodyPr>
          <a:lstStyle/>
          <a:p>
            <a:r>
              <a:rPr lang="en-US" dirty="0"/>
              <a:t>Wishes for The WATS Company</a:t>
            </a:r>
          </a:p>
        </p:txBody>
      </p:sp>
      <p:sp>
        <p:nvSpPr>
          <p:cNvPr id="4" name="Content Placeholder 3">
            <a:extLst>
              <a:ext uri="{FF2B5EF4-FFF2-40B4-BE49-F238E27FC236}">
                <a16:creationId xmlns:a16="http://schemas.microsoft.com/office/drawing/2014/main" id="{D8B69E72-5D1C-3FA7-EEC4-BF938F30E841}"/>
              </a:ext>
            </a:extLst>
          </p:cNvPr>
          <p:cNvSpPr>
            <a:spLocks noGrp="1"/>
          </p:cNvSpPr>
          <p:nvPr>
            <p:ph idx="1"/>
          </p:nvPr>
        </p:nvSpPr>
        <p:spPr>
          <a:xfrm>
            <a:off x="416561" y="2015297"/>
            <a:ext cx="6211218" cy="4807880"/>
          </a:xfrm>
        </p:spPr>
        <p:txBody>
          <a:bodyPr>
            <a:normAutofit/>
          </a:bodyPr>
          <a:lstStyle/>
          <a:p>
            <a:pPr marL="171450" indent="-171450">
              <a:buFontTx/>
              <a:buChar char="-"/>
            </a:pPr>
            <a:r>
              <a:rPr lang="en-US" sz="1600" dirty="0"/>
              <a:t>Assembly line focus</a:t>
            </a:r>
          </a:p>
          <a:p>
            <a:pPr marL="460375" lvl="1" indent="-171450">
              <a:buFontTx/>
              <a:buChar char="-"/>
            </a:pPr>
            <a:r>
              <a:rPr lang="en-US" sz="1600" dirty="0"/>
              <a:t>Integrated “Key Component BOM” system linking parts like battery serial number to final product</a:t>
            </a:r>
          </a:p>
          <a:p>
            <a:pPr marL="460375" lvl="1" indent="-171450">
              <a:buFontTx/>
              <a:buChar char="-"/>
            </a:pPr>
            <a:endParaRPr lang="en-US" sz="1600" dirty="0"/>
          </a:p>
          <a:p>
            <a:pPr marL="460375" lvl="1" indent="-171450">
              <a:buFontTx/>
              <a:buChar char="-"/>
            </a:pPr>
            <a:r>
              <a:rPr lang="en-US" sz="1600" dirty="0"/>
              <a:t>Better integration of sub-units for full process flow visualization (Final unit is build of multiple sub units)</a:t>
            </a:r>
          </a:p>
          <a:p>
            <a:pPr marL="460375" lvl="1" indent="-171450">
              <a:buFontTx/>
              <a:buChar char="-"/>
            </a:pPr>
            <a:endParaRPr lang="en-US" sz="1600" dirty="0"/>
          </a:p>
          <a:p>
            <a:pPr marL="460375" lvl="1" indent="-171450">
              <a:buFontTx/>
              <a:buChar char="-"/>
            </a:pPr>
            <a:r>
              <a:rPr lang="en-US" sz="1600" dirty="0"/>
              <a:t>Image analysis throughout the line</a:t>
            </a:r>
          </a:p>
          <a:p>
            <a:pPr marL="460375" lvl="1" indent="-171450">
              <a:buFontTx/>
              <a:buChar char="-"/>
            </a:pPr>
            <a:endParaRPr lang="en-US" sz="1600" dirty="0"/>
          </a:p>
          <a:p>
            <a:pPr marL="460375" lvl="1" indent="-171450">
              <a:buFontTx/>
              <a:buChar char="-"/>
            </a:pPr>
            <a:r>
              <a:rPr lang="en-US" sz="1600" dirty="0"/>
              <a:t>Line balancing help, all active and passive stations</a:t>
            </a:r>
          </a:p>
          <a:p>
            <a:pPr marL="742950" lvl="2" indent="-171450">
              <a:buFontTx/>
              <a:buChar char="-"/>
            </a:pPr>
            <a:r>
              <a:rPr lang="en-US" sz="1600" dirty="0"/>
              <a:t>Passive stations = manual or automated assembly stations operated by people or robots</a:t>
            </a:r>
          </a:p>
        </p:txBody>
      </p:sp>
      <p:pic>
        <p:nvPicPr>
          <p:cNvPr id="11" name="Content Placeholder 10" descr="Jabra PanaCast 40 VBS | Overview">
            <a:extLst>
              <a:ext uri="{FF2B5EF4-FFF2-40B4-BE49-F238E27FC236}">
                <a16:creationId xmlns:a16="http://schemas.microsoft.com/office/drawing/2014/main" id="{6D4D3323-2F49-A180-B7D8-0D2E6D1A1035}"/>
              </a:ext>
            </a:extLst>
          </p:cNvPr>
          <p:cNvPicPr>
            <a:picLocks noGrp="1" noChangeAspect="1"/>
          </p:cNvPicPr>
          <p:nvPr>
            <p:ph sz="quarter" idx="4294967295"/>
          </p:nvPr>
        </p:nvPicPr>
        <p:blipFill>
          <a:blip r:embed="rId2"/>
          <a:srcRect l="21020"/>
          <a:stretch>
            <a:fillRect/>
          </a:stretch>
        </p:blipFill>
        <p:spPr>
          <a:xfrm>
            <a:off x="6809362" y="1890153"/>
            <a:ext cx="4966077" cy="4275697"/>
          </a:xfrm>
          <a:prstGeom prst="rect">
            <a:avLst/>
          </a:prstGeom>
          <a:noFill/>
        </p:spPr>
      </p:pic>
      <p:sp>
        <p:nvSpPr>
          <p:cNvPr id="5" name="Slide Number Placeholder 4" hidden="1">
            <a:extLst>
              <a:ext uri="{FF2B5EF4-FFF2-40B4-BE49-F238E27FC236}">
                <a16:creationId xmlns:a16="http://schemas.microsoft.com/office/drawing/2014/main" id="{649242EC-A560-3F0E-D935-256E3F124E5D}"/>
              </a:ext>
            </a:extLst>
          </p:cNvPr>
          <p:cNvSpPr>
            <a:spLocks noGrp="1"/>
          </p:cNvSpPr>
          <p:nvPr>
            <p:ph type="sldNum" sz="quarter" idx="4294967295"/>
          </p:nvPr>
        </p:nvSpPr>
        <p:spPr>
          <a:xfrm>
            <a:off x="406542" y="6568571"/>
            <a:ext cx="292443" cy="172800"/>
          </a:xfrm>
          <a:prstGeom prst="rect">
            <a:avLst/>
          </a:prstGeom>
        </p:spPr>
        <p:txBody>
          <a:bodyPr/>
          <a:lstStyle/>
          <a:p>
            <a:pPr>
              <a:spcAft>
                <a:spcPts val="600"/>
              </a:spcAft>
            </a:pPr>
            <a:fld id="{745116E1-301A-E646-A893-BEC126A65370}" type="slidenum">
              <a:rPr lang="en-GB" smtClean="0"/>
              <a:pPr>
                <a:spcAft>
                  <a:spcPts val="600"/>
                </a:spcAft>
              </a:pPr>
              <a:t>49</a:t>
            </a:fld>
            <a:endParaRPr lang="en-GB"/>
          </a:p>
        </p:txBody>
      </p:sp>
    </p:spTree>
    <p:extLst>
      <p:ext uri="{BB962C8B-B14F-4D97-AF65-F5344CB8AC3E}">
        <p14:creationId xmlns:p14="http://schemas.microsoft.com/office/powerpoint/2010/main" val="10996415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extLst>
              <a:ext uri="{FF2B5EF4-FFF2-40B4-BE49-F238E27FC236}">
                <a16:creationId xmlns:a16="http://schemas.microsoft.com/office/drawing/2014/main" id="{C6315B5F-DD8D-4718-9C4C-BFCAD4C31F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4298" y="8782962"/>
            <a:ext cx="84123" cy="84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2BEE5205-CE64-29C0-FAAC-31DCF3D03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3754" y="6373782"/>
            <a:ext cx="765293" cy="367371"/>
          </a:xfrm>
          <a:prstGeom prst="rect">
            <a:avLst/>
          </a:prstGeom>
        </p:spPr>
      </p:pic>
      <p:sp>
        <p:nvSpPr>
          <p:cNvPr id="4" name="Rectangle 3">
            <a:extLst>
              <a:ext uri="{FF2B5EF4-FFF2-40B4-BE49-F238E27FC236}">
                <a16:creationId xmlns:a16="http://schemas.microsoft.com/office/drawing/2014/main" id="{B8A4B92E-013A-5255-0D62-3E8DE39B6417}"/>
              </a:ext>
            </a:extLst>
          </p:cNvPr>
          <p:cNvSpPr/>
          <p:nvPr/>
        </p:nvSpPr>
        <p:spPr>
          <a:xfrm>
            <a:off x="148897" y="1803556"/>
            <a:ext cx="3750297" cy="856533"/>
          </a:xfrm>
          <a:prstGeom prst="rect">
            <a:avLst/>
          </a:prstGeom>
        </p:spPr>
        <p:txBody>
          <a:bodyPr wrap="square">
            <a:spAutoFit/>
          </a:bodyPr>
          <a:lstStyle/>
          <a:p>
            <a:pPr algn="ctr" defTabSz="609519">
              <a:spcAft>
                <a:spcPts val="800"/>
              </a:spcAft>
              <a:defRPr/>
            </a:pPr>
            <a:r>
              <a:rPr lang="en-US" sz="1500" i="1">
                <a:solidFill>
                  <a:srgbClr val="000000"/>
                </a:solidFill>
                <a:latin typeface="Arial"/>
              </a:rPr>
              <a:t>”The development of the world </a:t>
            </a:r>
            <a:br>
              <a:rPr lang="en-US" sz="1500" i="1">
                <a:solidFill>
                  <a:srgbClr val="000000"/>
                </a:solidFill>
                <a:latin typeface="Arial"/>
              </a:rPr>
            </a:br>
            <a:r>
              <a:rPr lang="en-US" sz="1500" i="1">
                <a:solidFill>
                  <a:srgbClr val="000000"/>
                </a:solidFill>
                <a:latin typeface="Arial"/>
              </a:rPr>
              <a:t>is dependent on communication”</a:t>
            </a:r>
          </a:p>
          <a:p>
            <a:pPr algn="ctr" defTabSz="609519">
              <a:defRPr/>
            </a:pPr>
            <a:r>
              <a:rPr lang="en-US" sz="1100">
                <a:solidFill>
                  <a:srgbClr val="000000"/>
                </a:solidFill>
                <a:latin typeface="Arial"/>
              </a:rPr>
              <a:t>GN founder C.F. </a:t>
            </a:r>
            <a:r>
              <a:rPr lang="en-US" sz="1100" err="1">
                <a:solidFill>
                  <a:srgbClr val="000000"/>
                </a:solidFill>
                <a:latin typeface="Arial"/>
              </a:rPr>
              <a:t>Tietgen</a:t>
            </a:r>
            <a:r>
              <a:rPr lang="en-US" sz="1100">
                <a:solidFill>
                  <a:srgbClr val="000000"/>
                </a:solidFill>
                <a:latin typeface="Arial"/>
              </a:rPr>
              <a:t>, 1869</a:t>
            </a:r>
          </a:p>
        </p:txBody>
      </p:sp>
      <p:cxnSp>
        <p:nvCxnSpPr>
          <p:cNvPr id="8" name="Straight Connector 7">
            <a:extLst>
              <a:ext uri="{FF2B5EF4-FFF2-40B4-BE49-F238E27FC236}">
                <a16:creationId xmlns:a16="http://schemas.microsoft.com/office/drawing/2014/main" id="{5B851B85-FA28-5DB4-4F36-D46F516C4C1D}"/>
              </a:ext>
            </a:extLst>
          </p:cNvPr>
          <p:cNvCxnSpPr>
            <a:cxnSpLocks/>
          </p:cNvCxnSpPr>
          <p:nvPr/>
        </p:nvCxnSpPr>
        <p:spPr>
          <a:xfrm>
            <a:off x="506495" y="1592864"/>
            <a:ext cx="1044831" cy="0"/>
          </a:xfrm>
          <a:prstGeom prst="line">
            <a:avLst/>
          </a:prstGeom>
          <a:ln w="9525">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17" name="Freeform: Shape 16">
            <a:extLst>
              <a:ext uri="{FF2B5EF4-FFF2-40B4-BE49-F238E27FC236}">
                <a16:creationId xmlns:a16="http://schemas.microsoft.com/office/drawing/2014/main" id="{809918E2-030A-138C-E09F-4439D4D73D67}"/>
              </a:ext>
            </a:extLst>
          </p:cNvPr>
          <p:cNvSpPr>
            <a:spLocks noChangeAspect="1"/>
          </p:cNvSpPr>
          <p:nvPr/>
        </p:nvSpPr>
        <p:spPr>
          <a:xfrm>
            <a:off x="1753061" y="1278597"/>
            <a:ext cx="541969" cy="457106"/>
          </a:xfrm>
          <a:custGeom>
            <a:avLst/>
            <a:gdLst/>
            <a:ahLst/>
            <a:cxnLst/>
            <a:rect l="l" t="t" r="r" b="b"/>
            <a:pathLst>
              <a:path w="555803" h="435102">
                <a:moveTo>
                  <a:pt x="480259" y="0"/>
                </a:moveTo>
                <a:lnTo>
                  <a:pt x="542401" y="81658"/>
                </a:lnTo>
                <a:cubicBezTo>
                  <a:pt x="522220" y="98823"/>
                  <a:pt x="504704" y="116597"/>
                  <a:pt x="489854" y="134980"/>
                </a:cubicBezTo>
                <a:cubicBezTo>
                  <a:pt x="475004" y="153363"/>
                  <a:pt x="463276" y="171746"/>
                  <a:pt x="454671" y="190129"/>
                </a:cubicBezTo>
                <a:cubicBezTo>
                  <a:pt x="485539" y="195436"/>
                  <a:pt x="510009" y="208588"/>
                  <a:pt x="528083" y="229587"/>
                </a:cubicBezTo>
                <a:cubicBezTo>
                  <a:pt x="546157" y="250585"/>
                  <a:pt x="555397" y="276840"/>
                  <a:pt x="555803" y="308350"/>
                </a:cubicBezTo>
                <a:cubicBezTo>
                  <a:pt x="555168" y="345091"/>
                  <a:pt x="543339" y="375205"/>
                  <a:pt x="520315" y="398692"/>
                </a:cubicBezTo>
                <a:cubicBezTo>
                  <a:pt x="497292" y="422178"/>
                  <a:pt x="466881" y="434315"/>
                  <a:pt x="429083" y="435102"/>
                </a:cubicBezTo>
                <a:cubicBezTo>
                  <a:pt x="390752" y="434366"/>
                  <a:pt x="360188" y="420604"/>
                  <a:pt x="337393" y="393816"/>
                </a:cubicBezTo>
                <a:cubicBezTo>
                  <a:pt x="314597" y="367029"/>
                  <a:pt x="302920" y="331634"/>
                  <a:pt x="302361" y="287631"/>
                </a:cubicBezTo>
                <a:cubicBezTo>
                  <a:pt x="302691" y="230399"/>
                  <a:pt x="318176" y="176977"/>
                  <a:pt x="348816" y="127362"/>
                </a:cubicBezTo>
                <a:cubicBezTo>
                  <a:pt x="379455" y="77748"/>
                  <a:pt x="423270" y="35294"/>
                  <a:pt x="480259" y="0"/>
                </a:cubicBezTo>
                <a:close/>
                <a:moveTo>
                  <a:pt x="177897" y="0"/>
                </a:moveTo>
                <a:lnTo>
                  <a:pt x="240039" y="81658"/>
                </a:lnTo>
                <a:cubicBezTo>
                  <a:pt x="219858" y="98823"/>
                  <a:pt x="202343" y="116597"/>
                  <a:pt x="187493" y="134980"/>
                </a:cubicBezTo>
                <a:cubicBezTo>
                  <a:pt x="172642" y="153363"/>
                  <a:pt x="160915" y="171746"/>
                  <a:pt x="152309" y="190129"/>
                </a:cubicBezTo>
                <a:cubicBezTo>
                  <a:pt x="183177" y="195436"/>
                  <a:pt x="207648" y="208588"/>
                  <a:pt x="225721" y="229587"/>
                </a:cubicBezTo>
                <a:cubicBezTo>
                  <a:pt x="243795" y="250585"/>
                  <a:pt x="253035" y="276840"/>
                  <a:pt x="253441" y="308350"/>
                </a:cubicBezTo>
                <a:cubicBezTo>
                  <a:pt x="252806" y="345091"/>
                  <a:pt x="240977" y="375205"/>
                  <a:pt x="217954" y="398692"/>
                </a:cubicBezTo>
                <a:cubicBezTo>
                  <a:pt x="194930" y="422178"/>
                  <a:pt x="164519" y="434315"/>
                  <a:pt x="126721" y="435102"/>
                </a:cubicBezTo>
                <a:cubicBezTo>
                  <a:pt x="88390" y="434366"/>
                  <a:pt x="57827" y="420604"/>
                  <a:pt x="35031" y="393816"/>
                </a:cubicBezTo>
                <a:cubicBezTo>
                  <a:pt x="12235" y="367029"/>
                  <a:pt x="558" y="331634"/>
                  <a:pt x="0" y="287631"/>
                </a:cubicBezTo>
                <a:cubicBezTo>
                  <a:pt x="330" y="230399"/>
                  <a:pt x="15815" y="176977"/>
                  <a:pt x="46454" y="127362"/>
                </a:cubicBezTo>
                <a:cubicBezTo>
                  <a:pt x="77094" y="77748"/>
                  <a:pt x="120908" y="35294"/>
                  <a:pt x="177897" y="0"/>
                </a:cubicBezTo>
                <a:close/>
              </a:path>
            </a:pathLst>
          </a:custGeom>
          <a:noFill/>
          <a:ln w="9525">
            <a:solidFill>
              <a:srgbClr val="B6ADA5"/>
            </a:solidFill>
          </a:ln>
        </p:spPr>
        <p:style>
          <a:lnRef idx="2">
            <a:schemeClr val="accent1">
              <a:shade val="50000"/>
            </a:schemeClr>
          </a:lnRef>
          <a:fillRef idx="1">
            <a:schemeClr val="accent1"/>
          </a:fillRef>
          <a:effectRef idx="0">
            <a:schemeClr val="accent1"/>
          </a:effectRef>
          <a:fontRef idx="minor">
            <a:schemeClr val="lt1"/>
          </a:fontRef>
        </p:style>
        <p:txBody>
          <a:bodyPr wrap="square" lIns="71991" tIns="35995" rIns="71991" bIns="35995" rtlCol="0" anchor="ctr">
            <a:noAutofit/>
          </a:bodyPr>
          <a:lstStyle/>
          <a:p>
            <a:pPr algn="ctr" defTabSz="609519">
              <a:defRPr/>
            </a:pPr>
            <a:endParaRPr lang="en-GB" sz="2000" err="1">
              <a:solidFill>
                <a:srgbClr val="FFFFFF"/>
              </a:solidFill>
              <a:latin typeface="Arial"/>
            </a:endParaRPr>
          </a:p>
        </p:txBody>
      </p:sp>
      <p:cxnSp>
        <p:nvCxnSpPr>
          <p:cNvPr id="22" name="Straight Connector 21">
            <a:extLst>
              <a:ext uri="{FF2B5EF4-FFF2-40B4-BE49-F238E27FC236}">
                <a16:creationId xmlns:a16="http://schemas.microsoft.com/office/drawing/2014/main" id="{604EAA74-0CCA-5E80-5719-0CD19E769947}"/>
              </a:ext>
            </a:extLst>
          </p:cNvPr>
          <p:cNvCxnSpPr>
            <a:cxnSpLocks/>
          </p:cNvCxnSpPr>
          <p:nvPr/>
        </p:nvCxnSpPr>
        <p:spPr>
          <a:xfrm>
            <a:off x="2496766" y="1592864"/>
            <a:ext cx="9103174" cy="0"/>
          </a:xfrm>
          <a:prstGeom prst="line">
            <a:avLst/>
          </a:prstGeom>
          <a:ln w="9525">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24" name="Rounded Rectangle 32">
            <a:extLst>
              <a:ext uri="{FF2B5EF4-FFF2-40B4-BE49-F238E27FC236}">
                <a16:creationId xmlns:a16="http://schemas.microsoft.com/office/drawing/2014/main" id="{03CF813D-E009-1160-A872-196FB7B330BC}"/>
              </a:ext>
            </a:extLst>
          </p:cNvPr>
          <p:cNvSpPr/>
          <p:nvPr/>
        </p:nvSpPr>
        <p:spPr>
          <a:xfrm>
            <a:off x="5426338" y="1024994"/>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a:solidFill>
                  <a:srgbClr val="EA7200"/>
                </a:solidFill>
                <a:latin typeface="Arial"/>
              </a:rPr>
              <a:t>1869</a:t>
            </a:r>
            <a:endParaRPr lang="en-US" sz="1200">
              <a:solidFill>
                <a:srgbClr val="000000">
                  <a:lumMod val="65000"/>
                  <a:lumOff val="35000"/>
                </a:srgbClr>
              </a:solidFill>
              <a:latin typeface="Arial"/>
            </a:endParaRPr>
          </a:p>
        </p:txBody>
      </p:sp>
      <p:sp>
        <p:nvSpPr>
          <p:cNvPr id="25" name="Rounded Rectangle 32">
            <a:extLst>
              <a:ext uri="{FF2B5EF4-FFF2-40B4-BE49-F238E27FC236}">
                <a16:creationId xmlns:a16="http://schemas.microsoft.com/office/drawing/2014/main" id="{5F6CB296-8918-DE42-23B4-C2F3721BD65B}"/>
              </a:ext>
            </a:extLst>
          </p:cNvPr>
          <p:cNvSpPr/>
          <p:nvPr/>
        </p:nvSpPr>
        <p:spPr>
          <a:xfrm>
            <a:off x="4776241" y="1924408"/>
            <a:ext cx="2637931"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1400">
                <a:solidFill>
                  <a:srgbClr val="000000"/>
                </a:solidFill>
                <a:latin typeface="Arial"/>
              </a:rPr>
              <a:t>GN created the first </a:t>
            </a:r>
            <a:r>
              <a:rPr lang="en-US" sz="1400" b="1">
                <a:solidFill>
                  <a:srgbClr val="000000"/>
                </a:solidFill>
                <a:latin typeface="Arial"/>
              </a:rPr>
              <a:t>telegraphic connection </a:t>
            </a:r>
            <a:br>
              <a:rPr lang="en-US" sz="1400">
                <a:solidFill>
                  <a:srgbClr val="000000"/>
                </a:solidFill>
                <a:latin typeface="Arial"/>
              </a:rPr>
            </a:br>
            <a:r>
              <a:rPr lang="en-US" sz="1400">
                <a:solidFill>
                  <a:srgbClr val="000000"/>
                </a:solidFill>
                <a:latin typeface="Arial"/>
              </a:rPr>
              <a:t>between China and the rest </a:t>
            </a:r>
            <a:br>
              <a:rPr lang="en-US" sz="1400">
                <a:solidFill>
                  <a:srgbClr val="000000"/>
                </a:solidFill>
                <a:latin typeface="Arial"/>
              </a:rPr>
            </a:br>
            <a:r>
              <a:rPr lang="en-US" sz="1400">
                <a:solidFill>
                  <a:srgbClr val="000000"/>
                </a:solidFill>
                <a:latin typeface="Arial"/>
              </a:rPr>
              <a:t>of the world</a:t>
            </a:r>
          </a:p>
        </p:txBody>
      </p:sp>
      <p:sp>
        <p:nvSpPr>
          <p:cNvPr id="2" name="Title 1">
            <a:extLst>
              <a:ext uri="{FF2B5EF4-FFF2-40B4-BE49-F238E27FC236}">
                <a16:creationId xmlns:a16="http://schemas.microsoft.com/office/drawing/2014/main" id="{F0771048-399D-CD9D-BD88-9F4D21DCC2E8}"/>
              </a:ext>
            </a:extLst>
          </p:cNvPr>
          <p:cNvSpPr>
            <a:spLocks noGrp="1"/>
          </p:cNvSpPr>
          <p:nvPr>
            <p:ph type="title"/>
          </p:nvPr>
        </p:nvSpPr>
        <p:spPr/>
        <p:txBody>
          <a:bodyPr/>
          <a:lstStyle/>
          <a:p>
            <a:r>
              <a:rPr lang="en-US"/>
              <a:t>We have a proud history</a:t>
            </a:r>
          </a:p>
        </p:txBody>
      </p:sp>
      <p:sp>
        <p:nvSpPr>
          <p:cNvPr id="5" name="Rounded Rectangle 32">
            <a:extLst>
              <a:ext uri="{FF2B5EF4-FFF2-40B4-BE49-F238E27FC236}">
                <a16:creationId xmlns:a16="http://schemas.microsoft.com/office/drawing/2014/main" id="{27EC5818-5688-6D6A-D4C7-D150EC64164D}"/>
              </a:ext>
            </a:extLst>
          </p:cNvPr>
          <p:cNvSpPr/>
          <p:nvPr/>
        </p:nvSpPr>
        <p:spPr>
          <a:xfrm>
            <a:off x="9050133" y="1924408"/>
            <a:ext cx="2637932"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1400">
                <a:solidFill>
                  <a:srgbClr val="000000"/>
                </a:solidFill>
                <a:latin typeface="Arial"/>
              </a:rPr>
              <a:t>Today, GN continues to </a:t>
            </a:r>
            <a:r>
              <a:rPr lang="en-US" sz="1400" b="1">
                <a:solidFill>
                  <a:srgbClr val="000000"/>
                </a:solidFill>
                <a:latin typeface="Arial"/>
              </a:rPr>
              <a:t>facilitate communication </a:t>
            </a:r>
            <a:br>
              <a:rPr lang="en-US" sz="1400" b="1">
                <a:solidFill>
                  <a:srgbClr val="000000"/>
                </a:solidFill>
                <a:latin typeface="Arial"/>
              </a:rPr>
            </a:br>
            <a:r>
              <a:rPr lang="en-US" sz="1400">
                <a:solidFill>
                  <a:srgbClr val="000000"/>
                </a:solidFill>
                <a:latin typeface="Arial"/>
              </a:rPr>
              <a:t>for people worldwide, touching more lives than ever</a:t>
            </a:r>
          </a:p>
        </p:txBody>
      </p:sp>
      <p:sp>
        <p:nvSpPr>
          <p:cNvPr id="10" name="Rounded Rectangle 32">
            <a:extLst>
              <a:ext uri="{FF2B5EF4-FFF2-40B4-BE49-F238E27FC236}">
                <a16:creationId xmlns:a16="http://schemas.microsoft.com/office/drawing/2014/main" id="{B6458167-692C-F7B0-C814-6C8111E00DCE}"/>
              </a:ext>
            </a:extLst>
          </p:cNvPr>
          <p:cNvSpPr/>
          <p:nvPr/>
        </p:nvSpPr>
        <p:spPr>
          <a:xfrm>
            <a:off x="9700231" y="1027364"/>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2026</a:t>
            </a:r>
            <a:endParaRPr lang="en-US" sz="1200" dirty="0">
              <a:solidFill>
                <a:srgbClr val="000000">
                  <a:lumMod val="65000"/>
                  <a:lumOff val="35000"/>
                </a:srgbClr>
              </a:solidFill>
              <a:latin typeface="Arial"/>
            </a:endParaRPr>
          </a:p>
        </p:txBody>
      </p:sp>
      <p:pic>
        <p:nvPicPr>
          <p:cNvPr id="3" name="Picture 2">
            <a:extLst>
              <a:ext uri="{FF2B5EF4-FFF2-40B4-BE49-F238E27FC236}">
                <a16:creationId xmlns:a16="http://schemas.microsoft.com/office/drawing/2014/main" id="{3792F6C2-4173-0FF5-FBA0-05AD678F85F0}"/>
              </a:ext>
            </a:extLst>
          </p:cNvPr>
          <p:cNvPicPr>
            <a:picLocks noChangeAspect="1"/>
          </p:cNvPicPr>
          <p:nvPr/>
        </p:nvPicPr>
        <p:blipFill rotWithShape="1">
          <a:blip r:embed="rId5"/>
          <a:srcRect l="789" r="777"/>
          <a:stretch/>
        </p:blipFill>
        <p:spPr>
          <a:xfrm>
            <a:off x="-10020" y="3346616"/>
            <a:ext cx="12202020" cy="3510938"/>
          </a:xfrm>
          <a:prstGeom prst="rect">
            <a:avLst/>
          </a:prstGeom>
        </p:spPr>
      </p:pic>
      <p:pic>
        <p:nvPicPr>
          <p:cNvPr id="9" name="Picture 8">
            <a:extLst>
              <a:ext uri="{FF2B5EF4-FFF2-40B4-BE49-F238E27FC236}">
                <a16:creationId xmlns:a16="http://schemas.microsoft.com/office/drawing/2014/main" id="{6615A6E4-4F40-0D3C-C35F-C92C368170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8166" y="6352195"/>
            <a:ext cx="765193" cy="367323"/>
          </a:xfrm>
          <a:prstGeom prst="rect">
            <a:avLst/>
          </a:prstGeom>
        </p:spPr>
      </p:pic>
    </p:spTree>
    <p:extLst>
      <p:ext uri="{BB962C8B-B14F-4D97-AF65-F5344CB8AC3E}">
        <p14:creationId xmlns:p14="http://schemas.microsoft.com/office/powerpoint/2010/main" val="42505852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3" name="Title 1">
            <a:extLst>
              <a:ext uri="{FF2B5EF4-FFF2-40B4-BE49-F238E27FC236}">
                <a16:creationId xmlns:a16="http://schemas.microsoft.com/office/drawing/2014/main" id="{D1B535BB-649C-187F-2C7B-D7B06AE0BDFB}"/>
              </a:ext>
            </a:extLst>
          </p:cNvPr>
          <p:cNvSpPr>
            <a:spLocks noGrp="1"/>
          </p:cNvSpPr>
          <p:nvPr>
            <p:ph type="title"/>
          </p:nvPr>
        </p:nvSpPr>
        <p:spPr>
          <a:xfrm>
            <a:off x="263524" y="260351"/>
            <a:ext cx="11593513" cy="720378"/>
          </a:xfrm>
        </p:spPr>
        <p:txBody>
          <a:bodyPr/>
          <a:lstStyle/>
          <a:p>
            <a:r>
              <a:rPr lang="en-US" noProof="0"/>
              <a:t>Game-Over</a:t>
            </a:r>
          </a:p>
        </p:txBody>
      </p:sp>
      <p:sp>
        <p:nvSpPr>
          <p:cNvPr id="1045" name="Text Placeholder 2">
            <a:extLst>
              <a:ext uri="{FF2B5EF4-FFF2-40B4-BE49-F238E27FC236}">
                <a16:creationId xmlns:a16="http://schemas.microsoft.com/office/drawing/2014/main" id="{B5B221B7-7EE3-900F-225C-DDD5571C1BE8}"/>
              </a:ext>
            </a:extLst>
          </p:cNvPr>
          <p:cNvSpPr>
            <a:spLocks noGrp="1"/>
          </p:cNvSpPr>
          <p:nvPr>
            <p:ph type="body" sz="quarter" idx="13"/>
          </p:nvPr>
        </p:nvSpPr>
        <p:spPr>
          <a:xfrm>
            <a:off x="263525" y="1268413"/>
            <a:ext cx="3775075" cy="5329237"/>
          </a:xfrm>
        </p:spPr>
        <p:txBody>
          <a:bodyPr/>
          <a:lstStyle/>
          <a:p>
            <a:pPr>
              <a:buNone/>
            </a:pPr>
            <a:r>
              <a:rPr lang="en-US" sz="1400" kern="100" noProof="0" dirty="0">
                <a:effectLst/>
                <a:latin typeface="+mn-lt"/>
                <a:ea typeface="Aptos" panose="020B0004020202020204" pitchFamily="34" charset="0"/>
                <a:cs typeface="Arial" panose="020B0604020202020204" pitchFamily="34" charset="0"/>
              </a:rPr>
              <a:t>Thank you for listening</a:t>
            </a:r>
            <a:endParaRPr lang="en-US" sz="1400" kern="100" noProof="0" dirty="0">
              <a:solidFill>
                <a:schemeClr val="accent2">
                  <a:lumMod val="60000"/>
                  <a:lumOff val="40000"/>
                </a:schemeClr>
              </a:solidFill>
              <a:effectLst/>
              <a:latin typeface="+mn-lt"/>
              <a:ea typeface="Aptos" panose="020B0004020202020204" pitchFamily="34" charset="0"/>
              <a:cs typeface="Arial" panose="020B0604020202020204" pitchFamily="34" charset="0"/>
            </a:endParaRPr>
          </a:p>
          <a:p>
            <a:endParaRPr lang="en-US" noProof="0" dirty="0"/>
          </a:p>
        </p:txBody>
      </p:sp>
      <p:pic>
        <p:nvPicPr>
          <p:cNvPr id="1038" name="Picture 14">
            <a:extLst>
              <a:ext uri="{FF2B5EF4-FFF2-40B4-BE49-F238E27FC236}">
                <a16:creationId xmlns:a16="http://schemas.microsoft.com/office/drawing/2014/main" id="{F7F7D7DA-C777-FE54-66E6-EFFB64F724C7}"/>
              </a:ext>
            </a:extLst>
          </p:cNvPr>
          <p:cNvPicPr>
            <a:picLocks noGrp="1" noChangeAspect="1" noChangeArrowheads="1"/>
          </p:cNvPicPr>
          <p:nvPr>
            <p:ph sz="quarter" idx="14"/>
          </p:nvPr>
        </p:nvPicPr>
        <p:blipFill>
          <a:blip r:embed="rId2">
            <a:extLst>
              <a:ext uri="{28A0092B-C50C-407E-A947-70E740481C1C}">
                <a14:useLocalDpi xmlns:a14="http://schemas.microsoft.com/office/drawing/2010/main" val="0"/>
              </a:ext>
            </a:extLst>
          </a:blip>
          <a:srcRect l="9166" r="9164" b="-2"/>
          <a:stretch>
            <a:fillRect/>
          </a:stretch>
        </p:blipFill>
        <p:spPr bwMode="auto">
          <a:xfrm>
            <a:off x="4191001" y="1268413"/>
            <a:ext cx="7737474" cy="5329237"/>
          </a:xfrm>
          <a:prstGeom prst="rect">
            <a:avLst/>
          </a:prstGeom>
          <a:solidFill>
            <a:srgbClr val="FFFFFF"/>
          </a:solidFill>
        </p:spPr>
      </p:pic>
    </p:spTree>
    <p:extLst>
      <p:ext uri="{BB962C8B-B14F-4D97-AF65-F5344CB8AC3E}">
        <p14:creationId xmlns:p14="http://schemas.microsoft.com/office/powerpoint/2010/main" val="6893522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0AE7B-45C3-56C3-702E-10330D99B5A5}"/>
              </a:ext>
            </a:extLst>
          </p:cNvPr>
          <p:cNvPicPr>
            <a:picLocks noChangeAspect="1"/>
          </p:cNvPicPr>
          <p:nvPr/>
        </p:nvPicPr>
        <p:blipFill>
          <a:blip r:embed="rId2"/>
          <a:stretch>
            <a:fillRect/>
          </a:stretch>
        </p:blipFill>
        <p:spPr>
          <a:xfrm>
            <a:off x="1294730" y="85258"/>
            <a:ext cx="9602540" cy="6687483"/>
          </a:xfrm>
          <a:prstGeom prst="rect">
            <a:avLst/>
          </a:prstGeom>
        </p:spPr>
      </p:pic>
    </p:spTree>
    <p:extLst>
      <p:ext uri="{BB962C8B-B14F-4D97-AF65-F5344CB8AC3E}">
        <p14:creationId xmlns:p14="http://schemas.microsoft.com/office/powerpoint/2010/main" val="1366747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69875-5D40-CDF8-B8BA-F22ABE15BCD9}"/>
            </a:ext>
          </a:extLst>
        </p:cNvPr>
        <p:cNvGrpSpPr/>
        <p:nvPr/>
      </p:nvGrpSpPr>
      <p:grpSpPr>
        <a:xfrm>
          <a:off x="0" y="0"/>
          <a:ext cx="0" cy="0"/>
          <a:chOff x="0" y="0"/>
          <a:chExt cx="0" cy="0"/>
        </a:xfrm>
      </p:grpSpPr>
      <p:grpSp>
        <p:nvGrpSpPr>
          <p:cNvPr id="1796" name="Group 1795">
            <a:extLst>
              <a:ext uri="{FF2B5EF4-FFF2-40B4-BE49-F238E27FC236}">
                <a16:creationId xmlns:a16="http://schemas.microsoft.com/office/drawing/2014/main" id="{C183CECA-4F5E-1F6A-2E22-2325F2572FF6}"/>
              </a:ext>
            </a:extLst>
          </p:cNvPr>
          <p:cNvGrpSpPr/>
          <p:nvPr/>
        </p:nvGrpSpPr>
        <p:grpSpPr>
          <a:xfrm>
            <a:off x="-11289" y="-36622"/>
            <a:ext cx="12214269" cy="6924924"/>
            <a:chOff x="-11291" y="-37073"/>
            <a:chExt cx="12215859" cy="6925826"/>
          </a:xfrm>
        </p:grpSpPr>
        <p:sp>
          <p:nvSpPr>
            <p:cNvPr id="1779" name="Freeform: Shape 1778">
              <a:extLst>
                <a:ext uri="{FF2B5EF4-FFF2-40B4-BE49-F238E27FC236}">
                  <a16:creationId xmlns:a16="http://schemas.microsoft.com/office/drawing/2014/main" id="{8D3D71BE-EE85-06F5-EF61-9CC729AA9769}"/>
                </a:ext>
              </a:extLst>
            </p:cNvPr>
            <p:cNvSpPr>
              <a:spLocks noChangeAspect="1"/>
            </p:cNvSpPr>
            <p:nvPr/>
          </p:nvSpPr>
          <p:spPr bwMode="gray">
            <a:xfrm>
              <a:off x="7566070" y="-12257"/>
              <a:ext cx="4616170" cy="2152973"/>
            </a:xfrm>
            <a:custGeom>
              <a:avLst/>
              <a:gdLst>
                <a:gd name="connsiteX0" fmla="*/ 2580526 w 4616170"/>
                <a:gd name="connsiteY0" fmla="*/ 0 h 2152973"/>
                <a:gd name="connsiteX1" fmla="*/ 3608613 w 4616170"/>
                <a:gd name="connsiteY1" fmla="*/ 0 h 2152973"/>
                <a:gd name="connsiteX2" fmla="*/ 3347958 w 4616170"/>
                <a:gd name="connsiteY2" fmla="*/ 143334 h 2152973"/>
                <a:gd name="connsiteX3" fmla="*/ 3471839 w 4616170"/>
                <a:gd name="connsiteY3" fmla="*/ 116892 h 2152973"/>
                <a:gd name="connsiteX4" fmla="*/ 3446427 w 4616170"/>
                <a:gd name="connsiteY4" fmla="*/ 90449 h 2152973"/>
                <a:gd name="connsiteX5" fmla="*/ 3643366 w 4616170"/>
                <a:gd name="connsiteY5" fmla="*/ 47480 h 2152973"/>
                <a:gd name="connsiteX6" fmla="*/ 3589367 w 4616170"/>
                <a:gd name="connsiteY6" fmla="*/ 57396 h 2152973"/>
                <a:gd name="connsiteX7" fmla="*/ 3602072 w 4616170"/>
                <a:gd name="connsiteY7" fmla="*/ 17732 h 2152973"/>
                <a:gd name="connsiteX8" fmla="*/ 3710071 w 4616170"/>
                <a:gd name="connsiteY8" fmla="*/ 47480 h 2152973"/>
                <a:gd name="connsiteX9" fmla="*/ 3729129 w 4616170"/>
                <a:gd name="connsiteY9" fmla="*/ 17732 h 2152973"/>
                <a:gd name="connsiteX10" fmla="*/ 3751365 w 4616170"/>
                <a:gd name="connsiteY10" fmla="*/ 90449 h 2152973"/>
                <a:gd name="connsiteX11" fmla="*/ 3805364 w 4616170"/>
                <a:gd name="connsiteY11" fmla="*/ 93754 h 2152973"/>
                <a:gd name="connsiteX12" fmla="*/ 3757717 w 4616170"/>
                <a:gd name="connsiteY12" fmla="*/ 64007 h 2152973"/>
                <a:gd name="connsiteX13" fmla="*/ 3859363 w 4616170"/>
                <a:gd name="connsiteY13" fmla="*/ 47480 h 2152973"/>
                <a:gd name="connsiteX14" fmla="*/ 3986420 w 4616170"/>
                <a:gd name="connsiteY14" fmla="*/ 64007 h 2152973"/>
                <a:gd name="connsiteX15" fmla="*/ 3973715 w 4616170"/>
                <a:gd name="connsiteY15" fmla="*/ 90449 h 2152973"/>
                <a:gd name="connsiteX16" fmla="*/ 4081713 w 4616170"/>
                <a:gd name="connsiteY16" fmla="*/ 110281 h 2152973"/>
                <a:gd name="connsiteX17" fmla="*/ 4177006 w 4616170"/>
                <a:gd name="connsiteY17" fmla="*/ 106976 h 2152973"/>
                <a:gd name="connsiteX18" fmla="*/ 4180183 w 4616170"/>
                <a:gd name="connsiteY18" fmla="*/ 40869 h 2152973"/>
                <a:gd name="connsiteX19" fmla="*/ 4208771 w 4616170"/>
                <a:gd name="connsiteY19" fmla="*/ 30953 h 2152973"/>
                <a:gd name="connsiteX20" fmla="*/ 4450179 w 4616170"/>
                <a:gd name="connsiteY20" fmla="*/ 106976 h 2152973"/>
                <a:gd name="connsiteX21" fmla="*/ 4415239 w 4616170"/>
                <a:gd name="connsiteY21" fmla="*/ 219357 h 2152973"/>
                <a:gd name="connsiteX22" fmla="*/ 4529590 w 4616170"/>
                <a:gd name="connsiteY22" fmla="*/ 298685 h 2152973"/>
                <a:gd name="connsiteX23" fmla="*/ 4589942 w 4616170"/>
                <a:gd name="connsiteY23" fmla="*/ 189609 h 2152973"/>
                <a:gd name="connsiteX24" fmla="*/ 4616170 w 4616170"/>
                <a:gd name="connsiteY24" fmla="*/ 219000 h 2152973"/>
                <a:gd name="connsiteX25" fmla="*/ 4616170 w 4616170"/>
                <a:gd name="connsiteY25" fmla="*/ 1811513 h 2152973"/>
                <a:gd name="connsiteX26" fmla="*/ 4520061 w 4616170"/>
                <a:gd name="connsiteY26" fmla="*/ 1838967 h 2152973"/>
                <a:gd name="connsiteX27" fmla="*/ 4497825 w 4616170"/>
                <a:gd name="connsiteY27" fmla="*/ 1766250 h 2152973"/>
                <a:gd name="connsiteX28" fmla="*/ 4364415 w 4616170"/>
                <a:gd name="connsiteY28" fmla="*/ 1723280 h 2152973"/>
                <a:gd name="connsiteX29" fmla="*/ 4285005 w 4616170"/>
                <a:gd name="connsiteY29" fmla="*/ 1531571 h 2152973"/>
                <a:gd name="connsiteX30" fmla="*/ 4196065 w 4616170"/>
                <a:gd name="connsiteY30" fmla="*/ 1495213 h 2152973"/>
                <a:gd name="connsiteX31" fmla="*/ 4040420 w 4616170"/>
                <a:gd name="connsiteY31" fmla="*/ 1548098 h 2152973"/>
                <a:gd name="connsiteX32" fmla="*/ 4072184 w 4616170"/>
                <a:gd name="connsiteY32" fmla="*/ 1587762 h 2152973"/>
                <a:gd name="connsiteX33" fmla="*/ 4005479 w 4616170"/>
                <a:gd name="connsiteY33" fmla="*/ 1703448 h 2152973"/>
                <a:gd name="connsiteX34" fmla="*/ 3945127 w 4616170"/>
                <a:gd name="connsiteY34" fmla="*/ 1733196 h 2152973"/>
                <a:gd name="connsiteX35" fmla="*/ 3878422 w 4616170"/>
                <a:gd name="connsiteY35" fmla="*/ 1706754 h 2152973"/>
                <a:gd name="connsiteX36" fmla="*/ 3799011 w 4616170"/>
                <a:gd name="connsiteY36" fmla="*/ 1693532 h 2152973"/>
                <a:gd name="connsiteX37" fmla="*/ 3592543 w 4616170"/>
                <a:gd name="connsiteY37" fmla="*/ 1746418 h 2152973"/>
                <a:gd name="connsiteX38" fmla="*/ 3414663 w 4616170"/>
                <a:gd name="connsiteY38" fmla="*/ 1670395 h 2152973"/>
                <a:gd name="connsiteX39" fmla="*/ 3297135 w 4616170"/>
                <a:gd name="connsiteY39" fmla="*/ 1680311 h 2152973"/>
                <a:gd name="connsiteX40" fmla="*/ 3255841 w 4616170"/>
                <a:gd name="connsiteY40" fmla="*/ 1617510 h 2152973"/>
                <a:gd name="connsiteX41" fmla="*/ 3141490 w 4616170"/>
                <a:gd name="connsiteY41" fmla="*/ 1574541 h 2152973"/>
                <a:gd name="connsiteX42" fmla="*/ 3081138 w 4616170"/>
                <a:gd name="connsiteY42" fmla="*/ 1620815 h 2152973"/>
                <a:gd name="connsiteX43" fmla="*/ 3077961 w 4616170"/>
                <a:gd name="connsiteY43" fmla="*/ 1706754 h 2152973"/>
                <a:gd name="connsiteX44" fmla="*/ 2817494 w 4616170"/>
                <a:gd name="connsiteY44" fmla="*/ 1667090 h 2152973"/>
                <a:gd name="connsiteX45" fmla="*/ 2677731 w 4616170"/>
                <a:gd name="connsiteY45" fmla="*/ 1746418 h 2152973"/>
                <a:gd name="connsiteX46" fmla="*/ 2604673 w 4616170"/>
                <a:gd name="connsiteY46" fmla="*/ 1779471 h 2152973"/>
                <a:gd name="connsiteX47" fmla="*/ 2512557 w 4616170"/>
                <a:gd name="connsiteY47" fmla="*/ 1716670 h 2152973"/>
                <a:gd name="connsiteX48" fmla="*/ 2452205 w 4616170"/>
                <a:gd name="connsiteY48" fmla="*/ 1749723 h 2152973"/>
                <a:gd name="connsiteX49" fmla="*/ 2344206 w 4616170"/>
                <a:gd name="connsiteY49" fmla="*/ 1706754 h 2152973"/>
                <a:gd name="connsiteX50" fmla="*/ 2302912 w 4616170"/>
                <a:gd name="connsiteY50" fmla="*/ 1703448 h 2152973"/>
                <a:gd name="connsiteX51" fmla="*/ 2271148 w 4616170"/>
                <a:gd name="connsiteY51" fmla="*/ 1637342 h 2152973"/>
                <a:gd name="connsiteX52" fmla="*/ 2210796 w 4616170"/>
                <a:gd name="connsiteY52" fmla="*/ 1637342 h 2152973"/>
                <a:gd name="connsiteX53" fmla="*/ 2185384 w 4616170"/>
                <a:gd name="connsiteY53" fmla="*/ 1647258 h 2152973"/>
                <a:gd name="connsiteX54" fmla="*/ 2140914 w 4616170"/>
                <a:gd name="connsiteY54" fmla="*/ 1597678 h 2152973"/>
                <a:gd name="connsiteX55" fmla="*/ 2109150 w 4616170"/>
                <a:gd name="connsiteY55" fmla="*/ 1610899 h 2152973"/>
                <a:gd name="connsiteX56" fmla="*/ 2077386 w 4616170"/>
                <a:gd name="connsiteY56" fmla="*/ 1627426 h 2152973"/>
                <a:gd name="connsiteX57" fmla="*/ 1956681 w 4616170"/>
                <a:gd name="connsiteY57" fmla="*/ 1521655 h 2152973"/>
                <a:gd name="connsiteX58" fmla="*/ 1921741 w 4616170"/>
                <a:gd name="connsiteY58" fmla="*/ 1511739 h 2152973"/>
                <a:gd name="connsiteX59" fmla="*/ 1839153 w 4616170"/>
                <a:gd name="connsiteY59" fmla="*/ 1432412 h 2152973"/>
                <a:gd name="connsiteX60" fmla="*/ 1762919 w 4616170"/>
                <a:gd name="connsiteY60" fmla="*/ 1481992 h 2152973"/>
                <a:gd name="connsiteX61" fmla="*/ 1747037 w 4616170"/>
                <a:gd name="connsiteY61" fmla="*/ 1448938 h 2152973"/>
                <a:gd name="connsiteX62" fmla="*/ 1632685 w 4616170"/>
                <a:gd name="connsiteY62" fmla="*/ 1442328 h 2152973"/>
                <a:gd name="connsiteX63" fmla="*/ 1591392 w 4616170"/>
                <a:gd name="connsiteY63" fmla="*/ 1386137 h 2152973"/>
                <a:gd name="connsiteX64" fmla="*/ 1531039 w 4616170"/>
                <a:gd name="connsiteY64" fmla="*/ 1389442 h 2152973"/>
                <a:gd name="connsiteX65" fmla="*/ 1508805 w 4616170"/>
                <a:gd name="connsiteY65" fmla="*/ 1415885 h 2152973"/>
                <a:gd name="connsiteX66" fmla="*/ 1432570 w 4616170"/>
                <a:gd name="connsiteY66" fmla="*/ 1429106 h 2152973"/>
                <a:gd name="connsiteX67" fmla="*/ 1410335 w 4616170"/>
                <a:gd name="connsiteY67" fmla="*/ 1415885 h 2152973"/>
                <a:gd name="connsiteX68" fmla="*/ 1381747 w 4616170"/>
                <a:gd name="connsiteY68" fmla="*/ 1458854 h 2152973"/>
                <a:gd name="connsiteX69" fmla="*/ 1359512 w 4616170"/>
                <a:gd name="connsiteY69" fmla="*/ 1448938 h 2152973"/>
                <a:gd name="connsiteX70" fmla="*/ 1267396 w 4616170"/>
                <a:gd name="connsiteY70" fmla="*/ 1462160 h 2152973"/>
                <a:gd name="connsiteX71" fmla="*/ 1235631 w 4616170"/>
                <a:gd name="connsiteY71" fmla="*/ 1448938 h 2152973"/>
                <a:gd name="connsiteX72" fmla="*/ 1226102 w 4616170"/>
                <a:gd name="connsiteY72" fmla="*/ 1462160 h 2152973"/>
                <a:gd name="connsiteX73" fmla="*/ 1273749 w 4616170"/>
                <a:gd name="connsiteY73" fmla="*/ 1511739 h 2152973"/>
                <a:gd name="connsiteX74" fmla="*/ 1241984 w 4616170"/>
                <a:gd name="connsiteY74" fmla="*/ 1541487 h 2152973"/>
                <a:gd name="connsiteX75" fmla="*/ 1245161 w 4616170"/>
                <a:gd name="connsiteY75" fmla="*/ 1584457 h 2152973"/>
                <a:gd name="connsiteX76" fmla="*/ 1295984 w 4616170"/>
                <a:gd name="connsiteY76" fmla="*/ 1587762 h 2152973"/>
                <a:gd name="connsiteX77" fmla="*/ 1318219 w 4616170"/>
                <a:gd name="connsiteY77" fmla="*/ 1627426 h 2152973"/>
                <a:gd name="connsiteX78" fmla="*/ 1305513 w 4616170"/>
                <a:gd name="connsiteY78" fmla="*/ 1657174 h 2152973"/>
                <a:gd name="connsiteX79" fmla="*/ 1267396 w 4616170"/>
                <a:gd name="connsiteY79" fmla="*/ 1637342 h 2152973"/>
                <a:gd name="connsiteX80" fmla="*/ 1235631 w 4616170"/>
                <a:gd name="connsiteY80" fmla="*/ 1653868 h 2152973"/>
                <a:gd name="connsiteX81" fmla="*/ 1207044 w 4616170"/>
                <a:gd name="connsiteY81" fmla="*/ 1637342 h 2152973"/>
                <a:gd name="connsiteX82" fmla="*/ 1194338 w 4616170"/>
                <a:gd name="connsiteY82" fmla="*/ 1610899 h 2152973"/>
                <a:gd name="connsiteX83" fmla="*/ 1159397 w 4616170"/>
                <a:gd name="connsiteY83" fmla="*/ 1627426 h 2152973"/>
                <a:gd name="connsiteX84" fmla="*/ 1130809 w 4616170"/>
                <a:gd name="connsiteY84" fmla="*/ 1610899 h 2152973"/>
                <a:gd name="connsiteX85" fmla="*/ 1102221 w 4616170"/>
                <a:gd name="connsiteY85" fmla="*/ 1637342 h 2152973"/>
                <a:gd name="connsiteX86" fmla="*/ 1064104 w 4616170"/>
                <a:gd name="connsiteY86" fmla="*/ 1640647 h 2152973"/>
                <a:gd name="connsiteX87" fmla="*/ 1038693 w 4616170"/>
                <a:gd name="connsiteY87" fmla="*/ 1610899 h 2152973"/>
                <a:gd name="connsiteX88" fmla="*/ 898930 w 4616170"/>
                <a:gd name="connsiteY88" fmla="*/ 1600983 h 2152973"/>
                <a:gd name="connsiteX89" fmla="*/ 883048 w 4616170"/>
                <a:gd name="connsiteY89" fmla="*/ 1617510 h 2152973"/>
                <a:gd name="connsiteX90" fmla="*/ 870342 w 4616170"/>
                <a:gd name="connsiteY90" fmla="*/ 1617510 h 2152973"/>
                <a:gd name="connsiteX91" fmla="*/ 848107 w 4616170"/>
                <a:gd name="connsiteY91" fmla="*/ 1650563 h 2152973"/>
                <a:gd name="connsiteX92" fmla="*/ 851283 w 4616170"/>
                <a:gd name="connsiteY92" fmla="*/ 1683616 h 2152973"/>
                <a:gd name="connsiteX93" fmla="*/ 835401 w 4616170"/>
                <a:gd name="connsiteY93" fmla="*/ 1683616 h 2152973"/>
                <a:gd name="connsiteX94" fmla="*/ 822695 w 4616170"/>
                <a:gd name="connsiteY94" fmla="*/ 1657174 h 2152973"/>
                <a:gd name="connsiteX95" fmla="*/ 803637 w 4616170"/>
                <a:gd name="connsiteY95" fmla="*/ 1660479 h 2152973"/>
                <a:gd name="connsiteX96" fmla="*/ 797284 w 4616170"/>
                <a:gd name="connsiteY96" fmla="*/ 1756334 h 2152973"/>
                <a:gd name="connsiteX97" fmla="*/ 819519 w 4616170"/>
                <a:gd name="connsiteY97" fmla="*/ 1786082 h 2152973"/>
                <a:gd name="connsiteX98" fmla="*/ 819519 w 4616170"/>
                <a:gd name="connsiteY98" fmla="*/ 1812524 h 2152973"/>
                <a:gd name="connsiteX99" fmla="*/ 841754 w 4616170"/>
                <a:gd name="connsiteY99" fmla="*/ 1809219 h 2152973"/>
                <a:gd name="connsiteX100" fmla="*/ 870342 w 4616170"/>
                <a:gd name="connsiteY100" fmla="*/ 1795998 h 2152973"/>
                <a:gd name="connsiteX101" fmla="*/ 895753 w 4616170"/>
                <a:gd name="connsiteY101" fmla="*/ 1838967 h 2152973"/>
                <a:gd name="connsiteX102" fmla="*/ 914812 w 4616170"/>
                <a:gd name="connsiteY102" fmla="*/ 1865409 h 2152973"/>
                <a:gd name="connsiteX103" fmla="*/ 933871 w 4616170"/>
                <a:gd name="connsiteY103" fmla="*/ 1901768 h 2152973"/>
                <a:gd name="connsiteX104" fmla="*/ 965635 w 4616170"/>
                <a:gd name="connsiteY104" fmla="*/ 1908379 h 2152973"/>
                <a:gd name="connsiteX105" fmla="*/ 924341 w 4616170"/>
                <a:gd name="connsiteY105" fmla="*/ 1938127 h 2152973"/>
                <a:gd name="connsiteX106" fmla="*/ 895753 w 4616170"/>
                <a:gd name="connsiteY106" fmla="*/ 1911684 h 2152973"/>
                <a:gd name="connsiteX107" fmla="*/ 867166 w 4616170"/>
                <a:gd name="connsiteY107" fmla="*/ 2020760 h 2152973"/>
                <a:gd name="connsiteX108" fmla="*/ 902106 w 4616170"/>
                <a:gd name="connsiteY108" fmla="*/ 2047202 h 2152973"/>
                <a:gd name="connsiteX109" fmla="*/ 933871 w 4616170"/>
                <a:gd name="connsiteY109" fmla="*/ 2152973 h 2152973"/>
                <a:gd name="connsiteX110" fmla="*/ 905283 w 4616170"/>
                <a:gd name="connsiteY110" fmla="*/ 2133141 h 2152973"/>
                <a:gd name="connsiteX111" fmla="*/ 876695 w 4616170"/>
                <a:gd name="connsiteY111" fmla="*/ 2123225 h 2152973"/>
                <a:gd name="connsiteX112" fmla="*/ 841754 w 4616170"/>
                <a:gd name="connsiteY112" fmla="*/ 2116614 h 2152973"/>
                <a:gd name="connsiteX113" fmla="*/ 819519 w 4616170"/>
                <a:gd name="connsiteY113" fmla="*/ 2106698 h 2152973"/>
                <a:gd name="connsiteX114" fmla="*/ 794108 w 4616170"/>
                <a:gd name="connsiteY114" fmla="*/ 2100088 h 2152973"/>
                <a:gd name="connsiteX115" fmla="*/ 775049 w 4616170"/>
                <a:gd name="connsiteY115" fmla="*/ 2063729 h 2152973"/>
                <a:gd name="connsiteX116" fmla="*/ 730579 w 4616170"/>
                <a:gd name="connsiteY116" fmla="*/ 2086866 h 2152973"/>
                <a:gd name="connsiteX117" fmla="*/ 689286 w 4616170"/>
                <a:gd name="connsiteY117" fmla="*/ 2083561 h 2152973"/>
                <a:gd name="connsiteX118" fmla="*/ 663874 w 4616170"/>
                <a:gd name="connsiteY118" fmla="*/ 2053813 h 2152973"/>
                <a:gd name="connsiteX119" fmla="*/ 593993 w 4616170"/>
                <a:gd name="connsiteY119" fmla="*/ 2024065 h 2152973"/>
                <a:gd name="connsiteX120" fmla="*/ 524111 w 4616170"/>
                <a:gd name="connsiteY120" fmla="*/ 2027370 h 2152973"/>
                <a:gd name="connsiteX121" fmla="*/ 451053 w 4616170"/>
                <a:gd name="connsiteY121" fmla="*/ 1977791 h 2152973"/>
                <a:gd name="connsiteX122" fmla="*/ 508229 w 4616170"/>
                <a:gd name="connsiteY122" fmla="*/ 1928211 h 2152973"/>
                <a:gd name="connsiteX123" fmla="*/ 514582 w 4616170"/>
                <a:gd name="connsiteY123" fmla="*/ 1888547 h 2152973"/>
                <a:gd name="connsiteX124" fmla="*/ 514582 w 4616170"/>
                <a:gd name="connsiteY124" fmla="*/ 1845577 h 2152973"/>
                <a:gd name="connsiteX125" fmla="*/ 517758 w 4616170"/>
                <a:gd name="connsiteY125" fmla="*/ 1815830 h 2152973"/>
                <a:gd name="connsiteX126" fmla="*/ 555876 w 4616170"/>
                <a:gd name="connsiteY126" fmla="*/ 1802608 h 2152973"/>
                <a:gd name="connsiteX127" fmla="*/ 536817 w 4616170"/>
                <a:gd name="connsiteY127" fmla="*/ 1739807 h 2152973"/>
                <a:gd name="connsiteX128" fmla="*/ 492347 w 4616170"/>
                <a:gd name="connsiteY128" fmla="*/ 1723280 h 2152973"/>
                <a:gd name="connsiteX129" fmla="*/ 470112 w 4616170"/>
                <a:gd name="connsiteY129" fmla="*/ 1713364 h 2152973"/>
                <a:gd name="connsiteX130" fmla="*/ 441524 w 4616170"/>
                <a:gd name="connsiteY130" fmla="*/ 1723280 h 2152973"/>
                <a:gd name="connsiteX131" fmla="*/ 374819 w 4616170"/>
                <a:gd name="connsiteY131" fmla="*/ 1706754 h 2152973"/>
                <a:gd name="connsiteX132" fmla="*/ 323996 w 4616170"/>
                <a:gd name="connsiteY132" fmla="*/ 1643953 h 2152973"/>
                <a:gd name="connsiteX133" fmla="*/ 282703 w 4616170"/>
                <a:gd name="connsiteY133" fmla="*/ 1624121 h 2152973"/>
                <a:gd name="connsiteX134" fmla="*/ 263644 w 4616170"/>
                <a:gd name="connsiteY134" fmla="*/ 1567930 h 2152973"/>
                <a:gd name="connsiteX135" fmla="*/ 225527 w 4616170"/>
                <a:gd name="connsiteY135" fmla="*/ 1561319 h 2152973"/>
                <a:gd name="connsiteX136" fmla="*/ 190586 w 4616170"/>
                <a:gd name="connsiteY136" fmla="*/ 1581151 h 2152973"/>
                <a:gd name="connsiteX137" fmla="*/ 168351 w 4616170"/>
                <a:gd name="connsiteY137" fmla="*/ 1591067 h 2152973"/>
                <a:gd name="connsiteX138" fmla="*/ 158822 w 4616170"/>
                <a:gd name="connsiteY138" fmla="*/ 1564625 h 2152973"/>
                <a:gd name="connsiteX139" fmla="*/ 139763 w 4616170"/>
                <a:gd name="connsiteY139" fmla="*/ 1541487 h 2152973"/>
                <a:gd name="connsiteX140" fmla="*/ 190586 w 4616170"/>
                <a:gd name="connsiteY140" fmla="*/ 1534877 h 2152973"/>
                <a:gd name="connsiteX141" fmla="*/ 187410 w 4616170"/>
                <a:gd name="connsiteY141" fmla="*/ 1518350 h 2152973"/>
                <a:gd name="connsiteX142" fmla="*/ 174704 w 4616170"/>
                <a:gd name="connsiteY142" fmla="*/ 1508434 h 2152973"/>
                <a:gd name="connsiteX143" fmla="*/ 158822 w 4616170"/>
                <a:gd name="connsiteY143" fmla="*/ 1495213 h 2152973"/>
                <a:gd name="connsiteX144" fmla="*/ 130234 w 4616170"/>
                <a:gd name="connsiteY144" fmla="*/ 1429106 h 2152973"/>
                <a:gd name="connsiteX145" fmla="*/ 92117 w 4616170"/>
                <a:gd name="connsiteY145" fmla="*/ 1392748 h 2152973"/>
                <a:gd name="connsiteX146" fmla="*/ 54000 w 4616170"/>
                <a:gd name="connsiteY146" fmla="*/ 1392748 h 2152973"/>
                <a:gd name="connsiteX147" fmla="*/ 12706 w 4616170"/>
                <a:gd name="connsiteY147" fmla="*/ 1392748 h 2152973"/>
                <a:gd name="connsiteX148" fmla="*/ 0 w 4616170"/>
                <a:gd name="connsiteY148" fmla="*/ 1343168 h 2152973"/>
                <a:gd name="connsiteX149" fmla="*/ 25412 w 4616170"/>
                <a:gd name="connsiteY149" fmla="*/ 1310115 h 2152973"/>
                <a:gd name="connsiteX150" fmla="*/ 41294 w 4616170"/>
                <a:gd name="connsiteY150" fmla="*/ 1250619 h 2152973"/>
                <a:gd name="connsiteX151" fmla="*/ 69882 w 4616170"/>
                <a:gd name="connsiteY151" fmla="*/ 1197733 h 2152973"/>
                <a:gd name="connsiteX152" fmla="*/ 47647 w 4616170"/>
                <a:gd name="connsiteY152" fmla="*/ 1134932 h 2152973"/>
                <a:gd name="connsiteX153" fmla="*/ 47647 w 4616170"/>
                <a:gd name="connsiteY153" fmla="*/ 1098574 h 2152973"/>
                <a:gd name="connsiteX154" fmla="*/ 146116 w 4616170"/>
                <a:gd name="connsiteY154" fmla="*/ 1082047 h 2152973"/>
                <a:gd name="connsiteX155" fmla="*/ 76235 w 4616170"/>
                <a:gd name="connsiteY155" fmla="*/ 1062215 h 2152973"/>
                <a:gd name="connsiteX156" fmla="*/ 79411 w 4616170"/>
                <a:gd name="connsiteY156" fmla="*/ 1035772 h 2152973"/>
                <a:gd name="connsiteX157" fmla="*/ 34941 w 4616170"/>
                <a:gd name="connsiteY157" fmla="*/ 1042383 h 2152973"/>
                <a:gd name="connsiteX158" fmla="*/ 200115 w 4616170"/>
                <a:gd name="connsiteY158" fmla="*/ 896949 h 2152973"/>
                <a:gd name="connsiteX159" fmla="*/ 127057 w 4616170"/>
                <a:gd name="connsiteY159" fmla="*/ 744904 h 2152973"/>
                <a:gd name="connsiteX160" fmla="*/ 146116 w 4616170"/>
                <a:gd name="connsiteY160" fmla="*/ 672187 h 2152973"/>
                <a:gd name="connsiteX161" fmla="*/ 101646 w 4616170"/>
                <a:gd name="connsiteY161" fmla="*/ 589553 h 2152973"/>
                <a:gd name="connsiteX162" fmla="*/ 136587 w 4616170"/>
                <a:gd name="connsiteY162" fmla="*/ 543279 h 2152973"/>
                <a:gd name="connsiteX163" fmla="*/ 76235 w 4616170"/>
                <a:gd name="connsiteY163" fmla="*/ 480478 h 2152973"/>
                <a:gd name="connsiteX164" fmla="*/ 92117 w 4616170"/>
                <a:gd name="connsiteY164" fmla="*/ 427592 h 2152973"/>
                <a:gd name="connsiteX165" fmla="*/ 174704 w 4616170"/>
                <a:gd name="connsiteY165" fmla="*/ 368097 h 2152973"/>
                <a:gd name="connsiteX166" fmla="*/ 219174 w 4616170"/>
                <a:gd name="connsiteY166" fmla="*/ 361486 h 2152973"/>
                <a:gd name="connsiteX167" fmla="*/ 273173 w 4616170"/>
                <a:gd name="connsiteY167" fmla="*/ 374707 h 2152973"/>
                <a:gd name="connsiteX168" fmla="*/ 225527 w 4616170"/>
                <a:gd name="connsiteY168" fmla="*/ 387929 h 2152973"/>
                <a:gd name="connsiteX169" fmla="*/ 263644 w 4616170"/>
                <a:gd name="connsiteY169" fmla="*/ 411066 h 2152973"/>
                <a:gd name="connsiteX170" fmla="*/ 390701 w 4616170"/>
                <a:gd name="connsiteY170" fmla="*/ 417676 h 2152973"/>
                <a:gd name="connsiteX171" fmla="*/ 619404 w 4616170"/>
                <a:gd name="connsiteY171" fmla="*/ 539974 h 2152973"/>
                <a:gd name="connsiteX172" fmla="*/ 622581 w 4616170"/>
                <a:gd name="connsiteY172" fmla="*/ 599469 h 2152973"/>
                <a:gd name="connsiteX173" fmla="*/ 527288 w 4616170"/>
                <a:gd name="connsiteY173" fmla="*/ 655660 h 2152973"/>
                <a:gd name="connsiteX174" fmla="*/ 219174 w 4616170"/>
                <a:gd name="connsiteY174" fmla="*/ 579637 h 2152973"/>
                <a:gd name="connsiteX175" fmla="*/ 346231 w 4616170"/>
                <a:gd name="connsiteY175" fmla="*/ 668881 h 2152973"/>
                <a:gd name="connsiteX176" fmla="*/ 343055 w 4616170"/>
                <a:gd name="connsiteY176" fmla="*/ 771346 h 2152973"/>
                <a:gd name="connsiteX177" fmla="*/ 463759 w 4616170"/>
                <a:gd name="connsiteY177" fmla="*/ 820926 h 2152973"/>
                <a:gd name="connsiteX178" fmla="*/ 498700 w 4616170"/>
                <a:gd name="connsiteY178" fmla="*/ 814316 h 2152973"/>
                <a:gd name="connsiteX179" fmla="*/ 479641 w 4616170"/>
                <a:gd name="connsiteY179" fmla="*/ 771346 h 2152973"/>
                <a:gd name="connsiteX180" fmla="*/ 422465 w 4616170"/>
                <a:gd name="connsiteY180" fmla="*/ 754820 h 2152973"/>
                <a:gd name="connsiteX181" fmla="*/ 438348 w 4616170"/>
                <a:gd name="connsiteY181" fmla="*/ 718461 h 2152973"/>
                <a:gd name="connsiteX182" fmla="*/ 492347 w 4616170"/>
                <a:gd name="connsiteY182" fmla="*/ 758125 h 2152973"/>
                <a:gd name="connsiteX183" fmla="*/ 613051 w 4616170"/>
                <a:gd name="connsiteY183" fmla="*/ 771346 h 2152973"/>
                <a:gd name="connsiteX184" fmla="*/ 562228 w 4616170"/>
                <a:gd name="connsiteY184" fmla="*/ 688713 h 2152973"/>
                <a:gd name="connsiteX185" fmla="*/ 673403 w 4616170"/>
                <a:gd name="connsiteY185" fmla="*/ 622607 h 2152973"/>
                <a:gd name="connsiteX186" fmla="*/ 752814 w 4616170"/>
                <a:gd name="connsiteY186" fmla="*/ 668881 h 2152973"/>
                <a:gd name="connsiteX187" fmla="*/ 749638 w 4616170"/>
                <a:gd name="connsiteY187" fmla="*/ 487088 h 2152973"/>
                <a:gd name="connsiteX188" fmla="*/ 717874 w 4616170"/>
                <a:gd name="connsiteY188" fmla="*/ 457340 h 2152973"/>
                <a:gd name="connsiteX189" fmla="*/ 851283 w 4616170"/>
                <a:gd name="connsiteY189" fmla="*/ 500310 h 2152973"/>
                <a:gd name="connsiteX190" fmla="*/ 860813 w 4616170"/>
                <a:gd name="connsiteY190" fmla="*/ 520142 h 2152973"/>
                <a:gd name="connsiteX191" fmla="*/ 787755 w 4616170"/>
                <a:gd name="connsiteY191" fmla="*/ 553195 h 2152973"/>
                <a:gd name="connsiteX192" fmla="*/ 860813 w 4616170"/>
                <a:gd name="connsiteY192" fmla="*/ 612691 h 2152973"/>
                <a:gd name="connsiteX193" fmla="*/ 921165 w 4616170"/>
                <a:gd name="connsiteY193" fmla="*/ 543279 h 2152973"/>
                <a:gd name="connsiteX194" fmla="*/ 1168927 w 4616170"/>
                <a:gd name="connsiteY194" fmla="*/ 434203 h 2152973"/>
                <a:gd name="connsiteX195" fmla="*/ 1207044 w 4616170"/>
                <a:gd name="connsiteY195" fmla="*/ 430898 h 2152973"/>
                <a:gd name="connsiteX196" fmla="*/ 1168927 w 4616170"/>
                <a:gd name="connsiteY196" fmla="*/ 447424 h 2152973"/>
                <a:gd name="connsiteX197" fmla="*/ 1210220 w 4616170"/>
                <a:gd name="connsiteY197" fmla="*/ 500310 h 2152973"/>
                <a:gd name="connsiteX198" fmla="*/ 1391277 w 4616170"/>
                <a:gd name="connsiteY198" fmla="*/ 430898 h 2152973"/>
                <a:gd name="connsiteX199" fmla="*/ 1432570 w 4616170"/>
                <a:gd name="connsiteY199" fmla="*/ 480478 h 2152973"/>
                <a:gd name="connsiteX200" fmla="*/ 1473864 w 4616170"/>
                <a:gd name="connsiteY200" fmla="*/ 444119 h 2152973"/>
                <a:gd name="connsiteX201" fmla="*/ 1451629 w 4616170"/>
                <a:gd name="connsiteY201" fmla="*/ 384623 h 2152973"/>
                <a:gd name="connsiteX202" fmla="*/ 1477040 w 4616170"/>
                <a:gd name="connsiteY202" fmla="*/ 364791 h 2152973"/>
                <a:gd name="connsiteX203" fmla="*/ 1616803 w 4616170"/>
                <a:gd name="connsiteY203" fmla="*/ 394539 h 2152973"/>
                <a:gd name="connsiteX204" fmla="*/ 1797860 w 4616170"/>
                <a:gd name="connsiteY204" fmla="*/ 497004 h 2152973"/>
                <a:gd name="connsiteX205" fmla="*/ 1832800 w 4616170"/>
                <a:gd name="connsiteY205" fmla="*/ 447424 h 2152973"/>
                <a:gd name="connsiteX206" fmla="*/ 1794683 w 4616170"/>
                <a:gd name="connsiteY206" fmla="*/ 394539 h 2152973"/>
                <a:gd name="connsiteX207" fmla="*/ 1737507 w 4616170"/>
                <a:gd name="connsiteY207" fmla="*/ 381318 h 2152973"/>
                <a:gd name="connsiteX208" fmla="*/ 1759743 w 4616170"/>
                <a:gd name="connsiteY208" fmla="*/ 298685 h 2152973"/>
                <a:gd name="connsiteX209" fmla="*/ 1721625 w 4616170"/>
                <a:gd name="connsiteY209" fmla="*/ 288769 h 2152973"/>
                <a:gd name="connsiteX210" fmla="*/ 1734331 w 4616170"/>
                <a:gd name="connsiteY210" fmla="*/ 249105 h 2152973"/>
                <a:gd name="connsiteX211" fmla="*/ 1801036 w 4616170"/>
                <a:gd name="connsiteY211" fmla="*/ 209441 h 2152973"/>
                <a:gd name="connsiteX212" fmla="*/ 1845506 w 4616170"/>
                <a:gd name="connsiteY212" fmla="*/ 110281 h 2152973"/>
                <a:gd name="connsiteX213" fmla="*/ 1937623 w 4616170"/>
                <a:gd name="connsiteY213" fmla="*/ 113586 h 2152973"/>
                <a:gd name="connsiteX214" fmla="*/ 1985269 w 4616170"/>
                <a:gd name="connsiteY214" fmla="*/ 126808 h 2152973"/>
                <a:gd name="connsiteX215" fmla="*/ 1950328 w 4616170"/>
                <a:gd name="connsiteY215" fmla="*/ 232578 h 2152973"/>
                <a:gd name="connsiteX216" fmla="*/ 1988445 w 4616170"/>
                <a:gd name="connsiteY216" fmla="*/ 282158 h 2152973"/>
                <a:gd name="connsiteX217" fmla="*/ 1975740 w 4616170"/>
                <a:gd name="connsiteY217" fmla="*/ 427592 h 2152973"/>
                <a:gd name="connsiteX218" fmla="*/ 2023386 w 4616170"/>
                <a:gd name="connsiteY218" fmla="*/ 477172 h 2152973"/>
                <a:gd name="connsiteX219" fmla="*/ 2004328 w 4616170"/>
                <a:gd name="connsiteY219" fmla="*/ 530058 h 2152973"/>
                <a:gd name="connsiteX220" fmla="*/ 1934446 w 4616170"/>
                <a:gd name="connsiteY220" fmla="*/ 569721 h 2152973"/>
                <a:gd name="connsiteX221" fmla="*/ 1956681 w 4616170"/>
                <a:gd name="connsiteY221" fmla="*/ 589553 h 2152973"/>
                <a:gd name="connsiteX222" fmla="*/ 1861388 w 4616170"/>
                <a:gd name="connsiteY222" fmla="*/ 609385 h 2152973"/>
                <a:gd name="connsiteX223" fmla="*/ 1963034 w 4616170"/>
                <a:gd name="connsiteY223" fmla="*/ 645744 h 2152973"/>
                <a:gd name="connsiteX224" fmla="*/ 2074209 w 4616170"/>
                <a:gd name="connsiteY224" fmla="*/ 530058 h 2152973"/>
                <a:gd name="connsiteX225" fmla="*/ 2061503 w 4616170"/>
                <a:gd name="connsiteY225" fmla="*/ 457340 h 2152973"/>
                <a:gd name="connsiteX226" fmla="*/ 2099621 w 4616170"/>
                <a:gd name="connsiteY226" fmla="*/ 447424 h 2152973"/>
                <a:gd name="connsiteX227" fmla="*/ 2149164 w 4616170"/>
                <a:gd name="connsiteY227" fmla="*/ 436571 h 2152973"/>
                <a:gd name="connsiteX228" fmla="*/ 2163743 w 4616170"/>
                <a:gd name="connsiteY228" fmla="*/ 439434 h 2152973"/>
                <a:gd name="connsiteX229" fmla="*/ 2188561 w 4616170"/>
                <a:gd name="connsiteY229" fmla="*/ 473867 h 2152973"/>
                <a:gd name="connsiteX230" fmla="*/ 2185384 w 4616170"/>
                <a:gd name="connsiteY230" fmla="*/ 530058 h 2152973"/>
                <a:gd name="connsiteX231" fmla="*/ 2258442 w 4616170"/>
                <a:gd name="connsiteY231" fmla="*/ 546584 h 2152973"/>
                <a:gd name="connsiteX232" fmla="*/ 2201267 w 4616170"/>
                <a:gd name="connsiteY232" fmla="*/ 526752 h 2152973"/>
                <a:gd name="connsiteX233" fmla="*/ 2226678 w 4616170"/>
                <a:gd name="connsiteY233" fmla="*/ 493699 h 2152973"/>
                <a:gd name="connsiteX234" fmla="*/ 2204443 w 4616170"/>
                <a:gd name="connsiteY234" fmla="*/ 447424 h 2152973"/>
                <a:gd name="connsiteX235" fmla="*/ 2163743 w 4616170"/>
                <a:gd name="connsiteY235" fmla="*/ 439434 h 2152973"/>
                <a:gd name="connsiteX236" fmla="*/ 2159973 w 4616170"/>
                <a:gd name="connsiteY236" fmla="*/ 434203 h 2152973"/>
                <a:gd name="connsiteX237" fmla="*/ 2149164 w 4616170"/>
                <a:gd name="connsiteY237" fmla="*/ 436571 h 2152973"/>
                <a:gd name="connsiteX238" fmla="*/ 2036092 w 4616170"/>
                <a:gd name="connsiteY238" fmla="*/ 414371 h 2152973"/>
                <a:gd name="connsiteX239" fmla="*/ 2061503 w 4616170"/>
                <a:gd name="connsiteY239" fmla="*/ 301990 h 2152973"/>
                <a:gd name="connsiteX240" fmla="*/ 2004328 w 4616170"/>
                <a:gd name="connsiteY240" fmla="*/ 232578 h 2152973"/>
                <a:gd name="connsiteX241" fmla="*/ 2086915 w 4616170"/>
                <a:gd name="connsiteY241" fmla="*/ 166472 h 2152973"/>
                <a:gd name="connsiteX242" fmla="*/ 2077386 w 4616170"/>
                <a:gd name="connsiteY242" fmla="*/ 120197 h 2152973"/>
                <a:gd name="connsiteX243" fmla="*/ 2115503 w 4616170"/>
                <a:gd name="connsiteY243" fmla="*/ 146640 h 2152973"/>
                <a:gd name="connsiteX244" fmla="*/ 2096444 w 4616170"/>
                <a:gd name="connsiteY244" fmla="*/ 235884 h 2152973"/>
                <a:gd name="connsiteX245" fmla="*/ 2121855 w 4616170"/>
                <a:gd name="connsiteY245" fmla="*/ 249105 h 2152973"/>
                <a:gd name="connsiteX246" fmla="*/ 2236207 w 4616170"/>
                <a:gd name="connsiteY246" fmla="*/ 278853 h 2152973"/>
                <a:gd name="connsiteX247" fmla="*/ 2134561 w 4616170"/>
                <a:gd name="connsiteY247" fmla="*/ 202830 h 2152973"/>
                <a:gd name="connsiteX248" fmla="*/ 2210796 w 4616170"/>
                <a:gd name="connsiteY248" fmla="*/ 206136 h 2152973"/>
                <a:gd name="connsiteX249" fmla="*/ 2194913 w 4616170"/>
                <a:gd name="connsiteY249" fmla="*/ 176388 h 2152973"/>
                <a:gd name="connsiteX250" fmla="*/ 2236207 w 4616170"/>
                <a:gd name="connsiteY250" fmla="*/ 163166 h 2152973"/>
                <a:gd name="connsiteX251" fmla="*/ 2445851 w 4616170"/>
                <a:gd name="connsiteY251" fmla="*/ 219357 h 2152973"/>
                <a:gd name="connsiteX252" fmla="*/ 2404558 w 4616170"/>
                <a:gd name="connsiteY252" fmla="*/ 259021 h 2152973"/>
                <a:gd name="connsiteX253" fmla="*/ 2401381 w 4616170"/>
                <a:gd name="connsiteY253" fmla="*/ 318517 h 2152973"/>
                <a:gd name="connsiteX254" fmla="*/ 2442675 w 4616170"/>
                <a:gd name="connsiteY254" fmla="*/ 351570 h 2152973"/>
                <a:gd name="connsiteX255" fmla="*/ 2464910 w 4616170"/>
                <a:gd name="connsiteY255" fmla="*/ 219357 h 2152973"/>
                <a:gd name="connsiteX256" fmla="*/ 2350559 w 4616170"/>
                <a:gd name="connsiteY256" fmla="*/ 153250 h 2152973"/>
                <a:gd name="connsiteX257" fmla="*/ 2328323 w 4616170"/>
                <a:gd name="connsiteY257" fmla="*/ 64007 h 2152973"/>
                <a:gd name="connsiteX258" fmla="*/ 2591967 w 4616170"/>
                <a:gd name="connsiteY258" fmla="*/ 30953 h 2152973"/>
                <a:gd name="connsiteX259" fmla="*/ 2580526 w 4616170"/>
                <a:gd name="connsiteY259" fmla="*/ 0 h 2152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4616170" h="2152973">
                  <a:moveTo>
                    <a:pt x="2580526" y="0"/>
                  </a:moveTo>
                  <a:lnTo>
                    <a:pt x="3608613" y="0"/>
                  </a:lnTo>
                  <a:lnTo>
                    <a:pt x="3347958" y="143334"/>
                  </a:lnTo>
                  <a:lnTo>
                    <a:pt x="3471839" y="116892"/>
                  </a:lnTo>
                  <a:lnTo>
                    <a:pt x="3446427" y="90449"/>
                  </a:lnTo>
                  <a:lnTo>
                    <a:pt x="3643366" y="47480"/>
                  </a:lnTo>
                  <a:lnTo>
                    <a:pt x="3589367" y="57396"/>
                  </a:lnTo>
                  <a:lnTo>
                    <a:pt x="3602072" y="17732"/>
                  </a:lnTo>
                  <a:lnTo>
                    <a:pt x="3710071" y="47480"/>
                  </a:lnTo>
                  <a:lnTo>
                    <a:pt x="3729129" y="17732"/>
                  </a:lnTo>
                  <a:lnTo>
                    <a:pt x="3751365" y="90449"/>
                  </a:lnTo>
                  <a:lnTo>
                    <a:pt x="3805364" y="93754"/>
                  </a:lnTo>
                  <a:lnTo>
                    <a:pt x="3757717" y="64007"/>
                  </a:lnTo>
                  <a:lnTo>
                    <a:pt x="3859363" y="47480"/>
                  </a:lnTo>
                  <a:lnTo>
                    <a:pt x="3986420" y="64007"/>
                  </a:lnTo>
                  <a:lnTo>
                    <a:pt x="3973715" y="90449"/>
                  </a:lnTo>
                  <a:lnTo>
                    <a:pt x="4081713" y="110281"/>
                  </a:lnTo>
                  <a:lnTo>
                    <a:pt x="4177006" y="106976"/>
                  </a:lnTo>
                  <a:lnTo>
                    <a:pt x="4180183" y="40869"/>
                  </a:lnTo>
                  <a:lnTo>
                    <a:pt x="4208771" y="30953"/>
                  </a:lnTo>
                  <a:lnTo>
                    <a:pt x="4450179" y="106976"/>
                  </a:lnTo>
                  <a:lnTo>
                    <a:pt x="4415239" y="219357"/>
                  </a:lnTo>
                  <a:lnTo>
                    <a:pt x="4529590" y="298685"/>
                  </a:lnTo>
                  <a:lnTo>
                    <a:pt x="4589942" y="189609"/>
                  </a:lnTo>
                  <a:lnTo>
                    <a:pt x="4616170" y="219000"/>
                  </a:lnTo>
                  <a:lnTo>
                    <a:pt x="4616170" y="1811513"/>
                  </a:lnTo>
                  <a:lnTo>
                    <a:pt x="4520061" y="1838967"/>
                  </a:lnTo>
                  <a:lnTo>
                    <a:pt x="4497825" y="1766250"/>
                  </a:lnTo>
                  <a:lnTo>
                    <a:pt x="4364415" y="1723280"/>
                  </a:lnTo>
                  <a:lnTo>
                    <a:pt x="4285005" y="1531571"/>
                  </a:lnTo>
                  <a:lnTo>
                    <a:pt x="4196065" y="1495213"/>
                  </a:lnTo>
                  <a:lnTo>
                    <a:pt x="4040420" y="1548098"/>
                  </a:lnTo>
                  <a:lnTo>
                    <a:pt x="4072184" y="1587762"/>
                  </a:lnTo>
                  <a:lnTo>
                    <a:pt x="4005479" y="1703448"/>
                  </a:lnTo>
                  <a:lnTo>
                    <a:pt x="3945127" y="1733196"/>
                  </a:lnTo>
                  <a:lnTo>
                    <a:pt x="3878422" y="1706754"/>
                  </a:lnTo>
                  <a:lnTo>
                    <a:pt x="3799011" y="1693532"/>
                  </a:lnTo>
                  <a:lnTo>
                    <a:pt x="3592543" y="1746418"/>
                  </a:lnTo>
                  <a:lnTo>
                    <a:pt x="3414663" y="1670395"/>
                  </a:lnTo>
                  <a:lnTo>
                    <a:pt x="3297135" y="1680311"/>
                  </a:lnTo>
                  <a:lnTo>
                    <a:pt x="3255841" y="1617510"/>
                  </a:lnTo>
                  <a:lnTo>
                    <a:pt x="3141490" y="1574541"/>
                  </a:lnTo>
                  <a:lnTo>
                    <a:pt x="3081138" y="1620815"/>
                  </a:lnTo>
                  <a:lnTo>
                    <a:pt x="3077961" y="1706754"/>
                  </a:lnTo>
                  <a:lnTo>
                    <a:pt x="2817494" y="1667090"/>
                  </a:lnTo>
                  <a:lnTo>
                    <a:pt x="2677731" y="1746418"/>
                  </a:lnTo>
                  <a:lnTo>
                    <a:pt x="2604673" y="1779471"/>
                  </a:lnTo>
                  <a:lnTo>
                    <a:pt x="2512557" y="1716670"/>
                  </a:lnTo>
                  <a:lnTo>
                    <a:pt x="2452205" y="1749723"/>
                  </a:lnTo>
                  <a:lnTo>
                    <a:pt x="2344206" y="1706754"/>
                  </a:lnTo>
                  <a:lnTo>
                    <a:pt x="2302912" y="1703448"/>
                  </a:lnTo>
                  <a:lnTo>
                    <a:pt x="2271148" y="1637342"/>
                  </a:lnTo>
                  <a:lnTo>
                    <a:pt x="2210796" y="1637342"/>
                  </a:lnTo>
                  <a:lnTo>
                    <a:pt x="2185384" y="1647258"/>
                  </a:lnTo>
                  <a:lnTo>
                    <a:pt x="2140914" y="1597678"/>
                  </a:lnTo>
                  <a:lnTo>
                    <a:pt x="2109150" y="1610899"/>
                  </a:lnTo>
                  <a:lnTo>
                    <a:pt x="2077386" y="1627426"/>
                  </a:lnTo>
                  <a:lnTo>
                    <a:pt x="1956681" y="1521655"/>
                  </a:lnTo>
                  <a:lnTo>
                    <a:pt x="1921741" y="1511739"/>
                  </a:lnTo>
                  <a:lnTo>
                    <a:pt x="1839153" y="1432412"/>
                  </a:lnTo>
                  <a:lnTo>
                    <a:pt x="1762919" y="1481992"/>
                  </a:lnTo>
                  <a:lnTo>
                    <a:pt x="1747037" y="1448938"/>
                  </a:lnTo>
                  <a:lnTo>
                    <a:pt x="1632685" y="1442328"/>
                  </a:lnTo>
                  <a:lnTo>
                    <a:pt x="1591392" y="1386137"/>
                  </a:lnTo>
                  <a:lnTo>
                    <a:pt x="1531039" y="1389442"/>
                  </a:lnTo>
                  <a:lnTo>
                    <a:pt x="1508805" y="1415885"/>
                  </a:lnTo>
                  <a:lnTo>
                    <a:pt x="1432570" y="1429106"/>
                  </a:lnTo>
                  <a:lnTo>
                    <a:pt x="1410335" y="1415885"/>
                  </a:lnTo>
                  <a:lnTo>
                    <a:pt x="1381747" y="1458854"/>
                  </a:lnTo>
                  <a:lnTo>
                    <a:pt x="1359512" y="1448938"/>
                  </a:lnTo>
                  <a:lnTo>
                    <a:pt x="1267396" y="1462160"/>
                  </a:lnTo>
                  <a:lnTo>
                    <a:pt x="1235631" y="1448938"/>
                  </a:lnTo>
                  <a:lnTo>
                    <a:pt x="1226102" y="1462160"/>
                  </a:lnTo>
                  <a:lnTo>
                    <a:pt x="1273749" y="1511739"/>
                  </a:lnTo>
                  <a:lnTo>
                    <a:pt x="1241984" y="1541487"/>
                  </a:lnTo>
                  <a:lnTo>
                    <a:pt x="1245161" y="1584457"/>
                  </a:lnTo>
                  <a:lnTo>
                    <a:pt x="1295984" y="1587762"/>
                  </a:lnTo>
                  <a:lnTo>
                    <a:pt x="1318219" y="1627426"/>
                  </a:lnTo>
                  <a:lnTo>
                    <a:pt x="1305513" y="1657174"/>
                  </a:lnTo>
                  <a:lnTo>
                    <a:pt x="1267396" y="1637342"/>
                  </a:lnTo>
                  <a:lnTo>
                    <a:pt x="1235631" y="1653868"/>
                  </a:lnTo>
                  <a:lnTo>
                    <a:pt x="1207044" y="1637342"/>
                  </a:lnTo>
                  <a:lnTo>
                    <a:pt x="1194338" y="1610899"/>
                  </a:lnTo>
                  <a:lnTo>
                    <a:pt x="1159397" y="1627426"/>
                  </a:lnTo>
                  <a:lnTo>
                    <a:pt x="1130809" y="1610899"/>
                  </a:lnTo>
                  <a:lnTo>
                    <a:pt x="1102221" y="1637342"/>
                  </a:lnTo>
                  <a:lnTo>
                    <a:pt x="1064104" y="1640647"/>
                  </a:lnTo>
                  <a:lnTo>
                    <a:pt x="1038693" y="1610899"/>
                  </a:lnTo>
                  <a:lnTo>
                    <a:pt x="898930" y="1600983"/>
                  </a:lnTo>
                  <a:lnTo>
                    <a:pt x="883048" y="1617510"/>
                  </a:lnTo>
                  <a:lnTo>
                    <a:pt x="870342" y="1617510"/>
                  </a:lnTo>
                  <a:lnTo>
                    <a:pt x="848107" y="1650563"/>
                  </a:lnTo>
                  <a:lnTo>
                    <a:pt x="851283" y="1683616"/>
                  </a:lnTo>
                  <a:lnTo>
                    <a:pt x="835401" y="1683616"/>
                  </a:lnTo>
                  <a:lnTo>
                    <a:pt x="822695" y="1657174"/>
                  </a:lnTo>
                  <a:lnTo>
                    <a:pt x="803637" y="1660479"/>
                  </a:lnTo>
                  <a:lnTo>
                    <a:pt x="797284" y="1756334"/>
                  </a:lnTo>
                  <a:lnTo>
                    <a:pt x="819519" y="1786082"/>
                  </a:lnTo>
                  <a:lnTo>
                    <a:pt x="819519" y="1812524"/>
                  </a:lnTo>
                  <a:lnTo>
                    <a:pt x="841754" y="1809219"/>
                  </a:lnTo>
                  <a:lnTo>
                    <a:pt x="870342" y="1795998"/>
                  </a:lnTo>
                  <a:lnTo>
                    <a:pt x="895753" y="1838967"/>
                  </a:lnTo>
                  <a:lnTo>
                    <a:pt x="914812" y="1865409"/>
                  </a:lnTo>
                  <a:lnTo>
                    <a:pt x="933871" y="1901768"/>
                  </a:lnTo>
                  <a:lnTo>
                    <a:pt x="965635" y="1908379"/>
                  </a:lnTo>
                  <a:lnTo>
                    <a:pt x="924341" y="1938127"/>
                  </a:lnTo>
                  <a:lnTo>
                    <a:pt x="895753" y="1911684"/>
                  </a:lnTo>
                  <a:lnTo>
                    <a:pt x="867166" y="2020760"/>
                  </a:lnTo>
                  <a:lnTo>
                    <a:pt x="902106" y="2047202"/>
                  </a:lnTo>
                  <a:lnTo>
                    <a:pt x="933871" y="2152973"/>
                  </a:lnTo>
                  <a:lnTo>
                    <a:pt x="905283" y="2133141"/>
                  </a:lnTo>
                  <a:lnTo>
                    <a:pt x="876695" y="2123225"/>
                  </a:lnTo>
                  <a:lnTo>
                    <a:pt x="841754" y="2116614"/>
                  </a:lnTo>
                  <a:lnTo>
                    <a:pt x="819519" y="2106698"/>
                  </a:lnTo>
                  <a:lnTo>
                    <a:pt x="794108" y="2100088"/>
                  </a:lnTo>
                  <a:lnTo>
                    <a:pt x="775049" y="2063729"/>
                  </a:lnTo>
                  <a:lnTo>
                    <a:pt x="730579" y="2086866"/>
                  </a:lnTo>
                  <a:lnTo>
                    <a:pt x="689286" y="2083561"/>
                  </a:lnTo>
                  <a:lnTo>
                    <a:pt x="663874" y="2053813"/>
                  </a:lnTo>
                  <a:lnTo>
                    <a:pt x="593993" y="2024065"/>
                  </a:lnTo>
                  <a:lnTo>
                    <a:pt x="524111" y="2027370"/>
                  </a:lnTo>
                  <a:lnTo>
                    <a:pt x="451053" y="1977791"/>
                  </a:lnTo>
                  <a:lnTo>
                    <a:pt x="508229" y="1928211"/>
                  </a:lnTo>
                  <a:lnTo>
                    <a:pt x="514582" y="1888547"/>
                  </a:lnTo>
                  <a:lnTo>
                    <a:pt x="514582" y="1845577"/>
                  </a:lnTo>
                  <a:lnTo>
                    <a:pt x="517758" y="1815830"/>
                  </a:lnTo>
                  <a:lnTo>
                    <a:pt x="555876" y="1802608"/>
                  </a:lnTo>
                  <a:lnTo>
                    <a:pt x="536817" y="1739807"/>
                  </a:lnTo>
                  <a:lnTo>
                    <a:pt x="492347" y="1723280"/>
                  </a:lnTo>
                  <a:lnTo>
                    <a:pt x="470112" y="1713364"/>
                  </a:lnTo>
                  <a:lnTo>
                    <a:pt x="441524" y="1723280"/>
                  </a:lnTo>
                  <a:lnTo>
                    <a:pt x="374819" y="1706754"/>
                  </a:lnTo>
                  <a:lnTo>
                    <a:pt x="323996" y="1643953"/>
                  </a:lnTo>
                  <a:lnTo>
                    <a:pt x="282703" y="1624121"/>
                  </a:lnTo>
                  <a:lnTo>
                    <a:pt x="263644" y="1567930"/>
                  </a:lnTo>
                  <a:lnTo>
                    <a:pt x="225527" y="1561319"/>
                  </a:lnTo>
                  <a:lnTo>
                    <a:pt x="190586" y="1581151"/>
                  </a:lnTo>
                  <a:lnTo>
                    <a:pt x="168351" y="1591067"/>
                  </a:lnTo>
                  <a:lnTo>
                    <a:pt x="158822" y="1564625"/>
                  </a:lnTo>
                  <a:lnTo>
                    <a:pt x="139763" y="1541487"/>
                  </a:lnTo>
                  <a:lnTo>
                    <a:pt x="190586" y="1534877"/>
                  </a:lnTo>
                  <a:lnTo>
                    <a:pt x="187410" y="1518350"/>
                  </a:lnTo>
                  <a:lnTo>
                    <a:pt x="174704" y="1508434"/>
                  </a:lnTo>
                  <a:lnTo>
                    <a:pt x="158822" y="1495213"/>
                  </a:lnTo>
                  <a:lnTo>
                    <a:pt x="130234" y="1429106"/>
                  </a:lnTo>
                  <a:lnTo>
                    <a:pt x="92117" y="1392748"/>
                  </a:lnTo>
                  <a:lnTo>
                    <a:pt x="54000" y="1392748"/>
                  </a:lnTo>
                  <a:lnTo>
                    <a:pt x="12706" y="1392748"/>
                  </a:lnTo>
                  <a:lnTo>
                    <a:pt x="0" y="1343168"/>
                  </a:lnTo>
                  <a:lnTo>
                    <a:pt x="25412" y="1310115"/>
                  </a:lnTo>
                  <a:lnTo>
                    <a:pt x="41294" y="1250619"/>
                  </a:lnTo>
                  <a:lnTo>
                    <a:pt x="69882" y="1197733"/>
                  </a:lnTo>
                  <a:lnTo>
                    <a:pt x="47647" y="1134932"/>
                  </a:lnTo>
                  <a:lnTo>
                    <a:pt x="47647" y="1098574"/>
                  </a:lnTo>
                  <a:lnTo>
                    <a:pt x="146116" y="1082047"/>
                  </a:lnTo>
                  <a:lnTo>
                    <a:pt x="76235" y="1062215"/>
                  </a:lnTo>
                  <a:lnTo>
                    <a:pt x="79411" y="1035772"/>
                  </a:lnTo>
                  <a:lnTo>
                    <a:pt x="34941" y="1042383"/>
                  </a:lnTo>
                  <a:lnTo>
                    <a:pt x="200115" y="896949"/>
                  </a:lnTo>
                  <a:lnTo>
                    <a:pt x="127057" y="744904"/>
                  </a:lnTo>
                  <a:lnTo>
                    <a:pt x="146116" y="672187"/>
                  </a:lnTo>
                  <a:lnTo>
                    <a:pt x="101646" y="589553"/>
                  </a:lnTo>
                  <a:lnTo>
                    <a:pt x="136587" y="543279"/>
                  </a:lnTo>
                  <a:lnTo>
                    <a:pt x="76235" y="480478"/>
                  </a:lnTo>
                  <a:lnTo>
                    <a:pt x="92117" y="427592"/>
                  </a:lnTo>
                  <a:lnTo>
                    <a:pt x="174704" y="368097"/>
                  </a:lnTo>
                  <a:lnTo>
                    <a:pt x="219174" y="361486"/>
                  </a:lnTo>
                  <a:lnTo>
                    <a:pt x="273173" y="374707"/>
                  </a:lnTo>
                  <a:lnTo>
                    <a:pt x="225527" y="387929"/>
                  </a:lnTo>
                  <a:lnTo>
                    <a:pt x="263644" y="411066"/>
                  </a:lnTo>
                  <a:lnTo>
                    <a:pt x="390701" y="417676"/>
                  </a:lnTo>
                  <a:lnTo>
                    <a:pt x="619404" y="539974"/>
                  </a:lnTo>
                  <a:lnTo>
                    <a:pt x="622581" y="599469"/>
                  </a:lnTo>
                  <a:lnTo>
                    <a:pt x="527288" y="655660"/>
                  </a:lnTo>
                  <a:lnTo>
                    <a:pt x="219174" y="579637"/>
                  </a:lnTo>
                  <a:lnTo>
                    <a:pt x="346231" y="668881"/>
                  </a:lnTo>
                  <a:lnTo>
                    <a:pt x="343055" y="771346"/>
                  </a:lnTo>
                  <a:lnTo>
                    <a:pt x="463759" y="820926"/>
                  </a:lnTo>
                  <a:lnTo>
                    <a:pt x="498700" y="814316"/>
                  </a:lnTo>
                  <a:lnTo>
                    <a:pt x="479641" y="771346"/>
                  </a:lnTo>
                  <a:lnTo>
                    <a:pt x="422465" y="754820"/>
                  </a:lnTo>
                  <a:lnTo>
                    <a:pt x="438348" y="718461"/>
                  </a:lnTo>
                  <a:lnTo>
                    <a:pt x="492347" y="758125"/>
                  </a:lnTo>
                  <a:lnTo>
                    <a:pt x="613051" y="771346"/>
                  </a:lnTo>
                  <a:lnTo>
                    <a:pt x="562228" y="688713"/>
                  </a:lnTo>
                  <a:lnTo>
                    <a:pt x="673403" y="622607"/>
                  </a:lnTo>
                  <a:lnTo>
                    <a:pt x="752814" y="668881"/>
                  </a:lnTo>
                  <a:lnTo>
                    <a:pt x="749638" y="487088"/>
                  </a:lnTo>
                  <a:lnTo>
                    <a:pt x="717874" y="457340"/>
                  </a:lnTo>
                  <a:lnTo>
                    <a:pt x="851283" y="500310"/>
                  </a:lnTo>
                  <a:lnTo>
                    <a:pt x="860813" y="520142"/>
                  </a:lnTo>
                  <a:lnTo>
                    <a:pt x="787755" y="553195"/>
                  </a:lnTo>
                  <a:lnTo>
                    <a:pt x="860813" y="612691"/>
                  </a:lnTo>
                  <a:lnTo>
                    <a:pt x="921165" y="543279"/>
                  </a:lnTo>
                  <a:lnTo>
                    <a:pt x="1168927" y="434203"/>
                  </a:lnTo>
                  <a:lnTo>
                    <a:pt x="1207044" y="430898"/>
                  </a:lnTo>
                  <a:lnTo>
                    <a:pt x="1168927" y="447424"/>
                  </a:lnTo>
                  <a:lnTo>
                    <a:pt x="1210220" y="500310"/>
                  </a:lnTo>
                  <a:lnTo>
                    <a:pt x="1391277" y="430898"/>
                  </a:lnTo>
                  <a:lnTo>
                    <a:pt x="1432570" y="480478"/>
                  </a:lnTo>
                  <a:lnTo>
                    <a:pt x="1473864" y="444119"/>
                  </a:lnTo>
                  <a:lnTo>
                    <a:pt x="1451629" y="384623"/>
                  </a:lnTo>
                  <a:lnTo>
                    <a:pt x="1477040" y="364791"/>
                  </a:lnTo>
                  <a:lnTo>
                    <a:pt x="1616803" y="394539"/>
                  </a:lnTo>
                  <a:lnTo>
                    <a:pt x="1797860" y="497004"/>
                  </a:lnTo>
                  <a:lnTo>
                    <a:pt x="1832800" y="447424"/>
                  </a:lnTo>
                  <a:lnTo>
                    <a:pt x="1794683" y="394539"/>
                  </a:lnTo>
                  <a:lnTo>
                    <a:pt x="1737507" y="381318"/>
                  </a:lnTo>
                  <a:lnTo>
                    <a:pt x="1759743" y="298685"/>
                  </a:lnTo>
                  <a:lnTo>
                    <a:pt x="1721625" y="288769"/>
                  </a:lnTo>
                  <a:lnTo>
                    <a:pt x="1734331" y="249105"/>
                  </a:lnTo>
                  <a:lnTo>
                    <a:pt x="1801036" y="209441"/>
                  </a:lnTo>
                  <a:lnTo>
                    <a:pt x="1845506" y="110281"/>
                  </a:lnTo>
                  <a:lnTo>
                    <a:pt x="1937623" y="113586"/>
                  </a:lnTo>
                  <a:lnTo>
                    <a:pt x="1985269" y="126808"/>
                  </a:lnTo>
                  <a:lnTo>
                    <a:pt x="1950328" y="232578"/>
                  </a:lnTo>
                  <a:lnTo>
                    <a:pt x="1988445" y="282158"/>
                  </a:lnTo>
                  <a:lnTo>
                    <a:pt x="1975740" y="427592"/>
                  </a:lnTo>
                  <a:lnTo>
                    <a:pt x="2023386" y="477172"/>
                  </a:lnTo>
                  <a:lnTo>
                    <a:pt x="2004328" y="530058"/>
                  </a:lnTo>
                  <a:lnTo>
                    <a:pt x="1934446" y="569721"/>
                  </a:lnTo>
                  <a:lnTo>
                    <a:pt x="1956681" y="589553"/>
                  </a:lnTo>
                  <a:lnTo>
                    <a:pt x="1861388" y="609385"/>
                  </a:lnTo>
                  <a:lnTo>
                    <a:pt x="1963034" y="645744"/>
                  </a:lnTo>
                  <a:lnTo>
                    <a:pt x="2074209" y="530058"/>
                  </a:lnTo>
                  <a:lnTo>
                    <a:pt x="2061503" y="457340"/>
                  </a:lnTo>
                  <a:lnTo>
                    <a:pt x="2099621" y="447424"/>
                  </a:lnTo>
                  <a:lnTo>
                    <a:pt x="2149164" y="436571"/>
                  </a:lnTo>
                  <a:lnTo>
                    <a:pt x="2163743" y="439434"/>
                  </a:lnTo>
                  <a:lnTo>
                    <a:pt x="2188561" y="473867"/>
                  </a:lnTo>
                  <a:lnTo>
                    <a:pt x="2185384" y="530058"/>
                  </a:lnTo>
                  <a:lnTo>
                    <a:pt x="2258442" y="546584"/>
                  </a:lnTo>
                  <a:lnTo>
                    <a:pt x="2201267" y="526752"/>
                  </a:lnTo>
                  <a:lnTo>
                    <a:pt x="2226678" y="493699"/>
                  </a:lnTo>
                  <a:lnTo>
                    <a:pt x="2204443" y="447424"/>
                  </a:lnTo>
                  <a:lnTo>
                    <a:pt x="2163743" y="439434"/>
                  </a:lnTo>
                  <a:lnTo>
                    <a:pt x="2159973" y="434203"/>
                  </a:lnTo>
                  <a:lnTo>
                    <a:pt x="2149164" y="436571"/>
                  </a:lnTo>
                  <a:lnTo>
                    <a:pt x="2036092" y="414371"/>
                  </a:lnTo>
                  <a:lnTo>
                    <a:pt x="2061503" y="301990"/>
                  </a:lnTo>
                  <a:lnTo>
                    <a:pt x="2004328" y="232578"/>
                  </a:lnTo>
                  <a:lnTo>
                    <a:pt x="2086915" y="166472"/>
                  </a:lnTo>
                  <a:lnTo>
                    <a:pt x="2077386" y="120197"/>
                  </a:lnTo>
                  <a:lnTo>
                    <a:pt x="2115503" y="146640"/>
                  </a:lnTo>
                  <a:lnTo>
                    <a:pt x="2096444" y="235884"/>
                  </a:lnTo>
                  <a:lnTo>
                    <a:pt x="2121855" y="249105"/>
                  </a:lnTo>
                  <a:lnTo>
                    <a:pt x="2236207" y="278853"/>
                  </a:lnTo>
                  <a:lnTo>
                    <a:pt x="2134561" y="202830"/>
                  </a:lnTo>
                  <a:lnTo>
                    <a:pt x="2210796" y="206136"/>
                  </a:lnTo>
                  <a:lnTo>
                    <a:pt x="2194913" y="176388"/>
                  </a:lnTo>
                  <a:lnTo>
                    <a:pt x="2236207" y="163166"/>
                  </a:lnTo>
                  <a:lnTo>
                    <a:pt x="2445851" y="219357"/>
                  </a:lnTo>
                  <a:lnTo>
                    <a:pt x="2404558" y="259021"/>
                  </a:lnTo>
                  <a:lnTo>
                    <a:pt x="2401381" y="318517"/>
                  </a:lnTo>
                  <a:lnTo>
                    <a:pt x="2442675" y="351570"/>
                  </a:lnTo>
                  <a:lnTo>
                    <a:pt x="2464910" y="219357"/>
                  </a:lnTo>
                  <a:lnTo>
                    <a:pt x="2350559" y="153250"/>
                  </a:lnTo>
                  <a:lnTo>
                    <a:pt x="2328323" y="64007"/>
                  </a:lnTo>
                  <a:lnTo>
                    <a:pt x="2591967" y="30953"/>
                  </a:lnTo>
                  <a:lnTo>
                    <a:pt x="2580526"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91" name="Freeform: Shape 1790">
              <a:extLst>
                <a:ext uri="{FF2B5EF4-FFF2-40B4-BE49-F238E27FC236}">
                  <a16:creationId xmlns:a16="http://schemas.microsoft.com/office/drawing/2014/main" id="{8C0DBD05-DD83-A413-29A0-E5C777D144E7}"/>
                </a:ext>
              </a:extLst>
            </p:cNvPr>
            <p:cNvSpPr>
              <a:spLocks noChangeAspect="1"/>
            </p:cNvSpPr>
            <p:nvPr/>
          </p:nvSpPr>
          <p:spPr bwMode="gray">
            <a:xfrm>
              <a:off x="9596498" y="1486583"/>
              <a:ext cx="2600150" cy="1733380"/>
            </a:xfrm>
            <a:custGeom>
              <a:avLst/>
              <a:gdLst>
                <a:gd name="connsiteX0" fmla="*/ 2165268 w 2600150"/>
                <a:gd name="connsiteY0" fmla="*/ 0 h 1733380"/>
                <a:gd name="connsiteX1" fmla="*/ 2254295 w 2600150"/>
                <a:gd name="connsiteY1" fmla="*/ 36318 h 1733380"/>
                <a:gd name="connsiteX2" fmla="*/ 2333783 w 2600150"/>
                <a:gd name="connsiteY2" fmla="*/ 227816 h 1733380"/>
                <a:gd name="connsiteX3" fmla="*/ 2467324 w 2600150"/>
                <a:gd name="connsiteY3" fmla="*/ 270737 h 1733380"/>
                <a:gd name="connsiteX4" fmla="*/ 2489581 w 2600150"/>
                <a:gd name="connsiteY4" fmla="*/ 343374 h 1733380"/>
                <a:gd name="connsiteX5" fmla="*/ 2600150 w 2600150"/>
                <a:gd name="connsiteY5" fmla="*/ 311856 h 1733380"/>
                <a:gd name="connsiteX6" fmla="*/ 2600150 w 2600150"/>
                <a:gd name="connsiteY6" fmla="*/ 429909 h 1733380"/>
                <a:gd name="connsiteX7" fmla="*/ 2578608 w 2600150"/>
                <a:gd name="connsiteY7" fmla="*/ 485346 h 1733380"/>
                <a:gd name="connsiteX8" fmla="*/ 2483222 w 2600150"/>
                <a:gd name="connsiteY8" fmla="*/ 511760 h 1733380"/>
                <a:gd name="connsiteX9" fmla="*/ 2495940 w 2600150"/>
                <a:gd name="connsiteY9" fmla="*/ 584397 h 1733380"/>
                <a:gd name="connsiteX10" fmla="*/ 2467324 w 2600150"/>
                <a:gd name="connsiteY10" fmla="*/ 627318 h 1733380"/>
                <a:gd name="connsiteX11" fmla="*/ 2448247 w 2600150"/>
                <a:gd name="connsiteY11" fmla="*/ 610810 h 1733380"/>
                <a:gd name="connsiteX12" fmla="*/ 2365579 w 2600150"/>
                <a:gd name="connsiteY12" fmla="*/ 663637 h 1733380"/>
                <a:gd name="connsiteX13" fmla="*/ 2365579 w 2600150"/>
                <a:gd name="connsiteY13" fmla="*/ 693352 h 1733380"/>
                <a:gd name="connsiteX14" fmla="*/ 2308347 w 2600150"/>
                <a:gd name="connsiteY14" fmla="*/ 683447 h 1733380"/>
                <a:gd name="connsiteX15" fmla="*/ 2197063 w 2600150"/>
                <a:gd name="connsiteY15" fmla="*/ 765989 h 1733380"/>
                <a:gd name="connsiteX16" fmla="*/ 2069881 w 2600150"/>
                <a:gd name="connsiteY16" fmla="*/ 835324 h 1733380"/>
                <a:gd name="connsiteX17" fmla="*/ 2108036 w 2600150"/>
                <a:gd name="connsiteY17" fmla="*/ 746179 h 1733380"/>
                <a:gd name="connsiteX18" fmla="*/ 2088959 w 2600150"/>
                <a:gd name="connsiteY18" fmla="*/ 713162 h 1733380"/>
                <a:gd name="connsiteX19" fmla="*/ 1914084 w 2600150"/>
                <a:gd name="connsiteY19" fmla="*/ 815514 h 1733380"/>
                <a:gd name="connsiteX20" fmla="*/ 1907725 w 2600150"/>
                <a:gd name="connsiteY20" fmla="*/ 841927 h 1733380"/>
                <a:gd name="connsiteX21" fmla="*/ 1964956 w 2600150"/>
                <a:gd name="connsiteY21" fmla="*/ 911262 h 1733380"/>
                <a:gd name="connsiteX22" fmla="*/ 2044445 w 2600150"/>
                <a:gd name="connsiteY22" fmla="*/ 881547 h 1733380"/>
                <a:gd name="connsiteX23" fmla="*/ 2123934 w 2600150"/>
                <a:gd name="connsiteY23" fmla="*/ 904659 h 1733380"/>
                <a:gd name="connsiteX24" fmla="*/ 2015829 w 2600150"/>
                <a:gd name="connsiteY24" fmla="*/ 957486 h 1733380"/>
                <a:gd name="connsiteX25" fmla="*/ 1977675 w 2600150"/>
                <a:gd name="connsiteY25" fmla="*/ 1030123 h 1733380"/>
                <a:gd name="connsiteX26" fmla="*/ 2092138 w 2600150"/>
                <a:gd name="connsiteY26" fmla="*/ 1188603 h 1733380"/>
                <a:gd name="connsiteX27" fmla="*/ 2012650 w 2600150"/>
                <a:gd name="connsiteY27" fmla="*/ 1172095 h 1733380"/>
                <a:gd name="connsiteX28" fmla="*/ 2092138 w 2600150"/>
                <a:gd name="connsiteY28" fmla="*/ 1224922 h 1733380"/>
                <a:gd name="connsiteX29" fmla="*/ 2015829 w 2600150"/>
                <a:gd name="connsiteY29" fmla="*/ 1261240 h 1733380"/>
                <a:gd name="connsiteX30" fmla="*/ 2095318 w 2600150"/>
                <a:gd name="connsiteY30" fmla="*/ 1274447 h 1733380"/>
                <a:gd name="connsiteX31" fmla="*/ 1949059 w 2600150"/>
                <a:gd name="connsiteY31" fmla="*/ 1528676 h 1733380"/>
                <a:gd name="connsiteX32" fmla="*/ 1850493 w 2600150"/>
                <a:gd name="connsiteY32" fmla="*/ 1601313 h 1733380"/>
                <a:gd name="connsiteX33" fmla="*/ 1755107 w 2600150"/>
                <a:gd name="connsiteY33" fmla="*/ 1627726 h 1733380"/>
                <a:gd name="connsiteX34" fmla="*/ 1748748 w 2600150"/>
                <a:gd name="connsiteY34" fmla="*/ 1627726 h 1733380"/>
                <a:gd name="connsiteX35" fmla="*/ 1726491 w 2600150"/>
                <a:gd name="connsiteY35" fmla="*/ 1614519 h 1733380"/>
                <a:gd name="connsiteX36" fmla="*/ 1701055 w 2600150"/>
                <a:gd name="connsiteY36" fmla="*/ 1657441 h 1733380"/>
                <a:gd name="connsiteX37" fmla="*/ 1586591 w 2600150"/>
                <a:gd name="connsiteY37" fmla="*/ 1683854 h 1733380"/>
                <a:gd name="connsiteX38" fmla="*/ 1577052 w 2600150"/>
                <a:gd name="connsiteY38" fmla="*/ 1733380 h 1733380"/>
                <a:gd name="connsiteX39" fmla="*/ 1557975 w 2600150"/>
                <a:gd name="connsiteY39" fmla="*/ 1670648 h 1733380"/>
                <a:gd name="connsiteX40" fmla="*/ 1481666 w 2600150"/>
                <a:gd name="connsiteY40" fmla="*/ 1673949 h 1733380"/>
                <a:gd name="connsiteX41" fmla="*/ 1364023 w 2600150"/>
                <a:gd name="connsiteY41" fmla="*/ 1598011 h 1733380"/>
                <a:gd name="connsiteX42" fmla="*/ 1236842 w 2600150"/>
                <a:gd name="connsiteY42" fmla="*/ 1631028 h 1733380"/>
                <a:gd name="connsiteX43" fmla="*/ 1208226 w 2600150"/>
                <a:gd name="connsiteY43" fmla="*/ 1631028 h 1733380"/>
                <a:gd name="connsiteX44" fmla="*/ 1211405 w 2600150"/>
                <a:gd name="connsiteY44" fmla="*/ 1683854 h 1733380"/>
                <a:gd name="connsiteX45" fmla="*/ 1192328 w 2600150"/>
                <a:gd name="connsiteY45" fmla="*/ 1670648 h 1733380"/>
                <a:gd name="connsiteX46" fmla="*/ 1112840 w 2600150"/>
                <a:gd name="connsiteY46" fmla="*/ 1644234 h 1733380"/>
                <a:gd name="connsiteX47" fmla="*/ 1087403 w 2600150"/>
                <a:gd name="connsiteY47" fmla="*/ 1555089 h 1733380"/>
                <a:gd name="connsiteX48" fmla="*/ 1036530 w 2600150"/>
                <a:gd name="connsiteY48" fmla="*/ 1564994 h 1733380"/>
                <a:gd name="connsiteX49" fmla="*/ 1084224 w 2600150"/>
                <a:gd name="connsiteY49" fmla="*/ 1432927 h 1733380"/>
                <a:gd name="connsiteX50" fmla="*/ 1081044 w 2600150"/>
                <a:gd name="connsiteY50" fmla="*/ 1390005 h 1733380"/>
                <a:gd name="connsiteX51" fmla="*/ 1026992 w 2600150"/>
                <a:gd name="connsiteY51" fmla="*/ 1360290 h 1733380"/>
                <a:gd name="connsiteX52" fmla="*/ 982478 w 2600150"/>
                <a:gd name="connsiteY52" fmla="*/ 1343782 h 1733380"/>
                <a:gd name="connsiteX53" fmla="*/ 969760 w 2600150"/>
                <a:gd name="connsiteY53" fmla="*/ 1294257 h 1733380"/>
                <a:gd name="connsiteX54" fmla="*/ 782167 w 2600150"/>
                <a:gd name="connsiteY54" fmla="*/ 1376799 h 1733380"/>
                <a:gd name="connsiteX55" fmla="*/ 699499 w 2600150"/>
                <a:gd name="connsiteY55" fmla="*/ 1353687 h 1733380"/>
                <a:gd name="connsiteX56" fmla="*/ 658165 w 2600150"/>
                <a:gd name="connsiteY56" fmla="*/ 1399910 h 1733380"/>
                <a:gd name="connsiteX57" fmla="*/ 651806 w 2600150"/>
                <a:gd name="connsiteY57" fmla="*/ 1366894 h 1733380"/>
                <a:gd name="connsiteX58" fmla="*/ 623190 w 2600150"/>
                <a:gd name="connsiteY58" fmla="*/ 1373497 h 1733380"/>
                <a:gd name="connsiteX59" fmla="*/ 527804 w 2600150"/>
                <a:gd name="connsiteY59" fmla="*/ 1373497 h 1733380"/>
                <a:gd name="connsiteX60" fmla="*/ 454674 w 2600150"/>
                <a:gd name="connsiteY60" fmla="*/ 1304162 h 1733380"/>
                <a:gd name="connsiteX61" fmla="*/ 317954 w 2600150"/>
                <a:gd name="connsiteY61" fmla="*/ 1257938 h 1733380"/>
                <a:gd name="connsiteX62" fmla="*/ 228927 w 2600150"/>
                <a:gd name="connsiteY62" fmla="*/ 1224922 h 1733380"/>
                <a:gd name="connsiteX63" fmla="*/ 206670 w 2600150"/>
                <a:gd name="connsiteY63" fmla="*/ 1145681 h 1733380"/>
                <a:gd name="connsiteX64" fmla="*/ 254363 w 2600150"/>
                <a:gd name="connsiteY64" fmla="*/ 1135776 h 1733380"/>
                <a:gd name="connsiteX65" fmla="*/ 225747 w 2600150"/>
                <a:gd name="connsiteY65" fmla="*/ 1073045 h 1733380"/>
                <a:gd name="connsiteX66" fmla="*/ 286159 w 2600150"/>
                <a:gd name="connsiteY66" fmla="*/ 997106 h 1733380"/>
                <a:gd name="connsiteX67" fmla="*/ 238466 w 2600150"/>
                <a:gd name="connsiteY67" fmla="*/ 973994 h 1733380"/>
                <a:gd name="connsiteX68" fmla="*/ 171695 w 2600150"/>
                <a:gd name="connsiteY68" fmla="*/ 1000408 h 1733380"/>
                <a:gd name="connsiteX69" fmla="*/ 41334 w 2600150"/>
                <a:gd name="connsiteY69" fmla="*/ 917866 h 1733380"/>
                <a:gd name="connsiteX70" fmla="*/ 44514 w 2600150"/>
                <a:gd name="connsiteY70" fmla="*/ 904659 h 1733380"/>
                <a:gd name="connsiteX71" fmla="*/ 44514 w 2600150"/>
                <a:gd name="connsiteY71" fmla="*/ 845229 h 1733380"/>
                <a:gd name="connsiteX72" fmla="*/ 0 w 2600150"/>
                <a:gd name="connsiteY72" fmla="*/ 825419 h 1733380"/>
                <a:gd name="connsiteX73" fmla="*/ 15898 w 2600150"/>
                <a:gd name="connsiteY73" fmla="*/ 759385 h 1733380"/>
                <a:gd name="connsiteX74" fmla="*/ 111284 w 2600150"/>
                <a:gd name="connsiteY74" fmla="*/ 746179 h 1733380"/>
                <a:gd name="connsiteX75" fmla="*/ 279800 w 2600150"/>
                <a:gd name="connsiteY75" fmla="*/ 653732 h 1733380"/>
                <a:gd name="connsiteX76" fmla="*/ 302056 w 2600150"/>
                <a:gd name="connsiteY76" fmla="*/ 584397 h 1733380"/>
                <a:gd name="connsiteX77" fmla="*/ 270261 w 2600150"/>
                <a:gd name="connsiteY77" fmla="*/ 501855 h 1733380"/>
                <a:gd name="connsiteX78" fmla="*/ 375186 w 2600150"/>
                <a:gd name="connsiteY78" fmla="*/ 478743 h 1733380"/>
                <a:gd name="connsiteX79" fmla="*/ 403802 w 2600150"/>
                <a:gd name="connsiteY79" fmla="*/ 369788 h 1733380"/>
                <a:gd name="connsiteX80" fmla="*/ 515086 w 2600150"/>
                <a:gd name="connsiteY80" fmla="*/ 376391 h 1733380"/>
                <a:gd name="connsiteX81" fmla="*/ 527804 w 2600150"/>
                <a:gd name="connsiteY81" fmla="*/ 303754 h 1733380"/>
                <a:gd name="connsiteX82" fmla="*/ 610472 w 2600150"/>
                <a:gd name="connsiteY82" fmla="*/ 267436 h 1733380"/>
                <a:gd name="connsiteX83" fmla="*/ 654986 w 2600150"/>
                <a:gd name="connsiteY83" fmla="*/ 330168 h 1733380"/>
                <a:gd name="connsiteX84" fmla="*/ 715397 w 2600150"/>
                <a:gd name="connsiteY84" fmla="*/ 349978 h 1733380"/>
                <a:gd name="connsiteX85" fmla="*/ 740833 w 2600150"/>
                <a:gd name="connsiteY85" fmla="*/ 478743 h 1733380"/>
                <a:gd name="connsiteX86" fmla="*/ 931606 w 2600150"/>
                <a:gd name="connsiteY86" fmla="*/ 528268 h 1733380"/>
                <a:gd name="connsiteX87" fmla="*/ 1014274 w 2600150"/>
                <a:gd name="connsiteY87" fmla="*/ 617413 h 1733380"/>
                <a:gd name="connsiteX88" fmla="*/ 1170071 w 2600150"/>
                <a:gd name="connsiteY88" fmla="*/ 610810 h 1733380"/>
                <a:gd name="connsiteX89" fmla="*/ 1348126 w 2600150"/>
                <a:gd name="connsiteY89" fmla="*/ 680145 h 1733380"/>
                <a:gd name="connsiteX90" fmla="*/ 1586591 w 2600150"/>
                <a:gd name="connsiteY90" fmla="*/ 617413 h 1733380"/>
                <a:gd name="connsiteX91" fmla="*/ 1659721 w 2600150"/>
                <a:gd name="connsiteY91" fmla="*/ 567888 h 1733380"/>
                <a:gd name="connsiteX92" fmla="*/ 1659721 w 2600150"/>
                <a:gd name="connsiteY92" fmla="*/ 498553 h 1733380"/>
                <a:gd name="connsiteX93" fmla="*/ 1726491 w 2600150"/>
                <a:gd name="connsiteY93" fmla="*/ 505156 h 1733380"/>
                <a:gd name="connsiteX94" fmla="*/ 1869570 w 2600150"/>
                <a:gd name="connsiteY94" fmla="*/ 406106 h 1733380"/>
                <a:gd name="connsiteX95" fmla="*/ 1987213 w 2600150"/>
                <a:gd name="connsiteY95" fmla="*/ 399503 h 1733380"/>
                <a:gd name="connsiteX96" fmla="*/ 1929982 w 2600150"/>
                <a:gd name="connsiteY96" fmla="*/ 323564 h 1733380"/>
                <a:gd name="connsiteX97" fmla="*/ 1818698 w 2600150"/>
                <a:gd name="connsiteY97" fmla="*/ 343374 h 1733380"/>
                <a:gd name="connsiteX98" fmla="*/ 1818698 w 2600150"/>
                <a:gd name="connsiteY98" fmla="*/ 257531 h 1733380"/>
                <a:gd name="connsiteX99" fmla="*/ 1847314 w 2600150"/>
                <a:gd name="connsiteY99" fmla="*/ 211307 h 1733380"/>
                <a:gd name="connsiteX100" fmla="*/ 1914084 w 2600150"/>
                <a:gd name="connsiteY100" fmla="*/ 237721 h 1733380"/>
                <a:gd name="connsiteX101" fmla="*/ 1974495 w 2600150"/>
                <a:gd name="connsiteY101" fmla="*/ 208006 h 1733380"/>
                <a:gd name="connsiteX102" fmla="*/ 2041266 w 2600150"/>
                <a:gd name="connsiteY102" fmla="*/ 92447 h 1733380"/>
                <a:gd name="connsiteX103" fmla="*/ 2009470 w 2600150"/>
                <a:gd name="connsiteY103" fmla="*/ 52827 h 1733380"/>
                <a:gd name="connsiteX104" fmla="*/ 2165268 w 2600150"/>
                <a:gd name="connsiteY104" fmla="*/ 0 h 1733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600150" h="1733380">
                  <a:moveTo>
                    <a:pt x="2165268" y="0"/>
                  </a:moveTo>
                  <a:lnTo>
                    <a:pt x="2254295" y="36318"/>
                  </a:lnTo>
                  <a:lnTo>
                    <a:pt x="2333783" y="227816"/>
                  </a:lnTo>
                  <a:lnTo>
                    <a:pt x="2467324" y="270737"/>
                  </a:lnTo>
                  <a:lnTo>
                    <a:pt x="2489581" y="343374"/>
                  </a:lnTo>
                  <a:lnTo>
                    <a:pt x="2600150" y="311856"/>
                  </a:lnTo>
                  <a:lnTo>
                    <a:pt x="2600150" y="429909"/>
                  </a:lnTo>
                  <a:lnTo>
                    <a:pt x="2578608" y="485346"/>
                  </a:lnTo>
                  <a:lnTo>
                    <a:pt x="2483222" y="511760"/>
                  </a:lnTo>
                  <a:lnTo>
                    <a:pt x="2495940" y="584397"/>
                  </a:lnTo>
                  <a:lnTo>
                    <a:pt x="2467324" y="627318"/>
                  </a:lnTo>
                  <a:lnTo>
                    <a:pt x="2448247" y="610810"/>
                  </a:lnTo>
                  <a:lnTo>
                    <a:pt x="2365579" y="663637"/>
                  </a:lnTo>
                  <a:lnTo>
                    <a:pt x="2365579" y="693352"/>
                  </a:lnTo>
                  <a:lnTo>
                    <a:pt x="2308347" y="683447"/>
                  </a:lnTo>
                  <a:lnTo>
                    <a:pt x="2197063" y="765989"/>
                  </a:lnTo>
                  <a:lnTo>
                    <a:pt x="2069881" y="835324"/>
                  </a:lnTo>
                  <a:lnTo>
                    <a:pt x="2108036" y="746179"/>
                  </a:lnTo>
                  <a:lnTo>
                    <a:pt x="2088959" y="713162"/>
                  </a:lnTo>
                  <a:lnTo>
                    <a:pt x="1914084" y="815514"/>
                  </a:lnTo>
                  <a:lnTo>
                    <a:pt x="1907725" y="841927"/>
                  </a:lnTo>
                  <a:lnTo>
                    <a:pt x="1964956" y="911262"/>
                  </a:lnTo>
                  <a:lnTo>
                    <a:pt x="2044445" y="881547"/>
                  </a:lnTo>
                  <a:lnTo>
                    <a:pt x="2123934" y="904659"/>
                  </a:lnTo>
                  <a:lnTo>
                    <a:pt x="2015829" y="957486"/>
                  </a:lnTo>
                  <a:lnTo>
                    <a:pt x="1977675" y="1030123"/>
                  </a:lnTo>
                  <a:lnTo>
                    <a:pt x="2092138" y="1188603"/>
                  </a:lnTo>
                  <a:lnTo>
                    <a:pt x="2012650" y="1172095"/>
                  </a:lnTo>
                  <a:lnTo>
                    <a:pt x="2092138" y="1224922"/>
                  </a:lnTo>
                  <a:lnTo>
                    <a:pt x="2015829" y="1261240"/>
                  </a:lnTo>
                  <a:lnTo>
                    <a:pt x="2095318" y="1274447"/>
                  </a:lnTo>
                  <a:lnTo>
                    <a:pt x="1949059" y="1528676"/>
                  </a:lnTo>
                  <a:lnTo>
                    <a:pt x="1850493" y="1601313"/>
                  </a:lnTo>
                  <a:lnTo>
                    <a:pt x="1755107" y="1627726"/>
                  </a:lnTo>
                  <a:lnTo>
                    <a:pt x="1748748" y="1627726"/>
                  </a:lnTo>
                  <a:lnTo>
                    <a:pt x="1726491" y="1614519"/>
                  </a:lnTo>
                  <a:lnTo>
                    <a:pt x="1701055" y="1657441"/>
                  </a:lnTo>
                  <a:lnTo>
                    <a:pt x="1586591" y="1683854"/>
                  </a:lnTo>
                  <a:lnTo>
                    <a:pt x="1577052" y="1733380"/>
                  </a:lnTo>
                  <a:lnTo>
                    <a:pt x="1557975" y="1670648"/>
                  </a:lnTo>
                  <a:lnTo>
                    <a:pt x="1481666" y="1673949"/>
                  </a:lnTo>
                  <a:lnTo>
                    <a:pt x="1364023" y="1598011"/>
                  </a:lnTo>
                  <a:lnTo>
                    <a:pt x="1236842" y="1631028"/>
                  </a:lnTo>
                  <a:lnTo>
                    <a:pt x="1208226" y="1631028"/>
                  </a:lnTo>
                  <a:lnTo>
                    <a:pt x="1211405" y="1683854"/>
                  </a:lnTo>
                  <a:lnTo>
                    <a:pt x="1192328" y="1670648"/>
                  </a:lnTo>
                  <a:lnTo>
                    <a:pt x="1112840" y="1644234"/>
                  </a:lnTo>
                  <a:lnTo>
                    <a:pt x="1087403" y="1555089"/>
                  </a:lnTo>
                  <a:lnTo>
                    <a:pt x="1036530" y="1564994"/>
                  </a:lnTo>
                  <a:lnTo>
                    <a:pt x="1084224" y="1432927"/>
                  </a:lnTo>
                  <a:lnTo>
                    <a:pt x="1081044" y="1390005"/>
                  </a:lnTo>
                  <a:lnTo>
                    <a:pt x="1026992" y="1360290"/>
                  </a:lnTo>
                  <a:lnTo>
                    <a:pt x="982478" y="1343782"/>
                  </a:lnTo>
                  <a:lnTo>
                    <a:pt x="969760" y="1294257"/>
                  </a:lnTo>
                  <a:lnTo>
                    <a:pt x="782167" y="1376799"/>
                  </a:lnTo>
                  <a:lnTo>
                    <a:pt x="699499" y="1353687"/>
                  </a:lnTo>
                  <a:lnTo>
                    <a:pt x="658165" y="1399910"/>
                  </a:lnTo>
                  <a:lnTo>
                    <a:pt x="651806" y="1366894"/>
                  </a:lnTo>
                  <a:lnTo>
                    <a:pt x="623190" y="1373497"/>
                  </a:lnTo>
                  <a:lnTo>
                    <a:pt x="527804" y="1373497"/>
                  </a:lnTo>
                  <a:lnTo>
                    <a:pt x="454674" y="1304162"/>
                  </a:lnTo>
                  <a:lnTo>
                    <a:pt x="317954" y="1257938"/>
                  </a:lnTo>
                  <a:lnTo>
                    <a:pt x="228927" y="1224922"/>
                  </a:lnTo>
                  <a:lnTo>
                    <a:pt x="206670" y="1145681"/>
                  </a:lnTo>
                  <a:lnTo>
                    <a:pt x="254363" y="1135776"/>
                  </a:lnTo>
                  <a:lnTo>
                    <a:pt x="225747" y="1073045"/>
                  </a:lnTo>
                  <a:lnTo>
                    <a:pt x="286159" y="997106"/>
                  </a:lnTo>
                  <a:lnTo>
                    <a:pt x="238466" y="973994"/>
                  </a:lnTo>
                  <a:lnTo>
                    <a:pt x="171695" y="1000408"/>
                  </a:lnTo>
                  <a:lnTo>
                    <a:pt x="41334" y="917866"/>
                  </a:lnTo>
                  <a:lnTo>
                    <a:pt x="44514" y="904659"/>
                  </a:lnTo>
                  <a:lnTo>
                    <a:pt x="44514" y="845229"/>
                  </a:lnTo>
                  <a:lnTo>
                    <a:pt x="0" y="825419"/>
                  </a:lnTo>
                  <a:lnTo>
                    <a:pt x="15898" y="759385"/>
                  </a:lnTo>
                  <a:lnTo>
                    <a:pt x="111284" y="746179"/>
                  </a:lnTo>
                  <a:lnTo>
                    <a:pt x="279800" y="653732"/>
                  </a:lnTo>
                  <a:lnTo>
                    <a:pt x="302056" y="584397"/>
                  </a:lnTo>
                  <a:lnTo>
                    <a:pt x="270261" y="501855"/>
                  </a:lnTo>
                  <a:lnTo>
                    <a:pt x="375186" y="478743"/>
                  </a:lnTo>
                  <a:lnTo>
                    <a:pt x="403802" y="369788"/>
                  </a:lnTo>
                  <a:lnTo>
                    <a:pt x="515086" y="376391"/>
                  </a:lnTo>
                  <a:lnTo>
                    <a:pt x="527804" y="303754"/>
                  </a:lnTo>
                  <a:lnTo>
                    <a:pt x="610472" y="267436"/>
                  </a:lnTo>
                  <a:lnTo>
                    <a:pt x="654986" y="330168"/>
                  </a:lnTo>
                  <a:lnTo>
                    <a:pt x="715397" y="349978"/>
                  </a:lnTo>
                  <a:lnTo>
                    <a:pt x="740833" y="478743"/>
                  </a:lnTo>
                  <a:lnTo>
                    <a:pt x="931606" y="528268"/>
                  </a:lnTo>
                  <a:lnTo>
                    <a:pt x="1014274" y="617413"/>
                  </a:lnTo>
                  <a:lnTo>
                    <a:pt x="1170071" y="610810"/>
                  </a:lnTo>
                  <a:lnTo>
                    <a:pt x="1348126" y="680145"/>
                  </a:lnTo>
                  <a:lnTo>
                    <a:pt x="1586591" y="617413"/>
                  </a:lnTo>
                  <a:lnTo>
                    <a:pt x="1659721" y="567888"/>
                  </a:lnTo>
                  <a:lnTo>
                    <a:pt x="1659721" y="498553"/>
                  </a:lnTo>
                  <a:lnTo>
                    <a:pt x="1726491" y="505156"/>
                  </a:lnTo>
                  <a:lnTo>
                    <a:pt x="1869570" y="406106"/>
                  </a:lnTo>
                  <a:lnTo>
                    <a:pt x="1987213" y="399503"/>
                  </a:lnTo>
                  <a:lnTo>
                    <a:pt x="1929982" y="323564"/>
                  </a:lnTo>
                  <a:lnTo>
                    <a:pt x="1818698" y="343374"/>
                  </a:lnTo>
                  <a:lnTo>
                    <a:pt x="1818698" y="257531"/>
                  </a:lnTo>
                  <a:lnTo>
                    <a:pt x="1847314" y="211307"/>
                  </a:lnTo>
                  <a:lnTo>
                    <a:pt x="1914084" y="237721"/>
                  </a:lnTo>
                  <a:lnTo>
                    <a:pt x="1974495" y="208006"/>
                  </a:lnTo>
                  <a:lnTo>
                    <a:pt x="2041266" y="92447"/>
                  </a:lnTo>
                  <a:lnTo>
                    <a:pt x="2009470" y="52827"/>
                  </a:lnTo>
                  <a:lnTo>
                    <a:pt x="2165268"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90" name="Freeform: Shape 1789">
              <a:extLst>
                <a:ext uri="{FF2B5EF4-FFF2-40B4-BE49-F238E27FC236}">
                  <a16:creationId xmlns:a16="http://schemas.microsoft.com/office/drawing/2014/main" id="{A71C67EF-1745-9918-6D26-AB1B71EE298E}"/>
                </a:ext>
              </a:extLst>
            </p:cNvPr>
            <p:cNvSpPr>
              <a:spLocks noChangeAspect="1"/>
            </p:cNvSpPr>
            <p:nvPr/>
          </p:nvSpPr>
          <p:spPr bwMode="gray">
            <a:xfrm>
              <a:off x="12078196" y="2485783"/>
              <a:ext cx="118452" cy="75743"/>
            </a:xfrm>
            <a:custGeom>
              <a:avLst/>
              <a:gdLst>
                <a:gd name="connsiteX0" fmla="*/ 85271 w 118452"/>
                <a:gd name="connsiteY0" fmla="*/ 0 h 75743"/>
                <a:gd name="connsiteX1" fmla="*/ 118452 w 118452"/>
                <a:gd name="connsiteY1" fmla="*/ 0 h 75743"/>
                <a:gd name="connsiteX2" fmla="*/ 118452 w 118452"/>
                <a:gd name="connsiteY2" fmla="*/ 55821 h 75743"/>
                <a:gd name="connsiteX3" fmla="*/ 0 w 118452"/>
                <a:gd name="connsiteY3" fmla="*/ 75743 h 75743"/>
                <a:gd name="connsiteX4" fmla="*/ 85271 w 118452"/>
                <a:gd name="connsiteY4" fmla="*/ 0 h 75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52" h="75743">
                  <a:moveTo>
                    <a:pt x="85271" y="0"/>
                  </a:moveTo>
                  <a:lnTo>
                    <a:pt x="118452" y="0"/>
                  </a:lnTo>
                  <a:lnTo>
                    <a:pt x="118452" y="55821"/>
                  </a:lnTo>
                  <a:lnTo>
                    <a:pt x="0" y="75743"/>
                  </a:lnTo>
                  <a:lnTo>
                    <a:pt x="85271"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89" name="Freeform: Shape 1788">
              <a:extLst>
                <a:ext uri="{FF2B5EF4-FFF2-40B4-BE49-F238E27FC236}">
                  <a16:creationId xmlns:a16="http://schemas.microsoft.com/office/drawing/2014/main" id="{06F6AA54-AD49-7087-964D-8B37BE2EBEDB}"/>
                </a:ext>
              </a:extLst>
            </p:cNvPr>
            <p:cNvSpPr>
              <a:spLocks noChangeAspect="1"/>
            </p:cNvSpPr>
            <p:nvPr/>
          </p:nvSpPr>
          <p:spPr bwMode="gray">
            <a:xfrm>
              <a:off x="12138202" y="2567575"/>
              <a:ext cx="58446" cy="56522"/>
            </a:xfrm>
            <a:custGeom>
              <a:avLst/>
              <a:gdLst>
                <a:gd name="connsiteX0" fmla="*/ 58446 w 58446"/>
                <a:gd name="connsiteY0" fmla="*/ 0 h 56522"/>
                <a:gd name="connsiteX1" fmla="*/ 58446 w 58446"/>
                <a:gd name="connsiteY1" fmla="*/ 44072 h 56522"/>
                <a:gd name="connsiteX2" fmla="*/ 31582 w 58446"/>
                <a:gd name="connsiteY2" fmla="*/ 56522 h 56522"/>
                <a:gd name="connsiteX3" fmla="*/ 0 w 58446"/>
                <a:gd name="connsiteY3" fmla="*/ 23591 h 56522"/>
                <a:gd name="connsiteX4" fmla="*/ 58446 w 58446"/>
                <a:gd name="connsiteY4" fmla="*/ 0 h 5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46" h="56522">
                  <a:moveTo>
                    <a:pt x="58446" y="0"/>
                  </a:moveTo>
                  <a:lnTo>
                    <a:pt x="58446" y="44072"/>
                  </a:lnTo>
                  <a:lnTo>
                    <a:pt x="31582" y="56522"/>
                  </a:lnTo>
                  <a:lnTo>
                    <a:pt x="0" y="23591"/>
                  </a:lnTo>
                  <a:lnTo>
                    <a:pt x="58446"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73" name="Freeform: Shape 1772">
              <a:extLst>
                <a:ext uri="{FF2B5EF4-FFF2-40B4-BE49-F238E27FC236}">
                  <a16:creationId xmlns:a16="http://schemas.microsoft.com/office/drawing/2014/main" id="{27D68302-EE73-C03E-FF43-8B04E69DC9DC}"/>
                </a:ext>
              </a:extLst>
            </p:cNvPr>
            <p:cNvSpPr>
              <a:spLocks noChangeAspect="1"/>
            </p:cNvSpPr>
            <p:nvPr/>
          </p:nvSpPr>
          <p:spPr bwMode="gray">
            <a:xfrm>
              <a:off x="3966411" y="2"/>
              <a:ext cx="1557205" cy="1063635"/>
            </a:xfrm>
            <a:custGeom>
              <a:avLst/>
              <a:gdLst>
                <a:gd name="connsiteX0" fmla="*/ 0 w 1557205"/>
                <a:gd name="connsiteY0" fmla="*/ 0 h 1063635"/>
                <a:gd name="connsiteX1" fmla="*/ 1504181 w 1557205"/>
                <a:gd name="connsiteY1" fmla="*/ 0 h 1063635"/>
                <a:gd name="connsiteX2" fmla="*/ 1557205 w 1557205"/>
                <a:gd name="connsiteY2" fmla="*/ 22064 h 1063635"/>
                <a:gd name="connsiteX3" fmla="*/ 1544490 w 1557205"/>
                <a:gd name="connsiteY3" fmla="*/ 58436 h 1063635"/>
                <a:gd name="connsiteX4" fmla="*/ 1465026 w 1557205"/>
                <a:gd name="connsiteY4" fmla="*/ 78275 h 1063635"/>
                <a:gd name="connsiteX5" fmla="*/ 1388740 w 1557205"/>
                <a:gd name="connsiteY5" fmla="*/ 28677 h 1063635"/>
                <a:gd name="connsiteX6" fmla="*/ 1274311 w 1557205"/>
                <a:gd name="connsiteY6" fmla="*/ 71662 h 1063635"/>
                <a:gd name="connsiteX7" fmla="*/ 1356954 w 1557205"/>
                <a:gd name="connsiteY7" fmla="*/ 98115 h 1063635"/>
                <a:gd name="connsiteX8" fmla="*/ 1277490 w 1557205"/>
                <a:gd name="connsiteY8" fmla="*/ 121261 h 1063635"/>
                <a:gd name="connsiteX9" fmla="*/ 1363312 w 1557205"/>
                <a:gd name="connsiteY9" fmla="*/ 124567 h 1063635"/>
                <a:gd name="connsiteX10" fmla="*/ 1334704 w 1557205"/>
                <a:gd name="connsiteY10" fmla="*/ 174166 h 1063635"/>
                <a:gd name="connsiteX11" fmla="*/ 1369669 w 1557205"/>
                <a:gd name="connsiteY11" fmla="*/ 144407 h 1063635"/>
                <a:gd name="connsiteX12" fmla="*/ 1461847 w 1557205"/>
                <a:gd name="connsiteY12" fmla="*/ 187392 h 1063635"/>
                <a:gd name="connsiteX13" fmla="*/ 1433240 w 1557205"/>
                <a:gd name="connsiteY13" fmla="*/ 220458 h 1063635"/>
                <a:gd name="connsiteX14" fmla="*/ 1484097 w 1557205"/>
                <a:gd name="connsiteY14" fmla="*/ 207232 h 1063635"/>
                <a:gd name="connsiteX15" fmla="*/ 1461847 w 1557205"/>
                <a:gd name="connsiteY15" fmla="*/ 240298 h 1063635"/>
                <a:gd name="connsiteX16" fmla="*/ 1496812 w 1557205"/>
                <a:gd name="connsiteY16" fmla="*/ 223765 h 1063635"/>
                <a:gd name="connsiteX17" fmla="*/ 1503169 w 1557205"/>
                <a:gd name="connsiteY17" fmla="*/ 309736 h 1063635"/>
                <a:gd name="connsiteX18" fmla="*/ 1461847 w 1557205"/>
                <a:gd name="connsiteY18" fmla="*/ 279977 h 1063635"/>
                <a:gd name="connsiteX19" fmla="*/ 1461847 w 1557205"/>
                <a:gd name="connsiteY19" fmla="*/ 309736 h 1063635"/>
                <a:gd name="connsiteX20" fmla="*/ 1420526 w 1557205"/>
                <a:gd name="connsiteY20" fmla="*/ 309736 h 1063635"/>
                <a:gd name="connsiteX21" fmla="*/ 1369669 w 1557205"/>
                <a:gd name="connsiteY21" fmla="*/ 236991 h 1063635"/>
                <a:gd name="connsiteX22" fmla="*/ 1242526 w 1557205"/>
                <a:gd name="connsiteY22" fmla="*/ 200619 h 1063635"/>
                <a:gd name="connsiteX23" fmla="*/ 1331526 w 1557205"/>
                <a:gd name="connsiteY23" fmla="*/ 246911 h 1063635"/>
                <a:gd name="connsiteX24" fmla="*/ 1217097 w 1557205"/>
                <a:gd name="connsiteY24" fmla="*/ 270057 h 1063635"/>
                <a:gd name="connsiteX25" fmla="*/ 1182133 w 1557205"/>
                <a:gd name="connsiteY25" fmla="*/ 309736 h 1063635"/>
                <a:gd name="connsiteX26" fmla="*/ 1290204 w 1557205"/>
                <a:gd name="connsiteY26" fmla="*/ 319656 h 1063635"/>
                <a:gd name="connsiteX27" fmla="*/ 1198026 w 1557205"/>
                <a:gd name="connsiteY27" fmla="*/ 342802 h 1063635"/>
                <a:gd name="connsiteX28" fmla="*/ 1337883 w 1557205"/>
                <a:gd name="connsiteY28" fmla="*/ 313042 h 1063635"/>
                <a:gd name="connsiteX29" fmla="*/ 1471383 w 1557205"/>
                <a:gd name="connsiteY29" fmla="*/ 349415 h 1063635"/>
                <a:gd name="connsiteX30" fmla="*/ 1296561 w 1557205"/>
                <a:gd name="connsiteY30" fmla="*/ 448612 h 1063635"/>
                <a:gd name="connsiteX31" fmla="*/ 1131276 w 1557205"/>
                <a:gd name="connsiteY31" fmla="*/ 491598 h 1063635"/>
                <a:gd name="connsiteX32" fmla="*/ 1070883 w 1557205"/>
                <a:gd name="connsiteY32" fmla="*/ 494904 h 1063635"/>
                <a:gd name="connsiteX33" fmla="*/ 1029561 w 1557205"/>
                <a:gd name="connsiteY33" fmla="*/ 451919 h 1063635"/>
                <a:gd name="connsiteX34" fmla="*/ 1048633 w 1557205"/>
                <a:gd name="connsiteY34" fmla="*/ 494904 h 1063635"/>
                <a:gd name="connsiteX35" fmla="*/ 1000954 w 1557205"/>
                <a:gd name="connsiteY35" fmla="*/ 521357 h 1063635"/>
                <a:gd name="connsiteX36" fmla="*/ 937382 w 1557205"/>
                <a:gd name="connsiteY36" fmla="*/ 627167 h 1063635"/>
                <a:gd name="connsiteX37" fmla="*/ 886525 w 1557205"/>
                <a:gd name="connsiteY37" fmla="*/ 627167 h 1063635"/>
                <a:gd name="connsiteX38" fmla="*/ 873811 w 1557205"/>
                <a:gd name="connsiteY38" fmla="*/ 656926 h 1063635"/>
                <a:gd name="connsiteX39" fmla="*/ 822954 w 1557205"/>
                <a:gd name="connsiteY39" fmla="*/ 663540 h 1063635"/>
                <a:gd name="connsiteX40" fmla="*/ 800704 w 1557205"/>
                <a:gd name="connsiteY40" fmla="*/ 650313 h 1063635"/>
                <a:gd name="connsiteX41" fmla="*/ 832489 w 1557205"/>
                <a:gd name="connsiteY41" fmla="*/ 630474 h 1063635"/>
                <a:gd name="connsiteX42" fmla="*/ 797525 w 1557205"/>
                <a:gd name="connsiteY42" fmla="*/ 627167 h 1063635"/>
                <a:gd name="connsiteX43" fmla="*/ 778454 w 1557205"/>
                <a:gd name="connsiteY43" fmla="*/ 680072 h 1063635"/>
                <a:gd name="connsiteX44" fmla="*/ 698989 w 1557205"/>
                <a:gd name="connsiteY44" fmla="*/ 686686 h 1063635"/>
                <a:gd name="connsiteX45" fmla="*/ 702168 w 1557205"/>
                <a:gd name="connsiteY45" fmla="*/ 729671 h 1063635"/>
                <a:gd name="connsiteX46" fmla="*/ 651311 w 1557205"/>
                <a:gd name="connsiteY46" fmla="*/ 732978 h 1063635"/>
                <a:gd name="connsiteX47" fmla="*/ 695811 w 1557205"/>
                <a:gd name="connsiteY47" fmla="*/ 766044 h 1063635"/>
                <a:gd name="connsiteX48" fmla="*/ 638596 w 1557205"/>
                <a:gd name="connsiteY48" fmla="*/ 775963 h 1063635"/>
                <a:gd name="connsiteX49" fmla="*/ 683096 w 1557205"/>
                <a:gd name="connsiteY49" fmla="*/ 812336 h 1063635"/>
                <a:gd name="connsiteX50" fmla="*/ 644953 w 1557205"/>
                <a:gd name="connsiteY50" fmla="*/ 812336 h 1063635"/>
                <a:gd name="connsiteX51" fmla="*/ 673561 w 1557205"/>
                <a:gd name="connsiteY51" fmla="*/ 822255 h 1063635"/>
                <a:gd name="connsiteX52" fmla="*/ 644953 w 1557205"/>
                <a:gd name="connsiteY52" fmla="*/ 865241 h 1063635"/>
                <a:gd name="connsiteX53" fmla="*/ 616346 w 1557205"/>
                <a:gd name="connsiteY53" fmla="*/ 858628 h 1063635"/>
                <a:gd name="connsiteX54" fmla="*/ 638596 w 1557205"/>
                <a:gd name="connsiteY54" fmla="*/ 878467 h 1063635"/>
                <a:gd name="connsiteX55" fmla="*/ 584560 w 1557205"/>
                <a:gd name="connsiteY55" fmla="*/ 895000 h 1063635"/>
                <a:gd name="connsiteX56" fmla="*/ 616346 w 1557205"/>
                <a:gd name="connsiteY56" fmla="*/ 954518 h 1063635"/>
                <a:gd name="connsiteX57" fmla="*/ 584560 w 1557205"/>
                <a:gd name="connsiteY57" fmla="*/ 1033876 h 1063635"/>
                <a:gd name="connsiteX58" fmla="*/ 546418 w 1557205"/>
                <a:gd name="connsiteY58" fmla="*/ 1037183 h 1063635"/>
                <a:gd name="connsiteX59" fmla="*/ 575025 w 1557205"/>
                <a:gd name="connsiteY59" fmla="*/ 1063635 h 1063635"/>
                <a:gd name="connsiteX60" fmla="*/ 486025 w 1557205"/>
                <a:gd name="connsiteY60" fmla="*/ 1063635 h 1063635"/>
                <a:gd name="connsiteX61" fmla="*/ 476489 w 1557205"/>
                <a:gd name="connsiteY61" fmla="*/ 1010730 h 1063635"/>
                <a:gd name="connsiteX62" fmla="*/ 352524 w 1557205"/>
                <a:gd name="connsiteY62" fmla="*/ 1017343 h 1063635"/>
                <a:gd name="connsiteX63" fmla="*/ 381132 w 1557205"/>
                <a:gd name="connsiteY63" fmla="*/ 1004117 h 1063635"/>
                <a:gd name="connsiteX64" fmla="*/ 317560 w 1557205"/>
                <a:gd name="connsiteY64" fmla="*/ 980971 h 1063635"/>
                <a:gd name="connsiteX65" fmla="*/ 349346 w 1557205"/>
                <a:gd name="connsiteY65" fmla="*/ 971051 h 1063635"/>
                <a:gd name="connsiteX66" fmla="*/ 301667 w 1557205"/>
                <a:gd name="connsiteY66" fmla="*/ 971051 h 1063635"/>
                <a:gd name="connsiteX67" fmla="*/ 317560 w 1557205"/>
                <a:gd name="connsiteY67" fmla="*/ 928066 h 1063635"/>
                <a:gd name="connsiteX68" fmla="*/ 292132 w 1557205"/>
                <a:gd name="connsiteY68" fmla="*/ 937986 h 1063635"/>
                <a:gd name="connsiteX69" fmla="*/ 209488 w 1557205"/>
                <a:gd name="connsiteY69" fmla="*/ 822255 h 1063635"/>
                <a:gd name="connsiteX70" fmla="*/ 209488 w 1557205"/>
                <a:gd name="connsiteY70" fmla="*/ 789190 h 1063635"/>
                <a:gd name="connsiteX71" fmla="*/ 269881 w 1557205"/>
                <a:gd name="connsiteY71" fmla="*/ 749511 h 1063635"/>
                <a:gd name="connsiteX72" fmla="*/ 244453 w 1557205"/>
                <a:gd name="connsiteY72" fmla="*/ 739591 h 1063635"/>
                <a:gd name="connsiteX73" fmla="*/ 184060 w 1557205"/>
                <a:gd name="connsiteY73" fmla="*/ 782576 h 1063635"/>
                <a:gd name="connsiteX74" fmla="*/ 184060 w 1557205"/>
                <a:gd name="connsiteY74" fmla="*/ 696605 h 1063635"/>
                <a:gd name="connsiteX75" fmla="*/ 126845 w 1557205"/>
                <a:gd name="connsiteY75" fmla="*/ 650313 h 1063635"/>
                <a:gd name="connsiteX76" fmla="*/ 142738 w 1557205"/>
                <a:gd name="connsiteY76" fmla="*/ 584182 h 1063635"/>
                <a:gd name="connsiteX77" fmla="*/ 107774 w 1557205"/>
                <a:gd name="connsiteY77" fmla="*/ 557729 h 1063635"/>
                <a:gd name="connsiteX78" fmla="*/ 155453 w 1557205"/>
                <a:gd name="connsiteY78" fmla="*/ 498211 h 1063635"/>
                <a:gd name="connsiteX79" fmla="*/ 126845 w 1557205"/>
                <a:gd name="connsiteY79" fmla="*/ 491598 h 1063635"/>
                <a:gd name="connsiteX80" fmla="*/ 231739 w 1557205"/>
                <a:gd name="connsiteY80" fmla="*/ 491598 h 1063635"/>
                <a:gd name="connsiteX81" fmla="*/ 222203 w 1557205"/>
                <a:gd name="connsiteY81" fmla="*/ 468452 h 1063635"/>
                <a:gd name="connsiteX82" fmla="*/ 149096 w 1557205"/>
                <a:gd name="connsiteY82" fmla="*/ 471758 h 1063635"/>
                <a:gd name="connsiteX83" fmla="*/ 257167 w 1557205"/>
                <a:gd name="connsiteY83" fmla="*/ 418853 h 1063635"/>
                <a:gd name="connsiteX84" fmla="*/ 231739 w 1557205"/>
                <a:gd name="connsiteY84" fmla="*/ 402320 h 1063635"/>
                <a:gd name="connsiteX85" fmla="*/ 257167 w 1557205"/>
                <a:gd name="connsiteY85" fmla="*/ 342802 h 1063635"/>
                <a:gd name="connsiteX86" fmla="*/ 168167 w 1557205"/>
                <a:gd name="connsiteY86" fmla="*/ 342802 h 1063635"/>
                <a:gd name="connsiteX87" fmla="*/ 72810 w 1557205"/>
                <a:gd name="connsiteY87" fmla="*/ 293203 h 1063635"/>
                <a:gd name="connsiteX88" fmla="*/ 244453 w 1557205"/>
                <a:gd name="connsiteY88" fmla="*/ 319656 h 1063635"/>
                <a:gd name="connsiteX89" fmla="*/ 215846 w 1557205"/>
                <a:gd name="connsiteY89" fmla="*/ 299816 h 1063635"/>
                <a:gd name="connsiteX90" fmla="*/ 244453 w 1557205"/>
                <a:gd name="connsiteY90" fmla="*/ 289896 h 1063635"/>
                <a:gd name="connsiteX91" fmla="*/ 177703 w 1557205"/>
                <a:gd name="connsiteY91" fmla="*/ 253524 h 1063635"/>
                <a:gd name="connsiteX92" fmla="*/ 199953 w 1557205"/>
                <a:gd name="connsiteY92" fmla="*/ 236991 h 1063635"/>
                <a:gd name="connsiteX93" fmla="*/ 164988 w 1557205"/>
                <a:gd name="connsiteY93" fmla="*/ 250217 h 1063635"/>
                <a:gd name="connsiteX94" fmla="*/ 190417 w 1557205"/>
                <a:gd name="connsiteY94" fmla="*/ 227071 h 1063635"/>
                <a:gd name="connsiteX95" fmla="*/ 145917 w 1557205"/>
                <a:gd name="connsiteY95" fmla="*/ 227071 h 1063635"/>
                <a:gd name="connsiteX96" fmla="*/ 193596 w 1557205"/>
                <a:gd name="connsiteY96" fmla="*/ 210538 h 1063635"/>
                <a:gd name="connsiteX97" fmla="*/ 117310 w 1557205"/>
                <a:gd name="connsiteY97" fmla="*/ 180779 h 1063635"/>
                <a:gd name="connsiteX98" fmla="*/ 101417 w 1557205"/>
                <a:gd name="connsiteY98" fmla="*/ 227071 h 1063635"/>
                <a:gd name="connsiteX99" fmla="*/ 37845 w 1557205"/>
                <a:gd name="connsiteY99" fmla="*/ 227071 h 1063635"/>
                <a:gd name="connsiteX100" fmla="*/ 25131 w 1557205"/>
                <a:gd name="connsiteY100" fmla="*/ 210538 h 1063635"/>
                <a:gd name="connsiteX101" fmla="*/ 66453 w 1557205"/>
                <a:gd name="connsiteY101" fmla="*/ 180779 h 1063635"/>
                <a:gd name="connsiteX102" fmla="*/ 34667 w 1557205"/>
                <a:gd name="connsiteY102" fmla="*/ 180779 h 1063635"/>
                <a:gd name="connsiteX103" fmla="*/ 72810 w 1557205"/>
                <a:gd name="connsiteY103" fmla="*/ 108035 h 1063635"/>
                <a:gd name="connsiteX104" fmla="*/ 28310 w 1557205"/>
                <a:gd name="connsiteY104" fmla="*/ 94808 h 1063635"/>
                <a:gd name="connsiteX105" fmla="*/ 50560 w 1557205"/>
                <a:gd name="connsiteY105" fmla="*/ 61742 h 106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557205" h="1063635">
                  <a:moveTo>
                    <a:pt x="0" y="0"/>
                  </a:moveTo>
                  <a:lnTo>
                    <a:pt x="1504181" y="0"/>
                  </a:lnTo>
                  <a:lnTo>
                    <a:pt x="1557205" y="22064"/>
                  </a:lnTo>
                  <a:lnTo>
                    <a:pt x="1544490" y="58436"/>
                  </a:lnTo>
                  <a:lnTo>
                    <a:pt x="1465026" y="78275"/>
                  </a:lnTo>
                  <a:lnTo>
                    <a:pt x="1388740" y="28677"/>
                  </a:lnTo>
                  <a:lnTo>
                    <a:pt x="1274311" y="71662"/>
                  </a:lnTo>
                  <a:lnTo>
                    <a:pt x="1356954" y="98115"/>
                  </a:lnTo>
                  <a:lnTo>
                    <a:pt x="1277490" y="121261"/>
                  </a:lnTo>
                  <a:lnTo>
                    <a:pt x="1363312" y="124567"/>
                  </a:lnTo>
                  <a:lnTo>
                    <a:pt x="1334704" y="174166"/>
                  </a:lnTo>
                  <a:lnTo>
                    <a:pt x="1369669" y="144407"/>
                  </a:lnTo>
                  <a:lnTo>
                    <a:pt x="1461847" y="187392"/>
                  </a:lnTo>
                  <a:lnTo>
                    <a:pt x="1433240" y="220458"/>
                  </a:lnTo>
                  <a:lnTo>
                    <a:pt x="1484097" y="207232"/>
                  </a:lnTo>
                  <a:lnTo>
                    <a:pt x="1461847" y="240298"/>
                  </a:lnTo>
                  <a:lnTo>
                    <a:pt x="1496812" y="223765"/>
                  </a:lnTo>
                  <a:lnTo>
                    <a:pt x="1503169" y="309736"/>
                  </a:lnTo>
                  <a:lnTo>
                    <a:pt x="1461847" y="279977"/>
                  </a:lnTo>
                  <a:lnTo>
                    <a:pt x="1461847" y="309736"/>
                  </a:lnTo>
                  <a:lnTo>
                    <a:pt x="1420526" y="309736"/>
                  </a:lnTo>
                  <a:lnTo>
                    <a:pt x="1369669" y="236991"/>
                  </a:lnTo>
                  <a:lnTo>
                    <a:pt x="1242526" y="200619"/>
                  </a:lnTo>
                  <a:lnTo>
                    <a:pt x="1331526" y="246911"/>
                  </a:lnTo>
                  <a:lnTo>
                    <a:pt x="1217097" y="270057"/>
                  </a:lnTo>
                  <a:lnTo>
                    <a:pt x="1182133" y="309736"/>
                  </a:lnTo>
                  <a:lnTo>
                    <a:pt x="1290204" y="319656"/>
                  </a:lnTo>
                  <a:lnTo>
                    <a:pt x="1198026" y="342802"/>
                  </a:lnTo>
                  <a:lnTo>
                    <a:pt x="1337883" y="313042"/>
                  </a:lnTo>
                  <a:lnTo>
                    <a:pt x="1471383" y="349415"/>
                  </a:lnTo>
                  <a:lnTo>
                    <a:pt x="1296561" y="448612"/>
                  </a:lnTo>
                  <a:lnTo>
                    <a:pt x="1131276" y="491598"/>
                  </a:lnTo>
                  <a:lnTo>
                    <a:pt x="1070883" y="494904"/>
                  </a:lnTo>
                  <a:lnTo>
                    <a:pt x="1029561" y="451919"/>
                  </a:lnTo>
                  <a:lnTo>
                    <a:pt x="1048633" y="494904"/>
                  </a:lnTo>
                  <a:lnTo>
                    <a:pt x="1000954" y="521357"/>
                  </a:lnTo>
                  <a:lnTo>
                    <a:pt x="937382" y="627167"/>
                  </a:lnTo>
                  <a:lnTo>
                    <a:pt x="886525" y="627167"/>
                  </a:lnTo>
                  <a:lnTo>
                    <a:pt x="873811" y="656926"/>
                  </a:lnTo>
                  <a:lnTo>
                    <a:pt x="822954" y="663540"/>
                  </a:lnTo>
                  <a:lnTo>
                    <a:pt x="800704" y="650313"/>
                  </a:lnTo>
                  <a:lnTo>
                    <a:pt x="832489" y="630474"/>
                  </a:lnTo>
                  <a:lnTo>
                    <a:pt x="797525" y="627167"/>
                  </a:lnTo>
                  <a:lnTo>
                    <a:pt x="778454" y="680072"/>
                  </a:lnTo>
                  <a:lnTo>
                    <a:pt x="698989" y="686686"/>
                  </a:lnTo>
                  <a:lnTo>
                    <a:pt x="702168" y="729671"/>
                  </a:lnTo>
                  <a:lnTo>
                    <a:pt x="651311" y="732978"/>
                  </a:lnTo>
                  <a:lnTo>
                    <a:pt x="695811" y="766044"/>
                  </a:lnTo>
                  <a:lnTo>
                    <a:pt x="638596" y="775963"/>
                  </a:lnTo>
                  <a:lnTo>
                    <a:pt x="683096" y="812336"/>
                  </a:lnTo>
                  <a:lnTo>
                    <a:pt x="644953" y="812336"/>
                  </a:lnTo>
                  <a:lnTo>
                    <a:pt x="673561" y="822255"/>
                  </a:lnTo>
                  <a:lnTo>
                    <a:pt x="644953" y="865241"/>
                  </a:lnTo>
                  <a:lnTo>
                    <a:pt x="616346" y="858628"/>
                  </a:lnTo>
                  <a:lnTo>
                    <a:pt x="638596" y="878467"/>
                  </a:lnTo>
                  <a:lnTo>
                    <a:pt x="584560" y="895000"/>
                  </a:lnTo>
                  <a:lnTo>
                    <a:pt x="616346" y="954518"/>
                  </a:lnTo>
                  <a:lnTo>
                    <a:pt x="584560" y="1033876"/>
                  </a:lnTo>
                  <a:lnTo>
                    <a:pt x="546418" y="1037183"/>
                  </a:lnTo>
                  <a:lnTo>
                    <a:pt x="575025" y="1063635"/>
                  </a:lnTo>
                  <a:lnTo>
                    <a:pt x="486025" y="1063635"/>
                  </a:lnTo>
                  <a:lnTo>
                    <a:pt x="476489" y="1010730"/>
                  </a:lnTo>
                  <a:lnTo>
                    <a:pt x="352524" y="1017343"/>
                  </a:lnTo>
                  <a:lnTo>
                    <a:pt x="381132" y="1004117"/>
                  </a:lnTo>
                  <a:lnTo>
                    <a:pt x="317560" y="980971"/>
                  </a:lnTo>
                  <a:lnTo>
                    <a:pt x="349346" y="971051"/>
                  </a:lnTo>
                  <a:lnTo>
                    <a:pt x="301667" y="971051"/>
                  </a:lnTo>
                  <a:lnTo>
                    <a:pt x="317560" y="928066"/>
                  </a:lnTo>
                  <a:lnTo>
                    <a:pt x="292132" y="937986"/>
                  </a:lnTo>
                  <a:lnTo>
                    <a:pt x="209488" y="822255"/>
                  </a:lnTo>
                  <a:lnTo>
                    <a:pt x="209488" y="789190"/>
                  </a:lnTo>
                  <a:lnTo>
                    <a:pt x="269881" y="749511"/>
                  </a:lnTo>
                  <a:lnTo>
                    <a:pt x="244453" y="739591"/>
                  </a:lnTo>
                  <a:lnTo>
                    <a:pt x="184060" y="782576"/>
                  </a:lnTo>
                  <a:lnTo>
                    <a:pt x="184060" y="696605"/>
                  </a:lnTo>
                  <a:lnTo>
                    <a:pt x="126845" y="650313"/>
                  </a:lnTo>
                  <a:lnTo>
                    <a:pt x="142738" y="584182"/>
                  </a:lnTo>
                  <a:lnTo>
                    <a:pt x="107774" y="557729"/>
                  </a:lnTo>
                  <a:lnTo>
                    <a:pt x="155453" y="498211"/>
                  </a:lnTo>
                  <a:lnTo>
                    <a:pt x="126845" y="491598"/>
                  </a:lnTo>
                  <a:lnTo>
                    <a:pt x="231739" y="491598"/>
                  </a:lnTo>
                  <a:lnTo>
                    <a:pt x="222203" y="468452"/>
                  </a:lnTo>
                  <a:lnTo>
                    <a:pt x="149096" y="471758"/>
                  </a:lnTo>
                  <a:lnTo>
                    <a:pt x="257167" y="418853"/>
                  </a:lnTo>
                  <a:lnTo>
                    <a:pt x="231739" y="402320"/>
                  </a:lnTo>
                  <a:lnTo>
                    <a:pt x="257167" y="342802"/>
                  </a:lnTo>
                  <a:lnTo>
                    <a:pt x="168167" y="342802"/>
                  </a:lnTo>
                  <a:lnTo>
                    <a:pt x="72810" y="293203"/>
                  </a:lnTo>
                  <a:lnTo>
                    <a:pt x="244453" y="319656"/>
                  </a:lnTo>
                  <a:lnTo>
                    <a:pt x="215846" y="299816"/>
                  </a:lnTo>
                  <a:lnTo>
                    <a:pt x="244453" y="289896"/>
                  </a:lnTo>
                  <a:lnTo>
                    <a:pt x="177703" y="253524"/>
                  </a:lnTo>
                  <a:lnTo>
                    <a:pt x="199953" y="236991"/>
                  </a:lnTo>
                  <a:lnTo>
                    <a:pt x="164988" y="250217"/>
                  </a:lnTo>
                  <a:lnTo>
                    <a:pt x="190417" y="227071"/>
                  </a:lnTo>
                  <a:lnTo>
                    <a:pt x="145917" y="227071"/>
                  </a:lnTo>
                  <a:lnTo>
                    <a:pt x="193596" y="210538"/>
                  </a:lnTo>
                  <a:lnTo>
                    <a:pt x="117310" y="180779"/>
                  </a:lnTo>
                  <a:lnTo>
                    <a:pt x="101417" y="227071"/>
                  </a:lnTo>
                  <a:lnTo>
                    <a:pt x="37845" y="227071"/>
                  </a:lnTo>
                  <a:lnTo>
                    <a:pt x="25131" y="210538"/>
                  </a:lnTo>
                  <a:lnTo>
                    <a:pt x="66453" y="180779"/>
                  </a:lnTo>
                  <a:lnTo>
                    <a:pt x="34667" y="180779"/>
                  </a:lnTo>
                  <a:lnTo>
                    <a:pt x="72810" y="108035"/>
                  </a:lnTo>
                  <a:lnTo>
                    <a:pt x="28310" y="94808"/>
                  </a:lnTo>
                  <a:lnTo>
                    <a:pt x="50560" y="61742"/>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grpSp>
          <p:nvGrpSpPr>
            <p:cNvPr id="1489" name="Group 1488">
              <a:extLst>
                <a:ext uri="{FF2B5EF4-FFF2-40B4-BE49-F238E27FC236}">
                  <a16:creationId xmlns:a16="http://schemas.microsoft.com/office/drawing/2014/main" id="{E291C4E3-66E5-21FA-2130-AF9E3143EC31}"/>
                </a:ext>
              </a:extLst>
            </p:cNvPr>
            <p:cNvGrpSpPr>
              <a:grpSpLocks noChangeAspect="1"/>
            </p:cNvGrpSpPr>
            <p:nvPr/>
          </p:nvGrpSpPr>
          <p:grpSpPr>
            <a:xfrm>
              <a:off x="295944" y="-37073"/>
              <a:ext cx="11835942" cy="6925826"/>
              <a:chOff x="774109" y="2227495"/>
              <a:chExt cx="6853576" cy="4124283"/>
            </a:xfrm>
            <a:solidFill>
              <a:schemeClr val="bg1"/>
            </a:solidFill>
          </p:grpSpPr>
          <p:sp>
            <p:nvSpPr>
              <p:cNvPr id="1490" name="Freeform 1089">
                <a:extLst>
                  <a:ext uri="{FF2B5EF4-FFF2-40B4-BE49-F238E27FC236}">
                    <a16:creationId xmlns:a16="http://schemas.microsoft.com/office/drawing/2014/main" id="{FDC3DC2F-D492-C9A9-A8BC-02EE6D8429AF}"/>
                  </a:ext>
                </a:extLst>
              </p:cNvPr>
              <p:cNvSpPr>
                <a:spLocks noChangeAspect="1"/>
              </p:cNvSpPr>
              <p:nvPr/>
            </p:nvSpPr>
            <p:spPr bwMode="gray">
              <a:xfrm>
                <a:off x="5832771" y="3634607"/>
                <a:ext cx="355808" cy="276966"/>
              </a:xfrm>
              <a:custGeom>
                <a:avLst/>
                <a:gdLst>
                  <a:gd name="T0" fmla="*/ 0 w 194"/>
                  <a:gd name="T1" fmla="*/ 66 h 139"/>
                  <a:gd name="T2" fmla="*/ 0 w 194"/>
                  <a:gd name="T3" fmla="*/ 66 h 139"/>
                  <a:gd name="T4" fmla="*/ 2 w 194"/>
                  <a:gd name="T5" fmla="*/ 102 h 139"/>
                  <a:gd name="T6" fmla="*/ 16 w 194"/>
                  <a:gd name="T7" fmla="*/ 113 h 139"/>
                  <a:gd name="T8" fmla="*/ 4 w 194"/>
                  <a:gd name="T9" fmla="*/ 131 h 139"/>
                  <a:gd name="T10" fmla="*/ 26 w 194"/>
                  <a:gd name="T11" fmla="*/ 138 h 139"/>
                  <a:gd name="T12" fmla="*/ 76 w 194"/>
                  <a:gd name="T13" fmla="*/ 131 h 139"/>
                  <a:gd name="T14" fmla="*/ 85 w 194"/>
                  <a:gd name="T15" fmla="*/ 111 h 139"/>
                  <a:gd name="T16" fmla="*/ 119 w 194"/>
                  <a:gd name="T17" fmla="*/ 100 h 139"/>
                  <a:gd name="T18" fmla="*/ 122 w 194"/>
                  <a:gd name="T19" fmla="*/ 83 h 139"/>
                  <a:gd name="T20" fmla="*/ 134 w 194"/>
                  <a:gd name="T21" fmla="*/ 79 h 139"/>
                  <a:gd name="T22" fmla="*/ 129 w 194"/>
                  <a:gd name="T23" fmla="*/ 70 h 139"/>
                  <a:gd name="T24" fmla="*/ 141 w 194"/>
                  <a:gd name="T25" fmla="*/ 69 h 139"/>
                  <a:gd name="T26" fmla="*/ 150 w 194"/>
                  <a:gd name="T27" fmla="*/ 52 h 139"/>
                  <a:gd name="T28" fmla="*/ 146 w 194"/>
                  <a:gd name="T29" fmla="*/ 35 h 139"/>
                  <a:gd name="T30" fmla="*/ 192 w 194"/>
                  <a:gd name="T31" fmla="*/ 23 h 139"/>
                  <a:gd name="T32" fmla="*/ 193 w 194"/>
                  <a:gd name="T33" fmla="*/ 19 h 139"/>
                  <a:gd name="T34" fmla="*/ 176 w 194"/>
                  <a:gd name="T35" fmla="*/ 16 h 139"/>
                  <a:gd name="T36" fmla="*/ 152 w 194"/>
                  <a:gd name="T37" fmla="*/ 28 h 139"/>
                  <a:gd name="T38" fmla="*/ 140 w 194"/>
                  <a:gd name="T39" fmla="*/ 0 h 139"/>
                  <a:gd name="T40" fmla="*/ 120 w 194"/>
                  <a:gd name="T41" fmla="*/ 21 h 139"/>
                  <a:gd name="T42" fmla="*/ 60 w 194"/>
                  <a:gd name="T43" fmla="*/ 19 h 139"/>
                  <a:gd name="T44" fmla="*/ 30 w 194"/>
                  <a:gd name="T45" fmla="*/ 51 h 139"/>
                  <a:gd name="T46" fmla="*/ 9 w 194"/>
                  <a:gd name="T47" fmla="*/ 41 h 139"/>
                  <a:gd name="T48" fmla="*/ 0 w 194"/>
                  <a:gd name="T49" fmla="*/ 66 h 139"/>
                  <a:gd name="T50" fmla="*/ 0 w 194"/>
                  <a:gd name="T51" fmla="*/ 66 h 1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4"/>
                  <a:gd name="T79" fmla="*/ 0 h 139"/>
                  <a:gd name="T80" fmla="*/ 194 w 194"/>
                  <a:gd name="T81" fmla="*/ 139 h 13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4" h="139">
                    <a:moveTo>
                      <a:pt x="0" y="66"/>
                    </a:moveTo>
                    <a:lnTo>
                      <a:pt x="0" y="66"/>
                    </a:lnTo>
                    <a:lnTo>
                      <a:pt x="2" y="102"/>
                    </a:lnTo>
                    <a:lnTo>
                      <a:pt x="16" y="113"/>
                    </a:lnTo>
                    <a:lnTo>
                      <a:pt x="4" y="131"/>
                    </a:lnTo>
                    <a:lnTo>
                      <a:pt x="26" y="138"/>
                    </a:lnTo>
                    <a:lnTo>
                      <a:pt x="76" y="131"/>
                    </a:lnTo>
                    <a:lnTo>
                      <a:pt x="85" y="111"/>
                    </a:lnTo>
                    <a:lnTo>
                      <a:pt x="119" y="100"/>
                    </a:lnTo>
                    <a:lnTo>
                      <a:pt x="122" y="83"/>
                    </a:lnTo>
                    <a:lnTo>
                      <a:pt x="134" y="79"/>
                    </a:lnTo>
                    <a:lnTo>
                      <a:pt x="129" y="70"/>
                    </a:lnTo>
                    <a:lnTo>
                      <a:pt x="141" y="69"/>
                    </a:lnTo>
                    <a:lnTo>
                      <a:pt x="150" y="52"/>
                    </a:lnTo>
                    <a:lnTo>
                      <a:pt x="146" y="35"/>
                    </a:lnTo>
                    <a:lnTo>
                      <a:pt x="192" y="23"/>
                    </a:lnTo>
                    <a:lnTo>
                      <a:pt x="193" y="19"/>
                    </a:lnTo>
                    <a:lnTo>
                      <a:pt x="176" y="16"/>
                    </a:lnTo>
                    <a:lnTo>
                      <a:pt x="152" y="28"/>
                    </a:lnTo>
                    <a:lnTo>
                      <a:pt x="140" y="0"/>
                    </a:lnTo>
                    <a:lnTo>
                      <a:pt x="120" y="21"/>
                    </a:lnTo>
                    <a:lnTo>
                      <a:pt x="60" y="19"/>
                    </a:lnTo>
                    <a:lnTo>
                      <a:pt x="30" y="51"/>
                    </a:lnTo>
                    <a:lnTo>
                      <a:pt x="9" y="41"/>
                    </a:lnTo>
                    <a:lnTo>
                      <a:pt x="0" y="6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493" name="Freeform 9">
                <a:extLst>
                  <a:ext uri="{FF2B5EF4-FFF2-40B4-BE49-F238E27FC236}">
                    <a16:creationId xmlns:a16="http://schemas.microsoft.com/office/drawing/2014/main" id="{E393AD7D-4A2C-FD0E-E6F4-67BB00B3E167}"/>
                  </a:ext>
                </a:extLst>
              </p:cNvPr>
              <p:cNvSpPr>
                <a:spLocks noChangeAspect="1"/>
              </p:cNvSpPr>
              <p:nvPr/>
            </p:nvSpPr>
            <p:spPr bwMode="gray">
              <a:xfrm>
                <a:off x="6517314" y="3990704"/>
                <a:ext cx="121826" cy="162429"/>
              </a:xfrm>
              <a:custGeom>
                <a:avLst/>
                <a:gdLst>
                  <a:gd name="T0" fmla="*/ 0 w 66"/>
                  <a:gd name="T1" fmla="*/ 25 h 82"/>
                  <a:gd name="T2" fmla="*/ 0 w 66"/>
                  <a:gd name="T3" fmla="*/ 25 h 82"/>
                  <a:gd name="T4" fmla="*/ 9 w 66"/>
                  <a:gd name="T5" fmla="*/ 33 h 82"/>
                  <a:gd name="T6" fmla="*/ 14 w 66"/>
                  <a:gd name="T7" fmla="*/ 71 h 82"/>
                  <a:gd name="T8" fmla="*/ 30 w 66"/>
                  <a:gd name="T9" fmla="*/ 68 h 82"/>
                  <a:gd name="T10" fmla="*/ 40 w 66"/>
                  <a:gd name="T11" fmla="*/ 52 h 82"/>
                  <a:gd name="T12" fmla="*/ 51 w 66"/>
                  <a:gd name="T13" fmla="*/ 56 h 82"/>
                  <a:gd name="T14" fmla="*/ 59 w 66"/>
                  <a:gd name="T15" fmla="*/ 81 h 82"/>
                  <a:gd name="T16" fmla="*/ 65 w 66"/>
                  <a:gd name="T17" fmla="*/ 67 h 82"/>
                  <a:gd name="T18" fmla="*/ 58 w 66"/>
                  <a:gd name="T19" fmla="*/ 40 h 82"/>
                  <a:gd name="T20" fmla="*/ 51 w 66"/>
                  <a:gd name="T21" fmla="*/ 50 h 82"/>
                  <a:gd name="T22" fmla="*/ 43 w 66"/>
                  <a:gd name="T23" fmla="*/ 38 h 82"/>
                  <a:gd name="T24" fmla="*/ 59 w 66"/>
                  <a:gd name="T25" fmla="*/ 21 h 82"/>
                  <a:gd name="T26" fmla="*/ 28 w 66"/>
                  <a:gd name="T27" fmla="*/ 19 h 82"/>
                  <a:gd name="T28" fmla="*/ 8 w 66"/>
                  <a:gd name="T29" fmla="*/ 0 h 82"/>
                  <a:gd name="T30" fmla="*/ 2 w 66"/>
                  <a:gd name="T31" fmla="*/ 11 h 82"/>
                  <a:gd name="T32" fmla="*/ 9 w 66"/>
                  <a:gd name="T33" fmla="*/ 19 h 82"/>
                  <a:gd name="T34" fmla="*/ 0 w 66"/>
                  <a:gd name="T35" fmla="*/ 25 h 82"/>
                  <a:gd name="T36" fmla="*/ 0 w 66"/>
                  <a:gd name="T37" fmla="*/ 25 h 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
                  <a:gd name="T58" fmla="*/ 0 h 82"/>
                  <a:gd name="T59" fmla="*/ 66 w 66"/>
                  <a:gd name="T60" fmla="*/ 82 h 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 h="82">
                    <a:moveTo>
                      <a:pt x="0" y="25"/>
                    </a:moveTo>
                    <a:lnTo>
                      <a:pt x="0" y="25"/>
                    </a:lnTo>
                    <a:lnTo>
                      <a:pt x="9" y="33"/>
                    </a:lnTo>
                    <a:lnTo>
                      <a:pt x="14" y="71"/>
                    </a:lnTo>
                    <a:lnTo>
                      <a:pt x="30" y="68"/>
                    </a:lnTo>
                    <a:lnTo>
                      <a:pt x="40" y="52"/>
                    </a:lnTo>
                    <a:lnTo>
                      <a:pt x="51" y="56"/>
                    </a:lnTo>
                    <a:lnTo>
                      <a:pt x="59" y="81"/>
                    </a:lnTo>
                    <a:lnTo>
                      <a:pt x="65" y="67"/>
                    </a:lnTo>
                    <a:lnTo>
                      <a:pt x="58" y="40"/>
                    </a:lnTo>
                    <a:lnTo>
                      <a:pt x="51" y="50"/>
                    </a:lnTo>
                    <a:lnTo>
                      <a:pt x="43" y="38"/>
                    </a:lnTo>
                    <a:lnTo>
                      <a:pt x="59" y="21"/>
                    </a:lnTo>
                    <a:lnTo>
                      <a:pt x="28" y="19"/>
                    </a:lnTo>
                    <a:lnTo>
                      <a:pt x="8" y="0"/>
                    </a:lnTo>
                    <a:lnTo>
                      <a:pt x="2" y="11"/>
                    </a:lnTo>
                    <a:lnTo>
                      <a:pt x="9" y="19"/>
                    </a:lnTo>
                    <a:lnTo>
                      <a:pt x="0" y="2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494" name="Freeform 10">
                <a:extLst>
                  <a:ext uri="{FF2B5EF4-FFF2-40B4-BE49-F238E27FC236}">
                    <a16:creationId xmlns:a16="http://schemas.microsoft.com/office/drawing/2014/main" id="{3534CA84-B59C-5F10-E61C-CC84261608AD}"/>
                  </a:ext>
                </a:extLst>
              </p:cNvPr>
              <p:cNvSpPr>
                <a:spLocks noChangeAspect="1"/>
              </p:cNvSpPr>
              <p:nvPr/>
            </p:nvSpPr>
            <p:spPr bwMode="gray">
              <a:xfrm>
                <a:off x="6544386" y="3942808"/>
                <a:ext cx="75417" cy="47896"/>
              </a:xfrm>
              <a:custGeom>
                <a:avLst/>
                <a:gdLst>
                  <a:gd name="T0" fmla="*/ 0 w 42"/>
                  <a:gd name="T1" fmla="*/ 14 h 24"/>
                  <a:gd name="T2" fmla="*/ 0 w 42"/>
                  <a:gd name="T3" fmla="*/ 14 h 24"/>
                  <a:gd name="T4" fmla="*/ 5 w 42"/>
                  <a:gd name="T5" fmla="*/ 23 h 24"/>
                  <a:gd name="T6" fmla="*/ 41 w 42"/>
                  <a:gd name="T7" fmla="*/ 19 h 24"/>
                  <a:gd name="T8" fmla="*/ 39 w 42"/>
                  <a:gd name="T9" fmla="*/ 7 h 24"/>
                  <a:gd name="T10" fmla="*/ 13 w 42"/>
                  <a:gd name="T11" fmla="*/ 0 h 24"/>
                  <a:gd name="T12" fmla="*/ 0 w 42"/>
                  <a:gd name="T13" fmla="*/ 14 h 24"/>
                  <a:gd name="T14" fmla="*/ 0 w 42"/>
                  <a:gd name="T15" fmla="*/ 14 h 24"/>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24"/>
                  <a:gd name="T26" fmla="*/ 42 w 4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24">
                    <a:moveTo>
                      <a:pt x="0" y="14"/>
                    </a:moveTo>
                    <a:lnTo>
                      <a:pt x="0" y="14"/>
                    </a:lnTo>
                    <a:lnTo>
                      <a:pt x="5" y="23"/>
                    </a:lnTo>
                    <a:lnTo>
                      <a:pt x="41" y="19"/>
                    </a:lnTo>
                    <a:lnTo>
                      <a:pt x="39" y="7"/>
                    </a:lnTo>
                    <a:lnTo>
                      <a:pt x="13" y="0"/>
                    </a:lnTo>
                    <a:lnTo>
                      <a:pt x="0" y="1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495" name="Freeform 11">
                <a:extLst>
                  <a:ext uri="{FF2B5EF4-FFF2-40B4-BE49-F238E27FC236}">
                    <a16:creationId xmlns:a16="http://schemas.microsoft.com/office/drawing/2014/main" id="{EF3028DA-0435-010F-B518-DDB373E4EC18}"/>
                  </a:ext>
                </a:extLst>
              </p:cNvPr>
              <p:cNvSpPr>
                <a:spLocks noChangeAspect="1"/>
              </p:cNvSpPr>
              <p:nvPr/>
            </p:nvSpPr>
            <p:spPr bwMode="gray">
              <a:xfrm>
                <a:off x="7172851" y="4584200"/>
                <a:ext cx="32874" cy="27072"/>
              </a:xfrm>
              <a:custGeom>
                <a:avLst/>
                <a:gdLst>
                  <a:gd name="T0" fmla="*/ 0 w 17"/>
                  <a:gd name="T1" fmla="*/ 6 h 15"/>
                  <a:gd name="T2" fmla="*/ 0 w 17"/>
                  <a:gd name="T3" fmla="*/ 6 h 15"/>
                  <a:gd name="T4" fmla="*/ 8 w 17"/>
                  <a:gd name="T5" fmla="*/ 14 h 15"/>
                  <a:gd name="T6" fmla="*/ 16 w 17"/>
                  <a:gd name="T7" fmla="*/ 0 h 15"/>
                  <a:gd name="T8" fmla="*/ 0 w 17"/>
                  <a:gd name="T9" fmla="*/ 6 h 15"/>
                  <a:gd name="T10" fmla="*/ 0 w 17"/>
                  <a:gd name="T11" fmla="*/ 6 h 15"/>
                  <a:gd name="T12" fmla="*/ 0 60000 65536"/>
                  <a:gd name="T13" fmla="*/ 0 60000 65536"/>
                  <a:gd name="T14" fmla="*/ 0 60000 65536"/>
                  <a:gd name="T15" fmla="*/ 0 60000 65536"/>
                  <a:gd name="T16" fmla="*/ 0 60000 65536"/>
                  <a:gd name="T17" fmla="*/ 0 60000 65536"/>
                  <a:gd name="T18" fmla="*/ 0 w 17"/>
                  <a:gd name="T19" fmla="*/ 0 h 15"/>
                  <a:gd name="T20" fmla="*/ 17 w 1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7" h="15">
                    <a:moveTo>
                      <a:pt x="0" y="6"/>
                    </a:moveTo>
                    <a:lnTo>
                      <a:pt x="0" y="6"/>
                    </a:lnTo>
                    <a:lnTo>
                      <a:pt x="8" y="14"/>
                    </a:lnTo>
                    <a:lnTo>
                      <a:pt x="16" y="0"/>
                    </a:lnTo>
                    <a:lnTo>
                      <a:pt x="0" y="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496" name="Freeform 12">
                <a:extLst>
                  <a:ext uri="{FF2B5EF4-FFF2-40B4-BE49-F238E27FC236}">
                    <a16:creationId xmlns:a16="http://schemas.microsoft.com/office/drawing/2014/main" id="{47AE29E7-B532-D8BB-8C99-56CB234AC8A7}"/>
                  </a:ext>
                </a:extLst>
              </p:cNvPr>
              <p:cNvSpPr>
                <a:spLocks noChangeAspect="1"/>
              </p:cNvSpPr>
              <p:nvPr/>
            </p:nvSpPr>
            <p:spPr bwMode="gray">
              <a:xfrm>
                <a:off x="6623671" y="3946973"/>
                <a:ext cx="232049" cy="501870"/>
              </a:xfrm>
              <a:custGeom>
                <a:avLst/>
                <a:gdLst>
                  <a:gd name="T0" fmla="*/ 0 w 124"/>
                  <a:gd name="T1" fmla="*/ 104 h 254"/>
                  <a:gd name="T2" fmla="*/ 0 w 124"/>
                  <a:gd name="T3" fmla="*/ 104 h 254"/>
                  <a:gd name="T4" fmla="*/ 6 w 124"/>
                  <a:gd name="T5" fmla="*/ 90 h 254"/>
                  <a:gd name="T6" fmla="*/ 41 w 124"/>
                  <a:gd name="T7" fmla="*/ 24 h 254"/>
                  <a:gd name="T8" fmla="*/ 66 w 124"/>
                  <a:gd name="T9" fmla="*/ 15 h 254"/>
                  <a:gd name="T10" fmla="*/ 71 w 124"/>
                  <a:gd name="T11" fmla="*/ 0 h 254"/>
                  <a:gd name="T12" fmla="*/ 88 w 124"/>
                  <a:gd name="T13" fmla="*/ 9 h 254"/>
                  <a:gd name="T14" fmla="*/ 89 w 124"/>
                  <a:gd name="T15" fmla="*/ 22 h 254"/>
                  <a:gd name="T16" fmla="*/ 74 w 124"/>
                  <a:gd name="T17" fmla="*/ 62 h 254"/>
                  <a:gd name="T18" fmla="*/ 90 w 124"/>
                  <a:gd name="T19" fmla="*/ 59 h 254"/>
                  <a:gd name="T20" fmla="*/ 98 w 124"/>
                  <a:gd name="T21" fmla="*/ 86 h 254"/>
                  <a:gd name="T22" fmla="*/ 123 w 124"/>
                  <a:gd name="T23" fmla="*/ 94 h 254"/>
                  <a:gd name="T24" fmla="*/ 110 w 124"/>
                  <a:gd name="T25" fmla="*/ 107 h 254"/>
                  <a:gd name="T26" fmla="*/ 81 w 124"/>
                  <a:gd name="T27" fmla="*/ 124 h 254"/>
                  <a:gd name="T28" fmla="*/ 74 w 124"/>
                  <a:gd name="T29" fmla="*/ 140 h 254"/>
                  <a:gd name="T30" fmla="*/ 90 w 124"/>
                  <a:gd name="T31" fmla="*/ 171 h 254"/>
                  <a:gd name="T32" fmla="*/ 84 w 124"/>
                  <a:gd name="T33" fmla="*/ 189 h 254"/>
                  <a:gd name="T34" fmla="*/ 103 w 124"/>
                  <a:gd name="T35" fmla="*/ 229 h 254"/>
                  <a:gd name="T36" fmla="*/ 89 w 124"/>
                  <a:gd name="T37" fmla="*/ 253 h 254"/>
                  <a:gd name="T38" fmla="*/ 75 w 124"/>
                  <a:gd name="T39" fmla="*/ 167 h 254"/>
                  <a:gd name="T40" fmla="*/ 63 w 124"/>
                  <a:gd name="T41" fmla="*/ 153 h 254"/>
                  <a:gd name="T42" fmla="*/ 43 w 124"/>
                  <a:gd name="T43" fmla="*/ 176 h 254"/>
                  <a:gd name="T44" fmla="*/ 28 w 124"/>
                  <a:gd name="T45" fmla="*/ 172 h 254"/>
                  <a:gd name="T46" fmla="*/ 31 w 124"/>
                  <a:gd name="T47" fmla="*/ 140 h 254"/>
                  <a:gd name="T48" fmla="*/ 0 w 124"/>
                  <a:gd name="T49" fmla="*/ 104 h 254"/>
                  <a:gd name="T50" fmla="*/ 0 w 124"/>
                  <a:gd name="T51" fmla="*/ 104 h 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4"/>
                  <a:gd name="T79" fmla="*/ 0 h 254"/>
                  <a:gd name="T80" fmla="*/ 124 w 124"/>
                  <a:gd name="T81" fmla="*/ 254 h 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4" h="254">
                    <a:moveTo>
                      <a:pt x="0" y="104"/>
                    </a:moveTo>
                    <a:lnTo>
                      <a:pt x="0" y="104"/>
                    </a:lnTo>
                    <a:lnTo>
                      <a:pt x="6" y="90"/>
                    </a:lnTo>
                    <a:lnTo>
                      <a:pt x="41" y="24"/>
                    </a:lnTo>
                    <a:lnTo>
                      <a:pt x="66" y="15"/>
                    </a:lnTo>
                    <a:lnTo>
                      <a:pt x="71" y="0"/>
                    </a:lnTo>
                    <a:lnTo>
                      <a:pt x="88" y="9"/>
                    </a:lnTo>
                    <a:lnTo>
                      <a:pt x="89" y="22"/>
                    </a:lnTo>
                    <a:lnTo>
                      <a:pt x="74" y="62"/>
                    </a:lnTo>
                    <a:lnTo>
                      <a:pt x="90" y="59"/>
                    </a:lnTo>
                    <a:lnTo>
                      <a:pt x="98" y="86"/>
                    </a:lnTo>
                    <a:lnTo>
                      <a:pt x="123" y="94"/>
                    </a:lnTo>
                    <a:lnTo>
                      <a:pt x="110" y="107"/>
                    </a:lnTo>
                    <a:lnTo>
                      <a:pt x="81" y="124"/>
                    </a:lnTo>
                    <a:lnTo>
                      <a:pt x="74" y="140"/>
                    </a:lnTo>
                    <a:lnTo>
                      <a:pt x="90" y="171"/>
                    </a:lnTo>
                    <a:lnTo>
                      <a:pt x="84" y="189"/>
                    </a:lnTo>
                    <a:lnTo>
                      <a:pt x="103" y="229"/>
                    </a:lnTo>
                    <a:lnTo>
                      <a:pt x="89" y="253"/>
                    </a:lnTo>
                    <a:lnTo>
                      <a:pt x="75" y="167"/>
                    </a:lnTo>
                    <a:lnTo>
                      <a:pt x="63" y="153"/>
                    </a:lnTo>
                    <a:lnTo>
                      <a:pt x="43" y="176"/>
                    </a:lnTo>
                    <a:lnTo>
                      <a:pt x="28" y="172"/>
                    </a:lnTo>
                    <a:lnTo>
                      <a:pt x="31" y="140"/>
                    </a:lnTo>
                    <a:lnTo>
                      <a:pt x="0" y="10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497" name="Freeform 13">
                <a:extLst>
                  <a:ext uri="{FF2B5EF4-FFF2-40B4-BE49-F238E27FC236}">
                    <a16:creationId xmlns:a16="http://schemas.microsoft.com/office/drawing/2014/main" id="{D0EDD8C3-6D79-E148-15DA-29C0451FDB56}"/>
                  </a:ext>
                </a:extLst>
              </p:cNvPr>
              <p:cNvSpPr>
                <a:spLocks noChangeAspect="1"/>
              </p:cNvSpPr>
              <p:nvPr/>
            </p:nvSpPr>
            <p:spPr bwMode="gray">
              <a:xfrm>
                <a:off x="6886659" y="4323895"/>
                <a:ext cx="125693" cy="116617"/>
              </a:xfrm>
              <a:custGeom>
                <a:avLst/>
                <a:gdLst>
                  <a:gd name="T0" fmla="*/ 0 w 70"/>
                  <a:gd name="T1" fmla="*/ 12 h 59"/>
                  <a:gd name="T2" fmla="*/ 0 w 70"/>
                  <a:gd name="T3" fmla="*/ 12 h 59"/>
                  <a:gd name="T4" fmla="*/ 5 w 70"/>
                  <a:gd name="T5" fmla="*/ 41 h 59"/>
                  <a:gd name="T6" fmla="*/ 14 w 70"/>
                  <a:gd name="T7" fmla="*/ 56 h 59"/>
                  <a:gd name="T8" fmla="*/ 28 w 70"/>
                  <a:gd name="T9" fmla="*/ 58 h 59"/>
                  <a:gd name="T10" fmla="*/ 69 w 70"/>
                  <a:gd name="T11" fmla="*/ 31 h 59"/>
                  <a:gd name="T12" fmla="*/ 67 w 70"/>
                  <a:gd name="T13" fmla="*/ 0 h 59"/>
                  <a:gd name="T14" fmla="*/ 36 w 70"/>
                  <a:gd name="T15" fmla="*/ 5 h 59"/>
                  <a:gd name="T16" fmla="*/ 10 w 70"/>
                  <a:gd name="T17" fmla="*/ 4 h 59"/>
                  <a:gd name="T18" fmla="*/ 0 w 70"/>
                  <a:gd name="T19" fmla="*/ 12 h 59"/>
                  <a:gd name="T20" fmla="*/ 0 w 70"/>
                  <a:gd name="T21" fmla="*/ 12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0"/>
                  <a:gd name="T34" fmla="*/ 0 h 59"/>
                  <a:gd name="T35" fmla="*/ 70 w 70"/>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0" h="59">
                    <a:moveTo>
                      <a:pt x="0" y="12"/>
                    </a:moveTo>
                    <a:lnTo>
                      <a:pt x="0" y="12"/>
                    </a:lnTo>
                    <a:lnTo>
                      <a:pt x="5" y="41"/>
                    </a:lnTo>
                    <a:lnTo>
                      <a:pt x="14" y="56"/>
                    </a:lnTo>
                    <a:lnTo>
                      <a:pt x="28" y="58"/>
                    </a:lnTo>
                    <a:lnTo>
                      <a:pt x="69" y="31"/>
                    </a:lnTo>
                    <a:lnTo>
                      <a:pt x="67" y="0"/>
                    </a:lnTo>
                    <a:lnTo>
                      <a:pt x="36" y="5"/>
                    </a:lnTo>
                    <a:lnTo>
                      <a:pt x="10" y="4"/>
                    </a:lnTo>
                    <a:lnTo>
                      <a:pt x="0" y="1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498" name="Freeform 14">
                <a:extLst>
                  <a:ext uri="{FF2B5EF4-FFF2-40B4-BE49-F238E27FC236}">
                    <a16:creationId xmlns:a16="http://schemas.microsoft.com/office/drawing/2014/main" id="{50C33CE1-FD2F-531B-9522-0C6F18D5083C}"/>
                  </a:ext>
                </a:extLst>
              </p:cNvPr>
              <p:cNvSpPr>
                <a:spLocks noChangeAspect="1"/>
              </p:cNvSpPr>
              <p:nvPr/>
            </p:nvSpPr>
            <p:spPr bwMode="gray">
              <a:xfrm>
                <a:off x="6316205" y="4459255"/>
                <a:ext cx="46410" cy="99957"/>
              </a:xfrm>
              <a:custGeom>
                <a:avLst/>
                <a:gdLst>
                  <a:gd name="T0" fmla="*/ 0 w 26"/>
                  <a:gd name="T1" fmla="*/ 0 h 51"/>
                  <a:gd name="T2" fmla="*/ 0 w 26"/>
                  <a:gd name="T3" fmla="*/ 0 h 51"/>
                  <a:gd name="T4" fmla="*/ 5 w 26"/>
                  <a:gd name="T5" fmla="*/ 50 h 51"/>
                  <a:gd name="T6" fmla="*/ 25 w 26"/>
                  <a:gd name="T7" fmla="*/ 41 h 51"/>
                  <a:gd name="T8" fmla="*/ 15 w 26"/>
                  <a:gd name="T9" fmla="*/ 12 h 51"/>
                  <a:gd name="T10" fmla="*/ 0 w 26"/>
                  <a:gd name="T11" fmla="*/ 0 h 51"/>
                  <a:gd name="T12" fmla="*/ 0 w 26"/>
                  <a:gd name="T13" fmla="*/ 0 h 51"/>
                  <a:gd name="T14" fmla="*/ 0 60000 65536"/>
                  <a:gd name="T15" fmla="*/ 0 60000 65536"/>
                  <a:gd name="T16" fmla="*/ 0 60000 65536"/>
                  <a:gd name="T17" fmla="*/ 0 60000 65536"/>
                  <a:gd name="T18" fmla="*/ 0 60000 65536"/>
                  <a:gd name="T19" fmla="*/ 0 60000 65536"/>
                  <a:gd name="T20" fmla="*/ 0 60000 65536"/>
                  <a:gd name="T21" fmla="*/ 0 w 26"/>
                  <a:gd name="T22" fmla="*/ 0 h 51"/>
                  <a:gd name="T23" fmla="*/ 26 w 26"/>
                  <a:gd name="T24" fmla="*/ 51 h 5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51">
                    <a:moveTo>
                      <a:pt x="0" y="0"/>
                    </a:moveTo>
                    <a:lnTo>
                      <a:pt x="0" y="0"/>
                    </a:lnTo>
                    <a:lnTo>
                      <a:pt x="5" y="50"/>
                    </a:lnTo>
                    <a:lnTo>
                      <a:pt x="25" y="41"/>
                    </a:lnTo>
                    <a:lnTo>
                      <a:pt x="15" y="12"/>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0" name="Freeform 17">
                <a:extLst>
                  <a:ext uri="{FF2B5EF4-FFF2-40B4-BE49-F238E27FC236}">
                    <a16:creationId xmlns:a16="http://schemas.microsoft.com/office/drawing/2014/main" id="{32E61CB5-E02B-767B-8C06-1F977902A8AF}"/>
                  </a:ext>
                </a:extLst>
              </p:cNvPr>
              <p:cNvSpPr>
                <a:spLocks noChangeAspect="1"/>
              </p:cNvSpPr>
              <p:nvPr/>
            </p:nvSpPr>
            <p:spPr bwMode="gray">
              <a:xfrm>
                <a:off x="7039621" y="4174901"/>
                <a:ext cx="57074" cy="51120"/>
              </a:xfrm>
              <a:custGeom>
                <a:avLst/>
                <a:gdLst>
                  <a:gd name="T0" fmla="*/ 0 w 31"/>
                  <a:gd name="T1" fmla="*/ 19 h 26"/>
                  <a:gd name="T2" fmla="*/ 0 w 31"/>
                  <a:gd name="T3" fmla="*/ 19 h 26"/>
                  <a:gd name="T4" fmla="*/ 9 w 31"/>
                  <a:gd name="T5" fmla="*/ 0 h 26"/>
                  <a:gd name="T6" fmla="*/ 30 w 31"/>
                  <a:gd name="T7" fmla="*/ 4 h 26"/>
                  <a:gd name="T8" fmla="*/ 13 w 31"/>
                  <a:gd name="T9" fmla="*/ 25 h 26"/>
                  <a:gd name="T10" fmla="*/ 0 w 31"/>
                  <a:gd name="T11" fmla="*/ 19 h 26"/>
                  <a:gd name="T12" fmla="*/ 0 w 31"/>
                  <a:gd name="T13" fmla="*/ 19 h 26"/>
                  <a:gd name="T14" fmla="*/ 0 60000 65536"/>
                  <a:gd name="T15" fmla="*/ 0 60000 65536"/>
                  <a:gd name="T16" fmla="*/ 0 60000 65536"/>
                  <a:gd name="T17" fmla="*/ 0 60000 65536"/>
                  <a:gd name="T18" fmla="*/ 0 60000 65536"/>
                  <a:gd name="T19" fmla="*/ 0 60000 65536"/>
                  <a:gd name="T20" fmla="*/ 0 60000 65536"/>
                  <a:gd name="T21" fmla="*/ 0 w 31"/>
                  <a:gd name="T22" fmla="*/ 0 h 26"/>
                  <a:gd name="T23" fmla="*/ 31 w 31"/>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26">
                    <a:moveTo>
                      <a:pt x="0" y="19"/>
                    </a:moveTo>
                    <a:lnTo>
                      <a:pt x="0" y="19"/>
                    </a:lnTo>
                    <a:lnTo>
                      <a:pt x="9" y="0"/>
                    </a:lnTo>
                    <a:lnTo>
                      <a:pt x="30" y="4"/>
                    </a:lnTo>
                    <a:lnTo>
                      <a:pt x="13" y="25"/>
                    </a:lnTo>
                    <a:lnTo>
                      <a:pt x="0" y="1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1" name="Freeform 18">
                <a:extLst>
                  <a:ext uri="{FF2B5EF4-FFF2-40B4-BE49-F238E27FC236}">
                    <a16:creationId xmlns:a16="http://schemas.microsoft.com/office/drawing/2014/main" id="{88288BEE-5C1D-3415-83FF-2338E9894682}"/>
                  </a:ext>
                </a:extLst>
              </p:cNvPr>
              <p:cNvSpPr>
                <a:spLocks noChangeAspect="1"/>
              </p:cNvSpPr>
              <p:nvPr/>
            </p:nvSpPr>
            <p:spPr bwMode="gray">
              <a:xfrm>
                <a:off x="7325617" y="4036518"/>
                <a:ext cx="46410" cy="89546"/>
              </a:xfrm>
              <a:custGeom>
                <a:avLst/>
                <a:gdLst>
                  <a:gd name="T0" fmla="*/ 0 w 25"/>
                  <a:gd name="T1" fmla="*/ 18 h 46"/>
                  <a:gd name="T2" fmla="*/ 0 w 25"/>
                  <a:gd name="T3" fmla="*/ 18 h 46"/>
                  <a:gd name="T4" fmla="*/ 9 w 25"/>
                  <a:gd name="T5" fmla="*/ 45 h 46"/>
                  <a:gd name="T6" fmla="*/ 24 w 25"/>
                  <a:gd name="T7" fmla="*/ 0 h 46"/>
                  <a:gd name="T8" fmla="*/ 11 w 25"/>
                  <a:gd name="T9" fmla="*/ 1 h 46"/>
                  <a:gd name="T10" fmla="*/ 0 w 25"/>
                  <a:gd name="T11" fmla="*/ 18 h 46"/>
                  <a:gd name="T12" fmla="*/ 0 w 25"/>
                  <a:gd name="T13" fmla="*/ 18 h 46"/>
                  <a:gd name="T14" fmla="*/ 0 60000 65536"/>
                  <a:gd name="T15" fmla="*/ 0 60000 65536"/>
                  <a:gd name="T16" fmla="*/ 0 60000 65536"/>
                  <a:gd name="T17" fmla="*/ 0 60000 65536"/>
                  <a:gd name="T18" fmla="*/ 0 60000 65536"/>
                  <a:gd name="T19" fmla="*/ 0 60000 65536"/>
                  <a:gd name="T20" fmla="*/ 0 60000 65536"/>
                  <a:gd name="T21" fmla="*/ 0 w 25"/>
                  <a:gd name="T22" fmla="*/ 0 h 46"/>
                  <a:gd name="T23" fmla="*/ 25 w 25"/>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46">
                    <a:moveTo>
                      <a:pt x="0" y="18"/>
                    </a:moveTo>
                    <a:lnTo>
                      <a:pt x="0" y="18"/>
                    </a:lnTo>
                    <a:lnTo>
                      <a:pt x="9" y="45"/>
                    </a:lnTo>
                    <a:lnTo>
                      <a:pt x="24" y="0"/>
                    </a:lnTo>
                    <a:lnTo>
                      <a:pt x="11" y="1"/>
                    </a:lnTo>
                    <a:lnTo>
                      <a:pt x="0" y="1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2" name="Freeform 19">
                <a:extLst>
                  <a:ext uri="{FF2B5EF4-FFF2-40B4-BE49-F238E27FC236}">
                    <a16:creationId xmlns:a16="http://schemas.microsoft.com/office/drawing/2014/main" id="{CB97B5C4-B36A-857C-8A97-3BFD5F6B73DE}"/>
                  </a:ext>
                </a:extLst>
              </p:cNvPr>
              <p:cNvSpPr>
                <a:spLocks noChangeAspect="1"/>
              </p:cNvSpPr>
              <p:nvPr/>
            </p:nvSpPr>
            <p:spPr bwMode="gray">
              <a:xfrm>
                <a:off x="6022276" y="3715822"/>
                <a:ext cx="734821" cy="785083"/>
              </a:xfrm>
              <a:custGeom>
                <a:avLst/>
                <a:gdLst>
                  <a:gd name="T0" fmla="*/ 0 w 401"/>
                  <a:gd name="T1" fmla="*/ 181 h 399"/>
                  <a:gd name="T2" fmla="*/ 42 w 401"/>
                  <a:gd name="T3" fmla="*/ 172 h 399"/>
                  <a:gd name="T4" fmla="*/ 33 w 401"/>
                  <a:gd name="T5" fmla="*/ 119 h 399"/>
                  <a:gd name="T6" fmla="*/ 91 w 401"/>
                  <a:gd name="T7" fmla="*/ 75 h 399"/>
                  <a:gd name="T8" fmla="*/ 99 w 401"/>
                  <a:gd name="T9" fmla="*/ 55 h 399"/>
                  <a:gd name="T10" fmla="*/ 81 w 401"/>
                  <a:gd name="T11" fmla="*/ 19 h 399"/>
                  <a:gd name="T12" fmla="*/ 131 w 401"/>
                  <a:gd name="T13" fmla="*/ 8 h 399"/>
                  <a:gd name="T14" fmla="*/ 167 w 401"/>
                  <a:gd name="T15" fmla="*/ 7 h 399"/>
                  <a:gd name="T16" fmla="*/ 157 w 401"/>
                  <a:gd name="T17" fmla="*/ 49 h 399"/>
                  <a:gd name="T18" fmla="*/ 149 w 401"/>
                  <a:gd name="T19" fmla="*/ 76 h 399"/>
                  <a:gd name="T20" fmla="*/ 163 w 401"/>
                  <a:gd name="T21" fmla="*/ 108 h 399"/>
                  <a:gd name="T22" fmla="*/ 271 w 401"/>
                  <a:gd name="T23" fmla="*/ 142 h 399"/>
                  <a:gd name="T24" fmla="*/ 282 w 401"/>
                  <a:gd name="T25" fmla="*/ 119 h 399"/>
                  <a:gd name="T26" fmla="*/ 289 w 401"/>
                  <a:gd name="T27" fmla="*/ 138 h 399"/>
                  <a:gd name="T28" fmla="*/ 323 w 401"/>
                  <a:gd name="T29" fmla="*/ 122 h 399"/>
                  <a:gd name="T30" fmla="*/ 386 w 401"/>
                  <a:gd name="T31" fmla="*/ 112 h 399"/>
                  <a:gd name="T32" fmla="*/ 395 w 401"/>
                  <a:gd name="T33" fmla="*/ 132 h 399"/>
                  <a:gd name="T34" fmla="*/ 335 w 401"/>
                  <a:gd name="T35" fmla="*/ 207 h 399"/>
                  <a:gd name="T36" fmla="*/ 321 w 401"/>
                  <a:gd name="T37" fmla="*/ 190 h 399"/>
                  <a:gd name="T38" fmla="*/ 329 w 401"/>
                  <a:gd name="T39" fmla="*/ 161 h 399"/>
                  <a:gd name="T40" fmla="*/ 278 w 401"/>
                  <a:gd name="T41" fmla="*/ 140 h 399"/>
                  <a:gd name="T42" fmla="*/ 279 w 401"/>
                  <a:gd name="T43" fmla="*/ 159 h 399"/>
                  <a:gd name="T44" fmla="*/ 279 w 401"/>
                  <a:gd name="T45" fmla="*/ 173 h 399"/>
                  <a:gd name="T46" fmla="*/ 272 w 401"/>
                  <a:gd name="T47" fmla="*/ 205 h 399"/>
                  <a:gd name="T48" fmla="*/ 166 w 401"/>
                  <a:gd name="T49" fmla="*/ 295 h 399"/>
                  <a:gd name="T50" fmla="*/ 126 w 401"/>
                  <a:gd name="T51" fmla="*/ 398 h 399"/>
                  <a:gd name="T52" fmla="*/ 83 w 401"/>
                  <a:gd name="T53" fmla="*/ 296 h 399"/>
                  <a:gd name="T54" fmla="*/ 63 w 401"/>
                  <a:gd name="T55" fmla="*/ 202 h 399"/>
                  <a:gd name="T56" fmla="*/ 51 w 401"/>
                  <a:gd name="T57" fmla="*/ 217 h 399"/>
                  <a:gd name="T58" fmla="*/ 12 w 401"/>
                  <a:gd name="T59" fmla="*/ 201 h 399"/>
                  <a:gd name="T60" fmla="*/ 12 w 401"/>
                  <a:gd name="T61" fmla="*/ 193 h 399"/>
                  <a:gd name="T62" fmla="*/ 0 w 401"/>
                  <a:gd name="T63" fmla="*/ 181 h 3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1"/>
                  <a:gd name="T97" fmla="*/ 0 h 399"/>
                  <a:gd name="T98" fmla="*/ 401 w 401"/>
                  <a:gd name="T99" fmla="*/ 399 h 3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1" h="399">
                    <a:moveTo>
                      <a:pt x="0" y="181"/>
                    </a:moveTo>
                    <a:lnTo>
                      <a:pt x="0" y="181"/>
                    </a:lnTo>
                    <a:lnTo>
                      <a:pt x="11" y="172"/>
                    </a:lnTo>
                    <a:lnTo>
                      <a:pt x="42" y="172"/>
                    </a:lnTo>
                    <a:lnTo>
                      <a:pt x="20" y="130"/>
                    </a:lnTo>
                    <a:lnTo>
                      <a:pt x="33" y="119"/>
                    </a:lnTo>
                    <a:lnTo>
                      <a:pt x="51" y="120"/>
                    </a:lnTo>
                    <a:lnTo>
                      <a:pt x="91" y="75"/>
                    </a:lnTo>
                    <a:lnTo>
                      <a:pt x="88" y="62"/>
                    </a:lnTo>
                    <a:lnTo>
                      <a:pt x="99" y="55"/>
                    </a:lnTo>
                    <a:lnTo>
                      <a:pt x="81" y="41"/>
                    </a:lnTo>
                    <a:lnTo>
                      <a:pt x="81" y="19"/>
                    </a:lnTo>
                    <a:lnTo>
                      <a:pt x="120" y="19"/>
                    </a:lnTo>
                    <a:lnTo>
                      <a:pt x="131" y="8"/>
                    </a:lnTo>
                    <a:lnTo>
                      <a:pt x="152" y="0"/>
                    </a:lnTo>
                    <a:lnTo>
                      <a:pt x="167" y="7"/>
                    </a:lnTo>
                    <a:lnTo>
                      <a:pt x="148" y="30"/>
                    </a:lnTo>
                    <a:lnTo>
                      <a:pt x="157" y="49"/>
                    </a:lnTo>
                    <a:lnTo>
                      <a:pt x="142" y="52"/>
                    </a:lnTo>
                    <a:lnTo>
                      <a:pt x="149" y="76"/>
                    </a:lnTo>
                    <a:lnTo>
                      <a:pt x="177" y="86"/>
                    </a:lnTo>
                    <a:lnTo>
                      <a:pt x="163" y="108"/>
                    </a:lnTo>
                    <a:lnTo>
                      <a:pt x="200" y="129"/>
                    </a:lnTo>
                    <a:lnTo>
                      <a:pt x="271" y="142"/>
                    </a:lnTo>
                    <a:lnTo>
                      <a:pt x="273" y="121"/>
                    </a:lnTo>
                    <a:lnTo>
                      <a:pt x="282" y="119"/>
                    </a:lnTo>
                    <a:lnTo>
                      <a:pt x="284" y="129"/>
                    </a:lnTo>
                    <a:lnTo>
                      <a:pt x="289" y="138"/>
                    </a:lnTo>
                    <a:lnTo>
                      <a:pt x="325" y="134"/>
                    </a:lnTo>
                    <a:lnTo>
                      <a:pt x="323" y="122"/>
                    </a:lnTo>
                    <a:lnTo>
                      <a:pt x="382" y="97"/>
                    </a:lnTo>
                    <a:lnTo>
                      <a:pt x="386" y="112"/>
                    </a:lnTo>
                    <a:lnTo>
                      <a:pt x="400" y="117"/>
                    </a:lnTo>
                    <a:lnTo>
                      <a:pt x="395" y="132"/>
                    </a:lnTo>
                    <a:lnTo>
                      <a:pt x="370" y="141"/>
                    </a:lnTo>
                    <a:lnTo>
                      <a:pt x="335" y="207"/>
                    </a:lnTo>
                    <a:lnTo>
                      <a:pt x="328" y="180"/>
                    </a:lnTo>
                    <a:lnTo>
                      <a:pt x="321" y="190"/>
                    </a:lnTo>
                    <a:lnTo>
                      <a:pt x="313" y="178"/>
                    </a:lnTo>
                    <a:lnTo>
                      <a:pt x="329" y="161"/>
                    </a:lnTo>
                    <a:lnTo>
                      <a:pt x="298" y="159"/>
                    </a:lnTo>
                    <a:lnTo>
                      <a:pt x="278" y="140"/>
                    </a:lnTo>
                    <a:lnTo>
                      <a:pt x="272" y="151"/>
                    </a:lnTo>
                    <a:lnTo>
                      <a:pt x="279" y="159"/>
                    </a:lnTo>
                    <a:lnTo>
                      <a:pt x="270" y="165"/>
                    </a:lnTo>
                    <a:lnTo>
                      <a:pt x="279" y="173"/>
                    </a:lnTo>
                    <a:lnTo>
                      <a:pt x="284" y="211"/>
                    </a:lnTo>
                    <a:lnTo>
                      <a:pt x="272" y="205"/>
                    </a:lnTo>
                    <a:lnTo>
                      <a:pt x="249" y="234"/>
                    </a:lnTo>
                    <a:lnTo>
                      <a:pt x="166" y="295"/>
                    </a:lnTo>
                    <a:lnTo>
                      <a:pt x="160" y="369"/>
                    </a:lnTo>
                    <a:lnTo>
                      <a:pt x="126" y="398"/>
                    </a:lnTo>
                    <a:lnTo>
                      <a:pt x="95" y="341"/>
                    </a:lnTo>
                    <a:lnTo>
                      <a:pt x="83" y="296"/>
                    </a:lnTo>
                    <a:lnTo>
                      <a:pt x="72" y="285"/>
                    </a:lnTo>
                    <a:lnTo>
                      <a:pt x="63" y="202"/>
                    </a:lnTo>
                    <a:lnTo>
                      <a:pt x="56" y="199"/>
                    </a:lnTo>
                    <a:lnTo>
                      <a:pt x="51" y="217"/>
                    </a:lnTo>
                    <a:lnTo>
                      <a:pt x="32" y="223"/>
                    </a:lnTo>
                    <a:lnTo>
                      <a:pt x="12" y="201"/>
                    </a:lnTo>
                    <a:lnTo>
                      <a:pt x="31" y="189"/>
                    </a:lnTo>
                    <a:lnTo>
                      <a:pt x="12" y="193"/>
                    </a:lnTo>
                    <a:lnTo>
                      <a:pt x="0" y="18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3" name="Freeform 21">
                <a:extLst>
                  <a:ext uri="{FF2B5EF4-FFF2-40B4-BE49-F238E27FC236}">
                    <a16:creationId xmlns:a16="http://schemas.microsoft.com/office/drawing/2014/main" id="{AE593F28-89C6-6751-B00C-D612841F5712}"/>
                  </a:ext>
                </a:extLst>
              </p:cNvPr>
              <p:cNvSpPr>
                <a:spLocks noChangeAspect="1"/>
              </p:cNvSpPr>
              <p:nvPr/>
            </p:nvSpPr>
            <p:spPr bwMode="gray">
              <a:xfrm>
                <a:off x="6704888" y="4565458"/>
                <a:ext cx="273470" cy="308470"/>
              </a:xfrm>
              <a:custGeom>
                <a:avLst/>
                <a:gdLst>
                  <a:gd name="T0" fmla="*/ 0 w 149"/>
                  <a:gd name="T1" fmla="*/ 0 h 156"/>
                  <a:gd name="T2" fmla="*/ 0 w 149"/>
                  <a:gd name="T3" fmla="*/ 0 h 156"/>
                  <a:gd name="T4" fmla="*/ 33 w 149"/>
                  <a:gd name="T5" fmla="*/ 7 h 156"/>
                  <a:gd name="T6" fmla="*/ 74 w 149"/>
                  <a:gd name="T7" fmla="*/ 47 h 156"/>
                  <a:gd name="T8" fmla="*/ 108 w 149"/>
                  <a:gd name="T9" fmla="*/ 62 h 156"/>
                  <a:gd name="T10" fmla="*/ 104 w 149"/>
                  <a:gd name="T11" fmla="*/ 73 h 156"/>
                  <a:gd name="T12" fmla="*/ 115 w 149"/>
                  <a:gd name="T13" fmla="*/ 72 h 156"/>
                  <a:gd name="T14" fmla="*/ 114 w 149"/>
                  <a:gd name="T15" fmla="*/ 87 h 156"/>
                  <a:gd name="T16" fmla="*/ 148 w 149"/>
                  <a:gd name="T17" fmla="*/ 116 h 156"/>
                  <a:gd name="T18" fmla="*/ 144 w 149"/>
                  <a:gd name="T19" fmla="*/ 154 h 156"/>
                  <a:gd name="T20" fmla="*/ 129 w 149"/>
                  <a:gd name="T21" fmla="*/ 155 h 156"/>
                  <a:gd name="T22" fmla="*/ 99 w 149"/>
                  <a:gd name="T23" fmla="*/ 133 h 156"/>
                  <a:gd name="T24" fmla="*/ 50 w 149"/>
                  <a:gd name="T25" fmla="*/ 54 h 156"/>
                  <a:gd name="T26" fmla="*/ 0 w 149"/>
                  <a:gd name="T27" fmla="*/ 0 h 156"/>
                  <a:gd name="T28" fmla="*/ 0 w 149"/>
                  <a:gd name="T29" fmla="*/ 0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9"/>
                  <a:gd name="T46" fmla="*/ 0 h 156"/>
                  <a:gd name="T47" fmla="*/ 149 w 149"/>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9" h="156">
                    <a:moveTo>
                      <a:pt x="0" y="0"/>
                    </a:moveTo>
                    <a:lnTo>
                      <a:pt x="0" y="0"/>
                    </a:lnTo>
                    <a:lnTo>
                      <a:pt x="33" y="7"/>
                    </a:lnTo>
                    <a:lnTo>
                      <a:pt x="74" y="47"/>
                    </a:lnTo>
                    <a:lnTo>
                      <a:pt x="108" y="62"/>
                    </a:lnTo>
                    <a:lnTo>
                      <a:pt x="104" y="73"/>
                    </a:lnTo>
                    <a:lnTo>
                      <a:pt x="115" y="72"/>
                    </a:lnTo>
                    <a:lnTo>
                      <a:pt x="114" y="87"/>
                    </a:lnTo>
                    <a:lnTo>
                      <a:pt x="148" y="116"/>
                    </a:lnTo>
                    <a:lnTo>
                      <a:pt x="144" y="154"/>
                    </a:lnTo>
                    <a:lnTo>
                      <a:pt x="129" y="155"/>
                    </a:lnTo>
                    <a:lnTo>
                      <a:pt x="99" y="133"/>
                    </a:lnTo>
                    <a:lnTo>
                      <a:pt x="50" y="54"/>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ysClr val="windowText" lastClr="000000"/>
                  </a:solidFill>
                  <a:latin typeface="Arial"/>
                </a:endParaRPr>
              </a:p>
            </p:txBody>
          </p:sp>
          <p:sp>
            <p:nvSpPr>
              <p:cNvPr id="1504" name="Freeform 22">
                <a:extLst>
                  <a:ext uri="{FF2B5EF4-FFF2-40B4-BE49-F238E27FC236}">
                    <a16:creationId xmlns:a16="http://schemas.microsoft.com/office/drawing/2014/main" id="{C83F0D04-D0B1-26EF-C5BC-F215C01DAD0F}"/>
                  </a:ext>
                </a:extLst>
              </p:cNvPr>
              <p:cNvSpPr>
                <a:spLocks noChangeAspect="1"/>
              </p:cNvSpPr>
              <p:nvPr/>
            </p:nvSpPr>
            <p:spPr bwMode="gray">
              <a:xfrm>
                <a:off x="6960003" y="4875906"/>
                <a:ext cx="229419" cy="79095"/>
              </a:xfrm>
              <a:custGeom>
                <a:avLst/>
                <a:gdLst>
                  <a:gd name="T0" fmla="*/ 0 w 125"/>
                  <a:gd name="T1" fmla="*/ 11 h 40"/>
                  <a:gd name="T2" fmla="*/ 0 w 125"/>
                  <a:gd name="T3" fmla="*/ 11 h 40"/>
                  <a:gd name="T4" fmla="*/ 8 w 125"/>
                  <a:gd name="T5" fmla="*/ 0 h 40"/>
                  <a:gd name="T6" fmla="*/ 95 w 125"/>
                  <a:gd name="T7" fmla="*/ 12 h 40"/>
                  <a:gd name="T8" fmla="*/ 104 w 125"/>
                  <a:gd name="T9" fmla="*/ 22 h 40"/>
                  <a:gd name="T10" fmla="*/ 122 w 125"/>
                  <a:gd name="T11" fmla="*/ 26 h 40"/>
                  <a:gd name="T12" fmla="*/ 124 w 125"/>
                  <a:gd name="T13" fmla="*/ 39 h 40"/>
                  <a:gd name="T14" fmla="*/ 22 w 125"/>
                  <a:gd name="T15" fmla="*/ 21 h 40"/>
                  <a:gd name="T16" fmla="*/ 0 w 125"/>
                  <a:gd name="T17" fmla="*/ 11 h 40"/>
                  <a:gd name="T18" fmla="*/ 0 w 125"/>
                  <a:gd name="T19" fmla="*/ 11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40"/>
                  <a:gd name="T32" fmla="*/ 125 w 125"/>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40">
                    <a:moveTo>
                      <a:pt x="0" y="11"/>
                    </a:moveTo>
                    <a:lnTo>
                      <a:pt x="0" y="11"/>
                    </a:lnTo>
                    <a:lnTo>
                      <a:pt x="8" y="0"/>
                    </a:lnTo>
                    <a:lnTo>
                      <a:pt x="95" y="12"/>
                    </a:lnTo>
                    <a:lnTo>
                      <a:pt x="104" y="22"/>
                    </a:lnTo>
                    <a:lnTo>
                      <a:pt x="122" y="26"/>
                    </a:lnTo>
                    <a:lnTo>
                      <a:pt x="124" y="39"/>
                    </a:lnTo>
                    <a:lnTo>
                      <a:pt x="22" y="21"/>
                    </a:lnTo>
                    <a:lnTo>
                      <a:pt x="0" y="1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5" name="Freeform 23">
                <a:extLst>
                  <a:ext uri="{FF2B5EF4-FFF2-40B4-BE49-F238E27FC236}">
                    <a16:creationId xmlns:a16="http://schemas.microsoft.com/office/drawing/2014/main" id="{8C7B2FEA-A716-C357-2C05-B3175B46F4CA}"/>
                  </a:ext>
                </a:extLst>
              </p:cNvPr>
              <p:cNvSpPr>
                <a:spLocks noChangeAspect="1"/>
              </p:cNvSpPr>
              <p:nvPr/>
            </p:nvSpPr>
            <p:spPr bwMode="gray">
              <a:xfrm>
                <a:off x="7049935" y="4601050"/>
                <a:ext cx="249609" cy="229374"/>
              </a:xfrm>
              <a:custGeom>
                <a:avLst/>
                <a:gdLst>
                  <a:gd name="T0" fmla="*/ 0 w 136"/>
                  <a:gd name="T1" fmla="*/ 52 h 116"/>
                  <a:gd name="T2" fmla="*/ 0 w 136"/>
                  <a:gd name="T3" fmla="*/ 52 h 116"/>
                  <a:gd name="T4" fmla="*/ 9 w 136"/>
                  <a:gd name="T5" fmla="*/ 36 h 116"/>
                  <a:gd name="T6" fmla="*/ 21 w 136"/>
                  <a:gd name="T7" fmla="*/ 46 h 116"/>
                  <a:gd name="T8" fmla="*/ 62 w 136"/>
                  <a:gd name="T9" fmla="*/ 43 h 116"/>
                  <a:gd name="T10" fmla="*/ 75 w 136"/>
                  <a:gd name="T11" fmla="*/ 37 h 116"/>
                  <a:gd name="T12" fmla="*/ 93 w 136"/>
                  <a:gd name="T13" fmla="*/ 0 h 116"/>
                  <a:gd name="T14" fmla="*/ 117 w 136"/>
                  <a:gd name="T15" fmla="*/ 1 h 116"/>
                  <a:gd name="T16" fmla="*/ 112 w 136"/>
                  <a:gd name="T17" fmla="*/ 11 h 116"/>
                  <a:gd name="T18" fmla="*/ 135 w 136"/>
                  <a:gd name="T19" fmla="*/ 46 h 116"/>
                  <a:gd name="T20" fmla="*/ 122 w 136"/>
                  <a:gd name="T21" fmla="*/ 43 h 116"/>
                  <a:gd name="T22" fmla="*/ 99 w 136"/>
                  <a:gd name="T23" fmla="*/ 82 h 116"/>
                  <a:gd name="T24" fmla="*/ 95 w 136"/>
                  <a:gd name="T25" fmla="*/ 107 h 116"/>
                  <a:gd name="T26" fmla="*/ 81 w 136"/>
                  <a:gd name="T27" fmla="*/ 115 h 116"/>
                  <a:gd name="T28" fmla="*/ 55 w 136"/>
                  <a:gd name="T29" fmla="*/ 100 h 116"/>
                  <a:gd name="T30" fmla="*/ 40 w 136"/>
                  <a:gd name="T31" fmla="*/ 107 h 116"/>
                  <a:gd name="T32" fmla="*/ 37 w 136"/>
                  <a:gd name="T33" fmla="*/ 95 h 116"/>
                  <a:gd name="T34" fmla="*/ 17 w 136"/>
                  <a:gd name="T35" fmla="*/ 97 h 116"/>
                  <a:gd name="T36" fmla="*/ 0 w 136"/>
                  <a:gd name="T37" fmla="*/ 52 h 116"/>
                  <a:gd name="T38" fmla="*/ 0 w 136"/>
                  <a:gd name="T39" fmla="*/ 52 h 1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116"/>
                  <a:gd name="T62" fmla="*/ 136 w 136"/>
                  <a:gd name="T63" fmla="*/ 116 h 1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116">
                    <a:moveTo>
                      <a:pt x="0" y="52"/>
                    </a:moveTo>
                    <a:lnTo>
                      <a:pt x="0" y="52"/>
                    </a:lnTo>
                    <a:lnTo>
                      <a:pt x="9" y="36"/>
                    </a:lnTo>
                    <a:lnTo>
                      <a:pt x="21" y="46"/>
                    </a:lnTo>
                    <a:lnTo>
                      <a:pt x="62" y="43"/>
                    </a:lnTo>
                    <a:lnTo>
                      <a:pt x="75" y="37"/>
                    </a:lnTo>
                    <a:lnTo>
                      <a:pt x="93" y="0"/>
                    </a:lnTo>
                    <a:lnTo>
                      <a:pt x="117" y="1"/>
                    </a:lnTo>
                    <a:lnTo>
                      <a:pt x="112" y="11"/>
                    </a:lnTo>
                    <a:lnTo>
                      <a:pt x="135" y="46"/>
                    </a:lnTo>
                    <a:lnTo>
                      <a:pt x="122" y="43"/>
                    </a:lnTo>
                    <a:lnTo>
                      <a:pt x="99" y="82"/>
                    </a:lnTo>
                    <a:lnTo>
                      <a:pt x="95" y="107"/>
                    </a:lnTo>
                    <a:lnTo>
                      <a:pt x="81" y="115"/>
                    </a:lnTo>
                    <a:lnTo>
                      <a:pt x="55" y="100"/>
                    </a:lnTo>
                    <a:lnTo>
                      <a:pt x="40" y="107"/>
                    </a:lnTo>
                    <a:lnTo>
                      <a:pt x="37" y="95"/>
                    </a:lnTo>
                    <a:lnTo>
                      <a:pt x="17" y="97"/>
                    </a:lnTo>
                    <a:lnTo>
                      <a:pt x="0" y="5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6" name="Freeform 24">
                <a:extLst>
                  <a:ext uri="{FF2B5EF4-FFF2-40B4-BE49-F238E27FC236}">
                    <a16:creationId xmlns:a16="http://schemas.microsoft.com/office/drawing/2014/main" id="{A4C74E78-5A4A-70A3-C088-E41C49248521}"/>
                  </a:ext>
                </a:extLst>
              </p:cNvPr>
              <p:cNvSpPr>
                <a:spLocks noChangeAspect="1"/>
              </p:cNvSpPr>
              <p:nvPr/>
            </p:nvSpPr>
            <p:spPr bwMode="gray">
              <a:xfrm>
                <a:off x="7244484" y="4943136"/>
                <a:ext cx="62402" cy="17797"/>
              </a:xfrm>
              <a:custGeom>
                <a:avLst/>
                <a:gdLst>
                  <a:gd name="T0" fmla="*/ 0 w 34"/>
                  <a:gd name="T1" fmla="*/ 2 h 9"/>
                  <a:gd name="T2" fmla="*/ 0 w 34"/>
                  <a:gd name="T3" fmla="*/ 2 h 9"/>
                  <a:gd name="T4" fmla="*/ 4 w 34"/>
                  <a:gd name="T5" fmla="*/ 8 h 9"/>
                  <a:gd name="T6" fmla="*/ 33 w 34"/>
                  <a:gd name="T7" fmla="*/ 3 h 9"/>
                  <a:gd name="T8" fmla="*/ 11 w 34"/>
                  <a:gd name="T9" fmla="*/ 0 h 9"/>
                  <a:gd name="T10" fmla="*/ 0 w 34"/>
                  <a:gd name="T11" fmla="*/ 2 h 9"/>
                  <a:gd name="T12" fmla="*/ 0 w 34"/>
                  <a:gd name="T13" fmla="*/ 2 h 9"/>
                  <a:gd name="T14" fmla="*/ 0 60000 65536"/>
                  <a:gd name="T15" fmla="*/ 0 60000 65536"/>
                  <a:gd name="T16" fmla="*/ 0 60000 65536"/>
                  <a:gd name="T17" fmla="*/ 0 60000 65536"/>
                  <a:gd name="T18" fmla="*/ 0 60000 65536"/>
                  <a:gd name="T19" fmla="*/ 0 60000 65536"/>
                  <a:gd name="T20" fmla="*/ 0 60000 65536"/>
                  <a:gd name="T21" fmla="*/ 0 w 34"/>
                  <a:gd name="T22" fmla="*/ 0 h 9"/>
                  <a:gd name="T23" fmla="*/ 34 w 34"/>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9">
                    <a:moveTo>
                      <a:pt x="0" y="2"/>
                    </a:moveTo>
                    <a:lnTo>
                      <a:pt x="0" y="2"/>
                    </a:lnTo>
                    <a:lnTo>
                      <a:pt x="4" y="8"/>
                    </a:lnTo>
                    <a:lnTo>
                      <a:pt x="33" y="3"/>
                    </a:lnTo>
                    <a:lnTo>
                      <a:pt x="11" y="0"/>
                    </a:lnTo>
                    <a:lnTo>
                      <a:pt x="0" y="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7" name="Freeform 25">
                <a:extLst>
                  <a:ext uri="{FF2B5EF4-FFF2-40B4-BE49-F238E27FC236}">
                    <a16:creationId xmlns:a16="http://schemas.microsoft.com/office/drawing/2014/main" id="{8A371A00-11A0-58CB-83A5-8F60D0060263}"/>
                  </a:ext>
                </a:extLst>
              </p:cNvPr>
              <p:cNvSpPr>
                <a:spLocks noChangeAspect="1"/>
              </p:cNvSpPr>
              <p:nvPr/>
            </p:nvSpPr>
            <p:spPr bwMode="gray">
              <a:xfrm>
                <a:off x="7297709" y="4668283"/>
                <a:ext cx="156007" cy="199714"/>
              </a:xfrm>
              <a:custGeom>
                <a:avLst/>
                <a:gdLst>
                  <a:gd name="T0" fmla="*/ 0 w 85"/>
                  <a:gd name="T1" fmla="*/ 60 h 101"/>
                  <a:gd name="T2" fmla="*/ 0 w 85"/>
                  <a:gd name="T3" fmla="*/ 60 h 101"/>
                  <a:gd name="T4" fmla="*/ 10 w 85"/>
                  <a:gd name="T5" fmla="*/ 78 h 101"/>
                  <a:gd name="T6" fmla="*/ 7 w 85"/>
                  <a:gd name="T7" fmla="*/ 96 h 101"/>
                  <a:gd name="T8" fmla="*/ 21 w 85"/>
                  <a:gd name="T9" fmla="*/ 100 h 101"/>
                  <a:gd name="T10" fmla="*/ 19 w 85"/>
                  <a:gd name="T11" fmla="*/ 63 h 101"/>
                  <a:gd name="T12" fmla="*/ 28 w 85"/>
                  <a:gd name="T13" fmla="*/ 60 h 101"/>
                  <a:gd name="T14" fmla="*/ 30 w 85"/>
                  <a:gd name="T15" fmla="*/ 74 h 101"/>
                  <a:gd name="T16" fmla="*/ 37 w 85"/>
                  <a:gd name="T17" fmla="*/ 90 h 101"/>
                  <a:gd name="T18" fmla="*/ 53 w 85"/>
                  <a:gd name="T19" fmla="*/ 83 h 101"/>
                  <a:gd name="T20" fmla="*/ 34 w 85"/>
                  <a:gd name="T21" fmla="*/ 48 h 101"/>
                  <a:gd name="T22" fmla="*/ 62 w 85"/>
                  <a:gd name="T23" fmla="*/ 33 h 101"/>
                  <a:gd name="T24" fmla="*/ 25 w 85"/>
                  <a:gd name="T25" fmla="*/ 43 h 101"/>
                  <a:gd name="T26" fmla="*/ 19 w 85"/>
                  <a:gd name="T27" fmla="*/ 21 h 101"/>
                  <a:gd name="T28" fmla="*/ 74 w 85"/>
                  <a:gd name="T29" fmla="*/ 19 h 101"/>
                  <a:gd name="T30" fmla="*/ 84 w 85"/>
                  <a:gd name="T31" fmla="*/ 0 h 101"/>
                  <a:gd name="T32" fmla="*/ 68 w 85"/>
                  <a:gd name="T33" fmla="*/ 12 h 101"/>
                  <a:gd name="T34" fmla="*/ 28 w 85"/>
                  <a:gd name="T35" fmla="*/ 6 h 101"/>
                  <a:gd name="T36" fmla="*/ 15 w 85"/>
                  <a:gd name="T37" fmla="*/ 14 h 101"/>
                  <a:gd name="T38" fmla="*/ 0 w 85"/>
                  <a:gd name="T39" fmla="*/ 60 h 101"/>
                  <a:gd name="T40" fmla="*/ 0 w 85"/>
                  <a:gd name="T41" fmla="*/ 60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5"/>
                  <a:gd name="T64" fmla="*/ 0 h 101"/>
                  <a:gd name="T65" fmla="*/ 85 w 85"/>
                  <a:gd name="T66" fmla="*/ 101 h 1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5" h="101">
                    <a:moveTo>
                      <a:pt x="0" y="60"/>
                    </a:moveTo>
                    <a:lnTo>
                      <a:pt x="0" y="60"/>
                    </a:lnTo>
                    <a:lnTo>
                      <a:pt x="10" y="78"/>
                    </a:lnTo>
                    <a:lnTo>
                      <a:pt x="7" y="96"/>
                    </a:lnTo>
                    <a:lnTo>
                      <a:pt x="21" y="100"/>
                    </a:lnTo>
                    <a:lnTo>
                      <a:pt x="19" y="63"/>
                    </a:lnTo>
                    <a:lnTo>
                      <a:pt x="28" y="60"/>
                    </a:lnTo>
                    <a:lnTo>
                      <a:pt x="30" y="74"/>
                    </a:lnTo>
                    <a:lnTo>
                      <a:pt x="37" y="90"/>
                    </a:lnTo>
                    <a:lnTo>
                      <a:pt x="53" y="83"/>
                    </a:lnTo>
                    <a:lnTo>
                      <a:pt x="34" y="48"/>
                    </a:lnTo>
                    <a:lnTo>
                      <a:pt x="62" y="33"/>
                    </a:lnTo>
                    <a:lnTo>
                      <a:pt x="25" y="43"/>
                    </a:lnTo>
                    <a:lnTo>
                      <a:pt x="19" y="21"/>
                    </a:lnTo>
                    <a:lnTo>
                      <a:pt x="74" y="19"/>
                    </a:lnTo>
                    <a:lnTo>
                      <a:pt x="84" y="0"/>
                    </a:lnTo>
                    <a:lnTo>
                      <a:pt x="68" y="12"/>
                    </a:lnTo>
                    <a:lnTo>
                      <a:pt x="28" y="6"/>
                    </a:lnTo>
                    <a:lnTo>
                      <a:pt x="15" y="14"/>
                    </a:lnTo>
                    <a:lnTo>
                      <a:pt x="0" y="6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8" name="Freeform 26">
                <a:extLst>
                  <a:ext uri="{FF2B5EF4-FFF2-40B4-BE49-F238E27FC236}">
                    <a16:creationId xmlns:a16="http://schemas.microsoft.com/office/drawing/2014/main" id="{14A69049-02E4-94B4-C446-534DD033AFEA}"/>
                  </a:ext>
                </a:extLst>
              </p:cNvPr>
              <p:cNvSpPr>
                <a:spLocks noChangeAspect="1"/>
              </p:cNvSpPr>
              <p:nvPr/>
            </p:nvSpPr>
            <p:spPr bwMode="gray">
              <a:xfrm>
                <a:off x="7418843" y="4945113"/>
                <a:ext cx="88097" cy="51411"/>
              </a:xfrm>
              <a:custGeom>
                <a:avLst/>
                <a:gdLst>
                  <a:gd name="T0" fmla="*/ 0 w 48"/>
                  <a:gd name="T1" fmla="*/ 15 h 26"/>
                  <a:gd name="T2" fmla="*/ 0 w 48"/>
                  <a:gd name="T3" fmla="*/ 15 h 26"/>
                  <a:gd name="T4" fmla="*/ 2 w 48"/>
                  <a:gd name="T5" fmla="*/ 25 h 26"/>
                  <a:gd name="T6" fmla="*/ 47 w 48"/>
                  <a:gd name="T7" fmla="*/ 0 h 26"/>
                  <a:gd name="T8" fmla="*/ 14 w 48"/>
                  <a:gd name="T9" fmla="*/ 7 h 26"/>
                  <a:gd name="T10" fmla="*/ 0 w 48"/>
                  <a:gd name="T11" fmla="*/ 15 h 26"/>
                  <a:gd name="T12" fmla="*/ 0 w 48"/>
                  <a:gd name="T13" fmla="*/ 15 h 26"/>
                  <a:gd name="T14" fmla="*/ 0 60000 65536"/>
                  <a:gd name="T15" fmla="*/ 0 60000 65536"/>
                  <a:gd name="T16" fmla="*/ 0 60000 65536"/>
                  <a:gd name="T17" fmla="*/ 0 60000 65536"/>
                  <a:gd name="T18" fmla="*/ 0 60000 65536"/>
                  <a:gd name="T19" fmla="*/ 0 60000 65536"/>
                  <a:gd name="T20" fmla="*/ 0 60000 65536"/>
                  <a:gd name="T21" fmla="*/ 0 w 48"/>
                  <a:gd name="T22" fmla="*/ 0 h 26"/>
                  <a:gd name="T23" fmla="*/ 48 w 4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 h="26">
                    <a:moveTo>
                      <a:pt x="0" y="15"/>
                    </a:moveTo>
                    <a:lnTo>
                      <a:pt x="0" y="15"/>
                    </a:lnTo>
                    <a:lnTo>
                      <a:pt x="2" y="25"/>
                    </a:lnTo>
                    <a:lnTo>
                      <a:pt x="47" y="0"/>
                    </a:lnTo>
                    <a:lnTo>
                      <a:pt x="14" y="7"/>
                    </a:lnTo>
                    <a:lnTo>
                      <a:pt x="0" y="1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09" name="Freeform 27">
                <a:extLst>
                  <a:ext uri="{FF2B5EF4-FFF2-40B4-BE49-F238E27FC236}">
                    <a16:creationId xmlns:a16="http://schemas.microsoft.com/office/drawing/2014/main" id="{4A3FADEB-9A53-8DC9-72BB-57AB4E44C5DD}"/>
                  </a:ext>
                </a:extLst>
              </p:cNvPr>
              <p:cNvSpPr>
                <a:spLocks noChangeAspect="1"/>
              </p:cNvSpPr>
              <p:nvPr/>
            </p:nvSpPr>
            <p:spPr bwMode="gray">
              <a:xfrm>
                <a:off x="7510612" y="4658395"/>
                <a:ext cx="31202" cy="83050"/>
              </a:xfrm>
              <a:custGeom>
                <a:avLst/>
                <a:gdLst>
                  <a:gd name="T0" fmla="*/ 0 w 17"/>
                  <a:gd name="T1" fmla="*/ 14 h 42"/>
                  <a:gd name="T2" fmla="*/ 0 w 17"/>
                  <a:gd name="T3" fmla="*/ 14 h 42"/>
                  <a:gd name="T4" fmla="*/ 3 w 17"/>
                  <a:gd name="T5" fmla="*/ 33 h 42"/>
                  <a:gd name="T6" fmla="*/ 13 w 17"/>
                  <a:gd name="T7" fmla="*/ 41 h 42"/>
                  <a:gd name="T8" fmla="*/ 7 w 17"/>
                  <a:gd name="T9" fmla="*/ 24 h 42"/>
                  <a:gd name="T10" fmla="*/ 16 w 17"/>
                  <a:gd name="T11" fmla="*/ 21 h 42"/>
                  <a:gd name="T12" fmla="*/ 15 w 17"/>
                  <a:gd name="T13" fmla="*/ 8 h 42"/>
                  <a:gd name="T14" fmla="*/ 3 w 17"/>
                  <a:gd name="T15" fmla="*/ 17 h 42"/>
                  <a:gd name="T16" fmla="*/ 8 w 17"/>
                  <a:gd name="T17" fmla="*/ 0 h 42"/>
                  <a:gd name="T18" fmla="*/ 0 w 17"/>
                  <a:gd name="T19" fmla="*/ 14 h 42"/>
                  <a:gd name="T20" fmla="*/ 0 w 17"/>
                  <a:gd name="T21" fmla="*/ 14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42"/>
                  <a:gd name="T35" fmla="*/ 17 w 17"/>
                  <a:gd name="T36" fmla="*/ 42 h 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42">
                    <a:moveTo>
                      <a:pt x="0" y="14"/>
                    </a:moveTo>
                    <a:lnTo>
                      <a:pt x="0" y="14"/>
                    </a:lnTo>
                    <a:lnTo>
                      <a:pt x="3" y="33"/>
                    </a:lnTo>
                    <a:lnTo>
                      <a:pt x="13" y="41"/>
                    </a:lnTo>
                    <a:lnTo>
                      <a:pt x="7" y="24"/>
                    </a:lnTo>
                    <a:lnTo>
                      <a:pt x="16" y="21"/>
                    </a:lnTo>
                    <a:lnTo>
                      <a:pt x="15" y="8"/>
                    </a:lnTo>
                    <a:lnTo>
                      <a:pt x="3" y="17"/>
                    </a:lnTo>
                    <a:lnTo>
                      <a:pt x="8" y="0"/>
                    </a:lnTo>
                    <a:lnTo>
                      <a:pt x="0" y="1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10" name="Freeform 28">
                <a:extLst>
                  <a:ext uri="{FF2B5EF4-FFF2-40B4-BE49-F238E27FC236}">
                    <a16:creationId xmlns:a16="http://schemas.microsoft.com/office/drawing/2014/main" id="{D6C55AB4-90EB-B390-F9AF-63DA580734D6}"/>
                  </a:ext>
                </a:extLst>
              </p:cNvPr>
              <p:cNvSpPr>
                <a:spLocks noChangeAspect="1"/>
              </p:cNvSpPr>
              <p:nvPr/>
            </p:nvSpPr>
            <p:spPr bwMode="gray">
              <a:xfrm>
                <a:off x="7523460" y="4788901"/>
                <a:ext cx="73415" cy="27683"/>
              </a:xfrm>
              <a:custGeom>
                <a:avLst/>
                <a:gdLst>
                  <a:gd name="T0" fmla="*/ 0 w 40"/>
                  <a:gd name="T1" fmla="*/ 5 h 14"/>
                  <a:gd name="T2" fmla="*/ 0 w 40"/>
                  <a:gd name="T3" fmla="*/ 5 h 14"/>
                  <a:gd name="T4" fmla="*/ 22 w 40"/>
                  <a:gd name="T5" fmla="*/ 0 h 14"/>
                  <a:gd name="T6" fmla="*/ 39 w 40"/>
                  <a:gd name="T7" fmla="*/ 13 h 14"/>
                  <a:gd name="T8" fmla="*/ 0 w 40"/>
                  <a:gd name="T9" fmla="*/ 5 h 14"/>
                  <a:gd name="T10" fmla="*/ 0 w 40"/>
                  <a:gd name="T11" fmla="*/ 5 h 14"/>
                  <a:gd name="T12" fmla="*/ 0 60000 65536"/>
                  <a:gd name="T13" fmla="*/ 0 60000 65536"/>
                  <a:gd name="T14" fmla="*/ 0 60000 65536"/>
                  <a:gd name="T15" fmla="*/ 0 60000 65536"/>
                  <a:gd name="T16" fmla="*/ 0 60000 65536"/>
                  <a:gd name="T17" fmla="*/ 0 60000 65536"/>
                  <a:gd name="T18" fmla="*/ 0 w 40"/>
                  <a:gd name="T19" fmla="*/ 0 h 14"/>
                  <a:gd name="T20" fmla="*/ 40 w 4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40" h="14">
                    <a:moveTo>
                      <a:pt x="0" y="5"/>
                    </a:moveTo>
                    <a:lnTo>
                      <a:pt x="0" y="5"/>
                    </a:lnTo>
                    <a:lnTo>
                      <a:pt x="22" y="0"/>
                    </a:lnTo>
                    <a:lnTo>
                      <a:pt x="39" y="13"/>
                    </a:lnTo>
                    <a:lnTo>
                      <a:pt x="0" y="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12" name="Freeform 30">
                <a:extLst>
                  <a:ext uri="{FF2B5EF4-FFF2-40B4-BE49-F238E27FC236}">
                    <a16:creationId xmlns:a16="http://schemas.microsoft.com/office/drawing/2014/main" id="{DDFF449F-C242-FD30-944E-7D408B366242}"/>
                  </a:ext>
                </a:extLst>
              </p:cNvPr>
              <p:cNvSpPr>
                <a:spLocks noChangeAspect="1"/>
              </p:cNvSpPr>
              <p:nvPr/>
            </p:nvSpPr>
            <p:spPr bwMode="gray">
              <a:xfrm>
                <a:off x="7606049" y="4907544"/>
                <a:ext cx="12847" cy="21751"/>
              </a:xfrm>
              <a:custGeom>
                <a:avLst/>
                <a:gdLst>
                  <a:gd name="T0" fmla="*/ 0 w 7"/>
                  <a:gd name="T1" fmla="*/ 10 h 11"/>
                  <a:gd name="T2" fmla="*/ 0 w 7"/>
                  <a:gd name="T3" fmla="*/ 10 h 11"/>
                  <a:gd name="T4" fmla="*/ 3 w 7"/>
                  <a:gd name="T5" fmla="*/ 0 h 11"/>
                  <a:gd name="T6" fmla="*/ 6 w 7"/>
                  <a:gd name="T7" fmla="*/ 6 h 11"/>
                  <a:gd name="T8" fmla="*/ 0 w 7"/>
                  <a:gd name="T9" fmla="*/ 10 h 11"/>
                  <a:gd name="T10" fmla="*/ 0 w 7"/>
                  <a:gd name="T11" fmla="*/ 10 h 11"/>
                  <a:gd name="T12" fmla="*/ 0 60000 65536"/>
                  <a:gd name="T13" fmla="*/ 0 60000 65536"/>
                  <a:gd name="T14" fmla="*/ 0 60000 65536"/>
                  <a:gd name="T15" fmla="*/ 0 60000 65536"/>
                  <a:gd name="T16" fmla="*/ 0 60000 65536"/>
                  <a:gd name="T17" fmla="*/ 0 60000 65536"/>
                  <a:gd name="T18" fmla="*/ 0 w 7"/>
                  <a:gd name="T19" fmla="*/ 0 h 11"/>
                  <a:gd name="T20" fmla="*/ 7 w 7"/>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7" h="11">
                    <a:moveTo>
                      <a:pt x="0" y="10"/>
                    </a:moveTo>
                    <a:lnTo>
                      <a:pt x="0" y="10"/>
                    </a:lnTo>
                    <a:lnTo>
                      <a:pt x="3" y="0"/>
                    </a:lnTo>
                    <a:lnTo>
                      <a:pt x="6" y="6"/>
                    </a:lnTo>
                    <a:lnTo>
                      <a:pt x="0" y="1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13" name="Freeform 31">
                <a:extLst>
                  <a:ext uri="{FF2B5EF4-FFF2-40B4-BE49-F238E27FC236}">
                    <a16:creationId xmlns:a16="http://schemas.microsoft.com/office/drawing/2014/main" id="{67CFCC17-1C93-32CB-1135-576E49A4A12F}"/>
                  </a:ext>
                </a:extLst>
              </p:cNvPr>
              <p:cNvSpPr>
                <a:spLocks noChangeAspect="1"/>
              </p:cNvSpPr>
              <p:nvPr/>
            </p:nvSpPr>
            <p:spPr bwMode="gray">
              <a:xfrm>
                <a:off x="5418950" y="3592958"/>
                <a:ext cx="481502" cy="443562"/>
              </a:xfrm>
              <a:custGeom>
                <a:avLst/>
                <a:gdLst>
                  <a:gd name="T0" fmla="*/ 0 w 262"/>
                  <a:gd name="T1" fmla="*/ 7 h 224"/>
                  <a:gd name="T2" fmla="*/ 0 w 262"/>
                  <a:gd name="T3" fmla="*/ 7 h 224"/>
                  <a:gd name="T4" fmla="*/ 7 w 262"/>
                  <a:gd name="T5" fmla="*/ 0 h 224"/>
                  <a:gd name="T6" fmla="*/ 27 w 262"/>
                  <a:gd name="T7" fmla="*/ 17 h 224"/>
                  <a:gd name="T8" fmla="*/ 52 w 262"/>
                  <a:gd name="T9" fmla="*/ 3 h 224"/>
                  <a:gd name="T10" fmla="*/ 54 w 262"/>
                  <a:gd name="T11" fmla="*/ 16 h 224"/>
                  <a:gd name="T12" fmla="*/ 66 w 262"/>
                  <a:gd name="T13" fmla="*/ 21 h 224"/>
                  <a:gd name="T14" fmla="*/ 68 w 262"/>
                  <a:gd name="T15" fmla="*/ 35 h 224"/>
                  <a:gd name="T16" fmla="*/ 104 w 262"/>
                  <a:gd name="T17" fmla="*/ 51 h 224"/>
                  <a:gd name="T18" fmla="*/ 137 w 262"/>
                  <a:gd name="T19" fmla="*/ 46 h 224"/>
                  <a:gd name="T20" fmla="*/ 134 w 262"/>
                  <a:gd name="T21" fmla="*/ 38 h 224"/>
                  <a:gd name="T22" fmla="*/ 177 w 262"/>
                  <a:gd name="T23" fmla="*/ 24 h 224"/>
                  <a:gd name="T24" fmla="*/ 233 w 262"/>
                  <a:gd name="T25" fmla="*/ 49 h 224"/>
                  <a:gd name="T26" fmla="*/ 234 w 262"/>
                  <a:gd name="T27" fmla="*/ 63 h 224"/>
                  <a:gd name="T28" fmla="*/ 225 w 262"/>
                  <a:gd name="T29" fmla="*/ 88 h 224"/>
                  <a:gd name="T30" fmla="*/ 227 w 262"/>
                  <a:gd name="T31" fmla="*/ 124 h 224"/>
                  <a:gd name="T32" fmla="*/ 241 w 262"/>
                  <a:gd name="T33" fmla="*/ 135 h 224"/>
                  <a:gd name="T34" fmla="*/ 229 w 262"/>
                  <a:gd name="T35" fmla="*/ 153 h 224"/>
                  <a:gd name="T36" fmla="*/ 261 w 262"/>
                  <a:gd name="T37" fmla="*/ 194 h 224"/>
                  <a:gd name="T38" fmla="*/ 240 w 262"/>
                  <a:gd name="T39" fmla="*/ 223 h 224"/>
                  <a:gd name="T40" fmla="*/ 182 w 262"/>
                  <a:gd name="T41" fmla="*/ 213 h 224"/>
                  <a:gd name="T42" fmla="*/ 169 w 262"/>
                  <a:gd name="T43" fmla="*/ 195 h 224"/>
                  <a:gd name="T44" fmla="*/ 129 w 262"/>
                  <a:gd name="T45" fmla="*/ 201 h 224"/>
                  <a:gd name="T46" fmla="*/ 100 w 262"/>
                  <a:gd name="T47" fmla="*/ 183 h 224"/>
                  <a:gd name="T48" fmla="*/ 80 w 262"/>
                  <a:gd name="T49" fmla="*/ 149 h 224"/>
                  <a:gd name="T50" fmla="*/ 65 w 262"/>
                  <a:gd name="T51" fmla="*/ 143 h 224"/>
                  <a:gd name="T52" fmla="*/ 61 w 262"/>
                  <a:gd name="T53" fmla="*/ 151 h 224"/>
                  <a:gd name="T54" fmla="*/ 43 w 262"/>
                  <a:gd name="T55" fmla="*/ 116 h 224"/>
                  <a:gd name="T56" fmla="*/ 18 w 262"/>
                  <a:gd name="T57" fmla="*/ 95 h 224"/>
                  <a:gd name="T58" fmla="*/ 30 w 262"/>
                  <a:gd name="T59" fmla="*/ 63 h 224"/>
                  <a:gd name="T60" fmla="*/ 19 w 262"/>
                  <a:gd name="T61" fmla="*/ 59 h 224"/>
                  <a:gd name="T62" fmla="*/ 9 w 262"/>
                  <a:gd name="T63" fmla="*/ 41 h 224"/>
                  <a:gd name="T64" fmla="*/ 0 w 262"/>
                  <a:gd name="T65" fmla="*/ 7 h 224"/>
                  <a:gd name="T66" fmla="*/ 0 w 262"/>
                  <a:gd name="T67" fmla="*/ 7 h 2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2"/>
                  <a:gd name="T103" fmla="*/ 0 h 224"/>
                  <a:gd name="T104" fmla="*/ 262 w 262"/>
                  <a:gd name="T105" fmla="*/ 224 h 2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2" h="224">
                    <a:moveTo>
                      <a:pt x="0" y="7"/>
                    </a:moveTo>
                    <a:lnTo>
                      <a:pt x="0" y="7"/>
                    </a:lnTo>
                    <a:lnTo>
                      <a:pt x="7" y="0"/>
                    </a:lnTo>
                    <a:lnTo>
                      <a:pt x="27" y="17"/>
                    </a:lnTo>
                    <a:lnTo>
                      <a:pt x="52" y="3"/>
                    </a:lnTo>
                    <a:lnTo>
                      <a:pt x="54" y="16"/>
                    </a:lnTo>
                    <a:lnTo>
                      <a:pt x="66" y="21"/>
                    </a:lnTo>
                    <a:lnTo>
                      <a:pt x="68" y="35"/>
                    </a:lnTo>
                    <a:lnTo>
                      <a:pt x="104" y="51"/>
                    </a:lnTo>
                    <a:lnTo>
                      <a:pt x="137" y="46"/>
                    </a:lnTo>
                    <a:lnTo>
                      <a:pt x="134" y="38"/>
                    </a:lnTo>
                    <a:lnTo>
                      <a:pt x="177" y="24"/>
                    </a:lnTo>
                    <a:lnTo>
                      <a:pt x="233" y="49"/>
                    </a:lnTo>
                    <a:lnTo>
                      <a:pt x="234" y="63"/>
                    </a:lnTo>
                    <a:lnTo>
                      <a:pt x="225" y="88"/>
                    </a:lnTo>
                    <a:lnTo>
                      <a:pt x="227" y="124"/>
                    </a:lnTo>
                    <a:lnTo>
                      <a:pt x="241" y="135"/>
                    </a:lnTo>
                    <a:lnTo>
                      <a:pt x="229" y="153"/>
                    </a:lnTo>
                    <a:lnTo>
                      <a:pt x="261" y="194"/>
                    </a:lnTo>
                    <a:lnTo>
                      <a:pt x="240" y="223"/>
                    </a:lnTo>
                    <a:lnTo>
                      <a:pt x="182" y="213"/>
                    </a:lnTo>
                    <a:lnTo>
                      <a:pt x="169" y="195"/>
                    </a:lnTo>
                    <a:lnTo>
                      <a:pt x="129" y="201"/>
                    </a:lnTo>
                    <a:lnTo>
                      <a:pt x="100" y="183"/>
                    </a:lnTo>
                    <a:lnTo>
                      <a:pt x="80" y="149"/>
                    </a:lnTo>
                    <a:lnTo>
                      <a:pt x="65" y="143"/>
                    </a:lnTo>
                    <a:lnTo>
                      <a:pt x="61" y="151"/>
                    </a:lnTo>
                    <a:lnTo>
                      <a:pt x="43" y="116"/>
                    </a:lnTo>
                    <a:lnTo>
                      <a:pt x="18" y="95"/>
                    </a:lnTo>
                    <a:lnTo>
                      <a:pt x="30" y="63"/>
                    </a:lnTo>
                    <a:lnTo>
                      <a:pt x="19" y="59"/>
                    </a:lnTo>
                    <a:lnTo>
                      <a:pt x="9" y="41"/>
                    </a:lnTo>
                    <a:lnTo>
                      <a:pt x="0" y="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14" name="Freeform 33">
                <a:extLst>
                  <a:ext uri="{FF2B5EF4-FFF2-40B4-BE49-F238E27FC236}">
                    <a16:creationId xmlns:a16="http://schemas.microsoft.com/office/drawing/2014/main" id="{05496F66-2CB8-E16A-DE0C-2D6E07679699}"/>
                  </a:ext>
                </a:extLst>
              </p:cNvPr>
              <p:cNvSpPr>
                <a:spLocks noChangeAspect="1"/>
              </p:cNvSpPr>
              <p:nvPr/>
            </p:nvSpPr>
            <p:spPr bwMode="gray">
              <a:xfrm>
                <a:off x="7567336" y="3780826"/>
                <a:ext cx="60349" cy="74520"/>
              </a:xfrm>
              <a:custGeom>
                <a:avLst/>
                <a:gdLst>
                  <a:gd name="T0" fmla="*/ 0 w 33"/>
                  <a:gd name="T1" fmla="*/ 10 h 38"/>
                  <a:gd name="T2" fmla="*/ 0 w 33"/>
                  <a:gd name="T3" fmla="*/ 10 h 38"/>
                  <a:gd name="T4" fmla="*/ 1 w 33"/>
                  <a:gd name="T5" fmla="*/ 19 h 38"/>
                  <a:gd name="T6" fmla="*/ 8 w 33"/>
                  <a:gd name="T7" fmla="*/ 10 h 38"/>
                  <a:gd name="T8" fmla="*/ 12 w 33"/>
                  <a:gd name="T9" fmla="*/ 15 h 38"/>
                  <a:gd name="T10" fmla="*/ 8 w 33"/>
                  <a:gd name="T11" fmla="*/ 37 h 38"/>
                  <a:gd name="T12" fmla="*/ 23 w 33"/>
                  <a:gd name="T13" fmla="*/ 37 h 38"/>
                  <a:gd name="T14" fmla="*/ 32 w 33"/>
                  <a:gd name="T15" fmla="*/ 14 h 38"/>
                  <a:gd name="T16" fmla="*/ 27 w 33"/>
                  <a:gd name="T17" fmla="*/ 1 h 38"/>
                  <a:gd name="T18" fmla="*/ 12 w 33"/>
                  <a:gd name="T19" fmla="*/ 0 h 38"/>
                  <a:gd name="T20" fmla="*/ 0 w 33"/>
                  <a:gd name="T21" fmla="*/ 10 h 38"/>
                  <a:gd name="T22" fmla="*/ 0 w 33"/>
                  <a:gd name="T23" fmla="*/ 10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
                  <a:gd name="T37" fmla="*/ 0 h 38"/>
                  <a:gd name="T38" fmla="*/ 33 w 33"/>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 h="38">
                    <a:moveTo>
                      <a:pt x="0" y="10"/>
                    </a:moveTo>
                    <a:lnTo>
                      <a:pt x="0" y="10"/>
                    </a:lnTo>
                    <a:lnTo>
                      <a:pt x="1" y="19"/>
                    </a:lnTo>
                    <a:lnTo>
                      <a:pt x="8" y="10"/>
                    </a:lnTo>
                    <a:lnTo>
                      <a:pt x="12" y="15"/>
                    </a:lnTo>
                    <a:lnTo>
                      <a:pt x="8" y="37"/>
                    </a:lnTo>
                    <a:lnTo>
                      <a:pt x="23" y="37"/>
                    </a:lnTo>
                    <a:lnTo>
                      <a:pt x="32" y="14"/>
                    </a:lnTo>
                    <a:lnTo>
                      <a:pt x="27" y="1"/>
                    </a:lnTo>
                    <a:lnTo>
                      <a:pt x="12" y="0"/>
                    </a:lnTo>
                    <a:lnTo>
                      <a:pt x="0" y="1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18" name="Freeform 37">
                <a:extLst>
                  <a:ext uri="{FF2B5EF4-FFF2-40B4-BE49-F238E27FC236}">
                    <a16:creationId xmlns:a16="http://schemas.microsoft.com/office/drawing/2014/main" id="{6B3194DF-B36E-41E0-F68A-0981FA5B2C05}"/>
                  </a:ext>
                </a:extLst>
              </p:cNvPr>
              <p:cNvSpPr>
                <a:spLocks noChangeAspect="1"/>
              </p:cNvSpPr>
              <p:nvPr/>
            </p:nvSpPr>
            <p:spPr bwMode="gray">
              <a:xfrm>
                <a:off x="7435841" y="3499249"/>
                <a:ext cx="158567" cy="166596"/>
              </a:xfrm>
              <a:custGeom>
                <a:avLst/>
                <a:gdLst>
                  <a:gd name="T0" fmla="*/ 0 w 87"/>
                  <a:gd name="T1" fmla="*/ 47 h 84"/>
                  <a:gd name="T2" fmla="*/ 0 w 87"/>
                  <a:gd name="T3" fmla="*/ 47 h 84"/>
                  <a:gd name="T4" fmla="*/ 16 w 87"/>
                  <a:gd name="T5" fmla="*/ 54 h 84"/>
                  <a:gd name="T6" fmla="*/ 6 w 87"/>
                  <a:gd name="T7" fmla="*/ 78 h 84"/>
                  <a:gd name="T8" fmla="*/ 30 w 87"/>
                  <a:gd name="T9" fmla="*/ 83 h 84"/>
                  <a:gd name="T10" fmla="*/ 55 w 87"/>
                  <a:gd name="T11" fmla="*/ 69 h 84"/>
                  <a:gd name="T12" fmla="*/ 44 w 87"/>
                  <a:gd name="T13" fmla="*/ 50 h 84"/>
                  <a:gd name="T14" fmla="*/ 73 w 87"/>
                  <a:gd name="T15" fmla="*/ 32 h 84"/>
                  <a:gd name="T16" fmla="*/ 86 w 87"/>
                  <a:gd name="T17" fmla="*/ 8 h 84"/>
                  <a:gd name="T18" fmla="*/ 85 w 87"/>
                  <a:gd name="T19" fmla="*/ 5 h 84"/>
                  <a:gd name="T20" fmla="*/ 79 w 87"/>
                  <a:gd name="T21" fmla="*/ 0 h 84"/>
                  <a:gd name="T22" fmla="*/ 53 w 87"/>
                  <a:gd name="T23" fmla="*/ 16 h 84"/>
                  <a:gd name="T24" fmla="*/ 53 w 87"/>
                  <a:gd name="T25" fmla="*/ 25 h 84"/>
                  <a:gd name="T26" fmla="*/ 35 w 87"/>
                  <a:gd name="T27" fmla="*/ 22 h 84"/>
                  <a:gd name="T28" fmla="*/ 0 w 87"/>
                  <a:gd name="T29" fmla="*/ 47 h 84"/>
                  <a:gd name="T30" fmla="*/ 0 w 87"/>
                  <a:gd name="T31" fmla="*/ 47 h 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7"/>
                  <a:gd name="T49" fmla="*/ 0 h 84"/>
                  <a:gd name="T50" fmla="*/ 87 w 87"/>
                  <a:gd name="T51" fmla="*/ 84 h 8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7" h="84">
                    <a:moveTo>
                      <a:pt x="0" y="47"/>
                    </a:moveTo>
                    <a:lnTo>
                      <a:pt x="0" y="47"/>
                    </a:lnTo>
                    <a:lnTo>
                      <a:pt x="16" y="54"/>
                    </a:lnTo>
                    <a:lnTo>
                      <a:pt x="6" y="78"/>
                    </a:lnTo>
                    <a:lnTo>
                      <a:pt x="30" y="83"/>
                    </a:lnTo>
                    <a:lnTo>
                      <a:pt x="55" y="69"/>
                    </a:lnTo>
                    <a:lnTo>
                      <a:pt x="44" y="50"/>
                    </a:lnTo>
                    <a:lnTo>
                      <a:pt x="73" y="32"/>
                    </a:lnTo>
                    <a:lnTo>
                      <a:pt x="86" y="8"/>
                    </a:lnTo>
                    <a:lnTo>
                      <a:pt x="85" y="5"/>
                    </a:lnTo>
                    <a:lnTo>
                      <a:pt x="79" y="0"/>
                    </a:lnTo>
                    <a:lnTo>
                      <a:pt x="53" y="16"/>
                    </a:lnTo>
                    <a:lnTo>
                      <a:pt x="53" y="25"/>
                    </a:lnTo>
                    <a:lnTo>
                      <a:pt x="35" y="22"/>
                    </a:lnTo>
                    <a:lnTo>
                      <a:pt x="0" y="4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19" name="Freeform 38">
                <a:extLst>
                  <a:ext uri="{FF2B5EF4-FFF2-40B4-BE49-F238E27FC236}">
                    <a16:creationId xmlns:a16="http://schemas.microsoft.com/office/drawing/2014/main" id="{A47F33DD-BBF0-B335-D72F-187881D3A319}"/>
                  </a:ext>
                </a:extLst>
              </p:cNvPr>
              <p:cNvSpPr>
                <a:spLocks noChangeAspect="1"/>
              </p:cNvSpPr>
              <p:nvPr/>
            </p:nvSpPr>
            <p:spPr bwMode="gray">
              <a:xfrm>
                <a:off x="7482250" y="3634607"/>
                <a:ext cx="85084" cy="131194"/>
              </a:xfrm>
              <a:custGeom>
                <a:avLst/>
                <a:gdLst>
                  <a:gd name="T0" fmla="*/ 0 w 48"/>
                  <a:gd name="T1" fmla="*/ 65 h 66"/>
                  <a:gd name="T2" fmla="*/ 0 w 48"/>
                  <a:gd name="T3" fmla="*/ 65 h 66"/>
                  <a:gd name="T4" fmla="*/ 5 w 48"/>
                  <a:gd name="T5" fmla="*/ 14 h 66"/>
                  <a:gd name="T6" fmla="*/ 30 w 48"/>
                  <a:gd name="T7" fmla="*/ 0 h 66"/>
                  <a:gd name="T8" fmla="*/ 47 w 48"/>
                  <a:gd name="T9" fmla="*/ 40 h 66"/>
                  <a:gd name="T10" fmla="*/ 30 w 48"/>
                  <a:gd name="T11" fmla="*/ 59 h 66"/>
                  <a:gd name="T12" fmla="*/ 0 w 48"/>
                  <a:gd name="T13" fmla="*/ 65 h 66"/>
                  <a:gd name="T14" fmla="*/ 0 w 48"/>
                  <a:gd name="T15" fmla="*/ 65 h 66"/>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66"/>
                  <a:gd name="T26" fmla="*/ 48 w 48"/>
                  <a:gd name="T27" fmla="*/ 66 h 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66">
                    <a:moveTo>
                      <a:pt x="0" y="65"/>
                    </a:moveTo>
                    <a:lnTo>
                      <a:pt x="0" y="65"/>
                    </a:lnTo>
                    <a:lnTo>
                      <a:pt x="5" y="14"/>
                    </a:lnTo>
                    <a:lnTo>
                      <a:pt x="30" y="0"/>
                    </a:lnTo>
                    <a:lnTo>
                      <a:pt x="47" y="40"/>
                    </a:lnTo>
                    <a:lnTo>
                      <a:pt x="30" y="59"/>
                    </a:lnTo>
                    <a:lnTo>
                      <a:pt x="0" y="6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20" name="Freeform 39">
                <a:extLst>
                  <a:ext uri="{FF2B5EF4-FFF2-40B4-BE49-F238E27FC236}">
                    <a16:creationId xmlns:a16="http://schemas.microsoft.com/office/drawing/2014/main" id="{634492D6-C236-71C6-204D-931165920DCF}"/>
                  </a:ext>
                </a:extLst>
              </p:cNvPr>
              <p:cNvSpPr>
                <a:spLocks noChangeAspect="1"/>
              </p:cNvSpPr>
              <p:nvPr/>
            </p:nvSpPr>
            <p:spPr bwMode="gray">
              <a:xfrm>
                <a:off x="6830580" y="4107321"/>
                <a:ext cx="179838" cy="226988"/>
              </a:xfrm>
              <a:custGeom>
                <a:avLst/>
                <a:gdLst>
                  <a:gd name="T0" fmla="*/ 0 w 99"/>
                  <a:gd name="T1" fmla="*/ 25 h 115"/>
                  <a:gd name="T2" fmla="*/ 0 w 99"/>
                  <a:gd name="T3" fmla="*/ 25 h 115"/>
                  <a:gd name="T4" fmla="*/ 13 w 99"/>
                  <a:gd name="T5" fmla="*/ 41 h 115"/>
                  <a:gd name="T6" fmla="*/ 9 w 99"/>
                  <a:gd name="T7" fmla="*/ 69 h 115"/>
                  <a:gd name="T8" fmla="*/ 44 w 99"/>
                  <a:gd name="T9" fmla="*/ 57 h 115"/>
                  <a:gd name="T10" fmla="*/ 59 w 99"/>
                  <a:gd name="T11" fmla="*/ 69 h 115"/>
                  <a:gd name="T12" fmla="*/ 72 w 99"/>
                  <a:gd name="T13" fmla="*/ 97 h 115"/>
                  <a:gd name="T14" fmla="*/ 67 w 99"/>
                  <a:gd name="T15" fmla="*/ 114 h 115"/>
                  <a:gd name="T16" fmla="*/ 98 w 99"/>
                  <a:gd name="T17" fmla="*/ 109 h 115"/>
                  <a:gd name="T18" fmla="*/ 83 w 99"/>
                  <a:gd name="T19" fmla="*/ 72 h 115"/>
                  <a:gd name="T20" fmla="*/ 50 w 99"/>
                  <a:gd name="T21" fmla="*/ 45 h 115"/>
                  <a:gd name="T22" fmla="*/ 59 w 99"/>
                  <a:gd name="T23" fmla="*/ 30 h 115"/>
                  <a:gd name="T24" fmla="*/ 41 w 99"/>
                  <a:gd name="T25" fmla="*/ 21 h 115"/>
                  <a:gd name="T26" fmla="*/ 27 w 99"/>
                  <a:gd name="T27" fmla="*/ 0 h 115"/>
                  <a:gd name="T28" fmla="*/ 18 w 99"/>
                  <a:gd name="T29" fmla="*/ 0 h 115"/>
                  <a:gd name="T30" fmla="*/ 19 w 99"/>
                  <a:gd name="T31" fmla="*/ 16 h 115"/>
                  <a:gd name="T32" fmla="*/ 13 w 99"/>
                  <a:gd name="T33" fmla="*/ 12 h 115"/>
                  <a:gd name="T34" fmla="*/ 0 w 99"/>
                  <a:gd name="T35" fmla="*/ 25 h 115"/>
                  <a:gd name="T36" fmla="*/ 0 w 99"/>
                  <a:gd name="T37" fmla="*/ 25 h 1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9"/>
                  <a:gd name="T58" fmla="*/ 0 h 115"/>
                  <a:gd name="T59" fmla="*/ 99 w 99"/>
                  <a:gd name="T60" fmla="*/ 115 h 1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9" h="115">
                    <a:moveTo>
                      <a:pt x="0" y="25"/>
                    </a:moveTo>
                    <a:lnTo>
                      <a:pt x="0" y="25"/>
                    </a:lnTo>
                    <a:lnTo>
                      <a:pt x="13" y="41"/>
                    </a:lnTo>
                    <a:lnTo>
                      <a:pt x="9" y="69"/>
                    </a:lnTo>
                    <a:lnTo>
                      <a:pt x="44" y="57"/>
                    </a:lnTo>
                    <a:lnTo>
                      <a:pt x="59" y="69"/>
                    </a:lnTo>
                    <a:lnTo>
                      <a:pt x="72" y="97"/>
                    </a:lnTo>
                    <a:lnTo>
                      <a:pt x="67" y="114"/>
                    </a:lnTo>
                    <a:lnTo>
                      <a:pt x="98" y="109"/>
                    </a:lnTo>
                    <a:lnTo>
                      <a:pt x="83" y="72"/>
                    </a:lnTo>
                    <a:lnTo>
                      <a:pt x="50" y="45"/>
                    </a:lnTo>
                    <a:lnTo>
                      <a:pt x="59" y="30"/>
                    </a:lnTo>
                    <a:lnTo>
                      <a:pt x="41" y="21"/>
                    </a:lnTo>
                    <a:lnTo>
                      <a:pt x="27" y="0"/>
                    </a:lnTo>
                    <a:lnTo>
                      <a:pt x="18" y="0"/>
                    </a:lnTo>
                    <a:lnTo>
                      <a:pt x="19" y="16"/>
                    </a:lnTo>
                    <a:lnTo>
                      <a:pt x="13" y="12"/>
                    </a:lnTo>
                    <a:lnTo>
                      <a:pt x="0" y="2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21" name="Freeform 41">
                <a:extLst>
                  <a:ext uri="{FF2B5EF4-FFF2-40B4-BE49-F238E27FC236}">
                    <a16:creationId xmlns:a16="http://schemas.microsoft.com/office/drawing/2014/main" id="{0E065055-92CF-0A46-2FA9-7895DA50FC0A}"/>
                  </a:ext>
                </a:extLst>
              </p:cNvPr>
              <p:cNvSpPr>
                <a:spLocks noChangeAspect="1"/>
              </p:cNvSpPr>
              <p:nvPr/>
            </p:nvSpPr>
            <p:spPr bwMode="gray">
              <a:xfrm>
                <a:off x="6832514" y="4540095"/>
                <a:ext cx="94754" cy="138494"/>
              </a:xfrm>
              <a:custGeom>
                <a:avLst/>
                <a:gdLst>
                  <a:gd name="T0" fmla="*/ 0 w 52"/>
                  <a:gd name="T1" fmla="*/ 0 h 69"/>
                  <a:gd name="T2" fmla="*/ 0 w 52"/>
                  <a:gd name="T3" fmla="*/ 0 h 69"/>
                  <a:gd name="T4" fmla="*/ 10 w 52"/>
                  <a:gd name="T5" fmla="*/ 0 h 69"/>
                  <a:gd name="T6" fmla="*/ 13 w 52"/>
                  <a:gd name="T7" fmla="*/ 13 h 69"/>
                  <a:gd name="T8" fmla="*/ 26 w 52"/>
                  <a:gd name="T9" fmla="*/ 5 h 69"/>
                  <a:gd name="T10" fmla="*/ 43 w 52"/>
                  <a:gd name="T11" fmla="*/ 21 h 69"/>
                  <a:gd name="T12" fmla="*/ 51 w 52"/>
                  <a:gd name="T13" fmla="*/ 68 h 69"/>
                  <a:gd name="T14" fmla="*/ 50 w 52"/>
                  <a:gd name="T15" fmla="*/ 68 h 69"/>
                  <a:gd name="T16" fmla="*/ 16 w 52"/>
                  <a:gd name="T17" fmla="*/ 48 h 69"/>
                  <a:gd name="T18" fmla="*/ 0 w 52"/>
                  <a:gd name="T19" fmla="*/ 0 h 69"/>
                  <a:gd name="T20" fmla="*/ 0 w 52"/>
                  <a:gd name="T21" fmla="*/ 0 h 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69"/>
                  <a:gd name="T35" fmla="*/ 52 w 52"/>
                  <a:gd name="T36" fmla="*/ 69 h 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69">
                    <a:moveTo>
                      <a:pt x="0" y="0"/>
                    </a:moveTo>
                    <a:lnTo>
                      <a:pt x="0" y="0"/>
                    </a:lnTo>
                    <a:lnTo>
                      <a:pt x="10" y="0"/>
                    </a:lnTo>
                    <a:lnTo>
                      <a:pt x="13" y="13"/>
                    </a:lnTo>
                    <a:lnTo>
                      <a:pt x="26" y="5"/>
                    </a:lnTo>
                    <a:lnTo>
                      <a:pt x="43" y="21"/>
                    </a:lnTo>
                    <a:lnTo>
                      <a:pt x="51" y="68"/>
                    </a:lnTo>
                    <a:lnTo>
                      <a:pt x="50" y="68"/>
                    </a:lnTo>
                    <a:lnTo>
                      <a:pt x="16" y="48"/>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22" name="Freeform 42">
                <a:extLst>
                  <a:ext uri="{FF2B5EF4-FFF2-40B4-BE49-F238E27FC236}">
                    <a16:creationId xmlns:a16="http://schemas.microsoft.com/office/drawing/2014/main" id="{BF0242BD-FCB4-87C9-08D3-B8998BECE5EE}"/>
                  </a:ext>
                </a:extLst>
              </p:cNvPr>
              <p:cNvSpPr>
                <a:spLocks noChangeAspect="1"/>
              </p:cNvSpPr>
              <p:nvPr/>
            </p:nvSpPr>
            <p:spPr bwMode="gray">
              <a:xfrm>
                <a:off x="7065752" y="4530058"/>
                <a:ext cx="240527" cy="166596"/>
              </a:xfrm>
              <a:custGeom>
                <a:avLst/>
                <a:gdLst>
                  <a:gd name="T0" fmla="*/ 0 w 132"/>
                  <a:gd name="T1" fmla="*/ 72 h 83"/>
                  <a:gd name="T2" fmla="*/ 0 w 132"/>
                  <a:gd name="T3" fmla="*/ 72 h 83"/>
                  <a:gd name="T4" fmla="*/ 12 w 132"/>
                  <a:gd name="T5" fmla="*/ 82 h 83"/>
                  <a:gd name="T6" fmla="*/ 53 w 132"/>
                  <a:gd name="T7" fmla="*/ 79 h 83"/>
                  <a:gd name="T8" fmla="*/ 66 w 132"/>
                  <a:gd name="T9" fmla="*/ 73 h 83"/>
                  <a:gd name="T10" fmla="*/ 84 w 132"/>
                  <a:gd name="T11" fmla="*/ 36 h 83"/>
                  <a:gd name="T12" fmla="*/ 108 w 132"/>
                  <a:gd name="T13" fmla="*/ 37 h 83"/>
                  <a:gd name="T14" fmla="*/ 131 w 132"/>
                  <a:gd name="T15" fmla="*/ 25 h 83"/>
                  <a:gd name="T16" fmla="*/ 109 w 132"/>
                  <a:gd name="T17" fmla="*/ 14 h 83"/>
                  <a:gd name="T18" fmla="*/ 102 w 132"/>
                  <a:gd name="T19" fmla="*/ 0 h 83"/>
                  <a:gd name="T20" fmla="*/ 75 w 132"/>
                  <a:gd name="T21" fmla="*/ 26 h 83"/>
                  <a:gd name="T22" fmla="*/ 67 w 132"/>
                  <a:gd name="T23" fmla="*/ 40 h 83"/>
                  <a:gd name="T24" fmla="*/ 59 w 132"/>
                  <a:gd name="T25" fmla="*/ 32 h 83"/>
                  <a:gd name="T26" fmla="*/ 43 w 132"/>
                  <a:gd name="T27" fmla="*/ 52 h 83"/>
                  <a:gd name="T28" fmla="*/ 26 w 132"/>
                  <a:gd name="T29" fmla="*/ 55 h 83"/>
                  <a:gd name="T30" fmla="*/ 20 w 132"/>
                  <a:gd name="T31" fmla="*/ 73 h 83"/>
                  <a:gd name="T32" fmla="*/ 0 w 132"/>
                  <a:gd name="T33" fmla="*/ 72 h 83"/>
                  <a:gd name="T34" fmla="*/ 0 w 132"/>
                  <a:gd name="T35" fmla="*/ 72 h 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2"/>
                  <a:gd name="T55" fmla="*/ 0 h 83"/>
                  <a:gd name="T56" fmla="*/ 132 w 132"/>
                  <a:gd name="T57" fmla="*/ 83 h 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2" h="83">
                    <a:moveTo>
                      <a:pt x="0" y="72"/>
                    </a:moveTo>
                    <a:lnTo>
                      <a:pt x="0" y="72"/>
                    </a:lnTo>
                    <a:lnTo>
                      <a:pt x="12" y="82"/>
                    </a:lnTo>
                    <a:lnTo>
                      <a:pt x="53" y="79"/>
                    </a:lnTo>
                    <a:lnTo>
                      <a:pt x="66" y="73"/>
                    </a:lnTo>
                    <a:lnTo>
                      <a:pt x="84" y="36"/>
                    </a:lnTo>
                    <a:lnTo>
                      <a:pt x="108" y="37"/>
                    </a:lnTo>
                    <a:lnTo>
                      <a:pt x="131" y="25"/>
                    </a:lnTo>
                    <a:lnTo>
                      <a:pt x="109" y="14"/>
                    </a:lnTo>
                    <a:lnTo>
                      <a:pt x="102" y="0"/>
                    </a:lnTo>
                    <a:lnTo>
                      <a:pt x="75" y="26"/>
                    </a:lnTo>
                    <a:lnTo>
                      <a:pt x="67" y="40"/>
                    </a:lnTo>
                    <a:lnTo>
                      <a:pt x="59" y="32"/>
                    </a:lnTo>
                    <a:lnTo>
                      <a:pt x="43" y="52"/>
                    </a:lnTo>
                    <a:lnTo>
                      <a:pt x="26" y="55"/>
                    </a:lnTo>
                    <a:lnTo>
                      <a:pt x="20" y="73"/>
                    </a:lnTo>
                    <a:lnTo>
                      <a:pt x="0" y="7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23" name="Freeform 44">
                <a:extLst>
                  <a:ext uri="{FF2B5EF4-FFF2-40B4-BE49-F238E27FC236}">
                    <a16:creationId xmlns:a16="http://schemas.microsoft.com/office/drawing/2014/main" id="{C299E099-62C7-9B32-FB48-268009F997C7}"/>
                  </a:ext>
                </a:extLst>
              </p:cNvPr>
              <p:cNvSpPr>
                <a:spLocks noChangeAspect="1"/>
              </p:cNvSpPr>
              <p:nvPr/>
            </p:nvSpPr>
            <p:spPr bwMode="gray">
              <a:xfrm>
                <a:off x="774109" y="2359578"/>
                <a:ext cx="2144524" cy="1172990"/>
              </a:xfrm>
              <a:custGeom>
                <a:avLst/>
                <a:gdLst>
                  <a:gd name="T0" fmla="*/ 93 w 1166"/>
                  <a:gd name="T1" fmla="*/ 82 h 595"/>
                  <a:gd name="T2" fmla="*/ 110 w 1166"/>
                  <a:gd name="T3" fmla="*/ 69 h 595"/>
                  <a:gd name="T4" fmla="*/ 177 w 1166"/>
                  <a:gd name="T5" fmla="*/ 35 h 595"/>
                  <a:gd name="T6" fmla="*/ 250 w 1166"/>
                  <a:gd name="T7" fmla="*/ 52 h 595"/>
                  <a:gd name="T8" fmla="*/ 347 w 1166"/>
                  <a:gd name="T9" fmla="*/ 95 h 595"/>
                  <a:gd name="T10" fmla="*/ 453 w 1166"/>
                  <a:gd name="T11" fmla="*/ 123 h 595"/>
                  <a:gd name="T12" fmla="*/ 450 w 1166"/>
                  <a:gd name="T13" fmla="*/ 93 h 595"/>
                  <a:gd name="T14" fmla="*/ 515 w 1166"/>
                  <a:gd name="T15" fmla="*/ 93 h 595"/>
                  <a:gd name="T16" fmla="*/ 595 w 1166"/>
                  <a:gd name="T17" fmla="*/ 105 h 595"/>
                  <a:gd name="T18" fmla="*/ 597 w 1166"/>
                  <a:gd name="T19" fmla="*/ 85 h 595"/>
                  <a:gd name="T20" fmla="*/ 624 w 1166"/>
                  <a:gd name="T21" fmla="*/ 114 h 595"/>
                  <a:gd name="T22" fmla="*/ 632 w 1166"/>
                  <a:gd name="T23" fmla="*/ 78 h 595"/>
                  <a:gd name="T24" fmla="*/ 620 w 1166"/>
                  <a:gd name="T25" fmla="*/ 18 h 595"/>
                  <a:gd name="T26" fmla="*/ 676 w 1166"/>
                  <a:gd name="T27" fmla="*/ 44 h 595"/>
                  <a:gd name="T28" fmla="*/ 685 w 1166"/>
                  <a:gd name="T29" fmla="*/ 61 h 595"/>
                  <a:gd name="T30" fmla="*/ 721 w 1166"/>
                  <a:gd name="T31" fmla="*/ 76 h 595"/>
                  <a:gd name="T32" fmla="*/ 743 w 1166"/>
                  <a:gd name="T33" fmla="*/ 109 h 595"/>
                  <a:gd name="T34" fmla="*/ 797 w 1166"/>
                  <a:gd name="T35" fmla="*/ 55 h 595"/>
                  <a:gd name="T36" fmla="*/ 798 w 1166"/>
                  <a:gd name="T37" fmla="*/ 85 h 595"/>
                  <a:gd name="T38" fmla="*/ 783 w 1166"/>
                  <a:gd name="T39" fmla="*/ 137 h 595"/>
                  <a:gd name="T40" fmla="*/ 695 w 1166"/>
                  <a:gd name="T41" fmla="*/ 143 h 595"/>
                  <a:gd name="T42" fmla="*/ 698 w 1166"/>
                  <a:gd name="T43" fmla="*/ 183 h 595"/>
                  <a:gd name="T44" fmla="*/ 689 w 1166"/>
                  <a:gd name="T45" fmla="*/ 208 h 595"/>
                  <a:gd name="T46" fmla="*/ 661 w 1166"/>
                  <a:gd name="T47" fmla="*/ 226 h 595"/>
                  <a:gd name="T48" fmla="*/ 653 w 1166"/>
                  <a:gd name="T49" fmla="*/ 293 h 595"/>
                  <a:gd name="T50" fmla="*/ 759 w 1166"/>
                  <a:gd name="T51" fmla="*/ 359 h 595"/>
                  <a:gd name="T52" fmla="*/ 800 w 1166"/>
                  <a:gd name="T53" fmla="*/ 404 h 595"/>
                  <a:gd name="T54" fmla="*/ 817 w 1166"/>
                  <a:gd name="T55" fmla="*/ 440 h 595"/>
                  <a:gd name="T56" fmla="*/ 836 w 1166"/>
                  <a:gd name="T57" fmla="*/ 375 h 595"/>
                  <a:gd name="T58" fmla="*/ 849 w 1166"/>
                  <a:gd name="T59" fmla="*/ 293 h 595"/>
                  <a:gd name="T60" fmla="*/ 858 w 1166"/>
                  <a:gd name="T61" fmla="*/ 252 h 595"/>
                  <a:gd name="T62" fmla="*/ 900 w 1166"/>
                  <a:gd name="T63" fmla="*/ 225 h 595"/>
                  <a:gd name="T64" fmla="*/ 974 w 1166"/>
                  <a:gd name="T65" fmla="*/ 248 h 595"/>
                  <a:gd name="T66" fmla="*/ 980 w 1166"/>
                  <a:gd name="T67" fmla="*/ 283 h 595"/>
                  <a:gd name="T68" fmla="*/ 978 w 1166"/>
                  <a:gd name="T69" fmla="*/ 312 h 595"/>
                  <a:gd name="T70" fmla="*/ 1022 w 1166"/>
                  <a:gd name="T71" fmla="*/ 300 h 595"/>
                  <a:gd name="T72" fmla="*/ 1061 w 1166"/>
                  <a:gd name="T73" fmla="*/ 285 h 595"/>
                  <a:gd name="T74" fmla="*/ 1058 w 1166"/>
                  <a:gd name="T75" fmla="*/ 300 h 595"/>
                  <a:gd name="T76" fmla="*/ 1079 w 1166"/>
                  <a:gd name="T77" fmla="*/ 316 h 595"/>
                  <a:gd name="T78" fmla="*/ 1082 w 1166"/>
                  <a:gd name="T79" fmla="*/ 336 h 595"/>
                  <a:gd name="T80" fmla="*/ 1118 w 1166"/>
                  <a:gd name="T81" fmla="*/ 362 h 595"/>
                  <a:gd name="T82" fmla="*/ 1144 w 1166"/>
                  <a:gd name="T83" fmla="*/ 381 h 595"/>
                  <a:gd name="T84" fmla="*/ 1156 w 1166"/>
                  <a:gd name="T85" fmla="*/ 400 h 595"/>
                  <a:gd name="T86" fmla="*/ 985 w 1166"/>
                  <a:gd name="T87" fmla="*/ 477 h 595"/>
                  <a:gd name="T88" fmla="*/ 1047 w 1166"/>
                  <a:gd name="T89" fmla="*/ 482 h 595"/>
                  <a:gd name="T90" fmla="*/ 1053 w 1166"/>
                  <a:gd name="T91" fmla="*/ 527 h 595"/>
                  <a:gd name="T92" fmla="*/ 1108 w 1166"/>
                  <a:gd name="T93" fmla="*/ 523 h 595"/>
                  <a:gd name="T94" fmla="*/ 1022 w 1166"/>
                  <a:gd name="T95" fmla="*/ 552 h 595"/>
                  <a:gd name="T96" fmla="*/ 1010 w 1166"/>
                  <a:gd name="T97" fmla="*/ 540 h 595"/>
                  <a:gd name="T98" fmla="*/ 960 w 1166"/>
                  <a:gd name="T99" fmla="*/ 539 h 595"/>
                  <a:gd name="T100" fmla="*/ 846 w 1166"/>
                  <a:gd name="T101" fmla="*/ 574 h 595"/>
                  <a:gd name="T102" fmla="*/ 798 w 1166"/>
                  <a:gd name="T103" fmla="*/ 582 h 595"/>
                  <a:gd name="T104" fmla="*/ 820 w 1166"/>
                  <a:gd name="T105" fmla="*/ 550 h 595"/>
                  <a:gd name="T106" fmla="*/ 770 w 1166"/>
                  <a:gd name="T107" fmla="*/ 518 h 595"/>
                  <a:gd name="T108" fmla="*/ 735 w 1166"/>
                  <a:gd name="T109" fmla="*/ 479 h 595"/>
                  <a:gd name="T110" fmla="*/ 634 w 1166"/>
                  <a:gd name="T111" fmla="*/ 480 h 595"/>
                  <a:gd name="T112" fmla="*/ 244 w 1166"/>
                  <a:gd name="T113" fmla="*/ 462 h 595"/>
                  <a:gd name="T114" fmla="*/ 188 w 1166"/>
                  <a:gd name="T115" fmla="*/ 431 h 595"/>
                  <a:gd name="T116" fmla="*/ 149 w 1166"/>
                  <a:gd name="T117" fmla="*/ 366 h 595"/>
                  <a:gd name="T118" fmla="*/ 48 w 1166"/>
                  <a:gd name="T119" fmla="*/ 291 h 595"/>
                  <a:gd name="T120" fmla="*/ 0 w 1166"/>
                  <a:gd name="T121" fmla="*/ 264 h 59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6"/>
                  <a:gd name="T184" fmla="*/ 0 h 595"/>
                  <a:gd name="T185" fmla="*/ 1166 w 1166"/>
                  <a:gd name="T186" fmla="*/ 595 h 59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6" h="595">
                    <a:moveTo>
                      <a:pt x="0" y="264"/>
                    </a:moveTo>
                    <a:lnTo>
                      <a:pt x="0" y="264"/>
                    </a:lnTo>
                    <a:lnTo>
                      <a:pt x="0" y="55"/>
                    </a:lnTo>
                    <a:lnTo>
                      <a:pt x="93" y="82"/>
                    </a:lnTo>
                    <a:lnTo>
                      <a:pt x="88" y="71"/>
                    </a:lnTo>
                    <a:lnTo>
                      <a:pt x="98" y="64"/>
                    </a:lnTo>
                    <a:lnTo>
                      <a:pt x="154" y="42"/>
                    </a:lnTo>
                    <a:lnTo>
                      <a:pt x="110" y="69"/>
                    </a:lnTo>
                    <a:lnTo>
                      <a:pt x="136" y="62"/>
                    </a:lnTo>
                    <a:lnTo>
                      <a:pt x="136" y="67"/>
                    </a:lnTo>
                    <a:lnTo>
                      <a:pt x="183" y="43"/>
                    </a:lnTo>
                    <a:lnTo>
                      <a:pt x="177" y="35"/>
                    </a:lnTo>
                    <a:lnTo>
                      <a:pt x="207" y="64"/>
                    </a:lnTo>
                    <a:lnTo>
                      <a:pt x="227" y="47"/>
                    </a:lnTo>
                    <a:lnTo>
                      <a:pt x="225" y="64"/>
                    </a:lnTo>
                    <a:lnTo>
                      <a:pt x="250" y="52"/>
                    </a:lnTo>
                    <a:lnTo>
                      <a:pt x="319" y="73"/>
                    </a:lnTo>
                    <a:lnTo>
                      <a:pt x="351" y="72"/>
                    </a:lnTo>
                    <a:lnTo>
                      <a:pt x="369" y="85"/>
                    </a:lnTo>
                    <a:lnTo>
                      <a:pt x="347" y="95"/>
                    </a:lnTo>
                    <a:lnTo>
                      <a:pt x="360" y="100"/>
                    </a:lnTo>
                    <a:lnTo>
                      <a:pt x="422" y="94"/>
                    </a:lnTo>
                    <a:lnTo>
                      <a:pt x="450" y="112"/>
                    </a:lnTo>
                    <a:lnTo>
                      <a:pt x="453" y="123"/>
                    </a:lnTo>
                    <a:lnTo>
                      <a:pt x="460" y="116"/>
                    </a:lnTo>
                    <a:lnTo>
                      <a:pt x="450" y="100"/>
                    </a:lnTo>
                    <a:lnTo>
                      <a:pt x="479" y="80"/>
                    </a:lnTo>
                    <a:lnTo>
                      <a:pt x="450" y="93"/>
                    </a:lnTo>
                    <a:lnTo>
                      <a:pt x="440" y="87"/>
                    </a:lnTo>
                    <a:lnTo>
                      <a:pt x="475" y="72"/>
                    </a:lnTo>
                    <a:lnTo>
                      <a:pt x="494" y="93"/>
                    </a:lnTo>
                    <a:lnTo>
                      <a:pt x="515" y="93"/>
                    </a:lnTo>
                    <a:lnTo>
                      <a:pt x="528" y="102"/>
                    </a:lnTo>
                    <a:lnTo>
                      <a:pt x="582" y="100"/>
                    </a:lnTo>
                    <a:lnTo>
                      <a:pt x="580" y="93"/>
                    </a:lnTo>
                    <a:lnTo>
                      <a:pt x="595" y="105"/>
                    </a:lnTo>
                    <a:lnTo>
                      <a:pt x="598" y="95"/>
                    </a:lnTo>
                    <a:lnTo>
                      <a:pt x="586" y="99"/>
                    </a:lnTo>
                    <a:lnTo>
                      <a:pt x="577" y="86"/>
                    </a:lnTo>
                    <a:lnTo>
                      <a:pt x="597" y="85"/>
                    </a:lnTo>
                    <a:lnTo>
                      <a:pt x="605" y="94"/>
                    </a:lnTo>
                    <a:lnTo>
                      <a:pt x="613" y="91"/>
                    </a:lnTo>
                    <a:lnTo>
                      <a:pt x="609" y="106"/>
                    </a:lnTo>
                    <a:lnTo>
                      <a:pt x="624" y="114"/>
                    </a:lnTo>
                    <a:lnTo>
                      <a:pt x="620" y="93"/>
                    </a:lnTo>
                    <a:lnTo>
                      <a:pt x="648" y="81"/>
                    </a:lnTo>
                    <a:lnTo>
                      <a:pt x="640" y="71"/>
                    </a:lnTo>
                    <a:lnTo>
                      <a:pt x="632" y="78"/>
                    </a:lnTo>
                    <a:lnTo>
                      <a:pt x="646" y="61"/>
                    </a:lnTo>
                    <a:lnTo>
                      <a:pt x="607" y="48"/>
                    </a:lnTo>
                    <a:lnTo>
                      <a:pt x="611" y="17"/>
                    </a:lnTo>
                    <a:lnTo>
                      <a:pt x="620" y="18"/>
                    </a:lnTo>
                    <a:lnTo>
                      <a:pt x="625" y="0"/>
                    </a:lnTo>
                    <a:lnTo>
                      <a:pt x="655" y="17"/>
                    </a:lnTo>
                    <a:lnTo>
                      <a:pt x="656" y="29"/>
                    </a:lnTo>
                    <a:lnTo>
                      <a:pt x="676" y="44"/>
                    </a:lnTo>
                    <a:lnTo>
                      <a:pt x="663" y="44"/>
                    </a:lnTo>
                    <a:lnTo>
                      <a:pt x="668" y="49"/>
                    </a:lnTo>
                    <a:lnTo>
                      <a:pt x="661" y="56"/>
                    </a:lnTo>
                    <a:lnTo>
                      <a:pt x="685" y="61"/>
                    </a:lnTo>
                    <a:lnTo>
                      <a:pt x="677" y="64"/>
                    </a:lnTo>
                    <a:lnTo>
                      <a:pt x="692" y="90"/>
                    </a:lnTo>
                    <a:lnTo>
                      <a:pt x="704" y="67"/>
                    </a:lnTo>
                    <a:lnTo>
                      <a:pt x="721" y="76"/>
                    </a:lnTo>
                    <a:lnTo>
                      <a:pt x="726" y="91"/>
                    </a:lnTo>
                    <a:lnTo>
                      <a:pt x="717" y="95"/>
                    </a:lnTo>
                    <a:lnTo>
                      <a:pt x="733" y="114"/>
                    </a:lnTo>
                    <a:lnTo>
                      <a:pt x="743" y="109"/>
                    </a:lnTo>
                    <a:lnTo>
                      <a:pt x="755" y="81"/>
                    </a:lnTo>
                    <a:lnTo>
                      <a:pt x="769" y="78"/>
                    </a:lnTo>
                    <a:lnTo>
                      <a:pt x="758" y="53"/>
                    </a:lnTo>
                    <a:lnTo>
                      <a:pt x="797" y="55"/>
                    </a:lnTo>
                    <a:lnTo>
                      <a:pt x="814" y="69"/>
                    </a:lnTo>
                    <a:lnTo>
                      <a:pt x="807" y="77"/>
                    </a:lnTo>
                    <a:lnTo>
                      <a:pt x="815" y="81"/>
                    </a:lnTo>
                    <a:lnTo>
                      <a:pt x="798" y="85"/>
                    </a:lnTo>
                    <a:lnTo>
                      <a:pt x="813" y="117"/>
                    </a:lnTo>
                    <a:lnTo>
                      <a:pt x="788" y="134"/>
                    </a:lnTo>
                    <a:lnTo>
                      <a:pt x="779" y="126"/>
                    </a:lnTo>
                    <a:lnTo>
                      <a:pt x="783" y="137"/>
                    </a:lnTo>
                    <a:lnTo>
                      <a:pt x="743" y="129"/>
                    </a:lnTo>
                    <a:lnTo>
                      <a:pt x="751" y="140"/>
                    </a:lnTo>
                    <a:lnTo>
                      <a:pt x="735" y="156"/>
                    </a:lnTo>
                    <a:lnTo>
                      <a:pt x="695" y="143"/>
                    </a:lnTo>
                    <a:lnTo>
                      <a:pt x="710" y="156"/>
                    </a:lnTo>
                    <a:lnTo>
                      <a:pt x="739" y="159"/>
                    </a:lnTo>
                    <a:lnTo>
                      <a:pt x="719" y="185"/>
                    </a:lnTo>
                    <a:lnTo>
                      <a:pt x="698" y="183"/>
                    </a:lnTo>
                    <a:lnTo>
                      <a:pt x="688" y="197"/>
                    </a:lnTo>
                    <a:lnTo>
                      <a:pt x="650" y="185"/>
                    </a:lnTo>
                    <a:lnTo>
                      <a:pt x="685" y="197"/>
                    </a:lnTo>
                    <a:lnTo>
                      <a:pt x="689" y="208"/>
                    </a:lnTo>
                    <a:lnTo>
                      <a:pt x="663" y="212"/>
                    </a:lnTo>
                    <a:lnTo>
                      <a:pt x="668" y="215"/>
                    </a:lnTo>
                    <a:lnTo>
                      <a:pt x="661" y="216"/>
                    </a:lnTo>
                    <a:lnTo>
                      <a:pt x="661" y="226"/>
                    </a:lnTo>
                    <a:lnTo>
                      <a:pt x="633" y="241"/>
                    </a:lnTo>
                    <a:lnTo>
                      <a:pt x="627" y="289"/>
                    </a:lnTo>
                    <a:lnTo>
                      <a:pt x="638" y="300"/>
                    </a:lnTo>
                    <a:lnTo>
                      <a:pt x="653" y="293"/>
                    </a:lnTo>
                    <a:lnTo>
                      <a:pt x="659" y="330"/>
                    </a:lnTo>
                    <a:lnTo>
                      <a:pt x="681" y="322"/>
                    </a:lnTo>
                    <a:lnTo>
                      <a:pt x="707" y="333"/>
                    </a:lnTo>
                    <a:lnTo>
                      <a:pt x="759" y="359"/>
                    </a:lnTo>
                    <a:lnTo>
                      <a:pt x="755" y="370"/>
                    </a:lnTo>
                    <a:lnTo>
                      <a:pt x="761" y="362"/>
                    </a:lnTo>
                    <a:lnTo>
                      <a:pt x="800" y="364"/>
                    </a:lnTo>
                    <a:lnTo>
                      <a:pt x="800" y="404"/>
                    </a:lnTo>
                    <a:lnTo>
                      <a:pt x="812" y="417"/>
                    </a:lnTo>
                    <a:lnTo>
                      <a:pt x="803" y="420"/>
                    </a:lnTo>
                    <a:lnTo>
                      <a:pt x="823" y="427"/>
                    </a:lnTo>
                    <a:lnTo>
                      <a:pt x="817" y="440"/>
                    </a:lnTo>
                    <a:lnTo>
                      <a:pt x="836" y="439"/>
                    </a:lnTo>
                    <a:lnTo>
                      <a:pt x="862" y="418"/>
                    </a:lnTo>
                    <a:lnTo>
                      <a:pt x="851" y="413"/>
                    </a:lnTo>
                    <a:lnTo>
                      <a:pt x="836" y="375"/>
                    </a:lnTo>
                    <a:lnTo>
                      <a:pt x="885" y="342"/>
                    </a:lnTo>
                    <a:lnTo>
                      <a:pt x="877" y="342"/>
                    </a:lnTo>
                    <a:lnTo>
                      <a:pt x="867" y="303"/>
                    </a:lnTo>
                    <a:lnTo>
                      <a:pt x="849" y="293"/>
                    </a:lnTo>
                    <a:lnTo>
                      <a:pt x="872" y="277"/>
                    </a:lnTo>
                    <a:lnTo>
                      <a:pt x="864" y="269"/>
                    </a:lnTo>
                    <a:lnTo>
                      <a:pt x="868" y="255"/>
                    </a:lnTo>
                    <a:lnTo>
                      <a:pt x="858" y="252"/>
                    </a:lnTo>
                    <a:lnTo>
                      <a:pt x="868" y="238"/>
                    </a:lnTo>
                    <a:lnTo>
                      <a:pt x="857" y="229"/>
                    </a:lnTo>
                    <a:lnTo>
                      <a:pt x="863" y="216"/>
                    </a:lnTo>
                    <a:lnTo>
                      <a:pt x="900" y="225"/>
                    </a:lnTo>
                    <a:lnTo>
                      <a:pt x="916" y="218"/>
                    </a:lnTo>
                    <a:lnTo>
                      <a:pt x="947" y="238"/>
                    </a:lnTo>
                    <a:lnTo>
                      <a:pt x="947" y="246"/>
                    </a:lnTo>
                    <a:lnTo>
                      <a:pt x="974" y="248"/>
                    </a:lnTo>
                    <a:lnTo>
                      <a:pt x="977" y="267"/>
                    </a:lnTo>
                    <a:lnTo>
                      <a:pt x="953" y="268"/>
                    </a:lnTo>
                    <a:lnTo>
                      <a:pt x="973" y="271"/>
                    </a:lnTo>
                    <a:lnTo>
                      <a:pt x="980" y="283"/>
                    </a:lnTo>
                    <a:lnTo>
                      <a:pt x="958" y="300"/>
                    </a:lnTo>
                    <a:lnTo>
                      <a:pt x="990" y="292"/>
                    </a:lnTo>
                    <a:lnTo>
                      <a:pt x="992" y="306"/>
                    </a:lnTo>
                    <a:lnTo>
                      <a:pt x="978" y="312"/>
                    </a:lnTo>
                    <a:lnTo>
                      <a:pt x="998" y="297"/>
                    </a:lnTo>
                    <a:lnTo>
                      <a:pt x="1000" y="307"/>
                    </a:lnTo>
                    <a:lnTo>
                      <a:pt x="1018" y="292"/>
                    </a:lnTo>
                    <a:lnTo>
                      <a:pt x="1022" y="300"/>
                    </a:lnTo>
                    <a:lnTo>
                      <a:pt x="1035" y="279"/>
                    </a:lnTo>
                    <a:lnTo>
                      <a:pt x="1030" y="275"/>
                    </a:lnTo>
                    <a:lnTo>
                      <a:pt x="1045" y="264"/>
                    </a:lnTo>
                    <a:lnTo>
                      <a:pt x="1061" y="285"/>
                    </a:lnTo>
                    <a:lnTo>
                      <a:pt x="1047" y="291"/>
                    </a:lnTo>
                    <a:lnTo>
                      <a:pt x="1062" y="288"/>
                    </a:lnTo>
                    <a:lnTo>
                      <a:pt x="1068" y="297"/>
                    </a:lnTo>
                    <a:lnTo>
                      <a:pt x="1058" y="300"/>
                    </a:lnTo>
                    <a:lnTo>
                      <a:pt x="1071" y="301"/>
                    </a:lnTo>
                    <a:lnTo>
                      <a:pt x="1062" y="308"/>
                    </a:lnTo>
                    <a:lnTo>
                      <a:pt x="1072" y="306"/>
                    </a:lnTo>
                    <a:lnTo>
                      <a:pt x="1079" y="316"/>
                    </a:lnTo>
                    <a:lnTo>
                      <a:pt x="1074" y="320"/>
                    </a:lnTo>
                    <a:lnTo>
                      <a:pt x="1088" y="328"/>
                    </a:lnTo>
                    <a:lnTo>
                      <a:pt x="1066" y="336"/>
                    </a:lnTo>
                    <a:lnTo>
                      <a:pt x="1082" y="336"/>
                    </a:lnTo>
                    <a:lnTo>
                      <a:pt x="1079" y="344"/>
                    </a:lnTo>
                    <a:lnTo>
                      <a:pt x="1102" y="351"/>
                    </a:lnTo>
                    <a:lnTo>
                      <a:pt x="1110" y="369"/>
                    </a:lnTo>
                    <a:lnTo>
                      <a:pt x="1118" y="362"/>
                    </a:lnTo>
                    <a:lnTo>
                      <a:pt x="1142" y="375"/>
                    </a:lnTo>
                    <a:lnTo>
                      <a:pt x="1091" y="390"/>
                    </a:lnTo>
                    <a:lnTo>
                      <a:pt x="1102" y="399"/>
                    </a:lnTo>
                    <a:lnTo>
                      <a:pt x="1144" y="381"/>
                    </a:lnTo>
                    <a:lnTo>
                      <a:pt x="1144" y="396"/>
                    </a:lnTo>
                    <a:lnTo>
                      <a:pt x="1163" y="393"/>
                    </a:lnTo>
                    <a:lnTo>
                      <a:pt x="1165" y="400"/>
                    </a:lnTo>
                    <a:lnTo>
                      <a:pt x="1156" y="400"/>
                    </a:lnTo>
                    <a:lnTo>
                      <a:pt x="1165" y="418"/>
                    </a:lnTo>
                    <a:lnTo>
                      <a:pt x="1106" y="453"/>
                    </a:lnTo>
                    <a:lnTo>
                      <a:pt x="1021" y="453"/>
                    </a:lnTo>
                    <a:lnTo>
                      <a:pt x="985" y="477"/>
                    </a:lnTo>
                    <a:lnTo>
                      <a:pt x="955" y="513"/>
                    </a:lnTo>
                    <a:lnTo>
                      <a:pt x="985" y="486"/>
                    </a:lnTo>
                    <a:lnTo>
                      <a:pt x="1031" y="470"/>
                    </a:lnTo>
                    <a:lnTo>
                      <a:pt x="1047" y="482"/>
                    </a:lnTo>
                    <a:lnTo>
                      <a:pt x="1017" y="492"/>
                    </a:lnTo>
                    <a:lnTo>
                      <a:pt x="1041" y="497"/>
                    </a:lnTo>
                    <a:lnTo>
                      <a:pt x="1035" y="508"/>
                    </a:lnTo>
                    <a:lnTo>
                      <a:pt x="1053" y="527"/>
                    </a:lnTo>
                    <a:lnTo>
                      <a:pt x="1089" y="535"/>
                    </a:lnTo>
                    <a:lnTo>
                      <a:pt x="1098" y="510"/>
                    </a:lnTo>
                    <a:lnTo>
                      <a:pt x="1098" y="525"/>
                    </a:lnTo>
                    <a:lnTo>
                      <a:pt x="1108" y="523"/>
                    </a:lnTo>
                    <a:lnTo>
                      <a:pt x="1091" y="539"/>
                    </a:lnTo>
                    <a:lnTo>
                      <a:pt x="1049" y="550"/>
                    </a:lnTo>
                    <a:lnTo>
                      <a:pt x="1034" y="568"/>
                    </a:lnTo>
                    <a:lnTo>
                      <a:pt x="1022" y="552"/>
                    </a:lnTo>
                    <a:lnTo>
                      <a:pt x="1062" y="537"/>
                    </a:lnTo>
                    <a:lnTo>
                      <a:pt x="1041" y="538"/>
                    </a:lnTo>
                    <a:lnTo>
                      <a:pt x="1045" y="527"/>
                    </a:lnTo>
                    <a:lnTo>
                      <a:pt x="1010" y="540"/>
                    </a:lnTo>
                    <a:lnTo>
                      <a:pt x="1000" y="532"/>
                    </a:lnTo>
                    <a:lnTo>
                      <a:pt x="1000" y="510"/>
                    </a:lnTo>
                    <a:lnTo>
                      <a:pt x="977" y="503"/>
                    </a:lnTo>
                    <a:lnTo>
                      <a:pt x="960" y="539"/>
                    </a:lnTo>
                    <a:lnTo>
                      <a:pt x="891" y="552"/>
                    </a:lnTo>
                    <a:lnTo>
                      <a:pt x="843" y="566"/>
                    </a:lnTo>
                    <a:lnTo>
                      <a:pt x="835" y="572"/>
                    </a:lnTo>
                    <a:lnTo>
                      <a:pt x="846" y="574"/>
                    </a:lnTo>
                    <a:lnTo>
                      <a:pt x="849" y="579"/>
                    </a:lnTo>
                    <a:lnTo>
                      <a:pt x="791" y="594"/>
                    </a:lnTo>
                    <a:lnTo>
                      <a:pt x="794" y="587"/>
                    </a:lnTo>
                    <a:lnTo>
                      <a:pt x="798" y="582"/>
                    </a:lnTo>
                    <a:lnTo>
                      <a:pt x="800" y="576"/>
                    </a:lnTo>
                    <a:lnTo>
                      <a:pt x="809" y="571"/>
                    </a:lnTo>
                    <a:lnTo>
                      <a:pt x="810" y="539"/>
                    </a:lnTo>
                    <a:lnTo>
                      <a:pt x="820" y="550"/>
                    </a:lnTo>
                    <a:lnTo>
                      <a:pt x="837" y="546"/>
                    </a:lnTo>
                    <a:lnTo>
                      <a:pt x="823" y="527"/>
                    </a:lnTo>
                    <a:lnTo>
                      <a:pt x="773" y="518"/>
                    </a:lnTo>
                    <a:lnTo>
                      <a:pt x="770" y="518"/>
                    </a:lnTo>
                    <a:lnTo>
                      <a:pt x="765" y="493"/>
                    </a:lnTo>
                    <a:lnTo>
                      <a:pt x="755" y="495"/>
                    </a:lnTo>
                    <a:lnTo>
                      <a:pt x="746" y="480"/>
                    </a:lnTo>
                    <a:lnTo>
                      <a:pt x="735" y="479"/>
                    </a:lnTo>
                    <a:lnTo>
                      <a:pt x="735" y="488"/>
                    </a:lnTo>
                    <a:lnTo>
                      <a:pt x="722" y="475"/>
                    </a:lnTo>
                    <a:lnTo>
                      <a:pt x="699" y="493"/>
                    </a:lnTo>
                    <a:lnTo>
                      <a:pt x="634" y="480"/>
                    </a:lnTo>
                    <a:lnTo>
                      <a:pt x="626" y="468"/>
                    </a:lnTo>
                    <a:lnTo>
                      <a:pt x="625" y="476"/>
                    </a:lnTo>
                    <a:lnTo>
                      <a:pt x="249" y="476"/>
                    </a:lnTo>
                    <a:lnTo>
                      <a:pt x="244" y="462"/>
                    </a:lnTo>
                    <a:lnTo>
                      <a:pt x="224" y="458"/>
                    </a:lnTo>
                    <a:lnTo>
                      <a:pt x="225" y="449"/>
                    </a:lnTo>
                    <a:lnTo>
                      <a:pt x="183" y="437"/>
                    </a:lnTo>
                    <a:lnTo>
                      <a:pt x="188" y="431"/>
                    </a:lnTo>
                    <a:lnTo>
                      <a:pt x="178" y="414"/>
                    </a:lnTo>
                    <a:lnTo>
                      <a:pt x="168" y="413"/>
                    </a:lnTo>
                    <a:lnTo>
                      <a:pt x="145" y="377"/>
                    </a:lnTo>
                    <a:lnTo>
                      <a:pt x="149" y="366"/>
                    </a:lnTo>
                    <a:lnTo>
                      <a:pt x="150" y="347"/>
                    </a:lnTo>
                    <a:lnTo>
                      <a:pt x="124" y="336"/>
                    </a:lnTo>
                    <a:lnTo>
                      <a:pt x="76" y="273"/>
                    </a:lnTo>
                    <a:lnTo>
                      <a:pt x="48" y="291"/>
                    </a:lnTo>
                    <a:lnTo>
                      <a:pt x="41" y="283"/>
                    </a:lnTo>
                    <a:lnTo>
                      <a:pt x="39" y="281"/>
                    </a:lnTo>
                    <a:lnTo>
                      <a:pt x="26" y="264"/>
                    </a:lnTo>
                    <a:lnTo>
                      <a:pt x="0" y="26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24" name="Freeform 45">
                <a:extLst>
                  <a:ext uri="{FF2B5EF4-FFF2-40B4-BE49-F238E27FC236}">
                    <a16:creationId xmlns:a16="http://schemas.microsoft.com/office/drawing/2014/main" id="{9249D734-E5CD-4EA1-4007-8DB3604622B4}"/>
                  </a:ext>
                </a:extLst>
              </p:cNvPr>
              <p:cNvSpPr>
                <a:spLocks noChangeAspect="1"/>
              </p:cNvSpPr>
              <p:nvPr/>
            </p:nvSpPr>
            <p:spPr bwMode="gray">
              <a:xfrm>
                <a:off x="1094133" y="3234885"/>
                <a:ext cx="126905" cy="78856"/>
              </a:xfrm>
              <a:custGeom>
                <a:avLst/>
                <a:gdLst>
                  <a:gd name="T0" fmla="*/ 0 w 69"/>
                  <a:gd name="T1" fmla="*/ 0 h 40"/>
                  <a:gd name="T2" fmla="*/ 0 w 69"/>
                  <a:gd name="T3" fmla="*/ 0 h 40"/>
                  <a:gd name="T4" fmla="*/ 37 w 69"/>
                  <a:gd name="T5" fmla="*/ 8 h 40"/>
                  <a:gd name="T6" fmla="*/ 68 w 69"/>
                  <a:gd name="T7" fmla="*/ 39 h 40"/>
                  <a:gd name="T8" fmla="*/ 50 w 69"/>
                  <a:gd name="T9" fmla="*/ 33 h 40"/>
                  <a:gd name="T10" fmla="*/ 0 w 69"/>
                  <a:gd name="T11" fmla="*/ 0 h 40"/>
                  <a:gd name="T12" fmla="*/ 0 w 69"/>
                  <a:gd name="T13" fmla="*/ 0 h 40"/>
                  <a:gd name="T14" fmla="*/ 0 60000 65536"/>
                  <a:gd name="T15" fmla="*/ 0 60000 65536"/>
                  <a:gd name="T16" fmla="*/ 0 60000 65536"/>
                  <a:gd name="T17" fmla="*/ 0 60000 65536"/>
                  <a:gd name="T18" fmla="*/ 0 60000 65536"/>
                  <a:gd name="T19" fmla="*/ 0 60000 65536"/>
                  <a:gd name="T20" fmla="*/ 0 60000 65536"/>
                  <a:gd name="T21" fmla="*/ 0 w 69"/>
                  <a:gd name="T22" fmla="*/ 0 h 40"/>
                  <a:gd name="T23" fmla="*/ 69 w 69"/>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40">
                    <a:moveTo>
                      <a:pt x="0" y="0"/>
                    </a:moveTo>
                    <a:lnTo>
                      <a:pt x="0" y="0"/>
                    </a:lnTo>
                    <a:lnTo>
                      <a:pt x="37" y="8"/>
                    </a:lnTo>
                    <a:lnTo>
                      <a:pt x="68" y="39"/>
                    </a:lnTo>
                    <a:lnTo>
                      <a:pt x="50" y="33"/>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25" name="Freeform 46">
                <a:extLst>
                  <a:ext uri="{FF2B5EF4-FFF2-40B4-BE49-F238E27FC236}">
                    <a16:creationId xmlns:a16="http://schemas.microsoft.com/office/drawing/2014/main" id="{DA054D70-3B04-4D00-ED27-DA1F8A662BA2}"/>
                  </a:ext>
                </a:extLst>
              </p:cNvPr>
              <p:cNvSpPr>
                <a:spLocks noChangeAspect="1"/>
              </p:cNvSpPr>
              <p:nvPr/>
            </p:nvSpPr>
            <p:spPr bwMode="gray">
              <a:xfrm>
                <a:off x="1152987" y="2227495"/>
                <a:ext cx="264847" cy="175454"/>
              </a:xfrm>
              <a:custGeom>
                <a:avLst/>
                <a:gdLst>
                  <a:gd name="T0" fmla="*/ 0 w 144"/>
                  <a:gd name="T1" fmla="*/ 66 h 89"/>
                  <a:gd name="T2" fmla="*/ 0 w 144"/>
                  <a:gd name="T3" fmla="*/ 66 h 89"/>
                  <a:gd name="T4" fmla="*/ 6 w 144"/>
                  <a:gd name="T5" fmla="*/ 55 h 89"/>
                  <a:gd name="T6" fmla="*/ 27 w 144"/>
                  <a:gd name="T7" fmla="*/ 18 h 89"/>
                  <a:gd name="T8" fmla="*/ 17 w 144"/>
                  <a:gd name="T9" fmla="*/ 3 h 89"/>
                  <a:gd name="T10" fmla="*/ 61 w 144"/>
                  <a:gd name="T11" fmla="*/ 0 h 89"/>
                  <a:gd name="T12" fmla="*/ 92 w 144"/>
                  <a:gd name="T13" fmla="*/ 14 h 89"/>
                  <a:gd name="T14" fmla="*/ 112 w 144"/>
                  <a:gd name="T15" fmla="*/ 6 h 89"/>
                  <a:gd name="T16" fmla="*/ 143 w 144"/>
                  <a:gd name="T17" fmla="*/ 27 h 89"/>
                  <a:gd name="T18" fmla="*/ 77 w 144"/>
                  <a:gd name="T19" fmla="*/ 59 h 89"/>
                  <a:gd name="T20" fmla="*/ 72 w 144"/>
                  <a:gd name="T21" fmla="*/ 79 h 89"/>
                  <a:gd name="T22" fmla="*/ 39 w 144"/>
                  <a:gd name="T23" fmla="*/ 88 h 89"/>
                  <a:gd name="T24" fmla="*/ 25 w 144"/>
                  <a:gd name="T25" fmla="*/ 73 h 89"/>
                  <a:gd name="T26" fmla="*/ 0 w 144"/>
                  <a:gd name="T27" fmla="*/ 66 h 89"/>
                  <a:gd name="T28" fmla="*/ 0 w 144"/>
                  <a:gd name="T29" fmla="*/ 66 h 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4"/>
                  <a:gd name="T46" fmla="*/ 0 h 89"/>
                  <a:gd name="T47" fmla="*/ 144 w 144"/>
                  <a:gd name="T48" fmla="*/ 89 h 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4" h="89">
                    <a:moveTo>
                      <a:pt x="0" y="66"/>
                    </a:moveTo>
                    <a:lnTo>
                      <a:pt x="0" y="66"/>
                    </a:lnTo>
                    <a:lnTo>
                      <a:pt x="6" y="55"/>
                    </a:lnTo>
                    <a:lnTo>
                      <a:pt x="27" y="18"/>
                    </a:lnTo>
                    <a:lnTo>
                      <a:pt x="17" y="3"/>
                    </a:lnTo>
                    <a:lnTo>
                      <a:pt x="61" y="0"/>
                    </a:lnTo>
                    <a:lnTo>
                      <a:pt x="92" y="14"/>
                    </a:lnTo>
                    <a:lnTo>
                      <a:pt x="112" y="6"/>
                    </a:lnTo>
                    <a:lnTo>
                      <a:pt x="143" y="27"/>
                    </a:lnTo>
                    <a:lnTo>
                      <a:pt x="77" y="59"/>
                    </a:lnTo>
                    <a:lnTo>
                      <a:pt x="72" y="79"/>
                    </a:lnTo>
                    <a:lnTo>
                      <a:pt x="39" y="88"/>
                    </a:lnTo>
                    <a:lnTo>
                      <a:pt x="25" y="73"/>
                    </a:lnTo>
                    <a:lnTo>
                      <a:pt x="0" y="6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27" name="Freeform 48">
                <a:extLst>
                  <a:ext uri="{FF2B5EF4-FFF2-40B4-BE49-F238E27FC236}">
                    <a16:creationId xmlns:a16="http://schemas.microsoft.com/office/drawing/2014/main" id="{AC022E8D-66C2-BA1E-838E-5780BC6BF400}"/>
                  </a:ext>
                </a:extLst>
              </p:cNvPr>
              <p:cNvSpPr>
                <a:spLocks noChangeAspect="1"/>
              </p:cNvSpPr>
              <p:nvPr/>
            </p:nvSpPr>
            <p:spPr bwMode="gray">
              <a:xfrm>
                <a:off x="1327712" y="2288607"/>
                <a:ext cx="454286" cy="240511"/>
              </a:xfrm>
              <a:custGeom>
                <a:avLst/>
                <a:gdLst>
                  <a:gd name="T0" fmla="*/ 0 w 247"/>
                  <a:gd name="T1" fmla="*/ 39 h 122"/>
                  <a:gd name="T2" fmla="*/ 0 w 247"/>
                  <a:gd name="T3" fmla="*/ 39 h 122"/>
                  <a:gd name="T4" fmla="*/ 12 w 247"/>
                  <a:gd name="T5" fmla="*/ 29 h 122"/>
                  <a:gd name="T6" fmla="*/ 6 w 247"/>
                  <a:gd name="T7" fmla="*/ 24 h 122"/>
                  <a:gd name="T8" fmla="*/ 35 w 247"/>
                  <a:gd name="T9" fmla="*/ 7 h 122"/>
                  <a:gd name="T10" fmla="*/ 59 w 247"/>
                  <a:gd name="T11" fmla="*/ 0 h 122"/>
                  <a:gd name="T12" fmla="*/ 67 w 247"/>
                  <a:gd name="T13" fmla="*/ 13 h 122"/>
                  <a:gd name="T14" fmla="*/ 59 w 247"/>
                  <a:gd name="T15" fmla="*/ 20 h 122"/>
                  <a:gd name="T16" fmla="*/ 81 w 247"/>
                  <a:gd name="T17" fmla="*/ 10 h 122"/>
                  <a:gd name="T18" fmla="*/ 105 w 247"/>
                  <a:gd name="T19" fmla="*/ 18 h 122"/>
                  <a:gd name="T20" fmla="*/ 96 w 247"/>
                  <a:gd name="T21" fmla="*/ 27 h 122"/>
                  <a:gd name="T22" fmla="*/ 124 w 247"/>
                  <a:gd name="T23" fmla="*/ 21 h 122"/>
                  <a:gd name="T24" fmla="*/ 116 w 247"/>
                  <a:gd name="T25" fmla="*/ 11 h 122"/>
                  <a:gd name="T26" fmla="*/ 127 w 247"/>
                  <a:gd name="T27" fmla="*/ 12 h 122"/>
                  <a:gd name="T28" fmla="*/ 149 w 247"/>
                  <a:gd name="T29" fmla="*/ 44 h 122"/>
                  <a:gd name="T30" fmla="*/ 157 w 247"/>
                  <a:gd name="T31" fmla="*/ 37 h 122"/>
                  <a:gd name="T32" fmla="*/ 148 w 247"/>
                  <a:gd name="T33" fmla="*/ 1 h 122"/>
                  <a:gd name="T34" fmla="*/ 166 w 247"/>
                  <a:gd name="T35" fmla="*/ 2 h 122"/>
                  <a:gd name="T36" fmla="*/ 186 w 247"/>
                  <a:gd name="T37" fmla="*/ 14 h 122"/>
                  <a:gd name="T38" fmla="*/ 197 w 247"/>
                  <a:gd name="T39" fmla="*/ 58 h 122"/>
                  <a:gd name="T40" fmla="*/ 246 w 247"/>
                  <a:gd name="T41" fmla="*/ 80 h 122"/>
                  <a:gd name="T42" fmla="*/ 245 w 247"/>
                  <a:gd name="T43" fmla="*/ 91 h 122"/>
                  <a:gd name="T44" fmla="*/ 232 w 247"/>
                  <a:gd name="T45" fmla="*/ 86 h 122"/>
                  <a:gd name="T46" fmla="*/ 217 w 247"/>
                  <a:gd name="T47" fmla="*/ 94 h 122"/>
                  <a:gd name="T48" fmla="*/ 238 w 247"/>
                  <a:gd name="T49" fmla="*/ 104 h 122"/>
                  <a:gd name="T50" fmla="*/ 219 w 247"/>
                  <a:gd name="T51" fmla="*/ 114 h 122"/>
                  <a:gd name="T52" fmla="*/ 187 w 247"/>
                  <a:gd name="T53" fmla="*/ 109 h 122"/>
                  <a:gd name="T54" fmla="*/ 169 w 247"/>
                  <a:gd name="T55" fmla="*/ 97 h 122"/>
                  <a:gd name="T56" fmla="*/ 128 w 247"/>
                  <a:gd name="T57" fmla="*/ 117 h 122"/>
                  <a:gd name="T58" fmla="*/ 78 w 247"/>
                  <a:gd name="T59" fmla="*/ 121 h 122"/>
                  <a:gd name="T60" fmla="*/ 68 w 247"/>
                  <a:gd name="T61" fmla="*/ 102 h 122"/>
                  <a:gd name="T62" fmla="*/ 40 w 247"/>
                  <a:gd name="T63" fmla="*/ 100 h 122"/>
                  <a:gd name="T64" fmla="*/ 22 w 247"/>
                  <a:gd name="T65" fmla="*/ 84 h 122"/>
                  <a:gd name="T66" fmla="*/ 93 w 247"/>
                  <a:gd name="T67" fmla="*/ 74 h 122"/>
                  <a:gd name="T68" fmla="*/ 19 w 247"/>
                  <a:gd name="T69" fmla="*/ 69 h 122"/>
                  <a:gd name="T70" fmla="*/ 9 w 247"/>
                  <a:gd name="T71" fmla="*/ 59 h 122"/>
                  <a:gd name="T72" fmla="*/ 47 w 247"/>
                  <a:gd name="T73" fmla="*/ 48 h 122"/>
                  <a:gd name="T74" fmla="*/ 12 w 247"/>
                  <a:gd name="T75" fmla="*/ 49 h 122"/>
                  <a:gd name="T76" fmla="*/ 15 w 247"/>
                  <a:gd name="T77" fmla="*/ 44 h 122"/>
                  <a:gd name="T78" fmla="*/ 0 w 247"/>
                  <a:gd name="T79" fmla="*/ 39 h 122"/>
                  <a:gd name="T80" fmla="*/ 0 w 247"/>
                  <a:gd name="T81" fmla="*/ 39 h 1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7"/>
                  <a:gd name="T124" fmla="*/ 0 h 122"/>
                  <a:gd name="T125" fmla="*/ 247 w 247"/>
                  <a:gd name="T126" fmla="*/ 122 h 1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7" h="122">
                    <a:moveTo>
                      <a:pt x="0" y="39"/>
                    </a:moveTo>
                    <a:lnTo>
                      <a:pt x="0" y="39"/>
                    </a:lnTo>
                    <a:lnTo>
                      <a:pt x="12" y="29"/>
                    </a:lnTo>
                    <a:lnTo>
                      <a:pt x="6" y="24"/>
                    </a:lnTo>
                    <a:lnTo>
                      <a:pt x="35" y="7"/>
                    </a:lnTo>
                    <a:lnTo>
                      <a:pt x="59" y="0"/>
                    </a:lnTo>
                    <a:lnTo>
                      <a:pt x="67" y="13"/>
                    </a:lnTo>
                    <a:lnTo>
                      <a:pt x="59" y="20"/>
                    </a:lnTo>
                    <a:lnTo>
                      <a:pt x="81" y="10"/>
                    </a:lnTo>
                    <a:lnTo>
                      <a:pt x="105" y="18"/>
                    </a:lnTo>
                    <a:lnTo>
                      <a:pt x="96" y="27"/>
                    </a:lnTo>
                    <a:lnTo>
                      <a:pt x="124" y="21"/>
                    </a:lnTo>
                    <a:lnTo>
                      <a:pt x="116" y="11"/>
                    </a:lnTo>
                    <a:lnTo>
                      <a:pt x="127" y="12"/>
                    </a:lnTo>
                    <a:lnTo>
                      <a:pt x="149" y="44"/>
                    </a:lnTo>
                    <a:lnTo>
                      <a:pt x="157" y="37"/>
                    </a:lnTo>
                    <a:lnTo>
                      <a:pt x="148" y="1"/>
                    </a:lnTo>
                    <a:lnTo>
                      <a:pt x="166" y="2"/>
                    </a:lnTo>
                    <a:lnTo>
                      <a:pt x="186" y="14"/>
                    </a:lnTo>
                    <a:lnTo>
                      <a:pt x="197" y="58"/>
                    </a:lnTo>
                    <a:lnTo>
                      <a:pt x="246" y="80"/>
                    </a:lnTo>
                    <a:lnTo>
                      <a:pt x="245" y="91"/>
                    </a:lnTo>
                    <a:lnTo>
                      <a:pt x="232" y="86"/>
                    </a:lnTo>
                    <a:lnTo>
                      <a:pt x="217" y="94"/>
                    </a:lnTo>
                    <a:lnTo>
                      <a:pt x="238" y="104"/>
                    </a:lnTo>
                    <a:lnTo>
                      <a:pt x="219" y="114"/>
                    </a:lnTo>
                    <a:lnTo>
                      <a:pt x="187" y="109"/>
                    </a:lnTo>
                    <a:lnTo>
                      <a:pt x="169" y="97"/>
                    </a:lnTo>
                    <a:lnTo>
                      <a:pt x="128" y="117"/>
                    </a:lnTo>
                    <a:lnTo>
                      <a:pt x="78" y="121"/>
                    </a:lnTo>
                    <a:lnTo>
                      <a:pt x="68" y="102"/>
                    </a:lnTo>
                    <a:lnTo>
                      <a:pt x="40" y="100"/>
                    </a:lnTo>
                    <a:lnTo>
                      <a:pt x="22" y="84"/>
                    </a:lnTo>
                    <a:lnTo>
                      <a:pt x="93" y="74"/>
                    </a:lnTo>
                    <a:lnTo>
                      <a:pt x="19" y="69"/>
                    </a:lnTo>
                    <a:lnTo>
                      <a:pt x="9" y="59"/>
                    </a:lnTo>
                    <a:lnTo>
                      <a:pt x="47" y="48"/>
                    </a:lnTo>
                    <a:lnTo>
                      <a:pt x="12" y="49"/>
                    </a:lnTo>
                    <a:lnTo>
                      <a:pt x="15" y="44"/>
                    </a:lnTo>
                    <a:lnTo>
                      <a:pt x="0" y="3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31" name="Freeform 52">
                <a:extLst>
                  <a:ext uri="{FF2B5EF4-FFF2-40B4-BE49-F238E27FC236}">
                    <a16:creationId xmlns:a16="http://schemas.microsoft.com/office/drawing/2014/main" id="{3CEDCE34-F360-A131-AF37-226C284EDE2B}"/>
                  </a:ext>
                </a:extLst>
              </p:cNvPr>
              <p:cNvSpPr>
                <a:spLocks noChangeAspect="1"/>
              </p:cNvSpPr>
              <p:nvPr/>
            </p:nvSpPr>
            <p:spPr bwMode="gray">
              <a:xfrm>
                <a:off x="1743376" y="2262980"/>
                <a:ext cx="150816" cy="132083"/>
              </a:xfrm>
              <a:custGeom>
                <a:avLst/>
                <a:gdLst>
                  <a:gd name="T0" fmla="*/ 0 w 82"/>
                  <a:gd name="T1" fmla="*/ 33 h 67"/>
                  <a:gd name="T2" fmla="*/ 0 w 82"/>
                  <a:gd name="T3" fmla="*/ 33 h 67"/>
                  <a:gd name="T4" fmla="*/ 4 w 82"/>
                  <a:gd name="T5" fmla="*/ 24 h 67"/>
                  <a:gd name="T6" fmla="*/ 31 w 82"/>
                  <a:gd name="T7" fmla="*/ 29 h 67"/>
                  <a:gd name="T8" fmla="*/ 27 w 82"/>
                  <a:gd name="T9" fmla="*/ 19 h 67"/>
                  <a:gd name="T10" fmla="*/ 34 w 82"/>
                  <a:gd name="T11" fmla="*/ 19 h 67"/>
                  <a:gd name="T12" fmla="*/ 16 w 82"/>
                  <a:gd name="T13" fmla="*/ 14 h 67"/>
                  <a:gd name="T14" fmla="*/ 25 w 82"/>
                  <a:gd name="T15" fmla="*/ 11 h 67"/>
                  <a:gd name="T16" fmla="*/ 17 w 82"/>
                  <a:gd name="T17" fmla="*/ 5 h 67"/>
                  <a:gd name="T18" fmla="*/ 68 w 82"/>
                  <a:gd name="T19" fmla="*/ 0 h 67"/>
                  <a:gd name="T20" fmla="*/ 70 w 82"/>
                  <a:gd name="T21" fmla="*/ 14 h 67"/>
                  <a:gd name="T22" fmla="*/ 54 w 82"/>
                  <a:gd name="T23" fmla="*/ 26 h 67"/>
                  <a:gd name="T24" fmla="*/ 78 w 82"/>
                  <a:gd name="T25" fmla="*/ 29 h 67"/>
                  <a:gd name="T26" fmla="*/ 81 w 82"/>
                  <a:gd name="T27" fmla="*/ 53 h 67"/>
                  <a:gd name="T28" fmla="*/ 46 w 82"/>
                  <a:gd name="T29" fmla="*/ 66 h 67"/>
                  <a:gd name="T30" fmla="*/ 31 w 82"/>
                  <a:gd name="T31" fmla="*/ 47 h 67"/>
                  <a:gd name="T32" fmla="*/ 0 w 82"/>
                  <a:gd name="T33" fmla="*/ 33 h 67"/>
                  <a:gd name="T34" fmla="*/ 0 w 82"/>
                  <a:gd name="T35" fmla="*/ 33 h 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67"/>
                  <a:gd name="T56" fmla="*/ 82 w 82"/>
                  <a:gd name="T57" fmla="*/ 67 h 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67">
                    <a:moveTo>
                      <a:pt x="0" y="33"/>
                    </a:moveTo>
                    <a:lnTo>
                      <a:pt x="0" y="33"/>
                    </a:lnTo>
                    <a:lnTo>
                      <a:pt x="4" y="24"/>
                    </a:lnTo>
                    <a:lnTo>
                      <a:pt x="31" y="29"/>
                    </a:lnTo>
                    <a:lnTo>
                      <a:pt x="27" y="19"/>
                    </a:lnTo>
                    <a:lnTo>
                      <a:pt x="34" y="19"/>
                    </a:lnTo>
                    <a:lnTo>
                      <a:pt x="16" y="14"/>
                    </a:lnTo>
                    <a:lnTo>
                      <a:pt x="25" y="11"/>
                    </a:lnTo>
                    <a:lnTo>
                      <a:pt x="17" y="5"/>
                    </a:lnTo>
                    <a:lnTo>
                      <a:pt x="68" y="0"/>
                    </a:lnTo>
                    <a:lnTo>
                      <a:pt x="70" y="14"/>
                    </a:lnTo>
                    <a:lnTo>
                      <a:pt x="54" y="26"/>
                    </a:lnTo>
                    <a:lnTo>
                      <a:pt x="78" y="29"/>
                    </a:lnTo>
                    <a:lnTo>
                      <a:pt x="81" y="53"/>
                    </a:lnTo>
                    <a:lnTo>
                      <a:pt x="46" y="66"/>
                    </a:lnTo>
                    <a:lnTo>
                      <a:pt x="31" y="47"/>
                    </a:lnTo>
                    <a:lnTo>
                      <a:pt x="0" y="3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37" name="Freeform 58">
                <a:extLst>
                  <a:ext uri="{FF2B5EF4-FFF2-40B4-BE49-F238E27FC236}">
                    <a16:creationId xmlns:a16="http://schemas.microsoft.com/office/drawing/2014/main" id="{4899F2B1-1CFC-FB4D-AC4F-3FA9F4D14453}"/>
                  </a:ext>
                </a:extLst>
              </p:cNvPr>
              <p:cNvSpPr>
                <a:spLocks noChangeAspect="1"/>
              </p:cNvSpPr>
              <p:nvPr/>
            </p:nvSpPr>
            <p:spPr bwMode="gray">
              <a:xfrm>
                <a:off x="1910744" y="2255093"/>
                <a:ext cx="137941" cy="104485"/>
              </a:xfrm>
              <a:custGeom>
                <a:avLst/>
                <a:gdLst>
                  <a:gd name="T0" fmla="*/ 0 w 75"/>
                  <a:gd name="T1" fmla="*/ 9 h 53"/>
                  <a:gd name="T2" fmla="*/ 0 w 75"/>
                  <a:gd name="T3" fmla="*/ 9 h 53"/>
                  <a:gd name="T4" fmla="*/ 2 w 75"/>
                  <a:gd name="T5" fmla="*/ 33 h 53"/>
                  <a:gd name="T6" fmla="*/ 10 w 75"/>
                  <a:gd name="T7" fmla="*/ 38 h 53"/>
                  <a:gd name="T8" fmla="*/ 7 w 75"/>
                  <a:gd name="T9" fmla="*/ 52 h 53"/>
                  <a:gd name="T10" fmla="*/ 18 w 75"/>
                  <a:gd name="T11" fmla="*/ 52 h 53"/>
                  <a:gd name="T12" fmla="*/ 30 w 75"/>
                  <a:gd name="T13" fmla="*/ 41 h 53"/>
                  <a:gd name="T14" fmla="*/ 18 w 75"/>
                  <a:gd name="T15" fmla="*/ 33 h 53"/>
                  <a:gd name="T16" fmla="*/ 48 w 75"/>
                  <a:gd name="T17" fmla="*/ 33 h 53"/>
                  <a:gd name="T18" fmla="*/ 74 w 75"/>
                  <a:gd name="T19" fmla="*/ 4 h 53"/>
                  <a:gd name="T20" fmla="*/ 6 w 75"/>
                  <a:gd name="T21" fmla="*/ 0 h 53"/>
                  <a:gd name="T22" fmla="*/ 15 w 75"/>
                  <a:gd name="T23" fmla="*/ 10 h 53"/>
                  <a:gd name="T24" fmla="*/ 0 w 75"/>
                  <a:gd name="T25" fmla="*/ 9 h 53"/>
                  <a:gd name="T26" fmla="*/ 0 w 75"/>
                  <a:gd name="T27" fmla="*/ 9 h 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
                  <a:gd name="T43" fmla="*/ 0 h 53"/>
                  <a:gd name="T44" fmla="*/ 75 w 75"/>
                  <a:gd name="T45" fmla="*/ 53 h 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 h="53">
                    <a:moveTo>
                      <a:pt x="0" y="9"/>
                    </a:moveTo>
                    <a:lnTo>
                      <a:pt x="0" y="9"/>
                    </a:lnTo>
                    <a:lnTo>
                      <a:pt x="2" y="33"/>
                    </a:lnTo>
                    <a:lnTo>
                      <a:pt x="10" y="38"/>
                    </a:lnTo>
                    <a:lnTo>
                      <a:pt x="7" y="52"/>
                    </a:lnTo>
                    <a:lnTo>
                      <a:pt x="18" y="52"/>
                    </a:lnTo>
                    <a:lnTo>
                      <a:pt x="30" y="41"/>
                    </a:lnTo>
                    <a:lnTo>
                      <a:pt x="18" y="33"/>
                    </a:lnTo>
                    <a:lnTo>
                      <a:pt x="48" y="33"/>
                    </a:lnTo>
                    <a:lnTo>
                      <a:pt x="74" y="4"/>
                    </a:lnTo>
                    <a:lnTo>
                      <a:pt x="6" y="0"/>
                    </a:lnTo>
                    <a:lnTo>
                      <a:pt x="15" y="10"/>
                    </a:lnTo>
                    <a:lnTo>
                      <a:pt x="0" y="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39" name="Freeform 60">
                <a:extLst>
                  <a:ext uri="{FF2B5EF4-FFF2-40B4-BE49-F238E27FC236}">
                    <a16:creationId xmlns:a16="http://schemas.microsoft.com/office/drawing/2014/main" id="{032B9F74-8ABA-C55A-0F60-D81D13AFDC0B}"/>
                  </a:ext>
                </a:extLst>
              </p:cNvPr>
              <p:cNvSpPr>
                <a:spLocks noChangeAspect="1"/>
              </p:cNvSpPr>
              <p:nvPr/>
            </p:nvSpPr>
            <p:spPr bwMode="gray">
              <a:xfrm>
                <a:off x="2052364" y="2264952"/>
                <a:ext cx="720971" cy="548051"/>
              </a:xfrm>
              <a:custGeom>
                <a:avLst/>
                <a:gdLst>
                  <a:gd name="T0" fmla="*/ 0 w 392"/>
                  <a:gd name="T1" fmla="*/ 61 h 278"/>
                  <a:gd name="T2" fmla="*/ 19 w 392"/>
                  <a:gd name="T3" fmla="*/ 10 h 278"/>
                  <a:gd name="T4" fmla="*/ 69 w 392"/>
                  <a:gd name="T5" fmla="*/ 4 h 278"/>
                  <a:gd name="T6" fmla="*/ 51 w 392"/>
                  <a:gd name="T7" fmla="*/ 49 h 278"/>
                  <a:gd name="T8" fmla="*/ 47 w 392"/>
                  <a:gd name="T9" fmla="*/ 72 h 278"/>
                  <a:gd name="T10" fmla="*/ 73 w 392"/>
                  <a:gd name="T11" fmla="*/ 56 h 278"/>
                  <a:gd name="T12" fmla="*/ 70 w 392"/>
                  <a:gd name="T13" fmla="*/ 38 h 278"/>
                  <a:gd name="T14" fmla="*/ 82 w 392"/>
                  <a:gd name="T15" fmla="*/ 28 h 278"/>
                  <a:gd name="T16" fmla="*/ 85 w 392"/>
                  <a:gd name="T17" fmla="*/ 23 h 278"/>
                  <a:gd name="T18" fmla="*/ 88 w 392"/>
                  <a:gd name="T19" fmla="*/ 14 h 278"/>
                  <a:gd name="T20" fmla="*/ 116 w 392"/>
                  <a:gd name="T21" fmla="*/ 3 h 278"/>
                  <a:gd name="T22" fmla="*/ 128 w 392"/>
                  <a:gd name="T23" fmla="*/ 21 h 278"/>
                  <a:gd name="T24" fmla="*/ 139 w 392"/>
                  <a:gd name="T25" fmla="*/ 36 h 278"/>
                  <a:gd name="T26" fmla="*/ 170 w 392"/>
                  <a:gd name="T27" fmla="*/ 28 h 278"/>
                  <a:gd name="T28" fmla="*/ 215 w 392"/>
                  <a:gd name="T29" fmla="*/ 49 h 278"/>
                  <a:gd name="T30" fmla="*/ 225 w 392"/>
                  <a:gd name="T31" fmla="*/ 53 h 278"/>
                  <a:gd name="T32" fmla="*/ 231 w 392"/>
                  <a:gd name="T33" fmla="*/ 65 h 278"/>
                  <a:gd name="T34" fmla="*/ 254 w 392"/>
                  <a:gd name="T35" fmla="*/ 60 h 278"/>
                  <a:gd name="T36" fmla="*/ 246 w 392"/>
                  <a:gd name="T37" fmla="*/ 71 h 278"/>
                  <a:gd name="T38" fmla="*/ 262 w 392"/>
                  <a:gd name="T39" fmla="*/ 82 h 278"/>
                  <a:gd name="T40" fmla="*/ 267 w 392"/>
                  <a:gd name="T41" fmla="*/ 85 h 278"/>
                  <a:gd name="T42" fmla="*/ 279 w 392"/>
                  <a:gd name="T43" fmla="*/ 92 h 278"/>
                  <a:gd name="T44" fmla="*/ 287 w 392"/>
                  <a:gd name="T45" fmla="*/ 98 h 278"/>
                  <a:gd name="T46" fmla="*/ 312 w 392"/>
                  <a:gd name="T47" fmla="*/ 99 h 278"/>
                  <a:gd name="T48" fmla="*/ 322 w 392"/>
                  <a:gd name="T49" fmla="*/ 114 h 278"/>
                  <a:gd name="T50" fmla="*/ 305 w 392"/>
                  <a:gd name="T51" fmla="*/ 120 h 278"/>
                  <a:gd name="T52" fmla="*/ 329 w 392"/>
                  <a:gd name="T53" fmla="*/ 146 h 278"/>
                  <a:gd name="T54" fmla="*/ 353 w 392"/>
                  <a:gd name="T55" fmla="*/ 162 h 278"/>
                  <a:gd name="T56" fmla="*/ 367 w 392"/>
                  <a:gd name="T57" fmla="*/ 169 h 278"/>
                  <a:gd name="T58" fmla="*/ 388 w 392"/>
                  <a:gd name="T59" fmla="*/ 184 h 278"/>
                  <a:gd name="T60" fmla="*/ 381 w 392"/>
                  <a:gd name="T61" fmla="*/ 189 h 278"/>
                  <a:gd name="T62" fmla="*/ 364 w 392"/>
                  <a:gd name="T63" fmla="*/ 195 h 278"/>
                  <a:gd name="T64" fmla="*/ 317 w 392"/>
                  <a:gd name="T65" fmla="*/ 178 h 278"/>
                  <a:gd name="T66" fmla="*/ 312 w 392"/>
                  <a:gd name="T67" fmla="*/ 190 h 278"/>
                  <a:gd name="T68" fmla="*/ 310 w 392"/>
                  <a:gd name="T69" fmla="*/ 198 h 278"/>
                  <a:gd name="T70" fmla="*/ 341 w 392"/>
                  <a:gd name="T71" fmla="*/ 220 h 278"/>
                  <a:gd name="T72" fmla="*/ 351 w 392"/>
                  <a:gd name="T73" fmla="*/ 240 h 278"/>
                  <a:gd name="T74" fmla="*/ 290 w 392"/>
                  <a:gd name="T75" fmla="*/ 239 h 278"/>
                  <a:gd name="T76" fmla="*/ 256 w 392"/>
                  <a:gd name="T77" fmla="*/ 256 h 278"/>
                  <a:gd name="T78" fmla="*/ 256 w 392"/>
                  <a:gd name="T79" fmla="*/ 242 h 278"/>
                  <a:gd name="T80" fmla="*/ 227 w 392"/>
                  <a:gd name="T81" fmla="*/ 219 h 278"/>
                  <a:gd name="T82" fmla="*/ 208 w 392"/>
                  <a:gd name="T83" fmla="*/ 224 h 278"/>
                  <a:gd name="T84" fmla="*/ 182 w 392"/>
                  <a:gd name="T85" fmla="*/ 229 h 278"/>
                  <a:gd name="T86" fmla="*/ 173 w 392"/>
                  <a:gd name="T87" fmla="*/ 202 h 278"/>
                  <a:gd name="T88" fmla="*/ 213 w 392"/>
                  <a:gd name="T89" fmla="*/ 186 h 278"/>
                  <a:gd name="T90" fmla="*/ 221 w 392"/>
                  <a:gd name="T91" fmla="*/ 128 h 278"/>
                  <a:gd name="T92" fmla="*/ 215 w 392"/>
                  <a:gd name="T93" fmla="*/ 120 h 278"/>
                  <a:gd name="T94" fmla="*/ 182 w 392"/>
                  <a:gd name="T95" fmla="*/ 119 h 278"/>
                  <a:gd name="T96" fmla="*/ 170 w 392"/>
                  <a:gd name="T97" fmla="*/ 101 h 278"/>
                  <a:gd name="T98" fmla="*/ 148 w 392"/>
                  <a:gd name="T99" fmla="*/ 86 h 278"/>
                  <a:gd name="T100" fmla="*/ 115 w 392"/>
                  <a:gd name="T101" fmla="*/ 95 h 278"/>
                  <a:gd name="T102" fmla="*/ 26 w 392"/>
                  <a:gd name="T103" fmla="*/ 89 h 278"/>
                  <a:gd name="T104" fmla="*/ 39 w 392"/>
                  <a:gd name="T105" fmla="*/ 72 h 278"/>
                  <a:gd name="T106" fmla="*/ 0 w 392"/>
                  <a:gd name="T107" fmla="*/ 61 h 2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2"/>
                  <a:gd name="T163" fmla="*/ 0 h 278"/>
                  <a:gd name="T164" fmla="*/ 392 w 392"/>
                  <a:gd name="T165" fmla="*/ 278 h 2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2" h="278">
                    <a:moveTo>
                      <a:pt x="0" y="61"/>
                    </a:moveTo>
                    <a:lnTo>
                      <a:pt x="0" y="61"/>
                    </a:lnTo>
                    <a:lnTo>
                      <a:pt x="3" y="32"/>
                    </a:lnTo>
                    <a:lnTo>
                      <a:pt x="19" y="10"/>
                    </a:lnTo>
                    <a:lnTo>
                      <a:pt x="47" y="0"/>
                    </a:lnTo>
                    <a:lnTo>
                      <a:pt x="69" y="4"/>
                    </a:lnTo>
                    <a:lnTo>
                      <a:pt x="45" y="32"/>
                    </a:lnTo>
                    <a:lnTo>
                      <a:pt x="51" y="49"/>
                    </a:lnTo>
                    <a:lnTo>
                      <a:pt x="69" y="65"/>
                    </a:lnTo>
                    <a:lnTo>
                      <a:pt x="47" y="72"/>
                    </a:lnTo>
                    <a:lnTo>
                      <a:pt x="70" y="71"/>
                    </a:lnTo>
                    <a:lnTo>
                      <a:pt x="73" y="56"/>
                    </a:lnTo>
                    <a:lnTo>
                      <a:pt x="56" y="47"/>
                    </a:lnTo>
                    <a:lnTo>
                      <a:pt x="70" y="38"/>
                    </a:lnTo>
                    <a:lnTo>
                      <a:pt x="59" y="25"/>
                    </a:lnTo>
                    <a:lnTo>
                      <a:pt x="82" y="28"/>
                    </a:lnTo>
                    <a:lnTo>
                      <a:pt x="61" y="21"/>
                    </a:lnTo>
                    <a:lnTo>
                      <a:pt x="85" y="23"/>
                    </a:lnTo>
                    <a:lnTo>
                      <a:pt x="69" y="13"/>
                    </a:lnTo>
                    <a:lnTo>
                      <a:pt x="88" y="14"/>
                    </a:lnTo>
                    <a:lnTo>
                      <a:pt x="100" y="4"/>
                    </a:lnTo>
                    <a:lnTo>
                      <a:pt x="116" y="3"/>
                    </a:lnTo>
                    <a:lnTo>
                      <a:pt x="117" y="16"/>
                    </a:lnTo>
                    <a:lnTo>
                      <a:pt x="128" y="21"/>
                    </a:lnTo>
                    <a:lnTo>
                      <a:pt x="124" y="49"/>
                    </a:lnTo>
                    <a:lnTo>
                      <a:pt x="139" y="36"/>
                    </a:lnTo>
                    <a:lnTo>
                      <a:pt x="148" y="41"/>
                    </a:lnTo>
                    <a:lnTo>
                      <a:pt x="170" y="28"/>
                    </a:lnTo>
                    <a:lnTo>
                      <a:pt x="202" y="36"/>
                    </a:lnTo>
                    <a:lnTo>
                      <a:pt x="215" y="49"/>
                    </a:lnTo>
                    <a:lnTo>
                      <a:pt x="206" y="56"/>
                    </a:lnTo>
                    <a:lnTo>
                      <a:pt x="225" y="53"/>
                    </a:lnTo>
                    <a:lnTo>
                      <a:pt x="219" y="61"/>
                    </a:lnTo>
                    <a:lnTo>
                      <a:pt x="231" y="65"/>
                    </a:lnTo>
                    <a:lnTo>
                      <a:pt x="240" y="55"/>
                    </a:lnTo>
                    <a:lnTo>
                      <a:pt x="254" y="60"/>
                    </a:lnTo>
                    <a:lnTo>
                      <a:pt x="258" y="69"/>
                    </a:lnTo>
                    <a:lnTo>
                      <a:pt x="246" y="71"/>
                    </a:lnTo>
                    <a:lnTo>
                      <a:pt x="265" y="71"/>
                    </a:lnTo>
                    <a:lnTo>
                      <a:pt x="262" y="82"/>
                    </a:lnTo>
                    <a:lnTo>
                      <a:pt x="276" y="76"/>
                    </a:lnTo>
                    <a:lnTo>
                      <a:pt x="267" y="85"/>
                    </a:lnTo>
                    <a:lnTo>
                      <a:pt x="295" y="83"/>
                    </a:lnTo>
                    <a:lnTo>
                      <a:pt x="279" y="92"/>
                    </a:lnTo>
                    <a:lnTo>
                      <a:pt x="292" y="92"/>
                    </a:lnTo>
                    <a:lnTo>
                      <a:pt x="287" y="98"/>
                    </a:lnTo>
                    <a:lnTo>
                      <a:pt x="300" y="89"/>
                    </a:lnTo>
                    <a:lnTo>
                      <a:pt x="312" y="99"/>
                    </a:lnTo>
                    <a:lnTo>
                      <a:pt x="290" y="107"/>
                    </a:lnTo>
                    <a:lnTo>
                      <a:pt x="322" y="114"/>
                    </a:lnTo>
                    <a:lnTo>
                      <a:pt x="294" y="116"/>
                    </a:lnTo>
                    <a:lnTo>
                      <a:pt x="305" y="120"/>
                    </a:lnTo>
                    <a:lnTo>
                      <a:pt x="296" y="129"/>
                    </a:lnTo>
                    <a:lnTo>
                      <a:pt x="329" y="146"/>
                    </a:lnTo>
                    <a:lnTo>
                      <a:pt x="345" y="143"/>
                    </a:lnTo>
                    <a:lnTo>
                      <a:pt x="353" y="162"/>
                    </a:lnTo>
                    <a:lnTo>
                      <a:pt x="369" y="161"/>
                    </a:lnTo>
                    <a:lnTo>
                      <a:pt x="367" y="169"/>
                    </a:lnTo>
                    <a:lnTo>
                      <a:pt x="391" y="174"/>
                    </a:lnTo>
                    <a:lnTo>
                      <a:pt x="388" y="184"/>
                    </a:lnTo>
                    <a:lnTo>
                      <a:pt x="376" y="183"/>
                    </a:lnTo>
                    <a:lnTo>
                      <a:pt x="381" y="189"/>
                    </a:lnTo>
                    <a:lnTo>
                      <a:pt x="375" y="199"/>
                    </a:lnTo>
                    <a:lnTo>
                      <a:pt x="364" y="195"/>
                    </a:lnTo>
                    <a:lnTo>
                      <a:pt x="362" y="214"/>
                    </a:lnTo>
                    <a:lnTo>
                      <a:pt x="317" y="178"/>
                    </a:lnTo>
                    <a:lnTo>
                      <a:pt x="300" y="182"/>
                    </a:lnTo>
                    <a:lnTo>
                      <a:pt x="312" y="190"/>
                    </a:lnTo>
                    <a:lnTo>
                      <a:pt x="303" y="199"/>
                    </a:lnTo>
                    <a:lnTo>
                      <a:pt x="310" y="198"/>
                    </a:lnTo>
                    <a:lnTo>
                      <a:pt x="320" y="216"/>
                    </a:lnTo>
                    <a:lnTo>
                      <a:pt x="341" y="220"/>
                    </a:lnTo>
                    <a:lnTo>
                      <a:pt x="340" y="231"/>
                    </a:lnTo>
                    <a:lnTo>
                      <a:pt x="351" y="240"/>
                    </a:lnTo>
                    <a:lnTo>
                      <a:pt x="345" y="264"/>
                    </a:lnTo>
                    <a:lnTo>
                      <a:pt x="290" y="239"/>
                    </a:lnTo>
                    <a:lnTo>
                      <a:pt x="327" y="277"/>
                    </a:lnTo>
                    <a:lnTo>
                      <a:pt x="256" y="256"/>
                    </a:lnTo>
                    <a:lnTo>
                      <a:pt x="246" y="243"/>
                    </a:lnTo>
                    <a:lnTo>
                      <a:pt x="256" y="242"/>
                    </a:lnTo>
                    <a:lnTo>
                      <a:pt x="233" y="234"/>
                    </a:lnTo>
                    <a:lnTo>
                      <a:pt x="227" y="219"/>
                    </a:lnTo>
                    <a:lnTo>
                      <a:pt x="209" y="214"/>
                    </a:lnTo>
                    <a:lnTo>
                      <a:pt x="208" y="224"/>
                    </a:lnTo>
                    <a:lnTo>
                      <a:pt x="198" y="219"/>
                    </a:lnTo>
                    <a:lnTo>
                      <a:pt x="182" y="229"/>
                    </a:lnTo>
                    <a:lnTo>
                      <a:pt x="163" y="219"/>
                    </a:lnTo>
                    <a:lnTo>
                      <a:pt x="173" y="202"/>
                    </a:lnTo>
                    <a:lnTo>
                      <a:pt x="225" y="202"/>
                    </a:lnTo>
                    <a:lnTo>
                      <a:pt x="213" y="186"/>
                    </a:lnTo>
                    <a:lnTo>
                      <a:pt x="242" y="161"/>
                    </a:lnTo>
                    <a:lnTo>
                      <a:pt x="221" y="128"/>
                    </a:lnTo>
                    <a:lnTo>
                      <a:pt x="207" y="125"/>
                    </a:lnTo>
                    <a:lnTo>
                      <a:pt x="215" y="120"/>
                    </a:lnTo>
                    <a:lnTo>
                      <a:pt x="183" y="129"/>
                    </a:lnTo>
                    <a:lnTo>
                      <a:pt x="182" y="119"/>
                    </a:lnTo>
                    <a:lnTo>
                      <a:pt x="194" y="114"/>
                    </a:lnTo>
                    <a:lnTo>
                      <a:pt x="170" y="101"/>
                    </a:lnTo>
                    <a:lnTo>
                      <a:pt x="170" y="91"/>
                    </a:lnTo>
                    <a:lnTo>
                      <a:pt x="148" y="86"/>
                    </a:lnTo>
                    <a:lnTo>
                      <a:pt x="153" y="100"/>
                    </a:lnTo>
                    <a:lnTo>
                      <a:pt x="115" y="95"/>
                    </a:lnTo>
                    <a:lnTo>
                      <a:pt x="125" y="102"/>
                    </a:lnTo>
                    <a:lnTo>
                      <a:pt x="26" y="89"/>
                    </a:lnTo>
                    <a:lnTo>
                      <a:pt x="8" y="71"/>
                    </a:lnTo>
                    <a:lnTo>
                      <a:pt x="39" y="72"/>
                    </a:lnTo>
                    <a:lnTo>
                      <a:pt x="0" y="6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40" name="Freeform 61">
                <a:extLst>
                  <a:ext uri="{FF2B5EF4-FFF2-40B4-BE49-F238E27FC236}">
                    <a16:creationId xmlns:a16="http://schemas.microsoft.com/office/drawing/2014/main" id="{0C7B8DC7-4175-98B1-F1A0-454546B66C83}"/>
                  </a:ext>
                </a:extLst>
              </p:cNvPr>
              <p:cNvSpPr>
                <a:spLocks noChangeAspect="1"/>
              </p:cNvSpPr>
              <p:nvPr/>
            </p:nvSpPr>
            <p:spPr bwMode="gray">
              <a:xfrm>
                <a:off x="2124092" y="2641491"/>
                <a:ext cx="169208" cy="122227"/>
              </a:xfrm>
              <a:custGeom>
                <a:avLst/>
                <a:gdLst>
                  <a:gd name="T0" fmla="*/ 0 w 92"/>
                  <a:gd name="T1" fmla="*/ 50 h 62"/>
                  <a:gd name="T2" fmla="*/ 0 w 92"/>
                  <a:gd name="T3" fmla="*/ 50 h 62"/>
                  <a:gd name="T4" fmla="*/ 14 w 92"/>
                  <a:gd name="T5" fmla="*/ 38 h 62"/>
                  <a:gd name="T6" fmla="*/ 22 w 92"/>
                  <a:gd name="T7" fmla="*/ 0 h 62"/>
                  <a:gd name="T8" fmla="*/ 30 w 92"/>
                  <a:gd name="T9" fmla="*/ 14 h 62"/>
                  <a:gd name="T10" fmla="*/ 51 w 92"/>
                  <a:gd name="T11" fmla="*/ 17 h 62"/>
                  <a:gd name="T12" fmla="*/ 91 w 92"/>
                  <a:gd name="T13" fmla="*/ 45 h 62"/>
                  <a:gd name="T14" fmla="*/ 86 w 92"/>
                  <a:gd name="T15" fmla="*/ 54 h 62"/>
                  <a:gd name="T16" fmla="*/ 49 w 92"/>
                  <a:gd name="T17" fmla="*/ 41 h 62"/>
                  <a:gd name="T18" fmla="*/ 27 w 92"/>
                  <a:gd name="T19" fmla="*/ 61 h 62"/>
                  <a:gd name="T20" fmla="*/ 21 w 92"/>
                  <a:gd name="T21" fmla="*/ 45 h 62"/>
                  <a:gd name="T22" fmla="*/ 0 w 92"/>
                  <a:gd name="T23" fmla="*/ 50 h 62"/>
                  <a:gd name="T24" fmla="*/ 0 w 92"/>
                  <a:gd name="T25" fmla="*/ 50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62"/>
                  <a:gd name="T41" fmla="*/ 92 w 92"/>
                  <a:gd name="T42" fmla="*/ 62 h 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62">
                    <a:moveTo>
                      <a:pt x="0" y="50"/>
                    </a:moveTo>
                    <a:lnTo>
                      <a:pt x="0" y="50"/>
                    </a:lnTo>
                    <a:lnTo>
                      <a:pt x="14" y="38"/>
                    </a:lnTo>
                    <a:lnTo>
                      <a:pt x="22" y="0"/>
                    </a:lnTo>
                    <a:lnTo>
                      <a:pt x="30" y="14"/>
                    </a:lnTo>
                    <a:lnTo>
                      <a:pt x="51" y="17"/>
                    </a:lnTo>
                    <a:lnTo>
                      <a:pt x="91" y="45"/>
                    </a:lnTo>
                    <a:lnTo>
                      <a:pt x="86" y="54"/>
                    </a:lnTo>
                    <a:lnTo>
                      <a:pt x="49" y="41"/>
                    </a:lnTo>
                    <a:lnTo>
                      <a:pt x="27" y="61"/>
                    </a:lnTo>
                    <a:lnTo>
                      <a:pt x="21" y="45"/>
                    </a:lnTo>
                    <a:lnTo>
                      <a:pt x="0" y="5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41" name="Freeform 62">
                <a:extLst>
                  <a:ext uri="{FF2B5EF4-FFF2-40B4-BE49-F238E27FC236}">
                    <a16:creationId xmlns:a16="http://schemas.microsoft.com/office/drawing/2014/main" id="{28E5C5BC-A73F-5D33-C407-3F67319A4D32}"/>
                  </a:ext>
                </a:extLst>
              </p:cNvPr>
              <p:cNvSpPr>
                <a:spLocks noChangeAspect="1"/>
              </p:cNvSpPr>
              <p:nvPr/>
            </p:nvSpPr>
            <p:spPr bwMode="gray">
              <a:xfrm>
                <a:off x="2824834" y="3205314"/>
                <a:ext cx="169208" cy="175454"/>
              </a:xfrm>
              <a:custGeom>
                <a:avLst/>
                <a:gdLst>
                  <a:gd name="T0" fmla="*/ 0 w 92"/>
                  <a:gd name="T1" fmla="*/ 69 h 89"/>
                  <a:gd name="T2" fmla="*/ 0 w 92"/>
                  <a:gd name="T3" fmla="*/ 69 h 89"/>
                  <a:gd name="T4" fmla="*/ 37 w 92"/>
                  <a:gd name="T5" fmla="*/ 4 h 89"/>
                  <a:gd name="T6" fmla="*/ 52 w 92"/>
                  <a:gd name="T7" fmla="*/ 0 h 89"/>
                  <a:gd name="T8" fmla="*/ 34 w 92"/>
                  <a:gd name="T9" fmla="*/ 34 h 89"/>
                  <a:gd name="T10" fmla="*/ 46 w 92"/>
                  <a:gd name="T11" fmla="*/ 26 h 89"/>
                  <a:gd name="T12" fmla="*/ 54 w 92"/>
                  <a:gd name="T13" fmla="*/ 41 h 89"/>
                  <a:gd name="T14" fmla="*/ 78 w 92"/>
                  <a:gd name="T15" fmla="*/ 41 h 89"/>
                  <a:gd name="T16" fmla="*/ 73 w 92"/>
                  <a:gd name="T17" fmla="*/ 54 h 89"/>
                  <a:gd name="T18" fmla="*/ 85 w 92"/>
                  <a:gd name="T19" fmla="*/ 53 h 89"/>
                  <a:gd name="T20" fmla="*/ 77 w 92"/>
                  <a:gd name="T21" fmla="*/ 67 h 89"/>
                  <a:gd name="T22" fmla="*/ 88 w 92"/>
                  <a:gd name="T23" fmla="*/ 60 h 89"/>
                  <a:gd name="T24" fmla="*/ 91 w 92"/>
                  <a:gd name="T25" fmla="*/ 73 h 89"/>
                  <a:gd name="T26" fmla="*/ 79 w 92"/>
                  <a:gd name="T27" fmla="*/ 88 h 89"/>
                  <a:gd name="T28" fmla="*/ 78 w 92"/>
                  <a:gd name="T29" fmla="*/ 77 h 89"/>
                  <a:gd name="T30" fmla="*/ 73 w 92"/>
                  <a:gd name="T31" fmla="*/ 83 h 89"/>
                  <a:gd name="T32" fmla="*/ 73 w 92"/>
                  <a:gd name="T33" fmla="*/ 66 h 89"/>
                  <a:gd name="T34" fmla="*/ 50 w 92"/>
                  <a:gd name="T35" fmla="*/ 83 h 89"/>
                  <a:gd name="T36" fmla="*/ 63 w 92"/>
                  <a:gd name="T37" fmla="*/ 71 h 89"/>
                  <a:gd name="T38" fmla="*/ 45 w 92"/>
                  <a:gd name="T39" fmla="*/ 73 h 89"/>
                  <a:gd name="T40" fmla="*/ 49 w 92"/>
                  <a:gd name="T41" fmla="*/ 66 h 89"/>
                  <a:gd name="T42" fmla="*/ 0 w 92"/>
                  <a:gd name="T43" fmla="*/ 69 h 89"/>
                  <a:gd name="T44" fmla="*/ 0 w 92"/>
                  <a:gd name="T45" fmla="*/ 69 h 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
                  <a:gd name="T70" fmla="*/ 0 h 89"/>
                  <a:gd name="T71" fmla="*/ 92 w 92"/>
                  <a:gd name="T72" fmla="*/ 89 h 8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 h="89">
                    <a:moveTo>
                      <a:pt x="0" y="69"/>
                    </a:moveTo>
                    <a:lnTo>
                      <a:pt x="0" y="69"/>
                    </a:lnTo>
                    <a:lnTo>
                      <a:pt x="37" y="4"/>
                    </a:lnTo>
                    <a:lnTo>
                      <a:pt x="52" y="0"/>
                    </a:lnTo>
                    <a:lnTo>
                      <a:pt x="34" y="34"/>
                    </a:lnTo>
                    <a:lnTo>
                      <a:pt x="46" y="26"/>
                    </a:lnTo>
                    <a:lnTo>
                      <a:pt x="54" y="41"/>
                    </a:lnTo>
                    <a:lnTo>
                      <a:pt x="78" y="41"/>
                    </a:lnTo>
                    <a:lnTo>
                      <a:pt x="73" y="54"/>
                    </a:lnTo>
                    <a:lnTo>
                      <a:pt x="85" y="53"/>
                    </a:lnTo>
                    <a:lnTo>
                      <a:pt x="77" y="67"/>
                    </a:lnTo>
                    <a:lnTo>
                      <a:pt x="88" y="60"/>
                    </a:lnTo>
                    <a:lnTo>
                      <a:pt x="91" y="73"/>
                    </a:lnTo>
                    <a:lnTo>
                      <a:pt x="79" y="88"/>
                    </a:lnTo>
                    <a:lnTo>
                      <a:pt x="78" y="77"/>
                    </a:lnTo>
                    <a:lnTo>
                      <a:pt x="73" y="83"/>
                    </a:lnTo>
                    <a:lnTo>
                      <a:pt x="73" y="66"/>
                    </a:lnTo>
                    <a:lnTo>
                      <a:pt x="50" y="83"/>
                    </a:lnTo>
                    <a:lnTo>
                      <a:pt x="63" y="71"/>
                    </a:lnTo>
                    <a:lnTo>
                      <a:pt x="45" y="73"/>
                    </a:lnTo>
                    <a:lnTo>
                      <a:pt x="49" y="66"/>
                    </a:lnTo>
                    <a:lnTo>
                      <a:pt x="0" y="6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43" name="Freeform 64">
                <a:extLst>
                  <a:ext uri="{FF2B5EF4-FFF2-40B4-BE49-F238E27FC236}">
                    <a16:creationId xmlns:a16="http://schemas.microsoft.com/office/drawing/2014/main" id="{CDB62C3E-7FF3-6622-5B83-555F6D0D755C}"/>
                  </a:ext>
                </a:extLst>
              </p:cNvPr>
              <p:cNvSpPr>
                <a:spLocks noChangeAspect="1"/>
              </p:cNvSpPr>
              <p:nvPr/>
            </p:nvSpPr>
            <p:spPr bwMode="gray">
              <a:xfrm>
                <a:off x="3699856" y="2614211"/>
                <a:ext cx="276525" cy="137441"/>
              </a:xfrm>
              <a:custGeom>
                <a:avLst/>
                <a:gdLst>
                  <a:gd name="T0" fmla="*/ 0 w 151"/>
                  <a:gd name="T1" fmla="*/ 24 h 70"/>
                  <a:gd name="T2" fmla="*/ 0 w 151"/>
                  <a:gd name="T3" fmla="*/ 24 h 70"/>
                  <a:gd name="T4" fmla="*/ 10 w 151"/>
                  <a:gd name="T5" fmla="*/ 21 h 70"/>
                  <a:gd name="T6" fmla="*/ 4 w 151"/>
                  <a:gd name="T7" fmla="*/ 15 h 70"/>
                  <a:gd name="T8" fmla="*/ 17 w 151"/>
                  <a:gd name="T9" fmla="*/ 19 h 70"/>
                  <a:gd name="T10" fmla="*/ 11 w 151"/>
                  <a:gd name="T11" fmla="*/ 8 h 70"/>
                  <a:gd name="T12" fmla="*/ 26 w 151"/>
                  <a:gd name="T13" fmla="*/ 14 h 70"/>
                  <a:gd name="T14" fmla="*/ 19 w 151"/>
                  <a:gd name="T15" fmla="*/ 1 h 70"/>
                  <a:gd name="T16" fmla="*/ 42 w 151"/>
                  <a:gd name="T17" fmla="*/ 11 h 70"/>
                  <a:gd name="T18" fmla="*/ 44 w 151"/>
                  <a:gd name="T19" fmla="*/ 29 h 70"/>
                  <a:gd name="T20" fmla="*/ 56 w 151"/>
                  <a:gd name="T21" fmla="*/ 9 h 70"/>
                  <a:gd name="T22" fmla="*/ 68 w 151"/>
                  <a:gd name="T23" fmla="*/ 17 h 70"/>
                  <a:gd name="T24" fmla="*/ 78 w 151"/>
                  <a:gd name="T25" fmla="*/ 7 h 70"/>
                  <a:gd name="T26" fmla="*/ 86 w 151"/>
                  <a:gd name="T27" fmla="*/ 19 h 70"/>
                  <a:gd name="T28" fmla="*/ 84 w 151"/>
                  <a:gd name="T29" fmla="*/ 8 h 70"/>
                  <a:gd name="T30" fmla="*/ 109 w 151"/>
                  <a:gd name="T31" fmla="*/ 8 h 70"/>
                  <a:gd name="T32" fmla="*/ 112 w 151"/>
                  <a:gd name="T33" fmla="*/ 0 h 70"/>
                  <a:gd name="T34" fmla="*/ 123 w 151"/>
                  <a:gd name="T35" fmla="*/ 7 h 70"/>
                  <a:gd name="T36" fmla="*/ 137 w 151"/>
                  <a:gd name="T37" fmla="*/ 4 h 70"/>
                  <a:gd name="T38" fmla="*/ 127 w 151"/>
                  <a:gd name="T39" fmla="*/ 9 h 70"/>
                  <a:gd name="T40" fmla="*/ 150 w 151"/>
                  <a:gd name="T41" fmla="*/ 31 h 70"/>
                  <a:gd name="T42" fmla="*/ 130 w 151"/>
                  <a:gd name="T43" fmla="*/ 50 h 70"/>
                  <a:gd name="T44" fmla="*/ 75 w 151"/>
                  <a:gd name="T45" fmla="*/ 69 h 70"/>
                  <a:gd name="T46" fmla="*/ 25 w 151"/>
                  <a:gd name="T47" fmla="*/ 60 h 70"/>
                  <a:gd name="T48" fmla="*/ 37 w 151"/>
                  <a:gd name="T49" fmla="*/ 42 h 70"/>
                  <a:gd name="T50" fmla="*/ 8 w 151"/>
                  <a:gd name="T51" fmla="*/ 36 h 70"/>
                  <a:gd name="T52" fmla="*/ 36 w 151"/>
                  <a:gd name="T53" fmla="*/ 35 h 70"/>
                  <a:gd name="T54" fmla="*/ 26 w 151"/>
                  <a:gd name="T55" fmla="*/ 29 h 70"/>
                  <a:gd name="T56" fmla="*/ 36 w 151"/>
                  <a:gd name="T57" fmla="*/ 24 h 70"/>
                  <a:gd name="T58" fmla="*/ 0 w 151"/>
                  <a:gd name="T59" fmla="*/ 24 h 70"/>
                  <a:gd name="T60" fmla="*/ 0 w 151"/>
                  <a:gd name="T61" fmla="*/ 24 h 7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1"/>
                  <a:gd name="T94" fmla="*/ 0 h 70"/>
                  <a:gd name="T95" fmla="*/ 151 w 151"/>
                  <a:gd name="T96" fmla="*/ 70 h 7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1" h="70">
                    <a:moveTo>
                      <a:pt x="0" y="24"/>
                    </a:moveTo>
                    <a:lnTo>
                      <a:pt x="0" y="24"/>
                    </a:lnTo>
                    <a:lnTo>
                      <a:pt x="10" y="21"/>
                    </a:lnTo>
                    <a:lnTo>
                      <a:pt x="4" y="15"/>
                    </a:lnTo>
                    <a:lnTo>
                      <a:pt x="17" y="19"/>
                    </a:lnTo>
                    <a:lnTo>
                      <a:pt x="11" y="8"/>
                    </a:lnTo>
                    <a:lnTo>
                      <a:pt x="26" y="14"/>
                    </a:lnTo>
                    <a:lnTo>
                      <a:pt x="19" y="1"/>
                    </a:lnTo>
                    <a:lnTo>
                      <a:pt x="42" y="11"/>
                    </a:lnTo>
                    <a:lnTo>
                      <a:pt x="44" y="29"/>
                    </a:lnTo>
                    <a:lnTo>
                      <a:pt x="56" y="9"/>
                    </a:lnTo>
                    <a:lnTo>
                      <a:pt x="68" y="17"/>
                    </a:lnTo>
                    <a:lnTo>
                      <a:pt x="78" y="7"/>
                    </a:lnTo>
                    <a:lnTo>
                      <a:pt x="86" y="19"/>
                    </a:lnTo>
                    <a:lnTo>
                      <a:pt x="84" y="8"/>
                    </a:lnTo>
                    <a:lnTo>
                      <a:pt x="109" y="8"/>
                    </a:lnTo>
                    <a:lnTo>
                      <a:pt x="112" y="0"/>
                    </a:lnTo>
                    <a:lnTo>
                      <a:pt x="123" y="7"/>
                    </a:lnTo>
                    <a:lnTo>
                      <a:pt x="137" y="4"/>
                    </a:lnTo>
                    <a:lnTo>
                      <a:pt x="127" y="9"/>
                    </a:lnTo>
                    <a:lnTo>
                      <a:pt x="150" y="31"/>
                    </a:lnTo>
                    <a:lnTo>
                      <a:pt x="130" y="50"/>
                    </a:lnTo>
                    <a:lnTo>
                      <a:pt x="75" y="69"/>
                    </a:lnTo>
                    <a:lnTo>
                      <a:pt x="25" y="60"/>
                    </a:lnTo>
                    <a:lnTo>
                      <a:pt x="37" y="42"/>
                    </a:lnTo>
                    <a:lnTo>
                      <a:pt x="8" y="36"/>
                    </a:lnTo>
                    <a:lnTo>
                      <a:pt x="36" y="35"/>
                    </a:lnTo>
                    <a:lnTo>
                      <a:pt x="26" y="29"/>
                    </a:lnTo>
                    <a:lnTo>
                      <a:pt x="36" y="24"/>
                    </a:lnTo>
                    <a:lnTo>
                      <a:pt x="0" y="2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44" name="Freeform 65">
                <a:extLst>
                  <a:ext uri="{FF2B5EF4-FFF2-40B4-BE49-F238E27FC236}">
                    <a16:creationId xmlns:a16="http://schemas.microsoft.com/office/drawing/2014/main" id="{626B5472-4CE9-9D46-6E3E-95E7EEBEDCCE}"/>
                  </a:ext>
                </a:extLst>
              </p:cNvPr>
              <p:cNvSpPr>
                <a:spLocks noChangeAspect="1"/>
              </p:cNvSpPr>
              <p:nvPr/>
            </p:nvSpPr>
            <p:spPr bwMode="gray">
              <a:xfrm>
                <a:off x="1377434" y="3815780"/>
                <a:ext cx="758026" cy="512281"/>
              </a:xfrm>
              <a:custGeom>
                <a:avLst/>
                <a:gdLst>
                  <a:gd name="T0" fmla="*/ 0 w 412"/>
                  <a:gd name="T1" fmla="*/ 3 h 261"/>
                  <a:gd name="T2" fmla="*/ 0 w 412"/>
                  <a:gd name="T3" fmla="*/ 3 h 261"/>
                  <a:gd name="T4" fmla="*/ 19 w 412"/>
                  <a:gd name="T5" fmla="*/ 43 h 261"/>
                  <a:gd name="T6" fmla="*/ 42 w 412"/>
                  <a:gd name="T7" fmla="*/ 62 h 261"/>
                  <a:gd name="T8" fmla="*/ 41 w 412"/>
                  <a:gd name="T9" fmla="*/ 73 h 261"/>
                  <a:gd name="T10" fmla="*/ 29 w 412"/>
                  <a:gd name="T11" fmla="*/ 75 h 261"/>
                  <a:gd name="T12" fmla="*/ 55 w 412"/>
                  <a:gd name="T13" fmla="*/ 84 h 261"/>
                  <a:gd name="T14" fmla="*/ 69 w 412"/>
                  <a:gd name="T15" fmla="*/ 103 h 261"/>
                  <a:gd name="T16" fmla="*/ 68 w 412"/>
                  <a:gd name="T17" fmla="*/ 118 h 261"/>
                  <a:gd name="T18" fmla="*/ 97 w 412"/>
                  <a:gd name="T19" fmla="*/ 143 h 261"/>
                  <a:gd name="T20" fmla="*/ 104 w 412"/>
                  <a:gd name="T21" fmla="*/ 135 h 261"/>
                  <a:gd name="T22" fmla="*/ 34 w 412"/>
                  <a:gd name="T23" fmla="*/ 37 h 261"/>
                  <a:gd name="T24" fmla="*/ 30 w 412"/>
                  <a:gd name="T25" fmla="*/ 11 h 261"/>
                  <a:gd name="T26" fmla="*/ 45 w 412"/>
                  <a:gd name="T27" fmla="*/ 17 h 261"/>
                  <a:gd name="T28" fmla="*/ 71 w 412"/>
                  <a:gd name="T29" fmla="*/ 60 h 261"/>
                  <a:gd name="T30" fmla="*/ 108 w 412"/>
                  <a:gd name="T31" fmla="*/ 92 h 261"/>
                  <a:gd name="T32" fmla="*/ 106 w 412"/>
                  <a:gd name="T33" fmla="*/ 104 h 261"/>
                  <a:gd name="T34" fmla="*/ 157 w 412"/>
                  <a:gd name="T35" fmla="*/ 148 h 261"/>
                  <a:gd name="T36" fmla="*/ 163 w 412"/>
                  <a:gd name="T37" fmla="*/ 167 h 261"/>
                  <a:gd name="T38" fmla="*/ 157 w 412"/>
                  <a:gd name="T39" fmla="*/ 179 h 261"/>
                  <a:gd name="T40" fmla="*/ 169 w 412"/>
                  <a:gd name="T41" fmla="*/ 196 h 261"/>
                  <a:gd name="T42" fmla="*/ 266 w 412"/>
                  <a:gd name="T43" fmla="*/ 242 h 261"/>
                  <a:gd name="T44" fmla="*/ 309 w 412"/>
                  <a:gd name="T45" fmla="*/ 238 h 261"/>
                  <a:gd name="T46" fmla="*/ 337 w 412"/>
                  <a:gd name="T47" fmla="*/ 260 h 261"/>
                  <a:gd name="T48" fmla="*/ 348 w 412"/>
                  <a:gd name="T49" fmla="*/ 239 h 261"/>
                  <a:gd name="T50" fmla="*/ 362 w 412"/>
                  <a:gd name="T51" fmla="*/ 238 h 261"/>
                  <a:gd name="T52" fmla="*/ 348 w 412"/>
                  <a:gd name="T53" fmla="*/ 220 h 261"/>
                  <a:gd name="T54" fmla="*/ 379 w 412"/>
                  <a:gd name="T55" fmla="*/ 213 h 261"/>
                  <a:gd name="T56" fmla="*/ 391 w 412"/>
                  <a:gd name="T57" fmla="*/ 205 h 261"/>
                  <a:gd name="T58" fmla="*/ 394 w 412"/>
                  <a:gd name="T59" fmla="*/ 201 h 261"/>
                  <a:gd name="T60" fmla="*/ 398 w 412"/>
                  <a:gd name="T61" fmla="*/ 211 h 261"/>
                  <a:gd name="T62" fmla="*/ 411 w 412"/>
                  <a:gd name="T63" fmla="*/ 167 h 261"/>
                  <a:gd name="T64" fmla="*/ 394 w 412"/>
                  <a:gd name="T65" fmla="*/ 161 h 261"/>
                  <a:gd name="T66" fmla="*/ 363 w 412"/>
                  <a:gd name="T67" fmla="*/ 167 h 261"/>
                  <a:gd name="T68" fmla="*/ 347 w 412"/>
                  <a:gd name="T69" fmla="*/ 205 h 261"/>
                  <a:gd name="T70" fmla="*/ 307 w 412"/>
                  <a:gd name="T71" fmla="*/ 209 h 261"/>
                  <a:gd name="T72" fmla="*/ 290 w 412"/>
                  <a:gd name="T73" fmla="*/ 200 h 261"/>
                  <a:gd name="T74" fmla="*/ 264 w 412"/>
                  <a:gd name="T75" fmla="*/ 153 h 261"/>
                  <a:gd name="T76" fmla="*/ 263 w 412"/>
                  <a:gd name="T77" fmla="*/ 118 h 261"/>
                  <a:gd name="T78" fmla="*/ 272 w 412"/>
                  <a:gd name="T79" fmla="*/ 101 h 261"/>
                  <a:gd name="T80" fmla="*/ 245 w 412"/>
                  <a:gd name="T81" fmla="*/ 92 h 261"/>
                  <a:gd name="T82" fmla="*/ 211 w 412"/>
                  <a:gd name="T83" fmla="*/ 43 h 261"/>
                  <a:gd name="T84" fmla="*/ 182 w 412"/>
                  <a:gd name="T85" fmla="*/ 53 h 261"/>
                  <a:gd name="T86" fmla="*/ 145 w 412"/>
                  <a:gd name="T87" fmla="*/ 13 h 261"/>
                  <a:gd name="T88" fmla="*/ 83 w 412"/>
                  <a:gd name="T89" fmla="*/ 21 h 261"/>
                  <a:gd name="T90" fmla="*/ 31 w 412"/>
                  <a:gd name="T91" fmla="*/ 0 h 261"/>
                  <a:gd name="T92" fmla="*/ 0 w 412"/>
                  <a:gd name="T93" fmla="*/ 3 h 261"/>
                  <a:gd name="T94" fmla="*/ 0 w 412"/>
                  <a:gd name="T95" fmla="*/ 3 h 26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12"/>
                  <a:gd name="T145" fmla="*/ 0 h 261"/>
                  <a:gd name="T146" fmla="*/ 412 w 412"/>
                  <a:gd name="T147" fmla="*/ 261 h 26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12" h="261">
                    <a:moveTo>
                      <a:pt x="0" y="3"/>
                    </a:moveTo>
                    <a:lnTo>
                      <a:pt x="0" y="3"/>
                    </a:lnTo>
                    <a:lnTo>
                      <a:pt x="19" y="43"/>
                    </a:lnTo>
                    <a:lnTo>
                      <a:pt x="42" y="62"/>
                    </a:lnTo>
                    <a:lnTo>
                      <a:pt x="41" y="73"/>
                    </a:lnTo>
                    <a:lnTo>
                      <a:pt x="29" y="75"/>
                    </a:lnTo>
                    <a:lnTo>
                      <a:pt x="55" y="84"/>
                    </a:lnTo>
                    <a:lnTo>
                      <a:pt x="69" y="103"/>
                    </a:lnTo>
                    <a:lnTo>
                      <a:pt x="68" y="118"/>
                    </a:lnTo>
                    <a:lnTo>
                      <a:pt x="97" y="143"/>
                    </a:lnTo>
                    <a:lnTo>
                      <a:pt x="104" y="135"/>
                    </a:lnTo>
                    <a:lnTo>
                      <a:pt x="34" y="37"/>
                    </a:lnTo>
                    <a:lnTo>
                      <a:pt x="30" y="11"/>
                    </a:lnTo>
                    <a:lnTo>
                      <a:pt x="45" y="17"/>
                    </a:lnTo>
                    <a:lnTo>
                      <a:pt x="71" y="60"/>
                    </a:lnTo>
                    <a:lnTo>
                      <a:pt x="108" y="92"/>
                    </a:lnTo>
                    <a:lnTo>
                      <a:pt x="106" y="104"/>
                    </a:lnTo>
                    <a:lnTo>
                      <a:pt x="157" y="148"/>
                    </a:lnTo>
                    <a:lnTo>
                      <a:pt x="163" y="167"/>
                    </a:lnTo>
                    <a:lnTo>
                      <a:pt x="157" y="179"/>
                    </a:lnTo>
                    <a:lnTo>
                      <a:pt x="169" y="196"/>
                    </a:lnTo>
                    <a:lnTo>
                      <a:pt x="266" y="242"/>
                    </a:lnTo>
                    <a:lnTo>
                      <a:pt x="309" y="238"/>
                    </a:lnTo>
                    <a:lnTo>
                      <a:pt x="337" y="260"/>
                    </a:lnTo>
                    <a:lnTo>
                      <a:pt x="348" y="239"/>
                    </a:lnTo>
                    <a:lnTo>
                      <a:pt x="362" y="238"/>
                    </a:lnTo>
                    <a:lnTo>
                      <a:pt x="348" y="220"/>
                    </a:lnTo>
                    <a:lnTo>
                      <a:pt x="379" y="213"/>
                    </a:lnTo>
                    <a:lnTo>
                      <a:pt x="391" y="205"/>
                    </a:lnTo>
                    <a:lnTo>
                      <a:pt x="394" y="201"/>
                    </a:lnTo>
                    <a:lnTo>
                      <a:pt x="398" y="211"/>
                    </a:lnTo>
                    <a:lnTo>
                      <a:pt x="411" y="167"/>
                    </a:lnTo>
                    <a:lnTo>
                      <a:pt x="394" y="161"/>
                    </a:lnTo>
                    <a:lnTo>
                      <a:pt x="363" y="167"/>
                    </a:lnTo>
                    <a:lnTo>
                      <a:pt x="347" y="205"/>
                    </a:lnTo>
                    <a:lnTo>
                      <a:pt x="307" y="209"/>
                    </a:lnTo>
                    <a:lnTo>
                      <a:pt x="290" y="200"/>
                    </a:lnTo>
                    <a:lnTo>
                      <a:pt x="264" y="153"/>
                    </a:lnTo>
                    <a:lnTo>
                      <a:pt x="263" y="118"/>
                    </a:lnTo>
                    <a:lnTo>
                      <a:pt x="272" y="101"/>
                    </a:lnTo>
                    <a:lnTo>
                      <a:pt x="245" y="92"/>
                    </a:lnTo>
                    <a:lnTo>
                      <a:pt x="211" y="43"/>
                    </a:lnTo>
                    <a:lnTo>
                      <a:pt x="182" y="53"/>
                    </a:lnTo>
                    <a:lnTo>
                      <a:pt x="145" y="13"/>
                    </a:lnTo>
                    <a:lnTo>
                      <a:pt x="83" y="21"/>
                    </a:lnTo>
                    <a:lnTo>
                      <a:pt x="31" y="0"/>
                    </a:lnTo>
                    <a:lnTo>
                      <a:pt x="0" y="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45" name="Freeform 66">
                <a:extLst>
                  <a:ext uri="{FF2B5EF4-FFF2-40B4-BE49-F238E27FC236}">
                    <a16:creationId xmlns:a16="http://schemas.microsoft.com/office/drawing/2014/main" id="{3278FF28-B7B6-DF84-5BDB-A21006C0A3FF}"/>
                  </a:ext>
                </a:extLst>
              </p:cNvPr>
              <p:cNvSpPr>
                <a:spLocks noChangeAspect="1"/>
              </p:cNvSpPr>
              <p:nvPr/>
            </p:nvSpPr>
            <p:spPr bwMode="gray">
              <a:xfrm>
                <a:off x="6515381" y="3184801"/>
                <a:ext cx="796700" cy="358181"/>
              </a:xfrm>
              <a:custGeom>
                <a:avLst/>
                <a:gdLst>
                  <a:gd name="T0" fmla="*/ 0 w 434"/>
                  <a:gd name="T1" fmla="*/ 57 h 183"/>
                  <a:gd name="T2" fmla="*/ 0 w 434"/>
                  <a:gd name="T3" fmla="*/ 57 h 183"/>
                  <a:gd name="T4" fmla="*/ 14 w 434"/>
                  <a:gd name="T5" fmla="*/ 76 h 183"/>
                  <a:gd name="T6" fmla="*/ 33 w 434"/>
                  <a:gd name="T7" fmla="*/ 82 h 183"/>
                  <a:gd name="T8" fmla="*/ 41 w 434"/>
                  <a:gd name="T9" fmla="*/ 121 h 183"/>
                  <a:gd name="T10" fmla="*/ 101 w 434"/>
                  <a:gd name="T11" fmla="*/ 136 h 183"/>
                  <a:gd name="T12" fmla="*/ 127 w 434"/>
                  <a:gd name="T13" fmla="*/ 163 h 183"/>
                  <a:gd name="T14" fmla="*/ 176 w 434"/>
                  <a:gd name="T15" fmla="*/ 161 h 183"/>
                  <a:gd name="T16" fmla="*/ 232 w 434"/>
                  <a:gd name="T17" fmla="*/ 182 h 183"/>
                  <a:gd name="T18" fmla="*/ 307 w 434"/>
                  <a:gd name="T19" fmla="*/ 163 h 183"/>
                  <a:gd name="T20" fmla="*/ 330 w 434"/>
                  <a:gd name="T21" fmla="*/ 148 h 183"/>
                  <a:gd name="T22" fmla="*/ 330 w 434"/>
                  <a:gd name="T23" fmla="*/ 127 h 183"/>
                  <a:gd name="T24" fmla="*/ 351 w 434"/>
                  <a:gd name="T25" fmla="*/ 129 h 183"/>
                  <a:gd name="T26" fmla="*/ 396 w 434"/>
                  <a:gd name="T27" fmla="*/ 99 h 183"/>
                  <a:gd name="T28" fmla="*/ 433 w 434"/>
                  <a:gd name="T29" fmla="*/ 97 h 183"/>
                  <a:gd name="T30" fmla="*/ 415 w 434"/>
                  <a:gd name="T31" fmla="*/ 74 h 183"/>
                  <a:gd name="T32" fmla="*/ 380 w 434"/>
                  <a:gd name="T33" fmla="*/ 80 h 183"/>
                  <a:gd name="T34" fmla="*/ 380 w 434"/>
                  <a:gd name="T35" fmla="*/ 54 h 183"/>
                  <a:gd name="T36" fmla="*/ 389 w 434"/>
                  <a:gd name="T37" fmla="*/ 40 h 183"/>
                  <a:gd name="T38" fmla="*/ 364 w 434"/>
                  <a:gd name="T39" fmla="*/ 36 h 183"/>
                  <a:gd name="T40" fmla="*/ 299 w 434"/>
                  <a:gd name="T41" fmla="*/ 52 h 183"/>
                  <a:gd name="T42" fmla="*/ 243 w 434"/>
                  <a:gd name="T43" fmla="*/ 29 h 183"/>
                  <a:gd name="T44" fmla="*/ 206 w 434"/>
                  <a:gd name="T45" fmla="*/ 32 h 183"/>
                  <a:gd name="T46" fmla="*/ 193 w 434"/>
                  <a:gd name="T47" fmla="*/ 13 h 183"/>
                  <a:gd name="T48" fmla="*/ 157 w 434"/>
                  <a:gd name="T49" fmla="*/ 0 h 183"/>
                  <a:gd name="T50" fmla="*/ 138 w 434"/>
                  <a:gd name="T51" fmla="*/ 14 h 183"/>
                  <a:gd name="T52" fmla="*/ 137 w 434"/>
                  <a:gd name="T53" fmla="*/ 40 h 183"/>
                  <a:gd name="T54" fmla="*/ 55 w 434"/>
                  <a:gd name="T55" fmla="*/ 28 h 183"/>
                  <a:gd name="T56" fmla="*/ 0 w 434"/>
                  <a:gd name="T57" fmla="*/ 57 h 183"/>
                  <a:gd name="T58" fmla="*/ 0 w 434"/>
                  <a:gd name="T59" fmla="*/ 57 h 18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4"/>
                  <a:gd name="T91" fmla="*/ 0 h 183"/>
                  <a:gd name="T92" fmla="*/ 434 w 434"/>
                  <a:gd name="T93" fmla="*/ 183 h 18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4" h="183">
                    <a:moveTo>
                      <a:pt x="0" y="57"/>
                    </a:moveTo>
                    <a:lnTo>
                      <a:pt x="0" y="57"/>
                    </a:lnTo>
                    <a:lnTo>
                      <a:pt x="14" y="76"/>
                    </a:lnTo>
                    <a:lnTo>
                      <a:pt x="33" y="82"/>
                    </a:lnTo>
                    <a:lnTo>
                      <a:pt x="41" y="121"/>
                    </a:lnTo>
                    <a:lnTo>
                      <a:pt x="101" y="136"/>
                    </a:lnTo>
                    <a:lnTo>
                      <a:pt x="127" y="163"/>
                    </a:lnTo>
                    <a:lnTo>
                      <a:pt x="176" y="161"/>
                    </a:lnTo>
                    <a:lnTo>
                      <a:pt x="232" y="182"/>
                    </a:lnTo>
                    <a:lnTo>
                      <a:pt x="307" y="163"/>
                    </a:lnTo>
                    <a:lnTo>
                      <a:pt x="330" y="148"/>
                    </a:lnTo>
                    <a:lnTo>
                      <a:pt x="330" y="127"/>
                    </a:lnTo>
                    <a:lnTo>
                      <a:pt x="351" y="129"/>
                    </a:lnTo>
                    <a:lnTo>
                      <a:pt x="396" y="99"/>
                    </a:lnTo>
                    <a:lnTo>
                      <a:pt x="433" y="97"/>
                    </a:lnTo>
                    <a:lnTo>
                      <a:pt x="415" y="74"/>
                    </a:lnTo>
                    <a:lnTo>
                      <a:pt x="380" y="80"/>
                    </a:lnTo>
                    <a:lnTo>
                      <a:pt x="380" y="54"/>
                    </a:lnTo>
                    <a:lnTo>
                      <a:pt x="389" y="40"/>
                    </a:lnTo>
                    <a:lnTo>
                      <a:pt x="364" y="36"/>
                    </a:lnTo>
                    <a:lnTo>
                      <a:pt x="299" y="52"/>
                    </a:lnTo>
                    <a:lnTo>
                      <a:pt x="243" y="29"/>
                    </a:lnTo>
                    <a:lnTo>
                      <a:pt x="206" y="32"/>
                    </a:lnTo>
                    <a:lnTo>
                      <a:pt x="193" y="13"/>
                    </a:lnTo>
                    <a:lnTo>
                      <a:pt x="157" y="0"/>
                    </a:lnTo>
                    <a:lnTo>
                      <a:pt x="138" y="14"/>
                    </a:lnTo>
                    <a:lnTo>
                      <a:pt x="137" y="40"/>
                    </a:lnTo>
                    <a:lnTo>
                      <a:pt x="55" y="28"/>
                    </a:lnTo>
                    <a:lnTo>
                      <a:pt x="0" y="5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46" name="Freeform 67">
                <a:extLst>
                  <a:ext uri="{FF2B5EF4-FFF2-40B4-BE49-F238E27FC236}">
                    <a16:creationId xmlns:a16="http://schemas.microsoft.com/office/drawing/2014/main" id="{9765CC64-BB37-4CB5-361C-F68225D1EFEB}"/>
                  </a:ext>
                </a:extLst>
              </p:cNvPr>
              <p:cNvSpPr>
                <a:spLocks noChangeAspect="1"/>
              </p:cNvSpPr>
              <p:nvPr/>
            </p:nvSpPr>
            <p:spPr bwMode="gray">
              <a:xfrm>
                <a:off x="5618126" y="4038602"/>
                <a:ext cx="191442" cy="233234"/>
              </a:xfrm>
              <a:custGeom>
                <a:avLst/>
                <a:gdLst>
                  <a:gd name="T0" fmla="*/ 0 w 105"/>
                  <a:gd name="T1" fmla="*/ 84 h 119"/>
                  <a:gd name="T2" fmla="*/ 0 w 105"/>
                  <a:gd name="T3" fmla="*/ 84 h 119"/>
                  <a:gd name="T4" fmla="*/ 14 w 105"/>
                  <a:gd name="T5" fmla="*/ 118 h 119"/>
                  <a:gd name="T6" fmla="*/ 39 w 105"/>
                  <a:gd name="T7" fmla="*/ 113 h 119"/>
                  <a:gd name="T8" fmla="*/ 78 w 105"/>
                  <a:gd name="T9" fmla="*/ 83 h 119"/>
                  <a:gd name="T10" fmla="*/ 77 w 105"/>
                  <a:gd name="T11" fmla="*/ 69 h 119"/>
                  <a:gd name="T12" fmla="*/ 103 w 105"/>
                  <a:gd name="T13" fmla="*/ 43 h 119"/>
                  <a:gd name="T14" fmla="*/ 104 w 105"/>
                  <a:gd name="T15" fmla="*/ 35 h 119"/>
                  <a:gd name="T16" fmla="*/ 90 w 105"/>
                  <a:gd name="T17" fmla="*/ 20 h 119"/>
                  <a:gd name="T18" fmla="*/ 58 w 105"/>
                  <a:gd name="T19" fmla="*/ 0 h 119"/>
                  <a:gd name="T20" fmla="*/ 50 w 105"/>
                  <a:gd name="T21" fmla="*/ 1 h 119"/>
                  <a:gd name="T22" fmla="*/ 54 w 105"/>
                  <a:gd name="T23" fmla="*/ 11 h 119"/>
                  <a:gd name="T24" fmla="*/ 43 w 105"/>
                  <a:gd name="T25" fmla="*/ 32 h 119"/>
                  <a:gd name="T26" fmla="*/ 50 w 105"/>
                  <a:gd name="T27" fmla="*/ 42 h 119"/>
                  <a:gd name="T28" fmla="*/ 40 w 105"/>
                  <a:gd name="T29" fmla="*/ 70 h 119"/>
                  <a:gd name="T30" fmla="*/ 0 w 105"/>
                  <a:gd name="T31" fmla="*/ 84 h 119"/>
                  <a:gd name="T32" fmla="*/ 0 w 105"/>
                  <a:gd name="T33" fmla="*/ 84 h 1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5"/>
                  <a:gd name="T52" fmla="*/ 0 h 119"/>
                  <a:gd name="T53" fmla="*/ 105 w 105"/>
                  <a:gd name="T54" fmla="*/ 119 h 1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5" h="119">
                    <a:moveTo>
                      <a:pt x="0" y="84"/>
                    </a:moveTo>
                    <a:lnTo>
                      <a:pt x="0" y="84"/>
                    </a:lnTo>
                    <a:lnTo>
                      <a:pt x="14" y="118"/>
                    </a:lnTo>
                    <a:lnTo>
                      <a:pt x="39" y="113"/>
                    </a:lnTo>
                    <a:lnTo>
                      <a:pt x="78" y="83"/>
                    </a:lnTo>
                    <a:lnTo>
                      <a:pt x="77" y="69"/>
                    </a:lnTo>
                    <a:lnTo>
                      <a:pt x="103" y="43"/>
                    </a:lnTo>
                    <a:lnTo>
                      <a:pt x="104" y="35"/>
                    </a:lnTo>
                    <a:lnTo>
                      <a:pt x="90" y="20"/>
                    </a:lnTo>
                    <a:lnTo>
                      <a:pt x="58" y="0"/>
                    </a:lnTo>
                    <a:lnTo>
                      <a:pt x="50" y="1"/>
                    </a:lnTo>
                    <a:lnTo>
                      <a:pt x="54" y="11"/>
                    </a:lnTo>
                    <a:lnTo>
                      <a:pt x="43" y="32"/>
                    </a:lnTo>
                    <a:lnTo>
                      <a:pt x="50" y="42"/>
                    </a:lnTo>
                    <a:lnTo>
                      <a:pt x="40" y="70"/>
                    </a:lnTo>
                    <a:lnTo>
                      <a:pt x="0" y="8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47" name="Freeform 68">
                <a:extLst>
                  <a:ext uri="{FF2B5EF4-FFF2-40B4-BE49-F238E27FC236}">
                    <a16:creationId xmlns:a16="http://schemas.microsoft.com/office/drawing/2014/main" id="{5333A803-C2C7-3FEC-2F54-4F9F9E2562E8}"/>
                  </a:ext>
                </a:extLst>
              </p:cNvPr>
              <p:cNvSpPr>
                <a:spLocks noChangeAspect="1"/>
              </p:cNvSpPr>
              <p:nvPr/>
            </p:nvSpPr>
            <p:spPr bwMode="gray">
              <a:xfrm>
                <a:off x="6318140" y="3886583"/>
                <a:ext cx="206910" cy="112451"/>
              </a:xfrm>
              <a:custGeom>
                <a:avLst/>
                <a:gdLst>
                  <a:gd name="T0" fmla="*/ 0 w 111"/>
                  <a:gd name="T1" fmla="*/ 22 h 57"/>
                  <a:gd name="T2" fmla="*/ 0 w 111"/>
                  <a:gd name="T3" fmla="*/ 22 h 57"/>
                  <a:gd name="T4" fmla="*/ 14 w 111"/>
                  <a:gd name="T5" fmla="*/ 0 h 57"/>
                  <a:gd name="T6" fmla="*/ 57 w 111"/>
                  <a:gd name="T7" fmla="*/ 14 h 57"/>
                  <a:gd name="T8" fmla="*/ 80 w 111"/>
                  <a:gd name="T9" fmla="*/ 35 h 57"/>
                  <a:gd name="T10" fmla="*/ 110 w 111"/>
                  <a:gd name="T11" fmla="*/ 35 h 57"/>
                  <a:gd name="T12" fmla="*/ 108 w 111"/>
                  <a:gd name="T13" fmla="*/ 56 h 57"/>
                  <a:gd name="T14" fmla="*/ 37 w 111"/>
                  <a:gd name="T15" fmla="*/ 43 h 57"/>
                  <a:gd name="T16" fmla="*/ 0 w 111"/>
                  <a:gd name="T17" fmla="*/ 22 h 57"/>
                  <a:gd name="T18" fmla="*/ 0 w 111"/>
                  <a:gd name="T19" fmla="*/ 22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
                  <a:gd name="T31" fmla="*/ 0 h 57"/>
                  <a:gd name="T32" fmla="*/ 111 w 111"/>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 h="57">
                    <a:moveTo>
                      <a:pt x="0" y="22"/>
                    </a:moveTo>
                    <a:lnTo>
                      <a:pt x="0" y="22"/>
                    </a:lnTo>
                    <a:lnTo>
                      <a:pt x="14" y="0"/>
                    </a:lnTo>
                    <a:lnTo>
                      <a:pt x="57" y="14"/>
                    </a:lnTo>
                    <a:lnTo>
                      <a:pt x="80" y="35"/>
                    </a:lnTo>
                    <a:lnTo>
                      <a:pt x="110" y="35"/>
                    </a:lnTo>
                    <a:lnTo>
                      <a:pt x="108" y="56"/>
                    </a:lnTo>
                    <a:lnTo>
                      <a:pt x="37" y="43"/>
                    </a:lnTo>
                    <a:lnTo>
                      <a:pt x="0" y="2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50" name="Freeform 72">
                <a:extLst>
                  <a:ext uri="{FF2B5EF4-FFF2-40B4-BE49-F238E27FC236}">
                    <a16:creationId xmlns:a16="http://schemas.microsoft.com/office/drawing/2014/main" id="{1CB2671D-E5E0-9583-6755-FE97011364B4}"/>
                  </a:ext>
                </a:extLst>
              </p:cNvPr>
              <p:cNvSpPr>
                <a:spLocks noChangeAspect="1"/>
              </p:cNvSpPr>
              <p:nvPr/>
            </p:nvSpPr>
            <p:spPr bwMode="gray">
              <a:xfrm>
                <a:off x="5842439" y="3680421"/>
                <a:ext cx="421556" cy="393582"/>
              </a:xfrm>
              <a:custGeom>
                <a:avLst/>
                <a:gdLst>
                  <a:gd name="T0" fmla="*/ 0 w 230"/>
                  <a:gd name="T1" fmla="*/ 108 h 199"/>
                  <a:gd name="T2" fmla="*/ 0 w 230"/>
                  <a:gd name="T3" fmla="*/ 108 h 199"/>
                  <a:gd name="T4" fmla="*/ 22 w 230"/>
                  <a:gd name="T5" fmla="*/ 115 h 199"/>
                  <a:gd name="T6" fmla="*/ 72 w 230"/>
                  <a:gd name="T7" fmla="*/ 108 h 199"/>
                  <a:gd name="T8" fmla="*/ 81 w 230"/>
                  <a:gd name="T9" fmla="*/ 88 h 199"/>
                  <a:gd name="T10" fmla="*/ 115 w 230"/>
                  <a:gd name="T11" fmla="*/ 77 h 199"/>
                  <a:gd name="T12" fmla="*/ 118 w 230"/>
                  <a:gd name="T13" fmla="*/ 60 h 199"/>
                  <a:gd name="T14" fmla="*/ 130 w 230"/>
                  <a:gd name="T15" fmla="*/ 56 h 199"/>
                  <a:gd name="T16" fmla="*/ 125 w 230"/>
                  <a:gd name="T17" fmla="*/ 47 h 199"/>
                  <a:gd name="T18" fmla="*/ 137 w 230"/>
                  <a:gd name="T19" fmla="*/ 46 h 199"/>
                  <a:gd name="T20" fmla="*/ 146 w 230"/>
                  <a:gd name="T21" fmla="*/ 29 h 199"/>
                  <a:gd name="T22" fmla="*/ 142 w 230"/>
                  <a:gd name="T23" fmla="*/ 12 h 199"/>
                  <a:gd name="T24" fmla="*/ 188 w 230"/>
                  <a:gd name="T25" fmla="*/ 0 h 199"/>
                  <a:gd name="T26" fmla="*/ 229 w 230"/>
                  <a:gd name="T27" fmla="*/ 25 h 199"/>
                  <a:gd name="T28" fmla="*/ 218 w 230"/>
                  <a:gd name="T29" fmla="*/ 36 h 199"/>
                  <a:gd name="T30" fmla="*/ 179 w 230"/>
                  <a:gd name="T31" fmla="*/ 36 h 199"/>
                  <a:gd name="T32" fmla="*/ 179 w 230"/>
                  <a:gd name="T33" fmla="*/ 58 h 199"/>
                  <a:gd name="T34" fmla="*/ 197 w 230"/>
                  <a:gd name="T35" fmla="*/ 72 h 199"/>
                  <a:gd name="T36" fmla="*/ 186 w 230"/>
                  <a:gd name="T37" fmla="*/ 79 h 199"/>
                  <a:gd name="T38" fmla="*/ 189 w 230"/>
                  <a:gd name="T39" fmla="*/ 92 h 199"/>
                  <a:gd name="T40" fmla="*/ 149 w 230"/>
                  <a:gd name="T41" fmla="*/ 137 h 199"/>
                  <a:gd name="T42" fmla="*/ 131 w 230"/>
                  <a:gd name="T43" fmla="*/ 136 h 199"/>
                  <a:gd name="T44" fmla="*/ 118 w 230"/>
                  <a:gd name="T45" fmla="*/ 147 h 199"/>
                  <a:gd name="T46" fmla="*/ 140 w 230"/>
                  <a:gd name="T47" fmla="*/ 189 h 199"/>
                  <a:gd name="T48" fmla="*/ 109 w 230"/>
                  <a:gd name="T49" fmla="*/ 189 h 199"/>
                  <a:gd name="T50" fmla="*/ 98 w 230"/>
                  <a:gd name="T51" fmla="*/ 198 h 199"/>
                  <a:gd name="T52" fmla="*/ 75 w 230"/>
                  <a:gd name="T53" fmla="*/ 173 h 199"/>
                  <a:gd name="T54" fmla="*/ 11 w 230"/>
                  <a:gd name="T55" fmla="*/ 178 h 199"/>
                  <a:gd name="T56" fmla="*/ 32 w 230"/>
                  <a:gd name="T57" fmla="*/ 149 h 199"/>
                  <a:gd name="T58" fmla="*/ 0 w 230"/>
                  <a:gd name="T59" fmla="*/ 108 h 199"/>
                  <a:gd name="T60" fmla="*/ 0 w 230"/>
                  <a:gd name="T61" fmla="*/ 108 h 19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30"/>
                  <a:gd name="T94" fmla="*/ 0 h 199"/>
                  <a:gd name="T95" fmla="*/ 230 w 230"/>
                  <a:gd name="T96" fmla="*/ 199 h 19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30" h="199">
                    <a:moveTo>
                      <a:pt x="0" y="108"/>
                    </a:moveTo>
                    <a:lnTo>
                      <a:pt x="0" y="108"/>
                    </a:lnTo>
                    <a:lnTo>
                      <a:pt x="22" y="115"/>
                    </a:lnTo>
                    <a:lnTo>
                      <a:pt x="72" y="108"/>
                    </a:lnTo>
                    <a:lnTo>
                      <a:pt x="81" y="88"/>
                    </a:lnTo>
                    <a:lnTo>
                      <a:pt x="115" y="77"/>
                    </a:lnTo>
                    <a:lnTo>
                      <a:pt x="118" y="60"/>
                    </a:lnTo>
                    <a:lnTo>
                      <a:pt x="130" y="56"/>
                    </a:lnTo>
                    <a:lnTo>
                      <a:pt x="125" y="47"/>
                    </a:lnTo>
                    <a:lnTo>
                      <a:pt x="137" y="46"/>
                    </a:lnTo>
                    <a:lnTo>
                      <a:pt x="146" y="29"/>
                    </a:lnTo>
                    <a:lnTo>
                      <a:pt x="142" y="12"/>
                    </a:lnTo>
                    <a:lnTo>
                      <a:pt x="188" y="0"/>
                    </a:lnTo>
                    <a:lnTo>
                      <a:pt x="229" y="25"/>
                    </a:lnTo>
                    <a:lnTo>
                      <a:pt x="218" y="36"/>
                    </a:lnTo>
                    <a:lnTo>
                      <a:pt x="179" y="36"/>
                    </a:lnTo>
                    <a:lnTo>
                      <a:pt x="179" y="58"/>
                    </a:lnTo>
                    <a:lnTo>
                      <a:pt x="197" y="72"/>
                    </a:lnTo>
                    <a:lnTo>
                      <a:pt x="186" y="79"/>
                    </a:lnTo>
                    <a:lnTo>
                      <a:pt x="189" y="92"/>
                    </a:lnTo>
                    <a:lnTo>
                      <a:pt x="149" y="137"/>
                    </a:lnTo>
                    <a:lnTo>
                      <a:pt x="131" y="136"/>
                    </a:lnTo>
                    <a:lnTo>
                      <a:pt x="118" y="147"/>
                    </a:lnTo>
                    <a:lnTo>
                      <a:pt x="140" y="189"/>
                    </a:lnTo>
                    <a:lnTo>
                      <a:pt x="109" y="189"/>
                    </a:lnTo>
                    <a:lnTo>
                      <a:pt x="98" y="198"/>
                    </a:lnTo>
                    <a:lnTo>
                      <a:pt x="75" y="173"/>
                    </a:lnTo>
                    <a:lnTo>
                      <a:pt x="11" y="178"/>
                    </a:lnTo>
                    <a:lnTo>
                      <a:pt x="32" y="149"/>
                    </a:lnTo>
                    <a:lnTo>
                      <a:pt x="0" y="10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54" name="Freeform 1153">
                <a:extLst>
                  <a:ext uri="{FF2B5EF4-FFF2-40B4-BE49-F238E27FC236}">
                    <a16:creationId xmlns:a16="http://schemas.microsoft.com/office/drawing/2014/main" id="{33C5A9F9-047C-EDBE-14DE-3B2B9E3B1803}"/>
                  </a:ext>
                </a:extLst>
              </p:cNvPr>
              <p:cNvSpPr>
                <a:spLocks noChangeAspect="1"/>
              </p:cNvSpPr>
              <p:nvPr/>
            </p:nvSpPr>
            <p:spPr bwMode="gray">
              <a:xfrm>
                <a:off x="7256003" y="4414303"/>
                <a:ext cx="57920" cy="78644"/>
              </a:xfrm>
              <a:custGeom>
                <a:avLst/>
                <a:gdLst>
                  <a:gd name="T0" fmla="*/ 0 w 32"/>
                  <a:gd name="T1" fmla="*/ 39 h 40"/>
                  <a:gd name="T2" fmla="*/ 0 w 32"/>
                  <a:gd name="T3" fmla="*/ 39 h 40"/>
                  <a:gd name="T4" fmla="*/ 22 w 32"/>
                  <a:gd name="T5" fmla="*/ 21 h 40"/>
                  <a:gd name="T6" fmla="*/ 31 w 32"/>
                  <a:gd name="T7" fmla="*/ 0 h 40"/>
                  <a:gd name="T8" fmla="*/ 0 w 32"/>
                  <a:gd name="T9" fmla="*/ 39 h 40"/>
                  <a:gd name="T10" fmla="*/ 0 w 32"/>
                  <a:gd name="T11" fmla="*/ 39 h 40"/>
                  <a:gd name="T12" fmla="*/ 0 60000 65536"/>
                  <a:gd name="T13" fmla="*/ 0 60000 65536"/>
                  <a:gd name="T14" fmla="*/ 0 60000 65536"/>
                  <a:gd name="T15" fmla="*/ 0 60000 65536"/>
                  <a:gd name="T16" fmla="*/ 0 60000 65536"/>
                  <a:gd name="T17" fmla="*/ 0 60000 65536"/>
                  <a:gd name="T18" fmla="*/ 0 w 32"/>
                  <a:gd name="T19" fmla="*/ 0 h 40"/>
                  <a:gd name="T20" fmla="*/ 32 w 32"/>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32" h="40">
                    <a:moveTo>
                      <a:pt x="0" y="39"/>
                    </a:moveTo>
                    <a:lnTo>
                      <a:pt x="0" y="39"/>
                    </a:lnTo>
                    <a:lnTo>
                      <a:pt x="22" y="21"/>
                    </a:lnTo>
                    <a:lnTo>
                      <a:pt x="31" y="0"/>
                    </a:lnTo>
                    <a:lnTo>
                      <a:pt x="0" y="3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55" name="Freeform 1154">
                <a:extLst>
                  <a:ext uri="{FF2B5EF4-FFF2-40B4-BE49-F238E27FC236}">
                    <a16:creationId xmlns:a16="http://schemas.microsoft.com/office/drawing/2014/main" id="{6DC9F909-D97B-A8E4-0777-030A33C15E1E}"/>
                  </a:ext>
                </a:extLst>
              </p:cNvPr>
              <p:cNvSpPr>
                <a:spLocks noChangeAspect="1"/>
              </p:cNvSpPr>
              <p:nvPr/>
            </p:nvSpPr>
            <p:spPr bwMode="gray">
              <a:xfrm>
                <a:off x="7322971" y="4217691"/>
                <a:ext cx="103169" cy="165154"/>
              </a:xfrm>
              <a:custGeom>
                <a:avLst/>
                <a:gdLst>
                  <a:gd name="T0" fmla="*/ 0 w 57"/>
                  <a:gd name="T1" fmla="*/ 33 h 84"/>
                  <a:gd name="T2" fmla="*/ 0 w 57"/>
                  <a:gd name="T3" fmla="*/ 33 h 84"/>
                  <a:gd name="T4" fmla="*/ 11 w 57"/>
                  <a:gd name="T5" fmla="*/ 0 h 84"/>
                  <a:gd name="T6" fmla="*/ 30 w 57"/>
                  <a:gd name="T7" fmla="*/ 1 h 84"/>
                  <a:gd name="T8" fmla="*/ 35 w 57"/>
                  <a:gd name="T9" fmla="*/ 23 h 84"/>
                  <a:gd name="T10" fmla="*/ 20 w 57"/>
                  <a:gd name="T11" fmla="*/ 45 h 84"/>
                  <a:gd name="T12" fmla="*/ 23 w 57"/>
                  <a:gd name="T13" fmla="*/ 58 h 84"/>
                  <a:gd name="T14" fmla="*/ 53 w 57"/>
                  <a:gd name="T15" fmla="*/ 66 h 84"/>
                  <a:gd name="T16" fmla="*/ 56 w 57"/>
                  <a:gd name="T17" fmla="*/ 83 h 84"/>
                  <a:gd name="T18" fmla="*/ 38 w 57"/>
                  <a:gd name="T19" fmla="*/ 66 h 84"/>
                  <a:gd name="T20" fmla="*/ 38 w 57"/>
                  <a:gd name="T21" fmla="*/ 74 h 84"/>
                  <a:gd name="T22" fmla="*/ 11 w 57"/>
                  <a:gd name="T23" fmla="*/ 66 h 84"/>
                  <a:gd name="T24" fmla="*/ 0 w 57"/>
                  <a:gd name="T25" fmla="*/ 33 h 84"/>
                  <a:gd name="T26" fmla="*/ 0 w 57"/>
                  <a:gd name="T27" fmla="*/ 33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84"/>
                  <a:gd name="T44" fmla="*/ 57 w 57"/>
                  <a:gd name="T45" fmla="*/ 84 h 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84">
                    <a:moveTo>
                      <a:pt x="0" y="33"/>
                    </a:moveTo>
                    <a:lnTo>
                      <a:pt x="0" y="33"/>
                    </a:lnTo>
                    <a:lnTo>
                      <a:pt x="11" y="0"/>
                    </a:lnTo>
                    <a:lnTo>
                      <a:pt x="30" y="1"/>
                    </a:lnTo>
                    <a:lnTo>
                      <a:pt x="35" y="23"/>
                    </a:lnTo>
                    <a:lnTo>
                      <a:pt x="20" y="45"/>
                    </a:lnTo>
                    <a:lnTo>
                      <a:pt x="23" y="58"/>
                    </a:lnTo>
                    <a:lnTo>
                      <a:pt x="53" y="66"/>
                    </a:lnTo>
                    <a:lnTo>
                      <a:pt x="56" y="83"/>
                    </a:lnTo>
                    <a:lnTo>
                      <a:pt x="38" y="66"/>
                    </a:lnTo>
                    <a:lnTo>
                      <a:pt x="38" y="74"/>
                    </a:lnTo>
                    <a:lnTo>
                      <a:pt x="11" y="66"/>
                    </a:lnTo>
                    <a:lnTo>
                      <a:pt x="0" y="3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56" name="Freeform 1155">
                <a:extLst>
                  <a:ext uri="{FF2B5EF4-FFF2-40B4-BE49-F238E27FC236}">
                    <a16:creationId xmlns:a16="http://schemas.microsoft.com/office/drawing/2014/main" id="{CDD344E9-C73C-1363-54ED-E7C7C9D83199}"/>
                  </a:ext>
                </a:extLst>
              </p:cNvPr>
              <p:cNvSpPr>
                <a:spLocks noChangeAspect="1"/>
              </p:cNvSpPr>
              <p:nvPr/>
            </p:nvSpPr>
            <p:spPr bwMode="gray">
              <a:xfrm>
                <a:off x="7332021" y="4357286"/>
                <a:ext cx="30769" cy="35390"/>
              </a:xfrm>
              <a:custGeom>
                <a:avLst/>
                <a:gdLst>
                  <a:gd name="T0" fmla="*/ 0 w 17"/>
                  <a:gd name="T1" fmla="*/ 0 h 18"/>
                  <a:gd name="T2" fmla="*/ 0 w 17"/>
                  <a:gd name="T3" fmla="*/ 0 h 18"/>
                  <a:gd name="T4" fmla="*/ 8 w 17"/>
                  <a:gd name="T5" fmla="*/ 0 h 18"/>
                  <a:gd name="T6" fmla="*/ 16 w 17"/>
                  <a:gd name="T7" fmla="*/ 3 h 18"/>
                  <a:gd name="T8" fmla="*/ 12 w 17"/>
                  <a:gd name="T9" fmla="*/ 17 h 18"/>
                  <a:gd name="T10" fmla="*/ 0 w 17"/>
                  <a:gd name="T11" fmla="*/ 0 h 18"/>
                  <a:gd name="T12" fmla="*/ 0 w 17"/>
                  <a:gd name="T13" fmla="*/ 0 h 18"/>
                  <a:gd name="T14" fmla="*/ 0 60000 65536"/>
                  <a:gd name="T15" fmla="*/ 0 60000 65536"/>
                  <a:gd name="T16" fmla="*/ 0 60000 65536"/>
                  <a:gd name="T17" fmla="*/ 0 60000 65536"/>
                  <a:gd name="T18" fmla="*/ 0 60000 65536"/>
                  <a:gd name="T19" fmla="*/ 0 60000 65536"/>
                  <a:gd name="T20" fmla="*/ 0 60000 65536"/>
                  <a:gd name="T21" fmla="*/ 0 w 17"/>
                  <a:gd name="T22" fmla="*/ 0 h 18"/>
                  <a:gd name="T23" fmla="*/ 17 w 1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8">
                    <a:moveTo>
                      <a:pt x="0" y="0"/>
                    </a:moveTo>
                    <a:lnTo>
                      <a:pt x="0" y="0"/>
                    </a:lnTo>
                    <a:lnTo>
                      <a:pt x="8" y="0"/>
                    </a:lnTo>
                    <a:lnTo>
                      <a:pt x="16" y="3"/>
                    </a:lnTo>
                    <a:lnTo>
                      <a:pt x="12" y="17"/>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57" name="Freeform 1156">
                <a:extLst>
                  <a:ext uri="{FF2B5EF4-FFF2-40B4-BE49-F238E27FC236}">
                    <a16:creationId xmlns:a16="http://schemas.microsoft.com/office/drawing/2014/main" id="{BB993B28-DABB-16F5-1965-770CF6587D4C}"/>
                  </a:ext>
                </a:extLst>
              </p:cNvPr>
              <p:cNvSpPr>
                <a:spLocks noChangeAspect="1"/>
              </p:cNvSpPr>
              <p:nvPr/>
            </p:nvSpPr>
            <p:spPr bwMode="gray">
              <a:xfrm>
                <a:off x="7371841" y="4398573"/>
                <a:ext cx="27150" cy="43255"/>
              </a:xfrm>
              <a:custGeom>
                <a:avLst/>
                <a:gdLst>
                  <a:gd name="T0" fmla="*/ 0 w 15"/>
                  <a:gd name="T1" fmla="*/ 0 h 22"/>
                  <a:gd name="T2" fmla="*/ 0 w 15"/>
                  <a:gd name="T3" fmla="*/ 0 h 22"/>
                  <a:gd name="T4" fmla="*/ 1 w 15"/>
                  <a:gd name="T5" fmla="*/ 21 h 22"/>
                  <a:gd name="T6" fmla="*/ 14 w 15"/>
                  <a:gd name="T7" fmla="*/ 12 h 22"/>
                  <a:gd name="T8" fmla="*/ 0 w 15"/>
                  <a:gd name="T9" fmla="*/ 0 h 22"/>
                  <a:gd name="T10" fmla="*/ 0 w 15"/>
                  <a:gd name="T11" fmla="*/ 0 h 22"/>
                  <a:gd name="T12" fmla="*/ 0 60000 65536"/>
                  <a:gd name="T13" fmla="*/ 0 60000 65536"/>
                  <a:gd name="T14" fmla="*/ 0 60000 65536"/>
                  <a:gd name="T15" fmla="*/ 0 60000 65536"/>
                  <a:gd name="T16" fmla="*/ 0 60000 65536"/>
                  <a:gd name="T17" fmla="*/ 0 60000 65536"/>
                  <a:gd name="T18" fmla="*/ 0 w 15"/>
                  <a:gd name="T19" fmla="*/ 0 h 22"/>
                  <a:gd name="T20" fmla="*/ 15 w 1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5" h="22">
                    <a:moveTo>
                      <a:pt x="0" y="0"/>
                    </a:moveTo>
                    <a:lnTo>
                      <a:pt x="0" y="0"/>
                    </a:lnTo>
                    <a:lnTo>
                      <a:pt x="1" y="21"/>
                    </a:lnTo>
                    <a:lnTo>
                      <a:pt x="14" y="12"/>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58" name="Freeform 1157">
                <a:extLst>
                  <a:ext uri="{FF2B5EF4-FFF2-40B4-BE49-F238E27FC236}">
                    <a16:creationId xmlns:a16="http://schemas.microsoft.com/office/drawing/2014/main" id="{A6341891-8C13-9649-28E6-EB9CA83DED7A}"/>
                  </a:ext>
                </a:extLst>
              </p:cNvPr>
              <p:cNvSpPr>
                <a:spLocks noChangeAspect="1"/>
              </p:cNvSpPr>
              <p:nvPr/>
            </p:nvSpPr>
            <p:spPr bwMode="gray">
              <a:xfrm>
                <a:off x="7373652" y="4457558"/>
                <a:ext cx="108598" cy="112067"/>
              </a:xfrm>
              <a:custGeom>
                <a:avLst/>
                <a:gdLst>
                  <a:gd name="T0" fmla="*/ 0 w 60"/>
                  <a:gd name="T1" fmla="*/ 38 h 57"/>
                  <a:gd name="T2" fmla="*/ 0 w 60"/>
                  <a:gd name="T3" fmla="*/ 38 h 57"/>
                  <a:gd name="T4" fmla="*/ 13 w 60"/>
                  <a:gd name="T5" fmla="*/ 18 h 57"/>
                  <a:gd name="T6" fmla="*/ 28 w 60"/>
                  <a:gd name="T7" fmla="*/ 22 h 57"/>
                  <a:gd name="T8" fmla="*/ 49 w 60"/>
                  <a:gd name="T9" fmla="*/ 0 h 57"/>
                  <a:gd name="T10" fmla="*/ 59 w 60"/>
                  <a:gd name="T11" fmla="*/ 13 h 57"/>
                  <a:gd name="T12" fmla="*/ 58 w 60"/>
                  <a:gd name="T13" fmla="*/ 46 h 57"/>
                  <a:gd name="T14" fmla="*/ 53 w 60"/>
                  <a:gd name="T15" fmla="*/ 32 h 57"/>
                  <a:gd name="T16" fmla="*/ 47 w 60"/>
                  <a:gd name="T17" fmla="*/ 56 h 57"/>
                  <a:gd name="T18" fmla="*/ 32 w 60"/>
                  <a:gd name="T19" fmla="*/ 50 h 57"/>
                  <a:gd name="T20" fmla="*/ 23 w 60"/>
                  <a:gd name="T21" fmla="*/ 25 h 57"/>
                  <a:gd name="T22" fmla="*/ 0 w 60"/>
                  <a:gd name="T23" fmla="*/ 38 h 57"/>
                  <a:gd name="T24" fmla="*/ 0 w 60"/>
                  <a:gd name="T25" fmla="*/ 38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57"/>
                  <a:gd name="T41" fmla="*/ 60 w 60"/>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57">
                    <a:moveTo>
                      <a:pt x="0" y="38"/>
                    </a:moveTo>
                    <a:lnTo>
                      <a:pt x="0" y="38"/>
                    </a:lnTo>
                    <a:lnTo>
                      <a:pt x="13" y="18"/>
                    </a:lnTo>
                    <a:lnTo>
                      <a:pt x="28" y="22"/>
                    </a:lnTo>
                    <a:lnTo>
                      <a:pt x="49" y="0"/>
                    </a:lnTo>
                    <a:lnTo>
                      <a:pt x="59" y="13"/>
                    </a:lnTo>
                    <a:lnTo>
                      <a:pt x="58" y="46"/>
                    </a:lnTo>
                    <a:lnTo>
                      <a:pt x="53" y="32"/>
                    </a:lnTo>
                    <a:lnTo>
                      <a:pt x="47" y="56"/>
                    </a:lnTo>
                    <a:lnTo>
                      <a:pt x="32" y="50"/>
                    </a:lnTo>
                    <a:lnTo>
                      <a:pt x="23" y="25"/>
                    </a:lnTo>
                    <a:lnTo>
                      <a:pt x="0" y="3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59" name="Freeform 1158">
                <a:extLst>
                  <a:ext uri="{FF2B5EF4-FFF2-40B4-BE49-F238E27FC236}">
                    <a16:creationId xmlns:a16="http://schemas.microsoft.com/office/drawing/2014/main" id="{C288AE5C-4320-9056-77E9-BC4CEEBC0CF1}"/>
                  </a:ext>
                </a:extLst>
              </p:cNvPr>
              <p:cNvSpPr>
                <a:spLocks noChangeAspect="1"/>
              </p:cNvSpPr>
              <p:nvPr/>
            </p:nvSpPr>
            <p:spPr bwMode="gray">
              <a:xfrm>
                <a:off x="7386321" y="4430030"/>
                <a:ext cx="25340" cy="47187"/>
              </a:xfrm>
              <a:custGeom>
                <a:avLst/>
                <a:gdLst>
                  <a:gd name="T0" fmla="*/ 0 w 14"/>
                  <a:gd name="T1" fmla="*/ 14 h 24"/>
                  <a:gd name="T2" fmla="*/ 0 w 14"/>
                  <a:gd name="T3" fmla="*/ 14 h 24"/>
                  <a:gd name="T4" fmla="*/ 3 w 14"/>
                  <a:gd name="T5" fmla="*/ 10 h 24"/>
                  <a:gd name="T6" fmla="*/ 13 w 14"/>
                  <a:gd name="T7" fmla="*/ 0 h 24"/>
                  <a:gd name="T8" fmla="*/ 9 w 14"/>
                  <a:gd name="T9" fmla="*/ 23 h 24"/>
                  <a:gd name="T10" fmla="*/ 0 w 14"/>
                  <a:gd name="T11" fmla="*/ 14 h 24"/>
                  <a:gd name="T12" fmla="*/ 0 w 14"/>
                  <a:gd name="T13" fmla="*/ 14 h 24"/>
                  <a:gd name="T14" fmla="*/ 0 60000 65536"/>
                  <a:gd name="T15" fmla="*/ 0 60000 65536"/>
                  <a:gd name="T16" fmla="*/ 0 60000 65536"/>
                  <a:gd name="T17" fmla="*/ 0 60000 65536"/>
                  <a:gd name="T18" fmla="*/ 0 60000 65536"/>
                  <a:gd name="T19" fmla="*/ 0 60000 65536"/>
                  <a:gd name="T20" fmla="*/ 0 60000 65536"/>
                  <a:gd name="T21" fmla="*/ 0 w 14"/>
                  <a:gd name="T22" fmla="*/ 0 h 24"/>
                  <a:gd name="T23" fmla="*/ 14 w 1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24">
                    <a:moveTo>
                      <a:pt x="0" y="14"/>
                    </a:moveTo>
                    <a:lnTo>
                      <a:pt x="0" y="14"/>
                    </a:lnTo>
                    <a:lnTo>
                      <a:pt x="3" y="10"/>
                    </a:lnTo>
                    <a:lnTo>
                      <a:pt x="13" y="0"/>
                    </a:lnTo>
                    <a:lnTo>
                      <a:pt x="9" y="23"/>
                    </a:lnTo>
                    <a:lnTo>
                      <a:pt x="0" y="1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62" name="Freeform 1161">
                <a:extLst>
                  <a:ext uri="{FF2B5EF4-FFF2-40B4-BE49-F238E27FC236}">
                    <a16:creationId xmlns:a16="http://schemas.microsoft.com/office/drawing/2014/main" id="{407C17B2-6B84-B401-3FC5-47D470B4DC62}"/>
                  </a:ext>
                </a:extLst>
              </p:cNvPr>
              <p:cNvSpPr>
                <a:spLocks noChangeAspect="1"/>
              </p:cNvSpPr>
              <p:nvPr/>
            </p:nvSpPr>
            <p:spPr bwMode="gray">
              <a:xfrm>
                <a:off x="5519505" y="2485098"/>
                <a:ext cx="50277" cy="24990"/>
              </a:xfrm>
              <a:custGeom>
                <a:avLst/>
                <a:gdLst>
                  <a:gd name="T0" fmla="*/ 0 w 28"/>
                  <a:gd name="T1" fmla="*/ 15 h 16"/>
                  <a:gd name="T2" fmla="*/ 0 w 28"/>
                  <a:gd name="T3" fmla="*/ 15 h 16"/>
                  <a:gd name="T4" fmla="*/ 8 w 28"/>
                  <a:gd name="T5" fmla="*/ 0 h 16"/>
                  <a:gd name="T6" fmla="*/ 27 w 28"/>
                  <a:gd name="T7" fmla="*/ 8 h 16"/>
                  <a:gd name="T8" fmla="*/ 0 w 28"/>
                  <a:gd name="T9" fmla="*/ 15 h 16"/>
                  <a:gd name="T10" fmla="*/ 0 w 28"/>
                  <a:gd name="T11" fmla="*/ 15 h 16"/>
                  <a:gd name="T12" fmla="*/ 0 60000 65536"/>
                  <a:gd name="T13" fmla="*/ 0 60000 65536"/>
                  <a:gd name="T14" fmla="*/ 0 60000 65536"/>
                  <a:gd name="T15" fmla="*/ 0 60000 65536"/>
                  <a:gd name="T16" fmla="*/ 0 60000 65536"/>
                  <a:gd name="T17" fmla="*/ 0 60000 65536"/>
                  <a:gd name="T18" fmla="*/ 0 w 28"/>
                  <a:gd name="T19" fmla="*/ 0 h 16"/>
                  <a:gd name="T20" fmla="*/ 28 w 28"/>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8" h="16">
                    <a:moveTo>
                      <a:pt x="0" y="15"/>
                    </a:moveTo>
                    <a:lnTo>
                      <a:pt x="0" y="15"/>
                    </a:lnTo>
                    <a:lnTo>
                      <a:pt x="8" y="0"/>
                    </a:lnTo>
                    <a:lnTo>
                      <a:pt x="27" y="8"/>
                    </a:lnTo>
                    <a:lnTo>
                      <a:pt x="0" y="1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63" name="Freeform 1162">
                <a:extLst>
                  <a:ext uri="{FF2B5EF4-FFF2-40B4-BE49-F238E27FC236}">
                    <a16:creationId xmlns:a16="http://schemas.microsoft.com/office/drawing/2014/main" id="{9B982E86-CFF1-0DE5-B8BA-963A8FE2EFC6}"/>
                  </a:ext>
                </a:extLst>
              </p:cNvPr>
              <p:cNvSpPr>
                <a:spLocks noChangeAspect="1"/>
              </p:cNvSpPr>
              <p:nvPr/>
            </p:nvSpPr>
            <p:spPr bwMode="gray">
              <a:xfrm>
                <a:off x="5602655" y="2299761"/>
                <a:ext cx="156634" cy="122864"/>
              </a:xfrm>
              <a:custGeom>
                <a:avLst/>
                <a:gdLst>
                  <a:gd name="T0" fmla="*/ 0 w 84"/>
                  <a:gd name="T1" fmla="*/ 30 h 63"/>
                  <a:gd name="T2" fmla="*/ 0 w 84"/>
                  <a:gd name="T3" fmla="*/ 30 h 63"/>
                  <a:gd name="T4" fmla="*/ 7 w 84"/>
                  <a:gd name="T5" fmla="*/ 44 h 63"/>
                  <a:gd name="T6" fmla="*/ 16 w 84"/>
                  <a:gd name="T7" fmla="*/ 39 h 63"/>
                  <a:gd name="T8" fmla="*/ 26 w 84"/>
                  <a:gd name="T9" fmla="*/ 48 h 63"/>
                  <a:gd name="T10" fmla="*/ 34 w 84"/>
                  <a:gd name="T11" fmla="*/ 44 h 63"/>
                  <a:gd name="T12" fmla="*/ 31 w 84"/>
                  <a:gd name="T13" fmla="*/ 60 h 63"/>
                  <a:gd name="T14" fmla="*/ 83 w 84"/>
                  <a:gd name="T15" fmla="*/ 62 h 63"/>
                  <a:gd name="T16" fmla="*/ 63 w 84"/>
                  <a:gd name="T17" fmla="*/ 51 h 63"/>
                  <a:gd name="T18" fmla="*/ 53 w 84"/>
                  <a:gd name="T19" fmla="*/ 32 h 63"/>
                  <a:gd name="T20" fmla="*/ 54 w 84"/>
                  <a:gd name="T21" fmla="*/ 11 h 63"/>
                  <a:gd name="T22" fmla="*/ 67 w 84"/>
                  <a:gd name="T23" fmla="*/ 0 h 63"/>
                  <a:gd name="T24" fmla="*/ 22 w 84"/>
                  <a:gd name="T25" fmla="*/ 4 h 63"/>
                  <a:gd name="T26" fmla="*/ 11 w 84"/>
                  <a:gd name="T27" fmla="*/ 30 h 63"/>
                  <a:gd name="T28" fmla="*/ 0 w 84"/>
                  <a:gd name="T29" fmla="*/ 30 h 63"/>
                  <a:gd name="T30" fmla="*/ 0 w 84"/>
                  <a:gd name="T31" fmla="*/ 30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63"/>
                  <a:gd name="T50" fmla="*/ 84 w 84"/>
                  <a:gd name="T51" fmla="*/ 63 h 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63">
                    <a:moveTo>
                      <a:pt x="0" y="30"/>
                    </a:moveTo>
                    <a:lnTo>
                      <a:pt x="0" y="30"/>
                    </a:lnTo>
                    <a:lnTo>
                      <a:pt x="7" y="44"/>
                    </a:lnTo>
                    <a:lnTo>
                      <a:pt x="16" y="39"/>
                    </a:lnTo>
                    <a:lnTo>
                      <a:pt x="26" y="48"/>
                    </a:lnTo>
                    <a:lnTo>
                      <a:pt x="34" y="44"/>
                    </a:lnTo>
                    <a:lnTo>
                      <a:pt x="31" y="60"/>
                    </a:lnTo>
                    <a:lnTo>
                      <a:pt x="83" y="62"/>
                    </a:lnTo>
                    <a:lnTo>
                      <a:pt x="63" y="51"/>
                    </a:lnTo>
                    <a:lnTo>
                      <a:pt x="53" y="32"/>
                    </a:lnTo>
                    <a:lnTo>
                      <a:pt x="54" y="11"/>
                    </a:lnTo>
                    <a:lnTo>
                      <a:pt x="67" y="0"/>
                    </a:lnTo>
                    <a:lnTo>
                      <a:pt x="22" y="4"/>
                    </a:lnTo>
                    <a:lnTo>
                      <a:pt x="11" y="30"/>
                    </a:lnTo>
                    <a:lnTo>
                      <a:pt x="0" y="3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77" name="Freeform 102">
                <a:extLst>
                  <a:ext uri="{FF2B5EF4-FFF2-40B4-BE49-F238E27FC236}">
                    <a16:creationId xmlns:a16="http://schemas.microsoft.com/office/drawing/2014/main" id="{4E63739C-578F-A1F6-3A03-F3AA6B37CC5B}"/>
                  </a:ext>
                </a:extLst>
              </p:cNvPr>
              <p:cNvSpPr>
                <a:spLocks noChangeAspect="1"/>
              </p:cNvSpPr>
              <p:nvPr/>
            </p:nvSpPr>
            <p:spPr bwMode="gray">
              <a:xfrm>
                <a:off x="6760965" y="4157298"/>
                <a:ext cx="203044" cy="412323"/>
              </a:xfrm>
              <a:custGeom>
                <a:avLst/>
                <a:gdLst>
                  <a:gd name="T0" fmla="*/ 0 w 109"/>
                  <a:gd name="T1" fmla="*/ 33 h 209"/>
                  <a:gd name="T2" fmla="*/ 0 w 109"/>
                  <a:gd name="T3" fmla="*/ 33 h 209"/>
                  <a:gd name="T4" fmla="*/ 7 w 109"/>
                  <a:gd name="T5" fmla="*/ 17 h 209"/>
                  <a:gd name="T6" fmla="*/ 36 w 109"/>
                  <a:gd name="T7" fmla="*/ 0 h 209"/>
                  <a:gd name="T8" fmla="*/ 49 w 109"/>
                  <a:gd name="T9" fmla="*/ 16 h 209"/>
                  <a:gd name="T10" fmla="*/ 45 w 109"/>
                  <a:gd name="T11" fmla="*/ 44 h 209"/>
                  <a:gd name="T12" fmla="*/ 80 w 109"/>
                  <a:gd name="T13" fmla="*/ 32 h 209"/>
                  <a:gd name="T14" fmla="*/ 95 w 109"/>
                  <a:gd name="T15" fmla="*/ 44 h 209"/>
                  <a:gd name="T16" fmla="*/ 108 w 109"/>
                  <a:gd name="T17" fmla="*/ 72 h 209"/>
                  <a:gd name="T18" fmla="*/ 103 w 109"/>
                  <a:gd name="T19" fmla="*/ 89 h 209"/>
                  <a:gd name="T20" fmla="*/ 77 w 109"/>
                  <a:gd name="T21" fmla="*/ 88 h 209"/>
                  <a:gd name="T22" fmla="*/ 67 w 109"/>
                  <a:gd name="T23" fmla="*/ 96 h 209"/>
                  <a:gd name="T24" fmla="*/ 72 w 109"/>
                  <a:gd name="T25" fmla="*/ 125 h 209"/>
                  <a:gd name="T26" fmla="*/ 37 w 109"/>
                  <a:gd name="T27" fmla="*/ 100 h 209"/>
                  <a:gd name="T28" fmla="*/ 22 w 109"/>
                  <a:gd name="T29" fmla="*/ 145 h 209"/>
                  <a:gd name="T30" fmla="*/ 39 w 109"/>
                  <a:gd name="T31" fmla="*/ 185 h 209"/>
                  <a:gd name="T32" fmla="*/ 63 w 109"/>
                  <a:gd name="T33" fmla="*/ 200 h 209"/>
                  <a:gd name="T34" fmla="*/ 50 w 109"/>
                  <a:gd name="T35" fmla="*/ 208 h 209"/>
                  <a:gd name="T36" fmla="*/ 47 w 109"/>
                  <a:gd name="T37" fmla="*/ 195 h 209"/>
                  <a:gd name="T38" fmla="*/ 37 w 109"/>
                  <a:gd name="T39" fmla="*/ 195 h 209"/>
                  <a:gd name="T40" fmla="*/ 10 w 109"/>
                  <a:gd name="T41" fmla="*/ 173 h 209"/>
                  <a:gd name="T42" fmla="*/ 15 w 109"/>
                  <a:gd name="T43" fmla="*/ 146 h 209"/>
                  <a:gd name="T44" fmla="*/ 29 w 109"/>
                  <a:gd name="T45" fmla="*/ 122 h 209"/>
                  <a:gd name="T46" fmla="*/ 10 w 109"/>
                  <a:gd name="T47" fmla="*/ 82 h 209"/>
                  <a:gd name="T48" fmla="*/ 16 w 109"/>
                  <a:gd name="T49" fmla="*/ 64 h 209"/>
                  <a:gd name="T50" fmla="*/ 0 w 109"/>
                  <a:gd name="T51" fmla="*/ 33 h 209"/>
                  <a:gd name="T52" fmla="*/ 0 w 109"/>
                  <a:gd name="T53" fmla="*/ 33 h 20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9"/>
                  <a:gd name="T82" fmla="*/ 0 h 209"/>
                  <a:gd name="T83" fmla="*/ 109 w 109"/>
                  <a:gd name="T84" fmla="*/ 209 h 20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9" h="209">
                    <a:moveTo>
                      <a:pt x="0" y="33"/>
                    </a:moveTo>
                    <a:lnTo>
                      <a:pt x="0" y="33"/>
                    </a:lnTo>
                    <a:lnTo>
                      <a:pt x="7" y="17"/>
                    </a:lnTo>
                    <a:lnTo>
                      <a:pt x="36" y="0"/>
                    </a:lnTo>
                    <a:lnTo>
                      <a:pt x="49" y="16"/>
                    </a:lnTo>
                    <a:lnTo>
                      <a:pt x="45" y="44"/>
                    </a:lnTo>
                    <a:lnTo>
                      <a:pt x="80" y="32"/>
                    </a:lnTo>
                    <a:lnTo>
                      <a:pt x="95" y="44"/>
                    </a:lnTo>
                    <a:lnTo>
                      <a:pt x="108" y="72"/>
                    </a:lnTo>
                    <a:lnTo>
                      <a:pt x="103" y="89"/>
                    </a:lnTo>
                    <a:lnTo>
                      <a:pt x="77" y="88"/>
                    </a:lnTo>
                    <a:lnTo>
                      <a:pt x="67" y="96"/>
                    </a:lnTo>
                    <a:lnTo>
                      <a:pt x="72" y="125"/>
                    </a:lnTo>
                    <a:lnTo>
                      <a:pt x="37" y="100"/>
                    </a:lnTo>
                    <a:lnTo>
                      <a:pt x="22" y="145"/>
                    </a:lnTo>
                    <a:lnTo>
                      <a:pt x="39" y="185"/>
                    </a:lnTo>
                    <a:lnTo>
                      <a:pt x="63" y="200"/>
                    </a:lnTo>
                    <a:lnTo>
                      <a:pt x="50" y="208"/>
                    </a:lnTo>
                    <a:lnTo>
                      <a:pt x="47" y="195"/>
                    </a:lnTo>
                    <a:lnTo>
                      <a:pt x="37" y="195"/>
                    </a:lnTo>
                    <a:lnTo>
                      <a:pt x="10" y="173"/>
                    </a:lnTo>
                    <a:lnTo>
                      <a:pt x="15" y="146"/>
                    </a:lnTo>
                    <a:lnTo>
                      <a:pt x="29" y="122"/>
                    </a:lnTo>
                    <a:lnTo>
                      <a:pt x="10" y="82"/>
                    </a:lnTo>
                    <a:lnTo>
                      <a:pt x="16" y="64"/>
                    </a:lnTo>
                    <a:lnTo>
                      <a:pt x="0" y="3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78" name="Freeform 103">
                <a:extLst>
                  <a:ext uri="{FF2B5EF4-FFF2-40B4-BE49-F238E27FC236}">
                    <a16:creationId xmlns:a16="http://schemas.microsoft.com/office/drawing/2014/main" id="{BD13C993-31E0-480D-20CC-51596F7F0863}"/>
                  </a:ext>
                </a:extLst>
              </p:cNvPr>
              <p:cNvSpPr>
                <a:spLocks noChangeAspect="1"/>
              </p:cNvSpPr>
              <p:nvPr/>
            </p:nvSpPr>
            <p:spPr bwMode="gray">
              <a:xfrm>
                <a:off x="4972257" y="3524237"/>
                <a:ext cx="464098" cy="193668"/>
              </a:xfrm>
              <a:custGeom>
                <a:avLst/>
                <a:gdLst>
                  <a:gd name="T0" fmla="*/ 0 w 252"/>
                  <a:gd name="T1" fmla="*/ 33 h 99"/>
                  <a:gd name="T2" fmla="*/ 0 w 252"/>
                  <a:gd name="T3" fmla="*/ 33 h 99"/>
                  <a:gd name="T4" fmla="*/ 11 w 252"/>
                  <a:gd name="T5" fmla="*/ 58 h 99"/>
                  <a:gd name="T6" fmla="*/ 1 w 252"/>
                  <a:gd name="T7" fmla="*/ 61 h 99"/>
                  <a:gd name="T8" fmla="*/ 11 w 252"/>
                  <a:gd name="T9" fmla="*/ 65 h 99"/>
                  <a:gd name="T10" fmla="*/ 15 w 252"/>
                  <a:gd name="T11" fmla="*/ 81 h 99"/>
                  <a:gd name="T12" fmla="*/ 29 w 252"/>
                  <a:gd name="T13" fmla="*/ 79 h 99"/>
                  <a:gd name="T14" fmla="*/ 15 w 252"/>
                  <a:gd name="T15" fmla="*/ 86 h 99"/>
                  <a:gd name="T16" fmla="*/ 31 w 252"/>
                  <a:gd name="T17" fmla="*/ 83 h 99"/>
                  <a:gd name="T18" fmla="*/ 48 w 252"/>
                  <a:gd name="T19" fmla="*/ 93 h 99"/>
                  <a:gd name="T20" fmla="*/ 64 w 252"/>
                  <a:gd name="T21" fmla="*/ 82 h 99"/>
                  <a:gd name="T22" fmla="*/ 89 w 252"/>
                  <a:gd name="T23" fmla="*/ 96 h 99"/>
                  <a:gd name="T24" fmla="*/ 132 w 252"/>
                  <a:gd name="T25" fmla="*/ 82 h 99"/>
                  <a:gd name="T26" fmla="*/ 131 w 252"/>
                  <a:gd name="T27" fmla="*/ 98 h 99"/>
                  <a:gd name="T28" fmla="*/ 139 w 252"/>
                  <a:gd name="T29" fmla="*/ 82 h 99"/>
                  <a:gd name="T30" fmla="*/ 221 w 252"/>
                  <a:gd name="T31" fmla="*/ 79 h 99"/>
                  <a:gd name="T32" fmla="*/ 251 w 252"/>
                  <a:gd name="T33" fmla="*/ 77 h 99"/>
                  <a:gd name="T34" fmla="*/ 242 w 252"/>
                  <a:gd name="T35" fmla="*/ 43 h 99"/>
                  <a:gd name="T36" fmla="*/ 249 w 252"/>
                  <a:gd name="T37" fmla="*/ 36 h 99"/>
                  <a:gd name="T38" fmla="*/ 223 w 252"/>
                  <a:gd name="T39" fmla="*/ 7 h 99"/>
                  <a:gd name="T40" fmla="*/ 206 w 252"/>
                  <a:gd name="T41" fmla="*/ 7 h 99"/>
                  <a:gd name="T42" fmla="*/ 161 w 252"/>
                  <a:gd name="T43" fmla="*/ 19 h 99"/>
                  <a:gd name="T44" fmla="*/ 121 w 252"/>
                  <a:gd name="T45" fmla="*/ 0 h 99"/>
                  <a:gd name="T46" fmla="*/ 96 w 252"/>
                  <a:gd name="T47" fmla="*/ 1 h 99"/>
                  <a:gd name="T48" fmla="*/ 65 w 252"/>
                  <a:gd name="T49" fmla="*/ 18 h 99"/>
                  <a:gd name="T50" fmla="*/ 39 w 252"/>
                  <a:gd name="T51" fmla="*/ 13 h 99"/>
                  <a:gd name="T52" fmla="*/ 47 w 252"/>
                  <a:gd name="T53" fmla="*/ 22 h 99"/>
                  <a:gd name="T54" fmla="*/ 0 w 252"/>
                  <a:gd name="T55" fmla="*/ 33 h 99"/>
                  <a:gd name="T56" fmla="*/ 0 w 252"/>
                  <a:gd name="T57" fmla="*/ 33 h 9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52"/>
                  <a:gd name="T88" fmla="*/ 0 h 99"/>
                  <a:gd name="T89" fmla="*/ 252 w 252"/>
                  <a:gd name="T90" fmla="*/ 99 h 9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52" h="99">
                    <a:moveTo>
                      <a:pt x="0" y="33"/>
                    </a:moveTo>
                    <a:lnTo>
                      <a:pt x="0" y="33"/>
                    </a:lnTo>
                    <a:lnTo>
                      <a:pt x="11" y="58"/>
                    </a:lnTo>
                    <a:lnTo>
                      <a:pt x="1" y="61"/>
                    </a:lnTo>
                    <a:lnTo>
                      <a:pt x="11" y="65"/>
                    </a:lnTo>
                    <a:lnTo>
                      <a:pt x="15" y="81"/>
                    </a:lnTo>
                    <a:lnTo>
                      <a:pt x="29" y="79"/>
                    </a:lnTo>
                    <a:lnTo>
                      <a:pt x="15" y="86"/>
                    </a:lnTo>
                    <a:lnTo>
                      <a:pt x="31" y="83"/>
                    </a:lnTo>
                    <a:lnTo>
                      <a:pt x="48" y="93"/>
                    </a:lnTo>
                    <a:lnTo>
                      <a:pt x="64" y="82"/>
                    </a:lnTo>
                    <a:lnTo>
                      <a:pt x="89" y="96"/>
                    </a:lnTo>
                    <a:lnTo>
                      <a:pt x="132" y="82"/>
                    </a:lnTo>
                    <a:lnTo>
                      <a:pt x="131" y="98"/>
                    </a:lnTo>
                    <a:lnTo>
                      <a:pt x="139" y="82"/>
                    </a:lnTo>
                    <a:lnTo>
                      <a:pt x="221" y="79"/>
                    </a:lnTo>
                    <a:lnTo>
                      <a:pt x="251" y="77"/>
                    </a:lnTo>
                    <a:lnTo>
                      <a:pt x="242" y="43"/>
                    </a:lnTo>
                    <a:lnTo>
                      <a:pt x="249" y="36"/>
                    </a:lnTo>
                    <a:lnTo>
                      <a:pt x="223" y="7"/>
                    </a:lnTo>
                    <a:lnTo>
                      <a:pt x="206" y="7"/>
                    </a:lnTo>
                    <a:lnTo>
                      <a:pt x="161" y="19"/>
                    </a:lnTo>
                    <a:lnTo>
                      <a:pt x="121" y="0"/>
                    </a:lnTo>
                    <a:lnTo>
                      <a:pt x="96" y="1"/>
                    </a:lnTo>
                    <a:lnTo>
                      <a:pt x="65" y="18"/>
                    </a:lnTo>
                    <a:lnTo>
                      <a:pt x="39" y="13"/>
                    </a:lnTo>
                    <a:lnTo>
                      <a:pt x="47" y="22"/>
                    </a:lnTo>
                    <a:lnTo>
                      <a:pt x="0" y="3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82" name="Freeform 108">
                <a:extLst>
                  <a:ext uri="{FF2B5EF4-FFF2-40B4-BE49-F238E27FC236}">
                    <a16:creationId xmlns:a16="http://schemas.microsoft.com/office/drawing/2014/main" id="{E74649D2-E153-695A-F168-7A548D1B7CB3}"/>
                  </a:ext>
                </a:extLst>
              </p:cNvPr>
              <p:cNvSpPr>
                <a:spLocks noChangeAspect="1"/>
              </p:cNvSpPr>
              <p:nvPr/>
            </p:nvSpPr>
            <p:spPr bwMode="gray">
              <a:xfrm>
                <a:off x="849462" y="2897598"/>
                <a:ext cx="202292" cy="195043"/>
              </a:xfrm>
              <a:custGeom>
                <a:avLst/>
                <a:gdLst>
                  <a:gd name="T0" fmla="*/ 0 w 110"/>
                  <a:gd name="T1" fmla="*/ 10 h 99"/>
                  <a:gd name="T2" fmla="*/ 0 w 110"/>
                  <a:gd name="T3" fmla="*/ 10 h 99"/>
                  <a:gd name="T4" fmla="*/ 4 w 110"/>
                  <a:gd name="T5" fmla="*/ 24 h 99"/>
                  <a:gd name="T6" fmla="*/ 19 w 110"/>
                  <a:gd name="T7" fmla="*/ 30 h 99"/>
                  <a:gd name="T8" fmla="*/ 26 w 110"/>
                  <a:gd name="T9" fmla="*/ 25 h 99"/>
                  <a:gd name="T10" fmla="*/ 13 w 110"/>
                  <a:gd name="T11" fmla="*/ 18 h 99"/>
                  <a:gd name="T12" fmla="*/ 26 w 110"/>
                  <a:gd name="T13" fmla="*/ 18 h 99"/>
                  <a:gd name="T14" fmla="*/ 37 w 110"/>
                  <a:gd name="T15" fmla="*/ 30 h 99"/>
                  <a:gd name="T16" fmla="*/ 34 w 110"/>
                  <a:gd name="T17" fmla="*/ 9 h 99"/>
                  <a:gd name="T18" fmla="*/ 43 w 110"/>
                  <a:gd name="T19" fmla="*/ 28 h 99"/>
                  <a:gd name="T20" fmla="*/ 66 w 110"/>
                  <a:gd name="T21" fmla="*/ 39 h 99"/>
                  <a:gd name="T22" fmla="*/ 62 w 110"/>
                  <a:gd name="T23" fmla="*/ 52 h 99"/>
                  <a:gd name="T24" fmla="*/ 88 w 110"/>
                  <a:gd name="T25" fmla="*/ 69 h 99"/>
                  <a:gd name="T26" fmla="*/ 81 w 110"/>
                  <a:gd name="T27" fmla="*/ 83 h 99"/>
                  <a:gd name="T28" fmla="*/ 95 w 110"/>
                  <a:gd name="T29" fmla="*/ 72 h 99"/>
                  <a:gd name="T30" fmla="*/ 97 w 110"/>
                  <a:gd name="T31" fmla="*/ 98 h 99"/>
                  <a:gd name="T32" fmla="*/ 108 w 110"/>
                  <a:gd name="T33" fmla="*/ 93 h 99"/>
                  <a:gd name="T34" fmla="*/ 109 w 110"/>
                  <a:gd name="T35" fmla="*/ 74 h 99"/>
                  <a:gd name="T36" fmla="*/ 83 w 110"/>
                  <a:gd name="T37" fmla="*/ 63 h 99"/>
                  <a:gd name="T38" fmla="*/ 35 w 110"/>
                  <a:gd name="T39" fmla="*/ 0 h 99"/>
                  <a:gd name="T40" fmla="*/ 7 w 110"/>
                  <a:gd name="T41" fmla="*/ 18 h 99"/>
                  <a:gd name="T42" fmla="*/ 0 w 110"/>
                  <a:gd name="T43" fmla="*/ 10 h 99"/>
                  <a:gd name="T44" fmla="*/ 0 w 110"/>
                  <a:gd name="T45" fmla="*/ 10 h 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0"/>
                  <a:gd name="T70" fmla="*/ 0 h 99"/>
                  <a:gd name="T71" fmla="*/ 110 w 110"/>
                  <a:gd name="T72" fmla="*/ 99 h 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0" h="99">
                    <a:moveTo>
                      <a:pt x="0" y="10"/>
                    </a:moveTo>
                    <a:lnTo>
                      <a:pt x="0" y="10"/>
                    </a:lnTo>
                    <a:lnTo>
                      <a:pt x="4" y="24"/>
                    </a:lnTo>
                    <a:lnTo>
                      <a:pt x="19" y="30"/>
                    </a:lnTo>
                    <a:lnTo>
                      <a:pt x="26" y="25"/>
                    </a:lnTo>
                    <a:lnTo>
                      <a:pt x="13" y="18"/>
                    </a:lnTo>
                    <a:lnTo>
                      <a:pt x="26" y="18"/>
                    </a:lnTo>
                    <a:lnTo>
                      <a:pt x="37" y="30"/>
                    </a:lnTo>
                    <a:lnTo>
                      <a:pt x="34" y="9"/>
                    </a:lnTo>
                    <a:lnTo>
                      <a:pt x="43" y="28"/>
                    </a:lnTo>
                    <a:lnTo>
                      <a:pt x="66" y="39"/>
                    </a:lnTo>
                    <a:lnTo>
                      <a:pt x="62" y="52"/>
                    </a:lnTo>
                    <a:lnTo>
                      <a:pt x="88" y="69"/>
                    </a:lnTo>
                    <a:lnTo>
                      <a:pt x="81" y="83"/>
                    </a:lnTo>
                    <a:lnTo>
                      <a:pt x="95" y="72"/>
                    </a:lnTo>
                    <a:lnTo>
                      <a:pt x="97" y="98"/>
                    </a:lnTo>
                    <a:lnTo>
                      <a:pt x="108" y="93"/>
                    </a:lnTo>
                    <a:lnTo>
                      <a:pt x="109" y="74"/>
                    </a:lnTo>
                    <a:lnTo>
                      <a:pt x="83" y="63"/>
                    </a:lnTo>
                    <a:lnTo>
                      <a:pt x="35" y="0"/>
                    </a:lnTo>
                    <a:lnTo>
                      <a:pt x="7" y="18"/>
                    </a:lnTo>
                    <a:lnTo>
                      <a:pt x="0" y="1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83" name="Freeform 109">
                <a:extLst>
                  <a:ext uri="{FF2B5EF4-FFF2-40B4-BE49-F238E27FC236}">
                    <a16:creationId xmlns:a16="http://schemas.microsoft.com/office/drawing/2014/main" id="{0DEB51DF-255B-6899-C9EF-5CC6A8491A87}"/>
                  </a:ext>
                </a:extLst>
              </p:cNvPr>
              <p:cNvSpPr>
                <a:spLocks noChangeAspect="1"/>
              </p:cNvSpPr>
              <p:nvPr/>
            </p:nvSpPr>
            <p:spPr bwMode="gray">
              <a:xfrm>
                <a:off x="891758" y="2960641"/>
                <a:ext cx="36780" cy="31522"/>
              </a:xfrm>
              <a:custGeom>
                <a:avLst/>
                <a:gdLst>
                  <a:gd name="T0" fmla="*/ 0 w 20"/>
                  <a:gd name="T1" fmla="*/ 0 h 16"/>
                  <a:gd name="T2" fmla="*/ 0 w 20"/>
                  <a:gd name="T3" fmla="*/ 0 h 16"/>
                  <a:gd name="T4" fmla="*/ 6 w 20"/>
                  <a:gd name="T5" fmla="*/ 15 h 16"/>
                  <a:gd name="T6" fmla="*/ 7 w 20"/>
                  <a:gd name="T7" fmla="*/ 7 h 16"/>
                  <a:gd name="T8" fmla="*/ 19 w 20"/>
                  <a:gd name="T9" fmla="*/ 14 h 16"/>
                  <a:gd name="T10" fmla="*/ 8 w 20"/>
                  <a:gd name="T11" fmla="*/ 7 h 16"/>
                  <a:gd name="T12" fmla="*/ 18 w 20"/>
                  <a:gd name="T13" fmla="*/ 2 h 16"/>
                  <a:gd name="T14" fmla="*/ 0 w 20"/>
                  <a:gd name="T15" fmla="*/ 0 h 16"/>
                  <a:gd name="T16" fmla="*/ 0 w 20"/>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6"/>
                  <a:gd name="T29" fmla="*/ 20 w 20"/>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6">
                    <a:moveTo>
                      <a:pt x="0" y="0"/>
                    </a:moveTo>
                    <a:lnTo>
                      <a:pt x="0" y="0"/>
                    </a:lnTo>
                    <a:lnTo>
                      <a:pt x="6" y="15"/>
                    </a:lnTo>
                    <a:lnTo>
                      <a:pt x="7" y="7"/>
                    </a:lnTo>
                    <a:lnTo>
                      <a:pt x="19" y="14"/>
                    </a:lnTo>
                    <a:lnTo>
                      <a:pt x="8" y="7"/>
                    </a:lnTo>
                    <a:lnTo>
                      <a:pt x="18" y="2"/>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84" name="Freeform 110">
                <a:extLst>
                  <a:ext uri="{FF2B5EF4-FFF2-40B4-BE49-F238E27FC236}">
                    <a16:creationId xmlns:a16="http://schemas.microsoft.com/office/drawing/2014/main" id="{96B4695E-A5AB-0FEA-D4A1-620C2F40349D}"/>
                  </a:ext>
                </a:extLst>
              </p:cNvPr>
              <p:cNvSpPr>
                <a:spLocks noChangeAspect="1"/>
              </p:cNvSpPr>
              <p:nvPr/>
            </p:nvSpPr>
            <p:spPr bwMode="gray">
              <a:xfrm>
                <a:off x="908309" y="2986253"/>
                <a:ext cx="22069" cy="49253"/>
              </a:xfrm>
              <a:custGeom>
                <a:avLst/>
                <a:gdLst>
                  <a:gd name="T0" fmla="*/ 0 w 12"/>
                  <a:gd name="T1" fmla="*/ 0 h 25"/>
                  <a:gd name="T2" fmla="*/ 0 w 12"/>
                  <a:gd name="T3" fmla="*/ 0 h 25"/>
                  <a:gd name="T4" fmla="*/ 10 w 12"/>
                  <a:gd name="T5" fmla="*/ 4 h 25"/>
                  <a:gd name="T6" fmla="*/ 11 w 12"/>
                  <a:gd name="T7" fmla="*/ 24 h 25"/>
                  <a:gd name="T8" fmla="*/ 0 w 12"/>
                  <a:gd name="T9" fmla="*/ 0 h 25"/>
                  <a:gd name="T10" fmla="*/ 0 w 12"/>
                  <a:gd name="T11" fmla="*/ 0 h 25"/>
                  <a:gd name="T12" fmla="*/ 0 60000 65536"/>
                  <a:gd name="T13" fmla="*/ 0 60000 65536"/>
                  <a:gd name="T14" fmla="*/ 0 60000 65536"/>
                  <a:gd name="T15" fmla="*/ 0 60000 65536"/>
                  <a:gd name="T16" fmla="*/ 0 60000 65536"/>
                  <a:gd name="T17" fmla="*/ 0 60000 65536"/>
                  <a:gd name="T18" fmla="*/ 0 w 12"/>
                  <a:gd name="T19" fmla="*/ 0 h 25"/>
                  <a:gd name="T20" fmla="*/ 12 w 12"/>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12" h="25">
                    <a:moveTo>
                      <a:pt x="0" y="0"/>
                    </a:moveTo>
                    <a:lnTo>
                      <a:pt x="0" y="0"/>
                    </a:lnTo>
                    <a:lnTo>
                      <a:pt x="10" y="4"/>
                    </a:lnTo>
                    <a:lnTo>
                      <a:pt x="11" y="24"/>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85" name="Freeform 111">
                <a:extLst>
                  <a:ext uri="{FF2B5EF4-FFF2-40B4-BE49-F238E27FC236}">
                    <a16:creationId xmlns:a16="http://schemas.microsoft.com/office/drawing/2014/main" id="{D8C94C4B-1B18-2475-F4E5-ECA0F8243D90}"/>
                  </a:ext>
                </a:extLst>
              </p:cNvPr>
              <p:cNvSpPr>
                <a:spLocks noChangeAspect="1"/>
              </p:cNvSpPr>
              <p:nvPr/>
            </p:nvSpPr>
            <p:spPr bwMode="gray">
              <a:xfrm>
                <a:off x="930378" y="2962612"/>
                <a:ext cx="27585" cy="31522"/>
              </a:xfrm>
              <a:custGeom>
                <a:avLst/>
                <a:gdLst>
                  <a:gd name="T0" fmla="*/ 0 w 15"/>
                  <a:gd name="T1" fmla="*/ 0 h 16"/>
                  <a:gd name="T2" fmla="*/ 0 w 15"/>
                  <a:gd name="T3" fmla="*/ 0 h 16"/>
                  <a:gd name="T4" fmla="*/ 3 w 15"/>
                  <a:gd name="T5" fmla="*/ 15 h 16"/>
                  <a:gd name="T6" fmla="*/ 11 w 15"/>
                  <a:gd name="T7" fmla="*/ 15 h 16"/>
                  <a:gd name="T8" fmla="*/ 7 w 15"/>
                  <a:gd name="T9" fmla="*/ 2 h 16"/>
                  <a:gd name="T10" fmla="*/ 14 w 15"/>
                  <a:gd name="T11" fmla="*/ 11 h 16"/>
                  <a:gd name="T12" fmla="*/ 8 w 15"/>
                  <a:gd name="T13" fmla="*/ 0 h 16"/>
                  <a:gd name="T14" fmla="*/ 0 w 15"/>
                  <a:gd name="T15" fmla="*/ 0 h 16"/>
                  <a:gd name="T16" fmla="*/ 0 w 15"/>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6"/>
                  <a:gd name="T29" fmla="*/ 15 w 15"/>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6">
                    <a:moveTo>
                      <a:pt x="0" y="0"/>
                    </a:moveTo>
                    <a:lnTo>
                      <a:pt x="0" y="0"/>
                    </a:lnTo>
                    <a:lnTo>
                      <a:pt x="3" y="15"/>
                    </a:lnTo>
                    <a:lnTo>
                      <a:pt x="11" y="15"/>
                    </a:lnTo>
                    <a:lnTo>
                      <a:pt x="7" y="2"/>
                    </a:lnTo>
                    <a:lnTo>
                      <a:pt x="14" y="11"/>
                    </a:lnTo>
                    <a:lnTo>
                      <a:pt x="8" y="0"/>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86" name="Freeform 112">
                <a:extLst>
                  <a:ext uri="{FF2B5EF4-FFF2-40B4-BE49-F238E27FC236}">
                    <a16:creationId xmlns:a16="http://schemas.microsoft.com/office/drawing/2014/main" id="{8389B023-4254-54E2-46CC-3864C5939D10}"/>
                  </a:ext>
                </a:extLst>
              </p:cNvPr>
              <p:cNvSpPr>
                <a:spLocks noChangeAspect="1"/>
              </p:cNvSpPr>
              <p:nvPr/>
            </p:nvSpPr>
            <p:spPr bwMode="gray">
              <a:xfrm>
                <a:off x="950608" y="3005954"/>
                <a:ext cx="23908" cy="21671"/>
              </a:xfrm>
              <a:custGeom>
                <a:avLst/>
                <a:gdLst>
                  <a:gd name="T0" fmla="*/ 0 w 13"/>
                  <a:gd name="T1" fmla="*/ 0 h 11"/>
                  <a:gd name="T2" fmla="*/ 0 w 13"/>
                  <a:gd name="T3" fmla="*/ 0 h 11"/>
                  <a:gd name="T4" fmla="*/ 12 w 13"/>
                  <a:gd name="T5" fmla="*/ 10 h 11"/>
                  <a:gd name="T6" fmla="*/ 12 w 13"/>
                  <a:gd name="T7" fmla="*/ 1 h 11"/>
                  <a:gd name="T8" fmla="*/ 0 w 13"/>
                  <a:gd name="T9" fmla="*/ 0 h 11"/>
                  <a:gd name="T10" fmla="*/ 0 w 13"/>
                  <a:gd name="T11" fmla="*/ 0 h 11"/>
                  <a:gd name="T12" fmla="*/ 0 60000 65536"/>
                  <a:gd name="T13" fmla="*/ 0 60000 65536"/>
                  <a:gd name="T14" fmla="*/ 0 60000 65536"/>
                  <a:gd name="T15" fmla="*/ 0 60000 65536"/>
                  <a:gd name="T16" fmla="*/ 0 60000 65536"/>
                  <a:gd name="T17" fmla="*/ 0 60000 65536"/>
                  <a:gd name="T18" fmla="*/ 0 w 13"/>
                  <a:gd name="T19" fmla="*/ 0 h 11"/>
                  <a:gd name="T20" fmla="*/ 13 w 13"/>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3" h="11">
                    <a:moveTo>
                      <a:pt x="0" y="0"/>
                    </a:moveTo>
                    <a:lnTo>
                      <a:pt x="0" y="0"/>
                    </a:lnTo>
                    <a:lnTo>
                      <a:pt x="12" y="10"/>
                    </a:lnTo>
                    <a:lnTo>
                      <a:pt x="12" y="1"/>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87" name="Freeform 113">
                <a:extLst>
                  <a:ext uri="{FF2B5EF4-FFF2-40B4-BE49-F238E27FC236}">
                    <a16:creationId xmlns:a16="http://schemas.microsoft.com/office/drawing/2014/main" id="{8E5F043E-F96C-F055-21AE-861D359F5EDC}"/>
                  </a:ext>
                </a:extLst>
              </p:cNvPr>
              <p:cNvSpPr>
                <a:spLocks noChangeAspect="1"/>
              </p:cNvSpPr>
              <p:nvPr/>
            </p:nvSpPr>
            <p:spPr bwMode="gray">
              <a:xfrm>
                <a:off x="957963" y="3033535"/>
                <a:ext cx="34942" cy="51225"/>
              </a:xfrm>
              <a:custGeom>
                <a:avLst/>
                <a:gdLst>
                  <a:gd name="T0" fmla="*/ 0 w 19"/>
                  <a:gd name="T1" fmla="*/ 0 h 26"/>
                  <a:gd name="T2" fmla="*/ 0 w 19"/>
                  <a:gd name="T3" fmla="*/ 0 h 26"/>
                  <a:gd name="T4" fmla="*/ 14 w 19"/>
                  <a:gd name="T5" fmla="*/ 8 h 26"/>
                  <a:gd name="T6" fmla="*/ 18 w 19"/>
                  <a:gd name="T7" fmla="*/ 25 h 26"/>
                  <a:gd name="T8" fmla="*/ 0 w 19"/>
                  <a:gd name="T9" fmla="*/ 0 h 26"/>
                  <a:gd name="T10" fmla="*/ 0 w 19"/>
                  <a:gd name="T11" fmla="*/ 0 h 26"/>
                  <a:gd name="T12" fmla="*/ 0 60000 65536"/>
                  <a:gd name="T13" fmla="*/ 0 60000 65536"/>
                  <a:gd name="T14" fmla="*/ 0 60000 65536"/>
                  <a:gd name="T15" fmla="*/ 0 60000 65536"/>
                  <a:gd name="T16" fmla="*/ 0 60000 65536"/>
                  <a:gd name="T17" fmla="*/ 0 60000 65536"/>
                  <a:gd name="T18" fmla="*/ 0 w 19"/>
                  <a:gd name="T19" fmla="*/ 0 h 26"/>
                  <a:gd name="T20" fmla="*/ 19 w 19"/>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9" h="26">
                    <a:moveTo>
                      <a:pt x="0" y="0"/>
                    </a:moveTo>
                    <a:lnTo>
                      <a:pt x="0" y="0"/>
                    </a:lnTo>
                    <a:lnTo>
                      <a:pt x="14" y="8"/>
                    </a:lnTo>
                    <a:lnTo>
                      <a:pt x="18" y="25"/>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88" name="Freeform 114">
                <a:extLst>
                  <a:ext uri="{FF2B5EF4-FFF2-40B4-BE49-F238E27FC236}">
                    <a16:creationId xmlns:a16="http://schemas.microsoft.com/office/drawing/2014/main" id="{520E3AA2-8BFA-032D-63C6-D436AC17033E}"/>
                  </a:ext>
                </a:extLst>
              </p:cNvPr>
              <p:cNvSpPr>
                <a:spLocks noChangeAspect="1"/>
              </p:cNvSpPr>
              <p:nvPr/>
            </p:nvSpPr>
            <p:spPr bwMode="gray">
              <a:xfrm>
                <a:off x="1011294" y="3047326"/>
                <a:ext cx="18390" cy="29551"/>
              </a:xfrm>
              <a:custGeom>
                <a:avLst/>
                <a:gdLst>
                  <a:gd name="T0" fmla="*/ 0 w 10"/>
                  <a:gd name="T1" fmla="*/ 8 h 15"/>
                  <a:gd name="T2" fmla="*/ 0 w 10"/>
                  <a:gd name="T3" fmla="*/ 8 h 15"/>
                  <a:gd name="T4" fmla="*/ 4 w 10"/>
                  <a:gd name="T5" fmla="*/ 0 h 15"/>
                  <a:gd name="T6" fmla="*/ 9 w 10"/>
                  <a:gd name="T7" fmla="*/ 14 h 15"/>
                  <a:gd name="T8" fmla="*/ 0 w 10"/>
                  <a:gd name="T9" fmla="*/ 8 h 15"/>
                  <a:gd name="T10" fmla="*/ 0 w 10"/>
                  <a:gd name="T11" fmla="*/ 8 h 15"/>
                  <a:gd name="T12" fmla="*/ 0 60000 65536"/>
                  <a:gd name="T13" fmla="*/ 0 60000 65536"/>
                  <a:gd name="T14" fmla="*/ 0 60000 65536"/>
                  <a:gd name="T15" fmla="*/ 0 60000 65536"/>
                  <a:gd name="T16" fmla="*/ 0 60000 65536"/>
                  <a:gd name="T17" fmla="*/ 0 60000 65536"/>
                  <a:gd name="T18" fmla="*/ 0 w 10"/>
                  <a:gd name="T19" fmla="*/ 0 h 15"/>
                  <a:gd name="T20" fmla="*/ 10 w 10"/>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0" h="15">
                    <a:moveTo>
                      <a:pt x="0" y="8"/>
                    </a:moveTo>
                    <a:lnTo>
                      <a:pt x="0" y="8"/>
                    </a:lnTo>
                    <a:lnTo>
                      <a:pt x="4" y="0"/>
                    </a:lnTo>
                    <a:lnTo>
                      <a:pt x="9" y="14"/>
                    </a:lnTo>
                    <a:lnTo>
                      <a:pt x="0" y="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89" name="Freeform 115">
                <a:extLst>
                  <a:ext uri="{FF2B5EF4-FFF2-40B4-BE49-F238E27FC236}">
                    <a16:creationId xmlns:a16="http://schemas.microsoft.com/office/drawing/2014/main" id="{4966AB65-22C5-A020-5365-FC3D47CE8D93}"/>
                  </a:ext>
                </a:extLst>
              </p:cNvPr>
              <p:cNvSpPr>
                <a:spLocks noChangeAspect="1"/>
              </p:cNvSpPr>
              <p:nvPr/>
            </p:nvSpPr>
            <p:spPr bwMode="gray">
              <a:xfrm>
                <a:off x="1186000" y="3281771"/>
                <a:ext cx="1447313" cy="752586"/>
              </a:xfrm>
              <a:custGeom>
                <a:avLst/>
                <a:gdLst>
                  <a:gd name="T0" fmla="*/ 0 w 787"/>
                  <a:gd name="T1" fmla="*/ 21 h 382"/>
                  <a:gd name="T2" fmla="*/ 20 w 787"/>
                  <a:gd name="T3" fmla="*/ 55 h 382"/>
                  <a:gd name="T4" fmla="*/ 4 w 787"/>
                  <a:gd name="T5" fmla="*/ 152 h 382"/>
                  <a:gd name="T6" fmla="*/ 37 w 787"/>
                  <a:gd name="T7" fmla="*/ 188 h 382"/>
                  <a:gd name="T8" fmla="*/ 57 w 787"/>
                  <a:gd name="T9" fmla="*/ 242 h 382"/>
                  <a:gd name="T10" fmla="*/ 104 w 787"/>
                  <a:gd name="T11" fmla="*/ 274 h 382"/>
                  <a:gd name="T12" fmla="*/ 187 w 787"/>
                  <a:gd name="T13" fmla="*/ 292 h 382"/>
                  <a:gd name="T14" fmla="*/ 286 w 787"/>
                  <a:gd name="T15" fmla="*/ 324 h 382"/>
                  <a:gd name="T16" fmla="*/ 349 w 787"/>
                  <a:gd name="T17" fmla="*/ 363 h 382"/>
                  <a:gd name="T18" fmla="*/ 373 w 787"/>
                  <a:gd name="T19" fmla="*/ 344 h 382"/>
                  <a:gd name="T20" fmla="*/ 404 w 787"/>
                  <a:gd name="T21" fmla="*/ 314 h 382"/>
                  <a:gd name="T22" fmla="*/ 480 w 787"/>
                  <a:gd name="T23" fmla="*/ 324 h 382"/>
                  <a:gd name="T24" fmla="*/ 467 w 787"/>
                  <a:gd name="T25" fmla="*/ 306 h 382"/>
                  <a:gd name="T26" fmla="*/ 498 w 787"/>
                  <a:gd name="T27" fmla="*/ 297 h 382"/>
                  <a:gd name="T28" fmla="*/ 556 w 787"/>
                  <a:gd name="T29" fmla="*/ 310 h 382"/>
                  <a:gd name="T30" fmla="*/ 573 w 787"/>
                  <a:gd name="T31" fmla="*/ 348 h 382"/>
                  <a:gd name="T32" fmla="*/ 602 w 787"/>
                  <a:gd name="T33" fmla="*/ 380 h 382"/>
                  <a:gd name="T34" fmla="*/ 588 w 787"/>
                  <a:gd name="T35" fmla="*/ 297 h 382"/>
                  <a:gd name="T36" fmla="*/ 668 w 787"/>
                  <a:gd name="T37" fmla="*/ 226 h 382"/>
                  <a:gd name="T38" fmla="*/ 667 w 787"/>
                  <a:gd name="T39" fmla="*/ 219 h 382"/>
                  <a:gd name="T40" fmla="*/ 660 w 787"/>
                  <a:gd name="T41" fmla="*/ 190 h 382"/>
                  <a:gd name="T42" fmla="*/ 660 w 787"/>
                  <a:gd name="T43" fmla="*/ 187 h 382"/>
                  <a:gd name="T44" fmla="*/ 665 w 787"/>
                  <a:gd name="T45" fmla="*/ 165 h 382"/>
                  <a:gd name="T46" fmla="*/ 677 w 787"/>
                  <a:gd name="T47" fmla="*/ 180 h 382"/>
                  <a:gd name="T48" fmla="*/ 678 w 787"/>
                  <a:gd name="T49" fmla="*/ 173 h 382"/>
                  <a:gd name="T50" fmla="*/ 747 w 787"/>
                  <a:gd name="T51" fmla="*/ 130 h 382"/>
                  <a:gd name="T52" fmla="*/ 743 w 787"/>
                  <a:gd name="T53" fmla="*/ 98 h 382"/>
                  <a:gd name="T54" fmla="*/ 786 w 787"/>
                  <a:gd name="T55" fmla="*/ 72 h 382"/>
                  <a:gd name="T56" fmla="*/ 776 w 787"/>
                  <a:gd name="T57" fmla="*/ 42 h 382"/>
                  <a:gd name="T58" fmla="*/ 736 w 787"/>
                  <a:gd name="T59" fmla="*/ 71 h 382"/>
                  <a:gd name="T60" fmla="*/ 662 w 787"/>
                  <a:gd name="T61" fmla="*/ 100 h 382"/>
                  <a:gd name="T62" fmla="*/ 625 w 787"/>
                  <a:gd name="T63" fmla="*/ 111 h 382"/>
                  <a:gd name="T64" fmla="*/ 568 w 787"/>
                  <a:gd name="T65" fmla="*/ 132 h 382"/>
                  <a:gd name="T66" fmla="*/ 570 w 787"/>
                  <a:gd name="T67" fmla="*/ 119 h 382"/>
                  <a:gd name="T68" fmla="*/ 576 w 787"/>
                  <a:gd name="T69" fmla="*/ 108 h 382"/>
                  <a:gd name="T70" fmla="*/ 556 w 787"/>
                  <a:gd name="T71" fmla="*/ 98 h 382"/>
                  <a:gd name="T72" fmla="*/ 540 w 787"/>
                  <a:gd name="T73" fmla="*/ 64 h 382"/>
                  <a:gd name="T74" fmla="*/ 518 w 787"/>
                  <a:gd name="T75" fmla="*/ 127 h 382"/>
                  <a:gd name="T76" fmla="*/ 501 w 787"/>
                  <a:gd name="T77" fmla="*/ 107 h 382"/>
                  <a:gd name="T78" fmla="*/ 502 w 787"/>
                  <a:gd name="T79" fmla="*/ 78 h 382"/>
                  <a:gd name="T80" fmla="*/ 555 w 787"/>
                  <a:gd name="T81" fmla="*/ 59 h 382"/>
                  <a:gd name="T82" fmla="*/ 546 w 787"/>
                  <a:gd name="T83" fmla="*/ 50 h 382"/>
                  <a:gd name="T84" fmla="*/ 502 w 787"/>
                  <a:gd name="T85" fmla="*/ 34 h 382"/>
                  <a:gd name="T86" fmla="*/ 444 w 787"/>
                  <a:gd name="T87" fmla="*/ 49 h 382"/>
                  <a:gd name="T88" fmla="*/ 410 w 787"/>
                  <a:gd name="T89" fmla="*/ 12 h 382"/>
                  <a:gd name="T90" fmla="*/ 401 w 787"/>
                  <a:gd name="T91" fmla="*/ 8 h 382"/>
                  <a:gd name="T92" fmla="*/ 33 w 787"/>
                  <a:gd name="T93" fmla="*/ 23 h 382"/>
                  <a:gd name="T94" fmla="*/ 27 w 787"/>
                  <a:gd name="T95" fmla="*/ 22 h 382"/>
                  <a:gd name="T96" fmla="*/ 0 w 787"/>
                  <a:gd name="T97" fmla="*/ 21 h 38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87"/>
                  <a:gd name="T148" fmla="*/ 0 h 382"/>
                  <a:gd name="T149" fmla="*/ 787 w 787"/>
                  <a:gd name="T150" fmla="*/ 382 h 38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87" h="382">
                    <a:moveTo>
                      <a:pt x="0" y="21"/>
                    </a:moveTo>
                    <a:lnTo>
                      <a:pt x="0" y="21"/>
                    </a:lnTo>
                    <a:lnTo>
                      <a:pt x="9" y="52"/>
                    </a:lnTo>
                    <a:lnTo>
                      <a:pt x="20" y="55"/>
                    </a:lnTo>
                    <a:lnTo>
                      <a:pt x="11" y="57"/>
                    </a:lnTo>
                    <a:lnTo>
                      <a:pt x="4" y="152"/>
                    </a:lnTo>
                    <a:lnTo>
                      <a:pt x="24" y="188"/>
                    </a:lnTo>
                    <a:lnTo>
                      <a:pt x="37" y="188"/>
                    </a:lnTo>
                    <a:lnTo>
                      <a:pt x="32" y="202"/>
                    </a:lnTo>
                    <a:lnTo>
                      <a:pt x="57" y="242"/>
                    </a:lnTo>
                    <a:lnTo>
                      <a:pt x="83" y="251"/>
                    </a:lnTo>
                    <a:lnTo>
                      <a:pt x="104" y="274"/>
                    </a:lnTo>
                    <a:lnTo>
                      <a:pt x="135" y="271"/>
                    </a:lnTo>
                    <a:lnTo>
                      <a:pt x="187" y="292"/>
                    </a:lnTo>
                    <a:lnTo>
                      <a:pt x="249" y="284"/>
                    </a:lnTo>
                    <a:lnTo>
                      <a:pt x="286" y="324"/>
                    </a:lnTo>
                    <a:lnTo>
                      <a:pt x="315" y="314"/>
                    </a:lnTo>
                    <a:lnTo>
                      <a:pt x="349" y="363"/>
                    </a:lnTo>
                    <a:lnTo>
                      <a:pt x="376" y="372"/>
                    </a:lnTo>
                    <a:lnTo>
                      <a:pt x="373" y="344"/>
                    </a:lnTo>
                    <a:lnTo>
                      <a:pt x="401" y="327"/>
                    </a:lnTo>
                    <a:lnTo>
                      <a:pt x="404" y="314"/>
                    </a:lnTo>
                    <a:lnTo>
                      <a:pt x="445" y="314"/>
                    </a:lnTo>
                    <a:lnTo>
                      <a:pt x="480" y="324"/>
                    </a:lnTo>
                    <a:lnTo>
                      <a:pt x="481" y="308"/>
                    </a:lnTo>
                    <a:lnTo>
                      <a:pt x="467" y="306"/>
                    </a:lnTo>
                    <a:lnTo>
                      <a:pt x="497" y="305"/>
                    </a:lnTo>
                    <a:lnTo>
                      <a:pt x="498" y="297"/>
                    </a:lnTo>
                    <a:lnTo>
                      <a:pt x="501" y="307"/>
                    </a:lnTo>
                    <a:lnTo>
                      <a:pt x="556" y="310"/>
                    </a:lnTo>
                    <a:lnTo>
                      <a:pt x="571" y="324"/>
                    </a:lnTo>
                    <a:lnTo>
                      <a:pt x="573" y="348"/>
                    </a:lnTo>
                    <a:lnTo>
                      <a:pt x="591" y="381"/>
                    </a:lnTo>
                    <a:lnTo>
                      <a:pt x="602" y="380"/>
                    </a:lnTo>
                    <a:lnTo>
                      <a:pt x="606" y="355"/>
                    </a:lnTo>
                    <a:lnTo>
                      <a:pt x="588" y="297"/>
                    </a:lnTo>
                    <a:lnTo>
                      <a:pt x="599" y="273"/>
                    </a:lnTo>
                    <a:lnTo>
                      <a:pt x="668" y="226"/>
                    </a:lnTo>
                    <a:lnTo>
                      <a:pt x="655" y="221"/>
                    </a:lnTo>
                    <a:lnTo>
                      <a:pt x="667" y="219"/>
                    </a:lnTo>
                    <a:lnTo>
                      <a:pt x="657" y="204"/>
                    </a:lnTo>
                    <a:lnTo>
                      <a:pt x="660" y="190"/>
                    </a:lnTo>
                    <a:lnTo>
                      <a:pt x="646" y="180"/>
                    </a:lnTo>
                    <a:lnTo>
                      <a:pt x="660" y="187"/>
                    </a:lnTo>
                    <a:lnTo>
                      <a:pt x="655" y="170"/>
                    </a:lnTo>
                    <a:lnTo>
                      <a:pt x="665" y="165"/>
                    </a:lnTo>
                    <a:lnTo>
                      <a:pt x="667" y="202"/>
                    </a:lnTo>
                    <a:lnTo>
                      <a:pt x="677" y="180"/>
                    </a:lnTo>
                    <a:lnTo>
                      <a:pt x="671" y="163"/>
                    </a:lnTo>
                    <a:lnTo>
                      <a:pt x="678" y="173"/>
                    </a:lnTo>
                    <a:lnTo>
                      <a:pt x="692" y="143"/>
                    </a:lnTo>
                    <a:lnTo>
                      <a:pt x="747" y="130"/>
                    </a:lnTo>
                    <a:lnTo>
                      <a:pt x="733" y="121"/>
                    </a:lnTo>
                    <a:lnTo>
                      <a:pt x="743" y="98"/>
                    </a:lnTo>
                    <a:lnTo>
                      <a:pt x="785" y="81"/>
                    </a:lnTo>
                    <a:lnTo>
                      <a:pt x="786" y="72"/>
                    </a:lnTo>
                    <a:lnTo>
                      <a:pt x="776" y="64"/>
                    </a:lnTo>
                    <a:lnTo>
                      <a:pt x="776" y="42"/>
                    </a:lnTo>
                    <a:lnTo>
                      <a:pt x="753" y="35"/>
                    </a:lnTo>
                    <a:lnTo>
                      <a:pt x="736" y="71"/>
                    </a:lnTo>
                    <a:lnTo>
                      <a:pt x="667" y="84"/>
                    </a:lnTo>
                    <a:lnTo>
                      <a:pt x="662" y="100"/>
                    </a:lnTo>
                    <a:lnTo>
                      <a:pt x="622" y="106"/>
                    </a:lnTo>
                    <a:lnTo>
                      <a:pt x="625" y="111"/>
                    </a:lnTo>
                    <a:lnTo>
                      <a:pt x="585" y="133"/>
                    </a:lnTo>
                    <a:lnTo>
                      <a:pt x="568" y="132"/>
                    </a:lnTo>
                    <a:lnTo>
                      <a:pt x="567" y="126"/>
                    </a:lnTo>
                    <a:lnTo>
                      <a:pt x="570" y="119"/>
                    </a:lnTo>
                    <a:lnTo>
                      <a:pt x="574" y="114"/>
                    </a:lnTo>
                    <a:lnTo>
                      <a:pt x="576" y="108"/>
                    </a:lnTo>
                    <a:lnTo>
                      <a:pt x="570" y="91"/>
                    </a:lnTo>
                    <a:lnTo>
                      <a:pt x="556" y="98"/>
                    </a:lnTo>
                    <a:lnTo>
                      <a:pt x="561" y="71"/>
                    </a:lnTo>
                    <a:lnTo>
                      <a:pt x="540" y="64"/>
                    </a:lnTo>
                    <a:lnTo>
                      <a:pt x="524" y="81"/>
                    </a:lnTo>
                    <a:lnTo>
                      <a:pt x="518" y="127"/>
                    </a:lnTo>
                    <a:lnTo>
                      <a:pt x="505" y="128"/>
                    </a:lnTo>
                    <a:lnTo>
                      <a:pt x="501" y="107"/>
                    </a:lnTo>
                    <a:lnTo>
                      <a:pt x="511" y="72"/>
                    </a:lnTo>
                    <a:lnTo>
                      <a:pt x="502" y="78"/>
                    </a:lnTo>
                    <a:lnTo>
                      <a:pt x="519" y="60"/>
                    </a:lnTo>
                    <a:lnTo>
                      <a:pt x="555" y="59"/>
                    </a:lnTo>
                    <a:lnTo>
                      <a:pt x="549" y="50"/>
                    </a:lnTo>
                    <a:lnTo>
                      <a:pt x="546" y="50"/>
                    </a:lnTo>
                    <a:lnTo>
                      <a:pt x="493" y="45"/>
                    </a:lnTo>
                    <a:lnTo>
                      <a:pt x="502" y="34"/>
                    </a:lnTo>
                    <a:lnTo>
                      <a:pt x="469" y="49"/>
                    </a:lnTo>
                    <a:lnTo>
                      <a:pt x="444" y="49"/>
                    </a:lnTo>
                    <a:lnTo>
                      <a:pt x="475" y="25"/>
                    </a:lnTo>
                    <a:lnTo>
                      <a:pt x="410" y="12"/>
                    </a:lnTo>
                    <a:lnTo>
                      <a:pt x="402" y="0"/>
                    </a:lnTo>
                    <a:lnTo>
                      <a:pt x="401" y="8"/>
                    </a:lnTo>
                    <a:lnTo>
                      <a:pt x="25" y="8"/>
                    </a:lnTo>
                    <a:lnTo>
                      <a:pt x="33" y="23"/>
                    </a:lnTo>
                    <a:lnTo>
                      <a:pt x="24" y="35"/>
                    </a:lnTo>
                    <a:lnTo>
                      <a:pt x="27" y="22"/>
                    </a:lnTo>
                    <a:lnTo>
                      <a:pt x="0" y="2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1" name="Freeform 118">
                <a:extLst>
                  <a:ext uri="{FF2B5EF4-FFF2-40B4-BE49-F238E27FC236}">
                    <a16:creationId xmlns:a16="http://schemas.microsoft.com/office/drawing/2014/main" id="{75D9287C-E3BA-F40E-72F0-A32FC30BAA20}"/>
                  </a:ext>
                </a:extLst>
              </p:cNvPr>
              <p:cNvSpPr>
                <a:spLocks noChangeAspect="1"/>
              </p:cNvSpPr>
              <p:nvPr/>
            </p:nvSpPr>
            <p:spPr bwMode="gray">
              <a:xfrm>
                <a:off x="2626647" y="4216723"/>
                <a:ext cx="38590" cy="15772"/>
              </a:xfrm>
              <a:custGeom>
                <a:avLst/>
                <a:gdLst>
                  <a:gd name="T0" fmla="*/ 0 w 21"/>
                  <a:gd name="T1" fmla="*/ 0 h 8"/>
                  <a:gd name="T2" fmla="*/ 0 w 21"/>
                  <a:gd name="T3" fmla="*/ 0 h 8"/>
                  <a:gd name="T4" fmla="*/ 2 w 21"/>
                  <a:gd name="T5" fmla="*/ 7 h 8"/>
                  <a:gd name="T6" fmla="*/ 20 w 21"/>
                  <a:gd name="T7" fmla="*/ 4 h 8"/>
                  <a:gd name="T8" fmla="*/ 0 w 21"/>
                  <a:gd name="T9" fmla="*/ 0 h 8"/>
                  <a:gd name="T10" fmla="*/ 0 w 21"/>
                  <a:gd name="T11" fmla="*/ 0 h 8"/>
                  <a:gd name="T12" fmla="*/ 0 60000 65536"/>
                  <a:gd name="T13" fmla="*/ 0 60000 65536"/>
                  <a:gd name="T14" fmla="*/ 0 60000 65536"/>
                  <a:gd name="T15" fmla="*/ 0 60000 65536"/>
                  <a:gd name="T16" fmla="*/ 0 60000 65536"/>
                  <a:gd name="T17" fmla="*/ 0 60000 65536"/>
                  <a:gd name="T18" fmla="*/ 0 w 21"/>
                  <a:gd name="T19" fmla="*/ 0 h 8"/>
                  <a:gd name="T20" fmla="*/ 21 w 21"/>
                  <a:gd name="T21" fmla="*/ 8 h 8"/>
                </a:gdLst>
                <a:ahLst/>
                <a:cxnLst>
                  <a:cxn ang="T12">
                    <a:pos x="T0" y="T1"/>
                  </a:cxn>
                  <a:cxn ang="T13">
                    <a:pos x="T2" y="T3"/>
                  </a:cxn>
                  <a:cxn ang="T14">
                    <a:pos x="T4" y="T5"/>
                  </a:cxn>
                  <a:cxn ang="T15">
                    <a:pos x="T6" y="T7"/>
                  </a:cxn>
                  <a:cxn ang="T16">
                    <a:pos x="T8" y="T9"/>
                  </a:cxn>
                  <a:cxn ang="T17">
                    <a:pos x="T10" y="T11"/>
                  </a:cxn>
                </a:cxnLst>
                <a:rect l="T18" t="T19" r="T20" b="T21"/>
                <a:pathLst>
                  <a:path w="21" h="8">
                    <a:moveTo>
                      <a:pt x="0" y="0"/>
                    </a:moveTo>
                    <a:lnTo>
                      <a:pt x="0" y="0"/>
                    </a:lnTo>
                    <a:lnTo>
                      <a:pt x="2" y="7"/>
                    </a:lnTo>
                    <a:lnTo>
                      <a:pt x="20" y="4"/>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2" name="Freeform 119">
                <a:extLst>
                  <a:ext uri="{FF2B5EF4-FFF2-40B4-BE49-F238E27FC236}">
                    <a16:creationId xmlns:a16="http://schemas.microsoft.com/office/drawing/2014/main" id="{C43E0B8A-DC18-09F3-61FF-8BC74116F423}"/>
                  </a:ext>
                </a:extLst>
              </p:cNvPr>
              <p:cNvSpPr>
                <a:spLocks noChangeAspect="1"/>
              </p:cNvSpPr>
              <p:nvPr/>
            </p:nvSpPr>
            <p:spPr bwMode="gray">
              <a:xfrm>
                <a:off x="2472283" y="5306922"/>
                <a:ext cx="496170" cy="948257"/>
              </a:xfrm>
              <a:custGeom>
                <a:avLst/>
                <a:gdLst>
                  <a:gd name="T0" fmla="*/ 0 w 270"/>
                  <a:gd name="T1" fmla="*/ 444 h 481"/>
                  <a:gd name="T2" fmla="*/ 0 w 270"/>
                  <a:gd name="T3" fmla="*/ 444 h 481"/>
                  <a:gd name="T4" fmla="*/ 3 w 270"/>
                  <a:gd name="T5" fmla="*/ 455 h 481"/>
                  <a:gd name="T6" fmla="*/ 14 w 270"/>
                  <a:gd name="T7" fmla="*/ 451 h 481"/>
                  <a:gd name="T8" fmla="*/ 18 w 270"/>
                  <a:gd name="T9" fmla="*/ 475 h 481"/>
                  <a:gd name="T10" fmla="*/ 68 w 270"/>
                  <a:gd name="T11" fmla="*/ 480 h 481"/>
                  <a:gd name="T12" fmla="*/ 54 w 270"/>
                  <a:gd name="T13" fmla="*/ 468 h 481"/>
                  <a:gd name="T14" fmla="*/ 64 w 270"/>
                  <a:gd name="T15" fmla="*/ 435 h 481"/>
                  <a:gd name="T16" fmla="*/ 74 w 270"/>
                  <a:gd name="T17" fmla="*/ 442 h 481"/>
                  <a:gd name="T18" fmla="*/ 105 w 270"/>
                  <a:gd name="T19" fmla="*/ 396 h 481"/>
                  <a:gd name="T20" fmla="*/ 81 w 270"/>
                  <a:gd name="T21" fmla="*/ 370 h 481"/>
                  <a:gd name="T22" fmla="*/ 108 w 270"/>
                  <a:gd name="T23" fmla="*/ 354 h 481"/>
                  <a:gd name="T24" fmla="*/ 112 w 270"/>
                  <a:gd name="T25" fmla="*/ 331 h 481"/>
                  <a:gd name="T26" fmla="*/ 124 w 270"/>
                  <a:gd name="T27" fmla="*/ 320 h 481"/>
                  <a:gd name="T28" fmla="*/ 113 w 270"/>
                  <a:gd name="T29" fmla="*/ 316 h 481"/>
                  <a:gd name="T30" fmla="*/ 134 w 270"/>
                  <a:gd name="T31" fmla="*/ 316 h 481"/>
                  <a:gd name="T32" fmla="*/ 131 w 270"/>
                  <a:gd name="T33" fmla="*/ 305 h 481"/>
                  <a:gd name="T34" fmla="*/ 122 w 270"/>
                  <a:gd name="T35" fmla="*/ 312 h 481"/>
                  <a:gd name="T36" fmla="*/ 113 w 270"/>
                  <a:gd name="T37" fmla="*/ 304 h 481"/>
                  <a:gd name="T38" fmla="*/ 112 w 270"/>
                  <a:gd name="T39" fmla="*/ 287 h 481"/>
                  <a:gd name="T40" fmla="*/ 149 w 270"/>
                  <a:gd name="T41" fmla="*/ 288 h 481"/>
                  <a:gd name="T42" fmla="*/ 152 w 270"/>
                  <a:gd name="T43" fmla="*/ 253 h 481"/>
                  <a:gd name="T44" fmla="*/ 210 w 270"/>
                  <a:gd name="T45" fmla="*/ 247 h 481"/>
                  <a:gd name="T46" fmla="*/ 227 w 270"/>
                  <a:gd name="T47" fmla="*/ 223 h 481"/>
                  <a:gd name="T48" fmla="*/ 204 w 270"/>
                  <a:gd name="T49" fmla="*/ 178 h 481"/>
                  <a:gd name="T50" fmla="*/ 216 w 270"/>
                  <a:gd name="T51" fmla="*/ 122 h 481"/>
                  <a:gd name="T52" fmla="*/ 269 w 270"/>
                  <a:gd name="T53" fmla="*/ 76 h 481"/>
                  <a:gd name="T54" fmla="*/ 267 w 270"/>
                  <a:gd name="T55" fmla="*/ 55 h 481"/>
                  <a:gd name="T56" fmla="*/ 256 w 270"/>
                  <a:gd name="T57" fmla="*/ 55 h 481"/>
                  <a:gd name="T58" fmla="*/ 242 w 270"/>
                  <a:gd name="T59" fmla="*/ 79 h 481"/>
                  <a:gd name="T60" fmla="*/ 205 w 270"/>
                  <a:gd name="T61" fmla="*/ 78 h 481"/>
                  <a:gd name="T62" fmla="*/ 213 w 270"/>
                  <a:gd name="T63" fmla="*/ 50 h 481"/>
                  <a:gd name="T64" fmla="*/ 147 w 270"/>
                  <a:gd name="T65" fmla="*/ 7 h 481"/>
                  <a:gd name="T66" fmla="*/ 125 w 270"/>
                  <a:gd name="T67" fmla="*/ 3 h 481"/>
                  <a:gd name="T68" fmla="*/ 123 w 270"/>
                  <a:gd name="T69" fmla="*/ 12 h 481"/>
                  <a:gd name="T70" fmla="*/ 98 w 270"/>
                  <a:gd name="T71" fmla="*/ 0 h 481"/>
                  <a:gd name="T72" fmla="*/ 84 w 270"/>
                  <a:gd name="T73" fmla="*/ 15 h 481"/>
                  <a:gd name="T74" fmla="*/ 82 w 270"/>
                  <a:gd name="T75" fmla="*/ 32 h 481"/>
                  <a:gd name="T76" fmla="*/ 67 w 270"/>
                  <a:gd name="T77" fmla="*/ 39 h 481"/>
                  <a:gd name="T78" fmla="*/ 68 w 270"/>
                  <a:gd name="T79" fmla="*/ 73 h 481"/>
                  <a:gd name="T80" fmla="*/ 51 w 270"/>
                  <a:gd name="T81" fmla="*/ 91 h 481"/>
                  <a:gd name="T82" fmla="*/ 39 w 270"/>
                  <a:gd name="T83" fmla="*/ 138 h 481"/>
                  <a:gd name="T84" fmla="*/ 48 w 270"/>
                  <a:gd name="T85" fmla="*/ 182 h 481"/>
                  <a:gd name="T86" fmla="*/ 31 w 270"/>
                  <a:gd name="T87" fmla="*/ 220 h 481"/>
                  <a:gd name="T88" fmla="*/ 18 w 270"/>
                  <a:gd name="T89" fmla="*/ 313 h 481"/>
                  <a:gd name="T90" fmla="*/ 28 w 270"/>
                  <a:gd name="T91" fmla="*/ 348 h 481"/>
                  <a:gd name="T92" fmla="*/ 19 w 270"/>
                  <a:gd name="T93" fmla="*/ 351 h 481"/>
                  <a:gd name="T94" fmla="*/ 23 w 270"/>
                  <a:gd name="T95" fmla="*/ 381 h 481"/>
                  <a:gd name="T96" fmla="*/ 0 w 270"/>
                  <a:gd name="T97" fmla="*/ 444 h 481"/>
                  <a:gd name="T98" fmla="*/ 0 w 270"/>
                  <a:gd name="T99" fmla="*/ 444 h 48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0"/>
                  <a:gd name="T151" fmla="*/ 0 h 481"/>
                  <a:gd name="T152" fmla="*/ 270 w 270"/>
                  <a:gd name="T153" fmla="*/ 481 h 48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0" h="481">
                    <a:moveTo>
                      <a:pt x="0" y="444"/>
                    </a:moveTo>
                    <a:lnTo>
                      <a:pt x="0" y="444"/>
                    </a:lnTo>
                    <a:lnTo>
                      <a:pt x="3" y="455"/>
                    </a:lnTo>
                    <a:lnTo>
                      <a:pt x="14" y="451"/>
                    </a:lnTo>
                    <a:lnTo>
                      <a:pt x="18" y="475"/>
                    </a:lnTo>
                    <a:lnTo>
                      <a:pt x="68" y="480"/>
                    </a:lnTo>
                    <a:lnTo>
                      <a:pt x="54" y="468"/>
                    </a:lnTo>
                    <a:lnTo>
                      <a:pt x="64" y="435"/>
                    </a:lnTo>
                    <a:lnTo>
                      <a:pt x="74" y="442"/>
                    </a:lnTo>
                    <a:lnTo>
                      <a:pt x="105" y="396"/>
                    </a:lnTo>
                    <a:lnTo>
                      <a:pt x="81" y="370"/>
                    </a:lnTo>
                    <a:lnTo>
                      <a:pt x="108" y="354"/>
                    </a:lnTo>
                    <a:lnTo>
                      <a:pt x="112" y="331"/>
                    </a:lnTo>
                    <a:lnTo>
                      <a:pt x="124" y="320"/>
                    </a:lnTo>
                    <a:lnTo>
                      <a:pt x="113" y="316"/>
                    </a:lnTo>
                    <a:lnTo>
                      <a:pt x="134" y="316"/>
                    </a:lnTo>
                    <a:lnTo>
                      <a:pt x="131" y="305"/>
                    </a:lnTo>
                    <a:lnTo>
                      <a:pt x="122" y="312"/>
                    </a:lnTo>
                    <a:lnTo>
                      <a:pt x="113" y="304"/>
                    </a:lnTo>
                    <a:lnTo>
                      <a:pt x="112" y="287"/>
                    </a:lnTo>
                    <a:lnTo>
                      <a:pt x="149" y="288"/>
                    </a:lnTo>
                    <a:lnTo>
                      <a:pt x="152" y="253"/>
                    </a:lnTo>
                    <a:lnTo>
                      <a:pt x="210" y="247"/>
                    </a:lnTo>
                    <a:lnTo>
                      <a:pt x="227" y="223"/>
                    </a:lnTo>
                    <a:lnTo>
                      <a:pt x="204" y="178"/>
                    </a:lnTo>
                    <a:lnTo>
                      <a:pt x="216" y="122"/>
                    </a:lnTo>
                    <a:lnTo>
                      <a:pt x="269" y="76"/>
                    </a:lnTo>
                    <a:lnTo>
                      <a:pt x="267" y="55"/>
                    </a:lnTo>
                    <a:lnTo>
                      <a:pt x="256" y="55"/>
                    </a:lnTo>
                    <a:lnTo>
                      <a:pt x="242" y="79"/>
                    </a:lnTo>
                    <a:lnTo>
                      <a:pt x="205" y="78"/>
                    </a:lnTo>
                    <a:lnTo>
                      <a:pt x="213" y="50"/>
                    </a:lnTo>
                    <a:lnTo>
                      <a:pt x="147" y="7"/>
                    </a:lnTo>
                    <a:lnTo>
                      <a:pt x="125" y="3"/>
                    </a:lnTo>
                    <a:lnTo>
                      <a:pt x="123" y="12"/>
                    </a:lnTo>
                    <a:lnTo>
                      <a:pt x="98" y="0"/>
                    </a:lnTo>
                    <a:lnTo>
                      <a:pt x="84" y="15"/>
                    </a:lnTo>
                    <a:lnTo>
                      <a:pt x="82" y="32"/>
                    </a:lnTo>
                    <a:lnTo>
                      <a:pt x="67" y="39"/>
                    </a:lnTo>
                    <a:lnTo>
                      <a:pt x="68" y="73"/>
                    </a:lnTo>
                    <a:lnTo>
                      <a:pt x="51" y="91"/>
                    </a:lnTo>
                    <a:lnTo>
                      <a:pt x="39" y="138"/>
                    </a:lnTo>
                    <a:lnTo>
                      <a:pt x="48" y="182"/>
                    </a:lnTo>
                    <a:lnTo>
                      <a:pt x="31" y="220"/>
                    </a:lnTo>
                    <a:lnTo>
                      <a:pt x="18" y="313"/>
                    </a:lnTo>
                    <a:lnTo>
                      <a:pt x="28" y="348"/>
                    </a:lnTo>
                    <a:lnTo>
                      <a:pt x="19" y="351"/>
                    </a:lnTo>
                    <a:lnTo>
                      <a:pt x="23" y="381"/>
                    </a:lnTo>
                    <a:lnTo>
                      <a:pt x="0" y="44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3" name="Freeform 120">
                <a:extLst>
                  <a:ext uri="{FF2B5EF4-FFF2-40B4-BE49-F238E27FC236}">
                    <a16:creationId xmlns:a16="http://schemas.microsoft.com/office/drawing/2014/main" id="{68A35DF9-B18A-F984-621B-8442E16515E1}"/>
                  </a:ext>
                </a:extLst>
              </p:cNvPr>
              <p:cNvSpPr>
                <a:spLocks noChangeAspect="1"/>
              </p:cNvSpPr>
              <p:nvPr/>
            </p:nvSpPr>
            <p:spPr bwMode="gray">
              <a:xfrm>
                <a:off x="2589893" y="6268976"/>
                <a:ext cx="90046" cy="82802"/>
              </a:xfrm>
              <a:custGeom>
                <a:avLst/>
                <a:gdLst>
                  <a:gd name="T0" fmla="*/ 0 w 49"/>
                  <a:gd name="T1" fmla="*/ 0 h 42"/>
                  <a:gd name="T2" fmla="*/ 0 w 49"/>
                  <a:gd name="T3" fmla="*/ 0 h 42"/>
                  <a:gd name="T4" fmla="*/ 2 w 49"/>
                  <a:gd name="T5" fmla="*/ 41 h 42"/>
                  <a:gd name="T6" fmla="*/ 48 w 49"/>
                  <a:gd name="T7" fmla="*/ 37 h 42"/>
                  <a:gd name="T8" fmla="*/ 11 w 49"/>
                  <a:gd name="T9" fmla="*/ 20 h 42"/>
                  <a:gd name="T10" fmla="*/ 0 w 49"/>
                  <a:gd name="T11" fmla="*/ 0 h 42"/>
                  <a:gd name="T12" fmla="*/ 0 w 49"/>
                  <a:gd name="T13" fmla="*/ 0 h 42"/>
                  <a:gd name="T14" fmla="*/ 0 60000 65536"/>
                  <a:gd name="T15" fmla="*/ 0 60000 65536"/>
                  <a:gd name="T16" fmla="*/ 0 60000 65536"/>
                  <a:gd name="T17" fmla="*/ 0 60000 65536"/>
                  <a:gd name="T18" fmla="*/ 0 60000 65536"/>
                  <a:gd name="T19" fmla="*/ 0 60000 65536"/>
                  <a:gd name="T20" fmla="*/ 0 60000 65536"/>
                  <a:gd name="T21" fmla="*/ 0 w 49"/>
                  <a:gd name="T22" fmla="*/ 0 h 42"/>
                  <a:gd name="T23" fmla="*/ 49 w 49"/>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42">
                    <a:moveTo>
                      <a:pt x="0" y="0"/>
                    </a:moveTo>
                    <a:lnTo>
                      <a:pt x="0" y="0"/>
                    </a:lnTo>
                    <a:lnTo>
                      <a:pt x="2" y="41"/>
                    </a:lnTo>
                    <a:lnTo>
                      <a:pt x="48" y="37"/>
                    </a:lnTo>
                    <a:lnTo>
                      <a:pt x="11" y="20"/>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4" name="Freeform 121">
                <a:extLst>
                  <a:ext uri="{FF2B5EF4-FFF2-40B4-BE49-F238E27FC236}">
                    <a16:creationId xmlns:a16="http://schemas.microsoft.com/office/drawing/2014/main" id="{9D0AC7AF-885B-1681-C4B5-EE6FC878FC5F}"/>
                  </a:ext>
                </a:extLst>
              </p:cNvPr>
              <p:cNvSpPr>
                <a:spLocks noChangeAspect="1"/>
              </p:cNvSpPr>
              <p:nvPr/>
            </p:nvSpPr>
            <p:spPr bwMode="gray">
              <a:xfrm>
                <a:off x="2564165" y="4973751"/>
                <a:ext cx="303216" cy="364714"/>
              </a:xfrm>
              <a:custGeom>
                <a:avLst/>
                <a:gdLst>
                  <a:gd name="T0" fmla="*/ 0 w 165"/>
                  <a:gd name="T1" fmla="*/ 18 h 185"/>
                  <a:gd name="T2" fmla="*/ 0 w 165"/>
                  <a:gd name="T3" fmla="*/ 18 h 185"/>
                  <a:gd name="T4" fmla="*/ 13 w 165"/>
                  <a:gd name="T5" fmla="*/ 38 h 185"/>
                  <a:gd name="T6" fmla="*/ 4 w 165"/>
                  <a:gd name="T7" fmla="*/ 80 h 185"/>
                  <a:gd name="T8" fmla="*/ 13 w 165"/>
                  <a:gd name="T9" fmla="*/ 84 h 185"/>
                  <a:gd name="T10" fmla="*/ 9 w 165"/>
                  <a:gd name="T11" fmla="*/ 91 h 185"/>
                  <a:gd name="T12" fmla="*/ 1 w 165"/>
                  <a:gd name="T13" fmla="*/ 108 h 185"/>
                  <a:gd name="T14" fmla="*/ 16 w 165"/>
                  <a:gd name="T15" fmla="*/ 133 h 185"/>
                  <a:gd name="T16" fmla="*/ 24 w 165"/>
                  <a:gd name="T17" fmla="*/ 183 h 185"/>
                  <a:gd name="T18" fmla="*/ 34 w 165"/>
                  <a:gd name="T19" fmla="*/ 184 h 185"/>
                  <a:gd name="T20" fmla="*/ 48 w 165"/>
                  <a:gd name="T21" fmla="*/ 169 h 185"/>
                  <a:gd name="T22" fmla="*/ 73 w 165"/>
                  <a:gd name="T23" fmla="*/ 181 h 185"/>
                  <a:gd name="T24" fmla="*/ 75 w 165"/>
                  <a:gd name="T25" fmla="*/ 172 h 185"/>
                  <a:gd name="T26" fmla="*/ 97 w 165"/>
                  <a:gd name="T27" fmla="*/ 176 h 185"/>
                  <a:gd name="T28" fmla="*/ 106 w 165"/>
                  <a:gd name="T29" fmla="*/ 139 h 185"/>
                  <a:gd name="T30" fmla="*/ 145 w 165"/>
                  <a:gd name="T31" fmla="*/ 133 h 185"/>
                  <a:gd name="T32" fmla="*/ 159 w 165"/>
                  <a:gd name="T33" fmla="*/ 145 h 185"/>
                  <a:gd name="T34" fmla="*/ 164 w 165"/>
                  <a:gd name="T35" fmla="*/ 117 h 185"/>
                  <a:gd name="T36" fmla="*/ 155 w 165"/>
                  <a:gd name="T37" fmla="*/ 93 h 185"/>
                  <a:gd name="T38" fmla="*/ 132 w 165"/>
                  <a:gd name="T39" fmla="*/ 91 h 185"/>
                  <a:gd name="T40" fmla="*/ 122 w 165"/>
                  <a:gd name="T41" fmla="*/ 55 h 185"/>
                  <a:gd name="T42" fmla="*/ 62 w 165"/>
                  <a:gd name="T43" fmla="*/ 31 h 185"/>
                  <a:gd name="T44" fmla="*/ 58 w 165"/>
                  <a:gd name="T45" fmla="*/ 0 h 185"/>
                  <a:gd name="T46" fmla="*/ 17 w 165"/>
                  <a:gd name="T47" fmla="*/ 19 h 185"/>
                  <a:gd name="T48" fmla="*/ 0 w 165"/>
                  <a:gd name="T49" fmla="*/ 18 h 185"/>
                  <a:gd name="T50" fmla="*/ 0 w 165"/>
                  <a:gd name="T51" fmla="*/ 18 h 18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5"/>
                  <a:gd name="T79" fmla="*/ 0 h 185"/>
                  <a:gd name="T80" fmla="*/ 165 w 165"/>
                  <a:gd name="T81" fmla="*/ 185 h 18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5" h="185">
                    <a:moveTo>
                      <a:pt x="0" y="18"/>
                    </a:moveTo>
                    <a:lnTo>
                      <a:pt x="0" y="18"/>
                    </a:lnTo>
                    <a:lnTo>
                      <a:pt x="13" y="38"/>
                    </a:lnTo>
                    <a:lnTo>
                      <a:pt x="4" y="80"/>
                    </a:lnTo>
                    <a:lnTo>
                      <a:pt x="13" y="84"/>
                    </a:lnTo>
                    <a:lnTo>
                      <a:pt x="9" y="91"/>
                    </a:lnTo>
                    <a:lnTo>
                      <a:pt x="1" y="108"/>
                    </a:lnTo>
                    <a:lnTo>
                      <a:pt x="16" y="133"/>
                    </a:lnTo>
                    <a:lnTo>
                      <a:pt x="24" y="183"/>
                    </a:lnTo>
                    <a:lnTo>
                      <a:pt x="34" y="184"/>
                    </a:lnTo>
                    <a:lnTo>
                      <a:pt x="48" y="169"/>
                    </a:lnTo>
                    <a:lnTo>
                      <a:pt x="73" y="181"/>
                    </a:lnTo>
                    <a:lnTo>
                      <a:pt x="75" y="172"/>
                    </a:lnTo>
                    <a:lnTo>
                      <a:pt x="97" y="176"/>
                    </a:lnTo>
                    <a:lnTo>
                      <a:pt x="106" y="139"/>
                    </a:lnTo>
                    <a:lnTo>
                      <a:pt x="145" y="133"/>
                    </a:lnTo>
                    <a:lnTo>
                      <a:pt x="159" y="145"/>
                    </a:lnTo>
                    <a:lnTo>
                      <a:pt x="164" y="117"/>
                    </a:lnTo>
                    <a:lnTo>
                      <a:pt x="155" y="93"/>
                    </a:lnTo>
                    <a:lnTo>
                      <a:pt x="132" y="91"/>
                    </a:lnTo>
                    <a:lnTo>
                      <a:pt x="122" y="55"/>
                    </a:lnTo>
                    <a:lnTo>
                      <a:pt x="62" y="31"/>
                    </a:lnTo>
                    <a:lnTo>
                      <a:pt x="58" y="0"/>
                    </a:lnTo>
                    <a:lnTo>
                      <a:pt x="17" y="19"/>
                    </a:lnTo>
                    <a:lnTo>
                      <a:pt x="0" y="1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5" name="Freeform 122">
                <a:extLst>
                  <a:ext uri="{FF2B5EF4-FFF2-40B4-BE49-F238E27FC236}">
                    <a16:creationId xmlns:a16="http://schemas.microsoft.com/office/drawing/2014/main" id="{7FD1323B-765A-9704-8114-752EB1139CEF}"/>
                  </a:ext>
                </a:extLst>
              </p:cNvPr>
              <p:cNvSpPr>
                <a:spLocks noChangeAspect="1"/>
              </p:cNvSpPr>
              <p:nvPr/>
            </p:nvSpPr>
            <p:spPr bwMode="gray">
              <a:xfrm>
                <a:off x="2461256" y="4579465"/>
                <a:ext cx="979477" cy="1072456"/>
              </a:xfrm>
              <a:custGeom>
                <a:avLst/>
                <a:gdLst>
                  <a:gd name="T0" fmla="*/ 0 w 533"/>
                  <a:gd name="T1" fmla="*/ 172 h 544"/>
                  <a:gd name="T2" fmla="*/ 30 w 533"/>
                  <a:gd name="T3" fmla="*/ 205 h 544"/>
                  <a:gd name="T4" fmla="*/ 45 w 533"/>
                  <a:gd name="T5" fmla="*/ 218 h 544"/>
                  <a:gd name="T6" fmla="*/ 73 w 533"/>
                  <a:gd name="T7" fmla="*/ 219 h 544"/>
                  <a:gd name="T8" fmla="*/ 118 w 533"/>
                  <a:gd name="T9" fmla="*/ 231 h 544"/>
                  <a:gd name="T10" fmla="*/ 188 w 533"/>
                  <a:gd name="T11" fmla="*/ 291 h 544"/>
                  <a:gd name="T12" fmla="*/ 220 w 533"/>
                  <a:gd name="T13" fmla="*/ 317 h 544"/>
                  <a:gd name="T14" fmla="*/ 218 w 533"/>
                  <a:gd name="T15" fmla="*/ 372 h 544"/>
                  <a:gd name="T16" fmla="*/ 250 w 533"/>
                  <a:gd name="T17" fmla="*/ 396 h 544"/>
                  <a:gd name="T18" fmla="*/ 262 w 533"/>
                  <a:gd name="T19" fmla="*/ 424 h 544"/>
                  <a:gd name="T20" fmla="*/ 275 w 533"/>
                  <a:gd name="T21" fmla="*/ 445 h 544"/>
                  <a:gd name="T22" fmla="*/ 232 w 533"/>
                  <a:gd name="T23" fmla="*/ 488 h 544"/>
                  <a:gd name="T24" fmla="*/ 281 w 533"/>
                  <a:gd name="T25" fmla="*/ 529 h 544"/>
                  <a:gd name="T26" fmla="*/ 343 w 533"/>
                  <a:gd name="T27" fmla="*/ 462 h 544"/>
                  <a:gd name="T28" fmla="*/ 399 w 533"/>
                  <a:gd name="T29" fmla="*/ 384 h 544"/>
                  <a:gd name="T30" fmla="*/ 445 w 533"/>
                  <a:gd name="T31" fmla="*/ 371 h 544"/>
                  <a:gd name="T32" fmla="*/ 475 w 533"/>
                  <a:gd name="T33" fmla="*/ 249 h 544"/>
                  <a:gd name="T34" fmla="*/ 532 w 533"/>
                  <a:gd name="T35" fmla="*/ 166 h 544"/>
                  <a:gd name="T36" fmla="*/ 502 w 533"/>
                  <a:gd name="T37" fmla="*/ 137 h 544"/>
                  <a:gd name="T38" fmla="*/ 401 w 533"/>
                  <a:gd name="T39" fmla="*/ 106 h 544"/>
                  <a:gd name="T40" fmla="*/ 365 w 533"/>
                  <a:gd name="T41" fmla="*/ 78 h 544"/>
                  <a:gd name="T42" fmla="*/ 334 w 533"/>
                  <a:gd name="T43" fmla="*/ 102 h 544"/>
                  <a:gd name="T44" fmla="*/ 305 w 533"/>
                  <a:gd name="T45" fmla="*/ 98 h 544"/>
                  <a:gd name="T46" fmla="*/ 306 w 533"/>
                  <a:gd name="T47" fmla="*/ 75 h 544"/>
                  <a:gd name="T48" fmla="*/ 305 w 533"/>
                  <a:gd name="T49" fmla="*/ 15 h 544"/>
                  <a:gd name="T50" fmla="*/ 265 w 533"/>
                  <a:gd name="T51" fmla="*/ 39 h 544"/>
                  <a:gd name="T52" fmla="*/ 198 w 533"/>
                  <a:gd name="T53" fmla="*/ 49 h 544"/>
                  <a:gd name="T54" fmla="*/ 194 w 533"/>
                  <a:gd name="T55" fmla="*/ 9 h 544"/>
                  <a:gd name="T56" fmla="*/ 147 w 533"/>
                  <a:gd name="T57" fmla="*/ 16 h 544"/>
                  <a:gd name="T58" fmla="*/ 131 w 533"/>
                  <a:gd name="T59" fmla="*/ 37 h 544"/>
                  <a:gd name="T60" fmla="*/ 111 w 533"/>
                  <a:gd name="T61" fmla="*/ 59 h 544"/>
                  <a:gd name="T62" fmla="*/ 87 w 533"/>
                  <a:gd name="T63" fmla="*/ 42 h 544"/>
                  <a:gd name="T64" fmla="*/ 65 w 533"/>
                  <a:gd name="T65" fmla="*/ 61 h 544"/>
                  <a:gd name="T66" fmla="*/ 59 w 533"/>
                  <a:gd name="T67" fmla="*/ 87 h 544"/>
                  <a:gd name="T68" fmla="*/ 19 w 533"/>
                  <a:gd name="T69" fmla="*/ 140 h 544"/>
                  <a:gd name="T70" fmla="*/ 0 w 533"/>
                  <a:gd name="T71" fmla="*/ 172 h 5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33"/>
                  <a:gd name="T109" fmla="*/ 0 h 544"/>
                  <a:gd name="T110" fmla="*/ 533 w 533"/>
                  <a:gd name="T111" fmla="*/ 544 h 5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33" h="544">
                    <a:moveTo>
                      <a:pt x="0" y="172"/>
                    </a:moveTo>
                    <a:lnTo>
                      <a:pt x="0" y="172"/>
                    </a:lnTo>
                    <a:lnTo>
                      <a:pt x="11" y="197"/>
                    </a:lnTo>
                    <a:lnTo>
                      <a:pt x="30" y="205"/>
                    </a:lnTo>
                    <a:lnTo>
                      <a:pt x="45" y="196"/>
                    </a:lnTo>
                    <a:lnTo>
                      <a:pt x="45" y="218"/>
                    </a:lnTo>
                    <a:lnTo>
                      <a:pt x="56" y="218"/>
                    </a:lnTo>
                    <a:lnTo>
                      <a:pt x="73" y="219"/>
                    </a:lnTo>
                    <a:lnTo>
                      <a:pt x="114" y="200"/>
                    </a:lnTo>
                    <a:lnTo>
                      <a:pt x="118" y="231"/>
                    </a:lnTo>
                    <a:lnTo>
                      <a:pt x="178" y="255"/>
                    </a:lnTo>
                    <a:lnTo>
                      <a:pt x="188" y="291"/>
                    </a:lnTo>
                    <a:lnTo>
                      <a:pt x="211" y="293"/>
                    </a:lnTo>
                    <a:lnTo>
                      <a:pt x="220" y="317"/>
                    </a:lnTo>
                    <a:lnTo>
                      <a:pt x="215" y="345"/>
                    </a:lnTo>
                    <a:lnTo>
                      <a:pt x="218" y="372"/>
                    </a:lnTo>
                    <a:lnTo>
                      <a:pt x="246" y="377"/>
                    </a:lnTo>
                    <a:lnTo>
                      <a:pt x="250" y="396"/>
                    </a:lnTo>
                    <a:lnTo>
                      <a:pt x="264" y="399"/>
                    </a:lnTo>
                    <a:lnTo>
                      <a:pt x="262" y="424"/>
                    </a:lnTo>
                    <a:lnTo>
                      <a:pt x="273" y="424"/>
                    </a:lnTo>
                    <a:lnTo>
                      <a:pt x="275" y="445"/>
                    </a:lnTo>
                    <a:lnTo>
                      <a:pt x="222" y="491"/>
                    </a:lnTo>
                    <a:lnTo>
                      <a:pt x="232" y="488"/>
                    </a:lnTo>
                    <a:lnTo>
                      <a:pt x="273" y="517"/>
                    </a:lnTo>
                    <a:lnTo>
                      <a:pt x="281" y="529"/>
                    </a:lnTo>
                    <a:lnTo>
                      <a:pt x="278" y="543"/>
                    </a:lnTo>
                    <a:lnTo>
                      <a:pt x="343" y="462"/>
                    </a:lnTo>
                    <a:lnTo>
                      <a:pt x="347" y="421"/>
                    </a:lnTo>
                    <a:lnTo>
                      <a:pt x="399" y="384"/>
                    </a:lnTo>
                    <a:lnTo>
                      <a:pt x="432" y="384"/>
                    </a:lnTo>
                    <a:lnTo>
                      <a:pt x="445" y="371"/>
                    </a:lnTo>
                    <a:lnTo>
                      <a:pt x="472" y="310"/>
                    </a:lnTo>
                    <a:lnTo>
                      <a:pt x="475" y="249"/>
                    </a:lnTo>
                    <a:lnTo>
                      <a:pt x="527" y="191"/>
                    </a:lnTo>
                    <a:lnTo>
                      <a:pt x="532" y="166"/>
                    </a:lnTo>
                    <a:lnTo>
                      <a:pt x="524" y="141"/>
                    </a:lnTo>
                    <a:lnTo>
                      <a:pt x="502" y="137"/>
                    </a:lnTo>
                    <a:lnTo>
                      <a:pt x="468" y="111"/>
                    </a:lnTo>
                    <a:lnTo>
                      <a:pt x="401" y="106"/>
                    </a:lnTo>
                    <a:lnTo>
                      <a:pt x="395" y="90"/>
                    </a:lnTo>
                    <a:lnTo>
                      <a:pt x="365" y="78"/>
                    </a:lnTo>
                    <a:lnTo>
                      <a:pt x="352" y="79"/>
                    </a:lnTo>
                    <a:lnTo>
                      <a:pt x="334" y="102"/>
                    </a:lnTo>
                    <a:lnTo>
                      <a:pt x="334" y="94"/>
                    </a:lnTo>
                    <a:lnTo>
                      <a:pt x="305" y="98"/>
                    </a:lnTo>
                    <a:lnTo>
                      <a:pt x="317" y="93"/>
                    </a:lnTo>
                    <a:lnTo>
                      <a:pt x="306" y="75"/>
                    </a:lnTo>
                    <a:lnTo>
                      <a:pt x="327" y="48"/>
                    </a:lnTo>
                    <a:lnTo>
                      <a:pt x="305" y="15"/>
                    </a:lnTo>
                    <a:lnTo>
                      <a:pt x="285" y="41"/>
                    </a:lnTo>
                    <a:lnTo>
                      <a:pt x="265" y="39"/>
                    </a:lnTo>
                    <a:lnTo>
                      <a:pt x="237" y="43"/>
                    </a:lnTo>
                    <a:lnTo>
                      <a:pt x="198" y="49"/>
                    </a:lnTo>
                    <a:lnTo>
                      <a:pt x="191" y="35"/>
                    </a:lnTo>
                    <a:lnTo>
                      <a:pt x="194" y="9"/>
                    </a:lnTo>
                    <a:lnTo>
                      <a:pt x="181" y="0"/>
                    </a:lnTo>
                    <a:lnTo>
                      <a:pt x="147" y="16"/>
                    </a:lnTo>
                    <a:lnTo>
                      <a:pt x="124" y="11"/>
                    </a:lnTo>
                    <a:lnTo>
                      <a:pt x="131" y="37"/>
                    </a:lnTo>
                    <a:lnTo>
                      <a:pt x="144" y="40"/>
                    </a:lnTo>
                    <a:lnTo>
                      <a:pt x="111" y="59"/>
                    </a:lnTo>
                    <a:lnTo>
                      <a:pt x="95" y="52"/>
                    </a:lnTo>
                    <a:lnTo>
                      <a:pt x="87" y="42"/>
                    </a:lnTo>
                    <a:lnTo>
                      <a:pt x="55" y="47"/>
                    </a:lnTo>
                    <a:lnTo>
                      <a:pt x="65" y="61"/>
                    </a:lnTo>
                    <a:lnTo>
                      <a:pt x="52" y="63"/>
                    </a:lnTo>
                    <a:lnTo>
                      <a:pt x="59" y="87"/>
                    </a:lnTo>
                    <a:lnTo>
                      <a:pt x="53" y="126"/>
                    </a:lnTo>
                    <a:lnTo>
                      <a:pt x="19" y="140"/>
                    </a:lnTo>
                    <a:lnTo>
                      <a:pt x="0" y="17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6" name="Freeform 123">
                <a:extLst>
                  <a:ext uri="{FF2B5EF4-FFF2-40B4-BE49-F238E27FC236}">
                    <a16:creationId xmlns:a16="http://schemas.microsoft.com/office/drawing/2014/main" id="{9AF68317-561D-76CD-77F7-28325FF9918A}"/>
                  </a:ext>
                </a:extLst>
              </p:cNvPr>
              <p:cNvSpPr>
                <a:spLocks noChangeAspect="1"/>
              </p:cNvSpPr>
              <p:nvPr/>
            </p:nvSpPr>
            <p:spPr bwMode="gray">
              <a:xfrm>
                <a:off x="2075346" y="4216723"/>
                <a:ext cx="23890" cy="72943"/>
              </a:xfrm>
              <a:custGeom>
                <a:avLst/>
                <a:gdLst>
                  <a:gd name="T0" fmla="*/ 0 w 13"/>
                  <a:gd name="T1" fmla="*/ 8 h 37"/>
                  <a:gd name="T2" fmla="*/ 0 w 13"/>
                  <a:gd name="T3" fmla="*/ 8 h 37"/>
                  <a:gd name="T4" fmla="*/ 5 w 13"/>
                  <a:gd name="T5" fmla="*/ 36 h 37"/>
                  <a:gd name="T6" fmla="*/ 12 w 13"/>
                  <a:gd name="T7" fmla="*/ 0 h 37"/>
                  <a:gd name="T8" fmla="*/ 0 w 13"/>
                  <a:gd name="T9" fmla="*/ 8 h 37"/>
                  <a:gd name="T10" fmla="*/ 0 w 13"/>
                  <a:gd name="T11" fmla="*/ 8 h 37"/>
                  <a:gd name="T12" fmla="*/ 0 60000 65536"/>
                  <a:gd name="T13" fmla="*/ 0 60000 65536"/>
                  <a:gd name="T14" fmla="*/ 0 60000 65536"/>
                  <a:gd name="T15" fmla="*/ 0 60000 65536"/>
                  <a:gd name="T16" fmla="*/ 0 60000 65536"/>
                  <a:gd name="T17" fmla="*/ 0 60000 65536"/>
                  <a:gd name="T18" fmla="*/ 0 w 13"/>
                  <a:gd name="T19" fmla="*/ 0 h 37"/>
                  <a:gd name="T20" fmla="*/ 13 w 13"/>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13" h="37">
                    <a:moveTo>
                      <a:pt x="0" y="8"/>
                    </a:moveTo>
                    <a:lnTo>
                      <a:pt x="0" y="8"/>
                    </a:lnTo>
                    <a:lnTo>
                      <a:pt x="5" y="36"/>
                    </a:lnTo>
                    <a:lnTo>
                      <a:pt x="12" y="0"/>
                    </a:lnTo>
                    <a:lnTo>
                      <a:pt x="0" y="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7" name="Freeform 124">
                <a:extLst>
                  <a:ext uri="{FF2B5EF4-FFF2-40B4-BE49-F238E27FC236}">
                    <a16:creationId xmlns:a16="http://schemas.microsoft.com/office/drawing/2014/main" id="{7AAE194B-1940-053B-1853-90A6A63E8528}"/>
                  </a:ext>
                </a:extLst>
              </p:cNvPr>
              <p:cNvSpPr>
                <a:spLocks noChangeAspect="1"/>
              </p:cNvSpPr>
              <p:nvPr/>
            </p:nvSpPr>
            <p:spPr bwMode="gray">
              <a:xfrm>
                <a:off x="2417153" y="5186664"/>
                <a:ext cx="211332" cy="1125685"/>
              </a:xfrm>
              <a:custGeom>
                <a:avLst/>
                <a:gdLst>
                  <a:gd name="T0" fmla="*/ 0 w 115"/>
                  <a:gd name="T1" fmla="*/ 445 h 571"/>
                  <a:gd name="T2" fmla="*/ 0 w 115"/>
                  <a:gd name="T3" fmla="*/ 445 h 571"/>
                  <a:gd name="T4" fmla="*/ 9 w 115"/>
                  <a:gd name="T5" fmla="*/ 430 h 571"/>
                  <a:gd name="T6" fmla="*/ 24 w 115"/>
                  <a:gd name="T7" fmla="*/ 441 h 571"/>
                  <a:gd name="T8" fmla="*/ 39 w 115"/>
                  <a:gd name="T9" fmla="*/ 412 h 571"/>
                  <a:gd name="T10" fmla="*/ 33 w 115"/>
                  <a:gd name="T11" fmla="*/ 400 h 571"/>
                  <a:gd name="T12" fmla="*/ 45 w 115"/>
                  <a:gd name="T13" fmla="*/ 360 h 571"/>
                  <a:gd name="T14" fmla="*/ 24 w 115"/>
                  <a:gd name="T15" fmla="*/ 357 h 571"/>
                  <a:gd name="T16" fmla="*/ 27 w 115"/>
                  <a:gd name="T17" fmla="*/ 292 h 571"/>
                  <a:gd name="T18" fmla="*/ 55 w 115"/>
                  <a:gd name="T19" fmla="*/ 224 h 571"/>
                  <a:gd name="T20" fmla="*/ 54 w 115"/>
                  <a:gd name="T21" fmla="*/ 166 h 571"/>
                  <a:gd name="T22" fmla="*/ 74 w 115"/>
                  <a:gd name="T23" fmla="*/ 58 h 571"/>
                  <a:gd name="T24" fmla="*/ 68 w 115"/>
                  <a:gd name="T25" fmla="*/ 9 h 571"/>
                  <a:gd name="T26" fmla="*/ 81 w 115"/>
                  <a:gd name="T27" fmla="*/ 0 h 571"/>
                  <a:gd name="T28" fmla="*/ 96 w 115"/>
                  <a:gd name="T29" fmla="*/ 25 h 571"/>
                  <a:gd name="T30" fmla="*/ 104 w 115"/>
                  <a:gd name="T31" fmla="*/ 75 h 571"/>
                  <a:gd name="T32" fmla="*/ 114 w 115"/>
                  <a:gd name="T33" fmla="*/ 76 h 571"/>
                  <a:gd name="T34" fmla="*/ 112 w 115"/>
                  <a:gd name="T35" fmla="*/ 93 h 571"/>
                  <a:gd name="T36" fmla="*/ 97 w 115"/>
                  <a:gd name="T37" fmla="*/ 100 h 571"/>
                  <a:gd name="T38" fmla="*/ 98 w 115"/>
                  <a:gd name="T39" fmla="*/ 134 h 571"/>
                  <a:gd name="T40" fmla="*/ 81 w 115"/>
                  <a:gd name="T41" fmla="*/ 152 h 571"/>
                  <a:gd name="T42" fmla="*/ 69 w 115"/>
                  <a:gd name="T43" fmla="*/ 199 h 571"/>
                  <a:gd name="T44" fmla="*/ 78 w 115"/>
                  <a:gd name="T45" fmla="*/ 243 h 571"/>
                  <a:gd name="T46" fmla="*/ 61 w 115"/>
                  <a:gd name="T47" fmla="*/ 281 h 571"/>
                  <a:gd name="T48" fmla="*/ 48 w 115"/>
                  <a:gd name="T49" fmla="*/ 374 h 571"/>
                  <a:gd name="T50" fmla="*/ 58 w 115"/>
                  <a:gd name="T51" fmla="*/ 409 h 571"/>
                  <a:gd name="T52" fmla="*/ 49 w 115"/>
                  <a:gd name="T53" fmla="*/ 412 h 571"/>
                  <a:gd name="T54" fmla="*/ 53 w 115"/>
                  <a:gd name="T55" fmla="*/ 442 h 571"/>
                  <a:gd name="T56" fmla="*/ 30 w 115"/>
                  <a:gd name="T57" fmla="*/ 505 h 571"/>
                  <a:gd name="T58" fmla="*/ 33 w 115"/>
                  <a:gd name="T59" fmla="*/ 516 h 571"/>
                  <a:gd name="T60" fmla="*/ 44 w 115"/>
                  <a:gd name="T61" fmla="*/ 512 h 571"/>
                  <a:gd name="T62" fmla="*/ 48 w 115"/>
                  <a:gd name="T63" fmla="*/ 536 h 571"/>
                  <a:gd name="T64" fmla="*/ 98 w 115"/>
                  <a:gd name="T65" fmla="*/ 541 h 571"/>
                  <a:gd name="T66" fmla="*/ 65 w 115"/>
                  <a:gd name="T67" fmla="*/ 551 h 571"/>
                  <a:gd name="T68" fmla="*/ 61 w 115"/>
                  <a:gd name="T69" fmla="*/ 570 h 571"/>
                  <a:gd name="T70" fmla="*/ 46 w 115"/>
                  <a:gd name="T71" fmla="*/ 565 h 571"/>
                  <a:gd name="T72" fmla="*/ 62 w 115"/>
                  <a:gd name="T73" fmla="*/ 553 h 571"/>
                  <a:gd name="T74" fmla="*/ 38 w 115"/>
                  <a:gd name="T75" fmla="*/ 548 h 571"/>
                  <a:gd name="T76" fmla="*/ 35 w 115"/>
                  <a:gd name="T77" fmla="*/ 527 h 571"/>
                  <a:gd name="T78" fmla="*/ 29 w 115"/>
                  <a:gd name="T79" fmla="*/ 537 h 571"/>
                  <a:gd name="T80" fmla="*/ 20 w 115"/>
                  <a:gd name="T81" fmla="*/ 518 h 571"/>
                  <a:gd name="T82" fmla="*/ 25 w 115"/>
                  <a:gd name="T83" fmla="*/ 513 h 571"/>
                  <a:gd name="T84" fmla="*/ 14 w 115"/>
                  <a:gd name="T85" fmla="*/ 504 h 571"/>
                  <a:gd name="T86" fmla="*/ 24 w 115"/>
                  <a:gd name="T87" fmla="*/ 494 h 571"/>
                  <a:gd name="T88" fmla="*/ 15 w 115"/>
                  <a:gd name="T89" fmla="*/ 466 h 571"/>
                  <a:gd name="T90" fmla="*/ 32 w 115"/>
                  <a:gd name="T91" fmla="*/ 469 h 571"/>
                  <a:gd name="T92" fmla="*/ 15 w 115"/>
                  <a:gd name="T93" fmla="*/ 455 h 571"/>
                  <a:gd name="T94" fmla="*/ 19 w 115"/>
                  <a:gd name="T95" fmla="*/ 444 h 571"/>
                  <a:gd name="T96" fmla="*/ 0 w 115"/>
                  <a:gd name="T97" fmla="*/ 445 h 571"/>
                  <a:gd name="T98" fmla="*/ 0 w 115"/>
                  <a:gd name="T99" fmla="*/ 445 h 57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5"/>
                  <a:gd name="T151" fmla="*/ 0 h 571"/>
                  <a:gd name="T152" fmla="*/ 115 w 115"/>
                  <a:gd name="T153" fmla="*/ 571 h 57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5" h="571">
                    <a:moveTo>
                      <a:pt x="0" y="445"/>
                    </a:moveTo>
                    <a:lnTo>
                      <a:pt x="0" y="445"/>
                    </a:lnTo>
                    <a:lnTo>
                      <a:pt x="9" y="430"/>
                    </a:lnTo>
                    <a:lnTo>
                      <a:pt x="24" y="441"/>
                    </a:lnTo>
                    <a:lnTo>
                      <a:pt x="39" y="412"/>
                    </a:lnTo>
                    <a:lnTo>
                      <a:pt x="33" y="400"/>
                    </a:lnTo>
                    <a:lnTo>
                      <a:pt x="45" y="360"/>
                    </a:lnTo>
                    <a:lnTo>
                      <a:pt x="24" y="357"/>
                    </a:lnTo>
                    <a:lnTo>
                      <a:pt x="27" y="292"/>
                    </a:lnTo>
                    <a:lnTo>
                      <a:pt x="55" y="224"/>
                    </a:lnTo>
                    <a:lnTo>
                      <a:pt x="54" y="166"/>
                    </a:lnTo>
                    <a:lnTo>
                      <a:pt x="74" y="58"/>
                    </a:lnTo>
                    <a:lnTo>
                      <a:pt x="68" y="9"/>
                    </a:lnTo>
                    <a:lnTo>
                      <a:pt x="81" y="0"/>
                    </a:lnTo>
                    <a:lnTo>
                      <a:pt x="96" y="25"/>
                    </a:lnTo>
                    <a:lnTo>
                      <a:pt x="104" y="75"/>
                    </a:lnTo>
                    <a:lnTo>
                      <a:pt x="114" y="76"/>
                    </a:lnTo>
                    <a:lnTo>
                      <a:pt x="112" y="93"/>
                    </a:lnTo>
                    <a:lnTo>
                      <a:pt x="97" y="100"/>
                    </a:lnTo>
                    <a:lnTo>
                      <a:pt x="98" y="134"/>
                    </a:lnTo>
                    <a:lnTo>
                      <a:pt x="81" y="152"/>
                    </a:lnTo>
                    <a:lnTo>
                      <a:pt x="69" y="199"/>
                    </a:lnTo>
                    <a:lnTo>
                      <a:pt x="78" y="243"/>
                    </a:lnTo>
                    <a:lnTo>
                      <a:pt x="61" y="281"/>
                    </a:lnTo>
                    <a:lnTo>
                      <a:pt x="48" y="374"/>
                    </a:lnTo>
                    <a:lnTo>
                      <a:pt x="58" y="409"/>
                    </a:lnTo>
                    <a:lnTo>
                      <a:pt x="49" y="412"/>
                    </a:lnTo>
                    <a:lnTo>
                      <a:pt x="53" y="442"/>
                    </a:lnTo>
                    <a:lnTo>
                      <a:pt x="30" y="505"/>
                    </a:lnTo>
                    <a:lnTo>
                      <a:pt x="33" y="516"/>
                    </a:lnTo>
                    <a:lnTo>
                      <a:pt x="44" y="512"/>
                    </a:lnTo>
                    <a:lnTo>
                      <a:pt x="48" y="536"/>
                    </a:lnTo>
                    <a:lnTo>
                      <a:pt x="98" y="541"/>
                    </a:lnTo>
                    <a:lnTo>
                      <a:pt x="65" y="551"/>
                    </a:lnTo>
                    <a:lnTo>
                      <a:pt x="61" y="570"/>
                    </a:lnTo>
                    <a:lnTo>
                      <a:pt x="46" y="565"/>
                    </a:lnTo>
                    <a:lnTo>
                      <a:pt x="62" y="553"/>
                    </a:lnTo>
                    <a:lnTo>
                      <a:pt x="38" y="548"/>
                    </a:lnTo>
                    <a:lnTo>
                      <a:pt x="35" y="527"/>
                    </a:lnTo>
                    <a:lnTo>
                      <a:pt x="29" y="537"/>
                    </a:lnTo>
                    <a:lnTo>
                      <a:pt x="20" y="518"/>
                    </a:lnTo>
                    <a:lnTo>
                      <a:pt x="25" y="513"/>
                    </a:lnTo>
                    <a:lnTo>
                      <a:pt x="14" y="504"/>
                    </a:lnTo>
                    <a:lnTo>
                      <a:pt x="24" y="494"/>
                    </a:lnTo>
                    <a:lnTo>
                      <a:pt x="15" y="466"/>
                    </a:lnTo>
                    <a:lnTo>
                      <a:pt x="32" y="469"/>
                    </a:lnTo>
                    <a:lnTo>
                      <a:pt x="15" y="455"/>
                    </a:lnTo>
                    <a:lnTo>
                      <a:pt x="19" y="444"/>
                    </a:lnTo>
                    <a:lnTo>
                      <a:pt x="0" y="44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8" name="Freeform 125">
                <a:extLst>
                  <a:ext uri="{FF2B5EF4-FFF2-40B4-BE49-F238E27FC236}">
                    <a16:creationId xmlns:a16="http://schemas.microsoft.com/office/drawing/2014/main" id="{C2A81809-0CFD-E11C-588C-A48F5DDE5BFB}"/>
                  </a:ext>
                </a:extLst>
              </p:cNvPr>
              <p:cNvSpPr>
                <a:spLocks noChangeAspect="1"/>
              </p:cNvSpPr>
              <p:nvPr/>
            </p:nvSpPr>
            <p:spPr bwMode="gray">
              <a:xfrm>
                <a:off x="2428179" y="6129005"/>
                <a:ext cx="18376" cy="43371"/>
              </a:xfrm>
              <a:custGeom>
                <a:avLst/>
                <a:gdLst>
                  <a:gd name="T0" fmla="*/ 0 w 10"/>
                  <a:gd name="T1" fmla="*/ 9 h 22"/>
                  <a:gd name="T2" fmla="*/ 0 w 10"/>
                  <a:gd name="T3" fmla="*/ 9 h 22"/>
                  <a:gd name="T4" fmla="*/ 4 w 10"/>
                  <a:gd name="T5" fmla="*/ 0 h 22"/>
                  <a:gd name="T6" fmla="*/ 9 w 10"/>
                  <a:gd name="T7" fmla="*/ 21 h 22"/>
                  <a:gd name="T8" fmla="*/ 0 w 10"/>
                  <a:gd name="T9" fmla="*/ 9 h 22"/>
                  <a:gd name="T10" fmla="*/ 0 w 10"/>
                  <a:gd name="T11" fmla="*/ 9 h 22"/>
                  <a:gd name="T12" fmla="*/ 0 60000 65536"/>
                  <a:gd name="T13" fmla="*/ 0 60000 65536"/>
                  <a:gd name="T14" fmla="*/ 0 60000 65536"/>
                  <a:gd name="T15" fmla="*/ 0 60000 65536"/>
                  <a:gd name="T16" fmla="*/ 0 60000 65536"/>
                  <a:gd name="T17" fmla="*/ 0 60000 65536"/>
                  <a:gd name="T18" fmla="*/ 0 w 10"/>
                  <a:gd name="T19" fmla="*/ 0 h 22"/>
                  <a:gd name="T20" fmla="*/ 10 w 10"/>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10" h="22">
                    <a:moveTo>
                      <a:pt x="0" y="9"/>
                    </a:moveTo>
                    <a:lnTo>
                      <a:pt x="0" y="9"/>
                    </a:lnTo>
                    <a:lnTo>
                      <a:pt x="4" y="0"/>
                    </a:lnTo>
                    <a:lnTo>
                      <a:pt x="9" y="21"/>
                    </a:lnTo>
                    <a:lnTo>
                      <a:pt x="0" y="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599" name="Freeform 126">
                <a:extLst>
                  <a:ext uri="{FF2B5EF4-FFF2-40B4-BE49-F238E27FC236}">
                    <a16:creationId xmlns:a16="http://schemas.microsoft.com/office/drawing/2014/main" id="{8C5DA647-E589-E64E-520C-86F0CB3B3D02}"/>
                  </a:ext>
                </a:extLst>
              </p:cNvPr>
              <p:cNvSpPr>
                <a:spLocks noChangeAspect="1"/>
              </p:cNvSpPr>
              <p:nvPr/>
            </p:nvSpPr>
            <p:spPr bwMode="gray">
              <a:xfrm>
                <a:off x="2446556" y="5900320"/>
                <a:ext cx="16540" cy="55199"/>
              </a:xfrm>
              <a:custGeom>
                <a:avLst/>
                <a:gdLst>
                  <a:gd name="T0" fmla="*/ 0 w 9"/>
                  <a:gd name="T1" fmla="*/ 23 h 28"/>
                  <a:gd name="T2" fmla="*/ 0 w 9"/>
                  <a:gd name="T3" fmla="*/ 23 h 28"/>
                  <a:gd name="T4" fmla="*/ 8 w 9"/>
                  <a:gd name="T5" fmla="*/ 0 h 28"/>
                  <a:gd name="T6" fmla="*/ 8 w 9"/>
                  <a:gd name="T7" fmla="*/ 27 h 28"/>
                  <a:gd name="T8" fmla="*/ 0 w 9"/>
                  <a:gd name="T9" fmla="*/ 23 h 28"/>
                  <a:gd name="T10" fmla="*/ 0 w 9"/>
                  <a:gd name="T11" fmla="*/ 23 h 28"/>
                  <a:gd name="T12" fmla="*/ 0 60000 65536"/>
                  <a:gd name="T13" fmla="*/ 0 60000 65536"/>
                  <a:gd name="T14" fmla="*/ 0 60000 65536"/>
                  <a:gd name="T15" fmla="*/ 0 60000 65536"/>
                  <a:gd name="T16" fmla="*/ 0 60000 65536"/>
                  <a:gd name="T17" fmla="*/ 0 60000 65536"/>
                  <a:gd name="T18" fmla="*/ 0 w 9"/>
                  <a:gd name="T19" fmla="*/ 0 h 28"/>
                  <a:gd name="T20" fmla="*/ 9 w 9"/>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9" h="28">
                    <a:moveTo>
                      <a:pt x="0" y="23"/>
                    </a:moveTo>
                    <a:lnTo>
                      <a:pt x="0" y="23"/>
                    </a:lnTo>
                    <a:lnTo>
                      <a:pt x="8" y="0"/>
                    </a:lnTo>
                    <a:lnTo>
                      <a:pt x="8" y="27"/>
                    </a:lnTo>
                    <a:lnTo>
                      <a:pt x="0" y="2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00" name="Freeform 127">
                <a:extLst>
                  <a:ext uri="{FF2B5EF4-FFF2-40B4-BE49-F238E27FC236}">
                    <a16:creationId xmlns:a16="http://schemas.microsoft.com/office/drawing/2014/main" id="{D4DE275F-2D79-5497-3ADE-7697E13A3E8A}"/>
                  </a:ext>
                </a:extLst>
              </p:cNvPr>
              <p:cNvSpPr>
                <a:spLocks noChangeAspect="1"/>
              </p:cNvSpPr>
              <p:nvPr/>
            </p:nvSpPr>
            <p:spPr bwMode="gray">
              <a:xfrm>
                <a:off x="2463095" y="6296577"/>
                <a:ext cx="34916" cy="25628"/>
              </a:xfrm>
              <a:custGeom>
                <a:avLst/>
                <a:gdLst>
                  <a:gd name="T0" fmla="*/ 0 w 19"/>
                  <a:gd name="T1" fmla="*/ 0 h 13"/>
                  <a:gd name="T2" fmla="*/ 0 w 19"/>
                  <a:gd name="T3" fmla="*/ 0 h 13"/>
                  <a:gd name="T4" fmla="*/ 18 w 19"/>
                  <a:gd name="T5" fmla="*/ 3 h 13"/>
                  <a:gd name="T6" fmla="*/ 18 w 19"/>
                  <a:gd name="T7" fmla="*/ 12 h 13"/>
                  <a:gd name="T8" fmla="*/ 0 w 19"/>
                  <a:gd name="T9" fmla="*/ 0 h 13"/>
                  <a:gd name="T10" fmla="*/ 0 w 19"/>
                  <a:gd name="T11" fmla="*/ 0 h 13"/>
                  <a:gd name="T12" fmla="*/ 0 60000 65536"/>
                  <a:gd name="T13" fmla="*/ 0 60000 65536"/>
                  <a:gd name="T14" fmla="*/ 0 60000 65536"/>
                  <a:gd name="T15" fmla="*/ 0 60000 65536"/>
                  <a:gd name="T16" fmla="*/ 0 60000 65536"/>
                  <a:gd name="T17" fmla="*/ 0 60000 65536"/>
                  <a:gd name="T18" fmla="*/ 0 w 19"/>
                  <a:gd name="T19" fmla="*/ 0 h 13"/>
                  <a:gd name="T20" fmla="*/ 19 w 1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9" h="13">
                    <a:moveTo>
                      <a:pt x="0" y="0"/>
                    </a:moveTo>
                    <a:lnTo>
                      <a:pt x="0" y="0"/>
                    </a:lnTo>
                    <a:lnTo>
                      <a:pt x="18" y="3"/>
                    </a:lnTo>
                    <a:lnTo>
                      <a:pt x="18" y="12"/>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01" name="Freeform 128">
                <a:extLst>
                  <a:ext uri="{FF2B5EF4-FFF2-40B4-BE49-F238E27FC236}">
                    <a16:creationId xmlns:a16="http://schemas.microsoft.com/office/drawing/2014/main" id="{25DC490D-1AB9-6338-043D-1CCE246CA41B}"/>
                  </a:ext>
                </a:extLst>
              </p:cNvPr>
              <p:cNvSpPr>
                <a:spLocks noChangeAspect="1"/>
              </p:cNvSpPr>
              <p:nvPr/>
            </p:nvSpPr>
            <p:spPr bwMode="gray">
              <a:xfrm>
                <a:off x="2470445" y="6243348"/>
                <a:ext cx="51456" cy="55199"/>
              </a:xfrm>
              <a:custGeom>
                <a:avLst/>
                <a:gdLst>
                  <a:gd name="T0" fmla="*/ 0 w 28"/>
                  <a:gd name="T1" fmla="*/ 5 h 28"/>
                  <a:gd name="T2" fmla="*/ 0 w 28"/>
                  <a:gd name="T3" fmla="*/ 5 h 28"/>
                  <a:gd name="T4" fmla="*/ 7 w 28"/>
                  <a:gd name="T5" fmla="*/ 0 h 28"/>
                  <a:gd name="T6" fmla="*/ 6 w 28"/>
                  <a:gd name="T7" fmla="*/ 13 h 28"/>
                  <a:gd name="T8" fmla="*/ 27 w 28"/>
                  <a:gd name="T9" fmla="*/ 17 h 28"/>
                  <a:gd name="T10" fmla="*/ 14 w 28"/>
                  <a:gd name="T11" fmla="*/ 27 h 28"/>
                  <a:gd name="T12" fmla="*/ 0 w 28"/>
                  <a:gd name="T13" fmla="*/ 5 h 28"/>
                  <a:gd name="T14" fmla="*/ 0 w 28"/>
                  <a:gd name="T15" fmla="*/ 5 h 28"/>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28"/>
                  <a:gd name="T26" fmla="*/ 28 w 2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28">
                    <a:moveTo>
                      <a:pt x="0" y="5"/>
                    </a:moveTo>
                    <a:lnTo>
                      <a:pt x="0" y="5"/>
                    </a:lnTo>
                    <a:lnTo>
                      <a:pt x="7" y="0"/>
                    </a:lnTo>
                    <a:lnTo>
                      <a:pt x="6" y="13"/>
                    </a:lnTo>
                    <a:lnTo>
                      <a:pt x="27" y="17"/>
                    </a:lnTo>
                    <a:lnTo>
                      <a:pt x="14" y="27"/>
                    </a:lnTo>
                    <a:lnTo>
                      <a:pt x="0" y="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02" name="Freeform 129">
                <a:extLst>
                  <a:ext uri="{FF2B5EF4-FFF2-40B4-BE49-F238E27FC236}">
                    <a16:creationId xmlns:a16="http://schemas.microsoft.com/office/drawing/2014/main" id="{4299EC03-77FD-C621-4EC0-A46554969880}"/>
                  </a:ext>
                </a:extLst>
              </p:cNvPr>
              <p:cNvSpPr>
                <a:spLocks noChangeAspect="1"/>
              </p:cNvSpPr>
              <p:nvPr/>
            </p:nvSpPr>
            <p:spPr bwMode="gray">
              <a:xfrm>
                <a:off x="2505361" y="6314319"/>
                <a:ext cx="29403" cy="15772"/>
              </a:xfrm>
              <a:custGeom>
                <a:avLst/>
                <a:gdLst>
                  <a:gd name="T0" fmla="*/ 0 w 16"/>
                  <a:gd name="T1" fmla="*/ 5 h 8"/>
                  <a:gd name="T2" fmla="*/ 0 w 16"/>
                  <a:gd name="T3" fmla="*/ 5 h 8"/>
                  <a:gd name="T4" fmla="*/ 4 w 16"/>
                  <a:gd name="T5" fmla="*/ 0 h 8"/>
                  <a:gd name="T6" fmla="*/ 15 w 16"/>
                  <a:gd name="T7" fmla="*/ 7 h 8"/>
                  <a:gd name="T8" fmla="*/ 0 w 16"/>
                  <a:gd name="T9" fmla="*/ 5 h 8"/>
                  <a:gd name="T10" fmla="*/ 0 w 16"/>
                  <a:gd name="T11" fmla="*/ 5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0" y="5"/>
                    </a:moveTo>
                    <a:lnTo>
                      <a:pt x="0" y="5"/>
                    </a:lnTo>
                    <a:lnTo>
                      <a:pt x="4" y="0"/>
                    </a:lnTo>
                    <a:lnTo>
                      <a:pt x="15" y="7"/>
                    </a:lnTo>
                    <a:lnTo>
                      <a:pt x="0" y="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03" name="Freeform 130">
                <a:extLst>
                  <a:ext uri="{FF2B5EF4-FFF2-40B4-BE49-F238E27FC236}">
                    <a16:creationId xmlns:a16="http://schemas.microsoft.com/office/drawing/2014/main" id="{4DCE01CB-F515-04F0-9101-5AAAE579F5DD}"/>
                  </a:ext>
                </a:extLst>
              </p:cNvPr>
              <p:cNvSpPr>
                <a:spLocks noChangeAspect="1"/>
              </p:cNvSpPr>
              <p:nvPr/>
            </p:nvSpPr>
            <p:spPr bwMode="gray">
              <a:xfrm>
                <a:off x="2523737" y="6268976"/>
                <a:ext cx="71670" cy="82802"/>
              </a:xfrm>
              <a:custGeom>
                <a:avLst/>
                <a:gdLst>
                  <a:gd name="T0" fmla="*/ 0 w 39"/>
                  <a:gd name="T1" fmla="*/ 34 h 42"/>
                  <a:gd name="T2" fmla="*/ 0 w 39"/>
                  <a:gd name="T3" fmla="*/ 34 h 42"/>
                  <a:gd name="T4" fmla="*/ 6 w 39"/>
                  <a:gd name="T5" fmla="*/ 27 h 42"/>
                  <a:gd name="T6" fmla="*/ 26 w 39"/>
                  <a:gd name="T7" fmla="*/ 31 h 42"/>
                  <a:gd name="T8" fmla="*/ 17 w 39"/>
                  <a:gd name="T9" fmla="*/ 21 h 42"/>
                  <a:gd name="T10" fmla="*/ 27 w 39"/>
                  <a:gd name="T11" fmla="*/ 14 h 42"/>
                  <a:gd name="T12" fmla="*/ 12 w 39"/>
                  <a:gd name="T13" fmla="*/ 12 h 42"/>
                  <a:gd name="T14" fmla="*/ 12 w 39"/>
                  <a:gd name="T15" fmla="*/ 2 h 42"/>
                  <a:gd name="T16" fmla="*/ 36 w 39"/>
                  <a:gd name="T17" fmla="*/ 0 h 42"/>
                  <a:gd name="T18" fmla="*/ 38 w 39"/>
                  <a:gd name="T19" fmla="*/ 41 h 42"/>
                  <a:gd name="T20" fmla="*/ 0 w 39"/>
                  <a:gd name="T21" fmla="*/ 34 h 42"/>
                  <a:gd name="T22" fmla="*/ 0 w 39"/>
                  <a:gd name="T23" fmla="*/ 34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42"/>
                  <a:gd name="T38" fmla="*/ 39 w 39"/>
                  <a:gd name="T39" fmla="*/ 42 h 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42">
                    <a:moveTo>
                      <a:pt x="0" y="34"/>
                    </a:moveTo>
                    <a:lnTo>
                      <a:pt x="0" y="34"/>
                    </a:lnTo>
                    <a:lnTo>
                      <a:pt x="6" y="27"/>
                    </a:lnTo>
                    <a:lnTo>
                      <a:pt x="26" y="31"/>
                    </a:lnTo>
                    <a:lnTo>
                      <a:pt x="17" y="21"/>
                    </a:lnTo>
                    <a:lnTo>
                      <a:pt x="27" y="14"/>
                    </a:lnTo>
                    <a:lnTo>
                      <a:pt x="12" y="12"/>
                    </a:lnTo>
                    <a:lnTo>
                      <a:pt x="12" y="2"/>
                    </a:lnTo>
                    <a:lnTo>
                      <a:pt x="36" y="0"/>
                    </a:lnTo>
                    <a:lnTo>
                      <a:pt x="38" y="41"/>
                    </a:lnTo>
                    <a:lnTo>
                      <a:pt x="0" y="3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06" name="Freeform 133">
                <a:extLst>
                  <a:ext uri="{FF2B5EF4-FFF2-40B4-BE49-F238E27FC236}">
                    <a16:creationId xmlns:a16="http://schemas.microsoft.com/office/drawing/2014/main" id="{9606551E-8BD6-79A3-AF96-D9DA240F4189}"/>
                  </a:ext>
                </a:extLst>
              </p:cNvPr>
              <p:cNvSpPr>
                <a:spLocks noChangeAspect="1"/>
              </p:cNvSpPr>
              <p:nvPr/>
            </p:nvSpPr>
            <p:spPr bwMode="gray">
              <a:xfrm>
                <a:off x="2336296" y="4384294"/>
                <a:ext cx="301377" cy="445543"/>
              </a:xfrm>
              <a:custGeom>
                <a:avLst/>
                <a:gdLst>
                  <a:gd name="T0" fmla="*/ 0 w 164"/>
                  <a:gd name="T1" fmla="*/ 150 h 226"/>
                  <a:gd name="T2" fmla="*/ 0 w 164"/>
                  <a:gd name="T3" fmla="*/ 150 h 226"/>
                  <a:gd name="T4" fmla="*/ 20 w 164"/>
                  <a:gd name="T5" fmla="*/ 166 h 226"/>
                  <a:gd name="T6" fmla="*/ 49 w 164"/>
                  <a:gd name="T7" fmla="*/ 170 h 226"/>
                  <a:gd name="T8" fmla="*/ 78 w 164"/>
                  <a:gd name="T9" fmla="*/ 200 h 226"/>
                  <a:gd name="T10" fmla="*/ 117 w 164"/>
                  <a:gd name="T11" fmla="*/ 203 h 226"/>
                  <a:gd name="T12" fmla="*/ 111 w 164"/>
                  <a:gd name="T13" fmla="*/ 219 h 226"/>
                  <a:gd name="T14" fmla="*/ 121 w 164"/>
                  <a:gd name="T15" fmla="*/ 225 h 226"/>
                  <a:gd name="T16" fmla="*/ 127 w 164"/>
                  <a:gd name="T17" fmla="*/ 186 h 226"/>
                  <a:gd name="T18" fmla="*/ 120 w 164"/>
                  <a:gd name="T19" fmla="*/ 162 h 226"/>
                  <a:gd name="T20" fmla="*/ 133 w 164"/>
                  <a:gd name="T21" fmla="*/ 160 h 226"/>
                  <a:gd name="T22" fmla="*/ 123 w 164"/>
                  <a:gd name="T23" fmla="*/ 146 h 226"/>
                  <a:gd name="T24" fmla="*/ 155 w 164"/>
                  <a:gd name="T25" fmla="*/ 141 h 226"/>
                  <a:gd name="T26" fmla="*/ 163 w 164"/>
                  <a:gd name="T27" fmla="*/ 151 h 226"/>
                  <a:gd name="T28" fmla="*/ 151 w 164"/>
                  <a:gd name="T29" fmla="*/ 131 h 226"/>
                  <a:gd name="T30" fmla="*/ 155 w 164"/>
                  <a:gd name="T31" fmla="*/ 84 h 226"/>
                  <a:gd name="T32" fmla="*/ 128 w 164"/>
                  <a:gd name="T33" fmla="*/ 86 h 226"/>
                  <a:gd name="T34" fmla="*/ 120 w 164"/>
                  <a:gd name="T35" fmla="*/ 74 h 226"/>
                  <a:gd name="T36" fmla="*/ 93 w 164"/>
                  <a:gd name="T37" fmla="*/ 71 h 226"/>
                  <a:gd name="T38" fmla="*/ 76 w 164"/>
                  <a:gd name="T39" fmla="*/ 44 h 226"/>
                  <a:gd name="T40" fmla="*/ 102 w 164"/>
                  <a:gd name="T41" fmla="*/ 8 h 226"/>
                  <a:gd name="T42" fmla="*/ 98 w 164"/>
                  <a:gd name="T43" fmla="*/ 0 h 226"/>
                  <a:gd name="T44" fmla="*/ 52 w 164"/>
                  <a:gd name="T45" fmla="*/ 20 h 226"/>
                  <a:gd name="T46" fmla="*/ 27 w 164"/>
                  <a:gd name="T47" fmla="*/ 60 h 226"/>
                  <a:gd name="T48" fmla="*/ 19 w 164"/>
                  <a:gd name="T49" fmla="*/ 50 h 226"/>
                  <a:gd name="T50" fmla="*/ 13 w 164"/>
                  <a:gd name="T51" fmla="*/ 70 h 226"/>
                  <a:gd name="T52" fmla="*/ 19 w 164"/>
                  <a:gd name="T53" fmla="*/ 115 h 226"/>
                  <a:gd name="T54" fmla="*/ 25 w 164"/>
                  <a:gd name="T55" fmla="*/ 115 h 226"/>
                  <a:gd name="T56" fmla="*/ 0 w 164"/>
                  <a:gd name="T57" fmla="*/ 150 h 226"/>
                  <a:gd name="T58" fmla="*/ 0 w 164"/>
                  <a:gd name="T59" fmla="*/ 150 h 2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4"/>
                  <a:gd name="T91" fmla="*/ 0 h 226"/>
                  <a:gd name="T92" fmla="*/ 164 w 164"/>
                  <a:gd name="T93" fmla="*/ 226 h 2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4" h="226">
                    <a:moveTo>
                      <a:pt x="0" y="150"/>
                    </a:moveTo>
                    <a:lnTo>
                      <a:pt x="0" y="150"/>
                    </a:lnTo>
                    <a:lnTo>
                      <a:pt x="20" y="166"/>
                    </a:lnTo>
                    <a:lnTo>
                      <a:pt x="49" y="170"/>
                    </a:lnTo>
                    <a:lnTo>
                      <a:pt x="78" y="200"/>
                    </a:lnTo>
                    <a:lnTo>
                      <a:pt x="117" y="203"/>
                    </a:lnTo>
                    <a:lnTo>
                      <a:pt x="111" y="219"/>
                    </a:lnTo>
                    <a:lnTo>
                      <a:pt x="121" y="225"/>
                    </a:lnTo>
                    <a:lnTo>
                      <a:pt x="127" y="186"/>
                    </a:lnTo>
                    <a:lnTo>
                      <a:pt x="120" y="162"/>
                    </a:lnTo>
                    <a:lnTo>
                      <a:pt x="133" y="160"/>
                    </a:lnTo>
                    <a:lnTo>
                      <a:pt x="123" y="146"/>
                    </a:lnTo>
                    <a:lnTo>
                      <a:pt x="155" y="141"/>
                    </a:lnTo>
                    <a:lnTo>
                      <a:pt x="163" y="151"/>
                    </a:lnTo>
                    <a:lnTo>
                      <a:pt x="151" y="131"/>
                    </a:lnTo>
                    <a:lnTo>
                      <a:pt x="155" y="84"/>
                    </a:lnTo>
                    <a:lnTo>
                      <a:pt x="128" y="86"/>
                    </a:lnTo>
                    <a:lnTo>
                      <a:pt x="120" y="74"/>
                    </a:lnTo>
                    <a:lnTo>
                      <a:pt x="93" y="71"/>
                    </a:lnTo>
                    <a:lnTo>
                      <a:pt x="76" y="44"/>
                    </a:lnTo>
                    <a:lnTo>
                      <a:pt x="102" y="8"/>
                    </a:lnTo>
                    <a:lnTo>
                      <a:pt x="98" y="0"/>
                    </a:lnTo>
                    <a:lnTo>
                      <a:pt x="52" y="20"/>
                    </a:lnTo>
                    <a:lnTo>
                      <a:pt x="27" y="60"/>
                    </a:lnTo>
                    <a:lnTo>
                      <a:pt x="19" y="50"/>
                    </a:lnTo>
                    <a:lnTo>
                      <a:pt x="13" y="70"/>
                    </a:lnTo>
                    <a:lnTo>
                      <a:pt x="19" y="115"/>
                    </a:lnTo>
                    <a:lnTo>
                      <a:pt x="25" y="115"/>
                    </a:lnTo>
                    <a:lnTo>
                      <a:pt x="0" y="15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07" name="Freeform 134">
                <a:extLst>
                  <a:ext uri="{FF2B5EF4-FFF2-40B4-BE49-F238E27FC236}">
                    <a16:creationId xmlns:a16="http://schemas.microsoft.com/office/drawing/2014/main" id="{3FB0A1BB-A043-6570-3DA5-05BD4B1C6D0E}"/>
                  </a:ext>
                </a:extLst>
              </p:cNvPr>
              <p:cNvSpPr>
                <a:spLocks noChangeAspect="1"/>
              </p:cNvSpPr>
              <p:nvPr/>
            </p:nvSpPr>
            <p:spPr bwMode="gray">
              <a:xfrm>
                <a:off x="2163555" y="4421751"/>
                <a:ext cx="80857" cy="72943"/>
              </a:xfrm>
              <a:custGeom>
                <a:avLst/>
                <a:gdLst>
                  <a:gd name="T0" fmla="*/ 0 w 44"/>
                  <a:gd name="T1" fmla="*/ 0 h 37"/>
                  <a:gd name="T2" fmla="*/ 0 w 44"/>
                  <a:gd name="T3" fmla="*/ 0 h 37"/>
                  <a:gd name="T4" fmla="*/ 1 w 44"/>
                  <a:gd name="T5" fmla="*/ 14 h 37"/>
                  <a:gd name="T6" fmla="*/ 10 w 44"/>
                  <a:gd name="T7" fmla="*/ 12 h 37"/>
                  <a:gd name="T8" fmla="*/ 37 w 44"/>
                  <a:gd name="T9" fmla="*/ 36 h 37"/>
                  <a:gd name="T10" fmla="*/ 43 w 44"/>
                  <a:gd name="T11" fmla="*/ 18 h 37"/>
                  <a:gd name="T12" fmla="*/ 28 w 44"/>
                  <a:gd name="T13" fmla="*/ 1 h 37"/>
                  <a:gd name="T14" fmla="*/ 0 w 44"/>
                  <a:gd name="T15" fmla="*/ 0 h 37"/>
                  <a:gd name="T16" fmla="*/ 0 w 44"/>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37"/>
                  <a:gd name="T29" fmla="*/ 44 w 44"/>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37">
                    <a:moveTo>
                      <a:pt x="0" y="0"/>
                    </a:moveTo>
                    <a:lnTo>
                      <a:pt x="0" y="0"/>
                    </a:lnTo>
                    <a:lnTo>
                      <a:pt x="1" y="14"/>
                    </a:lnTo>
                    <a:lnTo>
                      <a:pt x="10" y="12"/>
                    </a:lnTo>
                    <a:lnTo>
                      <a:pt x="37" y="36"/>
                    </a:lnTo>
                    <a:lnTo>
                      <a:pt x="43" y="18"/>
                    </a:lnTo>
                    <a:lnTo>
                      <a:pt x="28" y="1"/>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08" name="Freeform 135">
                <a:extLst>
                  <a:ext uri="{FF2B5EF4-FFF2-40B4-BE49-F238E27FC236}">
                    <a16:creationId xmlns:a16="http://schemas.microsoft.com/office/drawing/2014/main" id="{BDC8B348-BB4F-2EDD-0945-44ABD5C4B288}"/>
                  </a:ext>
                </a:extLst>
              </p:cNvPr>
              <p:cNvSpPr>
                <a:spLocks noChangeAspect="1"/>
              </p:cNvSpPr>
              <p:nvPr/>
            </p:nvSpPr>
            <p:spPr bwMode="gray">
              <a:xfrm>
                <a:off x="2181931" y="4088579"/>
                <a:ext cx="271974" cy="92657"/>
              </a:xfrm>
              <a:custGeom>
                <a:avLst/>
                <a:gdLst>
                  <a:gd name="T0" fmla="*/ 0 w 148"/>
                  <a:gd name="T1" fmla="*/ 18 h 47"/>
                  <a:gd name="T2" fmla="*/ 0 w 148"/>
                  <a:gd name="T3" fmla="*/ 18 h 47"/>
                  <a:gd name="T4" fmla="*/ 20 w 148"/>
                  <a:gd name="T5" fmla="*/ 2 h 47"/>
                  <a:gd name="T6" fmla="*/ 58 w 148"/>
                  <a:gd name="T7" fmla="*/ 0 h 47"/>
                  <a:gd name="T8" fmla="*/ 147 w 148"/>
                  <a:gd name="T9" fmla="*/ 39 h 47"/>
                  <a:gd name="T10" fmla="*/ 99 w 148"/>
                  <a:gd name="T11" fmla="*/ 46 h 47"/>
                  <a:gd name="T12" fmla="*/ 107 w 148"/>
                  <a:gd name="T13" fmla="*/ 37 h 47"/>
                  <a:gd name="T14" fmla="*/ 84 w 148"/>
                  <a:gd name="T15" fmla="*/ 22 h 47"/>
                  <a:gd name="T16" fmla="*/ 40 w 148"/>
                  <a:gd name="T17" fmla="*/ 14 h 47"/>
                  <a:gd name="T18" fmla="*/ 42 w 148"/>
                  <a:gd name="T19" fmla="*/ 7 h 47"/>
                  <a:gd name="T20" fmla="*/ 0 w 148"/>
                  <a:gd name="T21" fmla="*/ 18 h 47"/>
                  <a:gd name="T22" fmla="*/ 0 w 148"/>
                  <a:gd name="T23" fmla="*/ 18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8"/>
                  <a:gd name="T37" fmla="*/ 0 h 47"/>
                  <a:gd name="T38" fmla="*/ 148 w 148"/>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8" h="47">
                    <a:moveTo>
                      <a:pt x="0" y="18"/>
                    </a:moveTo>
                    <a:lnTo>
                      <a:pt x="0" y="18"/>
                    </a:lnTo>
                    <a:lnTo>
                      <a:pt x="20" y="2"/>
                    </a:lnTo>
                    <a:lnTo>
                      <a:pt x="58" y="0"/>
                    </a:lnTo>
                    <a:lnTo>
                      <a:pt x="147" y="39"/>
                    </a:lnTo>
                    <a:lnTo>
                      <a:pt x="99" y="46"/>
                    </a:lnTo>
                    <a:lnTo>
                      <a:pt x="107" y="37"/>
                    </a:lnTo>
                    <a:lnTo>
                      <a:pt x="84" y="22"/>
                    </a:lnTo>
                    <a:lnTo>
                      <a:pt x="40" y="14"/>
                    </a:lnTo>
                    <a:lnTo>
                      <a:pt x="42" y="7"/>
                    </a:lnTo>
                    <a:lnTo>
                      <a:pt x="0" y="1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09" name="Freeform 136">
                <a:extLst>
                  <a:ext uri="{FF2B5EF4-FFF2-40B4-BE49-F238E27FC236}">
                    <a16:creationId xmlns:a16="http://schemas.microsoft.com/office/drawing/2014/main" id="{D16DCF94-B533-2A81-5805-A94BD9710BD6}"/>
                  </a:ext>
                </a:extLst>
              </p:cNvPr>
              <p:cNvSpPr>
                <a:spLocks noChangeAspect="1"/>
              </p:cNvSpPr>
              <p:nvPr/>
            </p:nvSpPr>
            <p:spPr bwMode="gray">
              <a:xfrm>
                <a:off x="2510873" y="4179265"/>
                <a:ext cx="86370" cy="53227"/>
              </a:xfrm>
              <a:custGeom>
                <a:avLst/>
                <a:gdLst>
                  <a:gd name="T0" fmla="*/ 0 w 47"/>
                  <a:gd name="T1" fmla="*/ 0 h 27"/>
                  <a:gd name="T2" fmla="*/ 0 w 47"/>
                  <a:gd name="T3" fmla="*/ 0 h 27"/>
                  <a:gd name="T4" fmla="*/ 0 w 47"/>
                  <a:gd name="T5" fmla="*/ 26 h 27"/>
                  <a:gd name="T6" fmla="*/ 46 w 47"/>
                  <a:gd name="T7" fmla="*/ 17 h 27"/>
                  <a:gd name="T8" fmla="*/ 26 w 47"/>
                  <a:gd name="T9" fmla="*/ 3 h 27"/>
                  <a:gd name="T10" fmla="*/ 0 w 47"/>
                  <a:gd name="T11" fmla="*/ 0 h 27"/>
                  <a:gd name="T12" fmla="*/ 0 w 47"/>
                  <a:gd name="T13" fmla="*/ 0 h 27"/>
                  <a:gd name="T14" fmla="*/ 0 60000 65536"/>
                  <a:gd name="T15" fmla="*/ 0 60000 65536"/>
                  <a:gd name="T16" fmla="*/ 0 60000 65536"/>
                  <a:gd name="T17" fmla="*/ 0 60000 65536"/>
                  <a:gd name="T18" fmla="*/ 0 60000 65536"/>
                  <a:gd name="T19" fmla="*/ 0 60000 65536"/>
                  <a:gd name="T20" fmla="*/ 0 60000 65536"/>
                  <a:gd name="T21" fmla="*/ 0 w 47"/>
                  <a:gd name="T22" fmla="*/ 0 h 27"/>
                  <a:gd name="T23" fmla="*/ 47 w 47"/>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27">
                    <a:moveTo>
                      <a:pt x="0" y="0"/>
                    </a:moveTo>
                    <a:lnTo>
                      <a:pt x="0" y="0"/>
                    </a:lnTo>
                    <a:lnTo>
                      <a:pt x="0" y="26"/>
                    </a:lnTo>
                    <a:lnTo>
                      <a:pt x="46" y="17"/>
                    </a:lnTo>
                    <a:lnTo>
                      <a:pt x="26" y="3"/>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0" name="Freeform 137">
                <a:extLst>
                  <a:ext uri="{FF2B5EF4-FFF2-40B4-BE49-F238E27FC236}">
                    <a16:creationId xmlns:a16="http://schemas.microsoft.com/office/drawing/2014/main" id="{82355CAA-6AEC-3E8A-4F14-63A7047B6631}"/>
                  </a:ext>
                </a:extLst>
              </p:cNvPr>
              <p:cNvSpPr>
                <a:spLocks noChangeAspect="1"/>
              </p:cNvSpPr>
              <p:nvPr/>
            </p:nvSpPr>
            <p:spPr bwMode="gray">
              <a:xfrm>
                <a:off x="2286679" y="4680008"/>
                <a:ext cx="141501" cy="169543"/>
              </a:xfrm>
              <a:custGeom>
                <a:avLst/>
                <a:gdLst>
                  <a:gd name="T0" fmla="*/ 0 w 77"/>
                  <a:gd name="T1" fmla="*/ 32 h 86"/>
                  <a:gd name="T2" fmla="*/ 0 w 77"/>
                  <a:gd name="T3" fmla="*/ 32 h 86"/>
                  <a:gd name="T4" fmla="*/ 1 w 77"/>
                  <a:gd name="T5" fmla="*/ 49 h 86"/>
                  <a:gd name="T6" fmla="*/ 14 w 77"/>
                  <a:gd name="T7" fmla="*/ 53 h 86"/>
                  <a:gd name="T8" fmla="*/ 7 w 77"/>
                  <a:gd name="T9" fmla="*/ 67 h 86"/>
                  <a:gd name="T10" fmla="*/ 4 w 77"/>
                  <a:gd name="T11" fmla="*/ 81 h 86"/>
                  <a:gd name="T12" fmla="*/ 22 w 77"/>
                  <a:gd name="T13" fmla="*/ 85 h 86"/>
                  <a:gd name="T14" fmla="*/ 38 w 77"/>
                  <a:gd name="T15" fmla="*/ 61 h 86"/>
                  <a:gd name="T16" fmla="*/ 69 w 77"/>
                  <a:gd name="T17" fmla="*/ 42 h 86"/>
                  <a:gd name="T18" fmla="*/ 76 w 77"/>
                  <a:gd name="T19" fmla="*/ 20 h 86"/>
                  <a:gd name="T20" fmla="*/ 47 w 77"/>
                  <a:gd name="T21" fmla="*/ 16 h 86"/>
                  <a:gd name="T22" fmla="*/ 27 w 77"/>
                  <a:gd name="T23" fmla="*/ 0 h 86"/>
                  <a:gd name="T24" fmla="*/ 9 w 77"/>
                  <a:gd name="T25" fmla="*/ 8 h 86"/>
                  <a:gd name="T26" fmla="*/ 0 w 77"/>
                  <a:gd name="T27" fmla="*/ 32 h 86"/>
                  <a:gd name="T28" fmla="*/ 0 w 77"/>
                  <a:gd name="T29" fmla="*/ 32 h 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6"/>
                  <a:gd name="T47" fmla="*/ 77 w 77"/>
                  <a:gd name="T48" fmla="*/ 86 h 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6">
                    <a:moveTo>
                      <a:pt x="0" y="32"/>
                    </a:moveTo>
                    <a:lnTo>
                      <a:pt x="0" y="32"/>
                    </a:lnTo>
                    <a:lnTo>
                      <a:pt x="1" y="49"/>
                    </a:lnTo>
                    <a:lnTo>
                      <a:pt x="14" y="53"/>
                    </a:lnTo>
                    <a:lnTo>
                      <a:pt x="7" y="67"/>
                    </a:lnTo>
                    <a:lnTo>
                      <a:pt x="4" y="81"/>
                    </a:lnTo>
                    <a:lnTo>
                      <a:pt x="22" y="85"/>
                    </a:lnTo>
                    <a:lnTo>
                      <a:pt x="38" y="61"/>
                    </a:lnTo>
                    <a:lnTo>
                      <a:pt x="69" y="42"/>
                    </a:lnTo>
                    <a:lnTo>
                      <a:pt x="76" y="20"/>
                    </a:lnTo>
                    <a:lnTo>
                      <a:pt x="47" y="16"/>
                    </a:lnTo>
                    <a:lnTo>
                      <a:pt x="27" y="0"/>
                    </a:lnTo>
                    <a:lnTo>
                      <a:pt x="9" y="8"/>
                    </a:lnTo>
                    <a:lnTo>
                      <a:pt x="0" y="3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1" name="Freeform 138">
                <a:extLst>
                  <a:ext uri="{FF2B5EF4-FFF2-40B4-BE49-F238E27FC236}">
                    <a16:creationId xmlns:a16="http://schemas.microsoft.com/office/drawing/2014/main" id="{379BAE2D-11F0-49F2-813F-C3CEA1BECFBD}"/>
                  </a:ext>
                </a:extLst>
              </p:cNvPr>
              <p:cNvSpPr>
                <a:spLocks noChangeAspect="1"/>
              </p:cNvSpPr>
              <p:nvPr/>
            </p:nvSpPr>
            <p:spPr bwMode="gray">
              <a:xfrm>
                <a:off x="2053295" y="4327122"/>
                <a:ext cx="60643" cy="29571"/>
              </a:xfrm>
              <a:custGeom>
                <a:avLst/>
                <a:gdLst>
                  <a:gd name="T0" fmla="*/ 0 w 33"/>
                  <a:gd name="T1" fmla="*/ 11 h 15"/>
                  <a:gd name="T2" fmla="*/ 0 w 33"/>
                  <a:gd name="T3" fmla="*/ 11 h 15"/>
                  <a:gd name="T4" fmla="*/ 9 w 33"/>
                  <a:gd name="T5" fmla="*/ 0 h 15"/>
                  <a:gd name="T6" fmla="*/ 32 w 33"/>
                  <a:gd name="T7" fmla="*/ 14 h 15"/>
                  <a:gd name="T8" fmla="*/ 0 w 33"/>
                  <a:gd name="T9" fmla="*/ 11 h 15"/>
                  <a:gd name="T10" fmla="*/ 0 w 33"/>
                  <a:gd name="T11" fmla="*/ 11 h 15"/>
                  <a:gd name="T12" fmla="*/ 0 60000 65536"/>
                  <a:gd name="T13" fmla="*/ 0 60000 65536"/>
                  <a:gd name="T14" fmla="*/ 0 60000 65536"/>
                  <a:gd name="T15" fmla="*/ 0 60000 65536"/>
                  <a:gd name="T16" fmla="*/ 0 60000 65536"/>
                  <a:gd name="T17" fmla="*/ 0 60000 65536"/>
                  <a:gd name="T18" fmla="*/ 0 w 33"/>
                  <a:gd name="T19" fmla="*/ 0 h 15"/>
                  <a:gd name="T20" fmla="*/ 33 w 33"/>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3" h="15">
                    <a:moveTo>
                      <a:pt x="0" y="11"/>
                    </a:moveTo>
                    <a:lnTo>
                      <a:pt x="0" y="11"/>
                    </a:lnTo>
                    <a:lnTo>
                      <a:pt x="9" y="0"/>
                    </a:lnTo>
                    <a:lnTo>
                      <a:pt x="32" y="14"/>
                    </a:lnTo>
                    <a:lnTo>
                      <a:pt x="0" y="1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2" name="Freeform 139">
                <a:extLst>
                  <a:ext uri="{FF2B5EF4-FFF2-40B4-BE49-F238E27FC236}">
                    <a16:creationId xmlns:a16="http://schemas.microsoft.com/office/drawing/2014/main" id="{F0EF6AFD-D66A-8D0A-B03E-89573C64DB8E}"/>
                  </a:ext>
                </a:extLst>
              </p:cNvPr>
              <p:cNvSpPr>
                <a:spLocks noChangeAspect="1"/>
              </p:cNvSpPr>
              <p:nvPr/>
            </p:nvSpPr>
            <p:spPr bwMode="gray">
              <a:xfrm>
                <a:off x="2786524" y="6223634"/>
                <a:ext cx="40429" cy="25628"/>
              </a:xfrm>
              <a:custGeom>
                <a:avLst/>
                <a:gdLst>
                  <a:gd name="T0" fmla="*/ 0 w 22"/>
                  <a:gd name="T1" fmla="*/ 12 h 13"/>
                  <a:gd name="T2" fmla="*/ 0 w 22"/>
                  <a:gd name="T3" fmla="*/ 12 h 13"/>
                  <a:gd name="T4" fmla="*/ 12 w 22"/>
                  <a:gd name="T5" fmla="*/ 5 h 13"/>
                  <a:gd name="T6" fmla="*/ 6 w 22"/>
                  <a:gd name="T7" fmla="*/ 0 h 13"/>
                  <a:gd name="T8" fmla="*/ 21 w 22"/>
                  <a:gd name="T9" fmla="*/ 1 h 13"/>
                  <a:gd name="T10" fmla="*/ 0 w 22"/>
                  <a:gd name="T11" fmla="*/ 12 h 13"/>
                  <a:gd name="T12" fmla="*/ 0 w 22"/>
                  <a:gd name="T13" fmla="*/ 12 h 13"/>
                  <a:gd name="T14" fmla="*/ 0 60000 65536"/>
                  <a:gd name="T15" fmla="*/ 0 60000 65536"/>
                  <a:gd name="T16" fmla="*/ 0 60000 65536"/>
                  <a:gd name="T17" fmla="*/ 0 60000 65536"/>
                  <a:gd name="T18" fmla="*/ 0 60000 65536"/>
                  <a:gd name="T19" fmla="*/ 0 60000 65536"/>
                  <a:gd name="T20" fmla="*/ 0 60000 65536"/>
                  <a:gd name="T21" fmla="*/ 0 w 22"/>
                  <a:gd name="T22" fmla="*/ 0 h 13"/>
                  <a:gd name="T23" fmla="*/ 22 w 22"/>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13">
                    <a:moveTo>
                      <a:pt x="0" y="12"/>
                    </a:moveTo>
                    <a:lnTo>
                      <a:pt x="0" y="12"/>
                    </a:lnTo>
                    <a:lnTo>
                      <a:pt x="12" y="5"/>
                    </a:lnTo>
                    <a:lnTo>
                      <a:pt x="6" y="0"/>
                    </a:lnTo>
                    <a:lnTo>
                      <a:pt x="21" y="1"/>
                    </a:lnTo>
                    <a:lnTo>
                      <a:pt x="0" y="1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3" name="Freeform 140">
                <a:extLst>
                  <a:ext uri="{FF2B5EF4-FFF2-40B4-BE49-F238E27FC236}">
                    <a16:creationId xmlns:a16="http://schemas.microsoft.com/office/drawing/2014/main" id="{32561966-2DF5-8A9E-FC16-0185EC096B18}"/>
                  </a:ext>
                </a:extLst>
              </p:cNvPr>
              <p:cNvSpPr>
                <a:spLocks noChangeAspect="1"/>
              </p:cNvSpPr>
              <p:nvPr/>
            </p:nvSpPr>
            <p:spPr bwMode="gray">
              <a:xfrm>
                <a:off x="2817764" y="6219692"/>
                <a:ext cx="45942" cy="31543"/>
              </a:xfrm>
              <a:custGeom>
                <a:avLst/>
                <a:gdLst>
                  <a:gd name="T0" fmla="*/ 0 w 25"/>
                  <a:gd name="T1" fmla="*/ 15 h 16"/>
                  <a:gd name="T2" fmla="*/ 0 w 25"/>
                  <a:gd name="T3" fmla="*/ 15 h 16"/>
                  <a:gd name="T4" fmla="*/ 11 w 25"/>
                  <a:gd name="T5" fmla="*/ 0 h 16"/>
                  <a:gd name="T6" fmla="*/ 24 w 25"/>
                  <a:gd name="T7" fmla="*/ 5 h 16"/>
                  <a:gd name="T8" fmla="*/ 0 w 25"/>
                  <a:gd name="T9" fmla="*/ 15 h 16"/>
                  <a:gd name="T10" fmla="*/ 0 w 25"/>
                  <a:gd name="T11" fmla="*/ 15 h 16"/>
                  <a:gd name="T12" fmla="*/ 0 60000 65536"/>
                  <a:gd name="T13" fmla="*/ 0 60000 65536"/>
                  <a:gd name="T14" fmla="*/ 0 60000 65536"/>
                  <a:gd name="T15" fmla="*/ 0 60000 65536"/>
                  <a:gd name="T16" fmla="*/ 0 60000 65536"/>
                  <a:gd name="T17" fmla="*/ 0 60000 65536"/>
                  <a:gd name="T18" fmla="*/ 0 w 25"/>
                  <a:gd name="T19" fmla="*/ 0 h 16"/>
                  <a:gd name="T20" fmla="*/ 25 w 25"/>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5" h="16">
                    <a:moveTo>
                      <a:pt x="0" y="15"/>
                    </a:moveTo>
                    <a:lnTo>
                      <a:pt x="0" y="15"/>
                    </a:lnTo>
                    <a:lnTo>
                      <a:pt x="11" y="0"/>
                    </a:lnTo>
                    <a:lnTo>
                      <a:pt x="24" y="5"/>
                    </a:lnTo>
                    <a:lnTo>
                      <a:pt x="0" y="1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4" name="Freeform 141">
                <a:extLst>
                  <a:ext uri="{FF2B5EF4-FFF2-40B4-BE49-F238E27FC236}">
                    <a16:creationId xmlns:a16="http://schemas.microsoft.com/office/drawing/2014/main" id="{1A745F15-FA12-0D0F-3FC8-095CF6F6583B}"/>
                  </a:ext>
                </a:extLst>
              </p:cNvPr>
              <p:cNvSpPr>
                <a:spLocks noChangeAspect="1"/>
              </p:cNvSpPr>
              <p:nvPr/>
            </p:nvSpPr>
            <p:spPr bwMode="gray">
              <a:xfrm>
                <a:off x="2948239" y="4567635"/>
                <a:ext cx="75344" cy="94629"/>
              </a:xfrm>
              <a:custGeom>
                <a:avLst/>
                <a:gdLst>
                  <a:gd name="T0" fmla="*/ 0 w 41"/>
                  <a:gd name="T1" fmla="*/ 45 h 48"/>
                  <a:gd name="T2" fmla="*/ 0 w 41"/>
                  <a:gd name="T3" fmla="*/ 45 h 48"/>
                  <a:gd name="T4" fmla="*/ 6 w 41"/>
                  <a:gd name="T5" fmla="*/ 0 h 48"/>
                  <a:gd name="T6" fmla="*/ 40 w 41"/>
                  <a:gd name="T7" fmla="*/ 21 h 48"/>
                  <a:gd name="T8" fmla="*/ 20 w 41"/>
                  <a:gd name="T9" fmla="*/ 47 h 48"/>
                  <a:gd name="T10" fmla="*/ 0 w 41"/>
                  <a:gd name="T11" fmla="*/ 45 h 48"/>
                  <a:gd name="T12" fmla="*/ 0 w 41"/>
                  <a:gd name="T13" fmla="*/ 45 h 48"/>
                  <a:gd name="T14" fmla="*/ 0 60000 65536"/>
                  <a:gd name="T15" fmla="*/ 0 60000 65536"/>
                  <a:gd name="T16" fmla="*/ 0 60000 65536"/>
                  <a:gd name="T17" fmla="*/ 0 60000 65536"/>
                  <a:gd name="T18" fmla="*/ 0 60000 65536"/>
                  <a:gd name="T19" fmla="*/ 0 60000 65536"/>
                  <a:gd name="T20" fmla="*/ 0 60000 65536"/>
                  <a:gd name="T21" fmla="*/ 0 w 41"/>
                  <a:gd name="T22" fmla="*/ 0 h 48"/>
                  <a:gd name="T23" fmla="*/ 41 w 41"/>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8">
                    <a:moveTo>
                      <a:pt x="0" y="45"/>
                    </a:moveTo>
                    <a:lnTo>
                      <a:pt x="0" y="45"/>
                    </a:lnTo>
                    <a:lnTo>
                      <a:pt x="6" y="0"/>
                    </a:lnTo>
                    <a:lnTo>
                      <a:pt x="40" y="21"/>
                    </a:lnTo>
                    <a:lnTo>
                      <a:pt x="20" y="47"/>
                    </a:lnTo>
                    <a:lnTo>
                      <a:pt x="0" y="4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5" name="Freeform 142">
                <a:extLst>
                  <a:ext uri="{FF2B5EF4-FFF2-40B4-BE49-F238E27FC236}">
                    <a16:creationId xmlns:a16="http://schemas.microsoft.com/office/drawing/2014/main" id="{CF11C7C5-ED8B-57B4-4FF8-923ECF63D9AB}"/>
                  </a:ext>
                </a:extLst>
              </p:cNvPr>
              <p:cNvSpPr>
                <a:spLocks noChangeAspect="1"/>
              </p:cNvSpPr>
              <p:nvPr/>
            </p:nvSpPr>
            <p:spPr bwMode="gray">
              <a:xfrm>
                <a:off x="1998165" y="4232494"/>
                <a:ext cx="101072" cy="118285"/>
              </a:xfrm>
              <a:custGeom>
                <a:avLst/>
                <a:gdLst>
                  <a:gd name="T0" fmla="*/ 0 w 55"/>
                  <a:gd name="T1" fmla="*/ 47 h 60"/>
                  <a:gd name="T2" fmla="*/ 0 w 55"/>
                  <a:gd name="T3" fmla="*/ 47 h 60"/>
                  <a:gd name="T4" fmla="*/ 11 w 55"/>
                  <a:gd name="T5" fmla="*/ 26 h 60"/>
                  <a:gd name="T6" fmla="*/ 25 w 55"/>
                  <a:gd name="T7" fmla="*/ 25 h 60"/>
                  <a:gd name="T8" fmla="*/ 11 w 55"/>
                  <a:gd name="T9" fmla="*/ 7 h 60"/>
                  <a:gd name="T10" fmla="*/ 42 w 55"/>
                  <a:gd name="T11" fmla="*/ 0 h 60"/>
                  <a:gd name="T12" fmla="*/ 47 w 55"/>
                  <a:gd name="T13" fmla="*/ 28 h 60"/>
                  <a:gd name="T14" fmla="*/ 54 w 55"/>
                  <a:gd name="T15" fmla="*/ 30 h 60"/>
                  <a:gd name="T16" fmla="*/ 39 w 55"/>
                  <a:gd name="T17" fmla="*/ 48 h 60"/>
                  <a:gd name="T18" fmla="*/ 30 w 55"/>
                  <a:gd name="T19" fmla="*/ 59 h 60"/>
                  <a:gd name="T20" fmla="*/ 0 w 55"/>
                  <a:gd name="T21" fmla="*/ 47 h 60"/>
                  <a:gd name="T22" fmla="*/ 0 w 55"/>
                  <a:gd name="T23" fmla="*/ 47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5"/>
                  <a:gd name="T37" fmla="*/ 0 h 60"/>
                  <a:gd name="T38" fmla="*/ 55 w 55"/>
                  <a:gd name="T39" fmla="*/ 60 h 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5" h="60">
                    <a:moveTo>
                      <a:pt x="0" y="47"/>
                    </a:moveTo>
                    <a:lnTo>
                      <a:pt x="0" y="47"/>
                    </a:lnTo>
                    <a:lnTo>
                      <a:pt x="11" y="26"/>
                    </a:lnTo>
                    <a:lnTo>
                      <a:pt x="25" y="25"/>
                    </a:lnTo>
                    <a:lnTo>
                      <a:pt x="11" y="7"/>
                    </a:lnTo>
                    <a:lnTo>
                      <a:pt x="42" y="0"/>
                    </a:lnTo>
                    <a:lnTo>
                      <a:pt x="47" y="28"/>
                    </a:lnTo>
                    <a:lnTo>
                      <a:pt x="54" y="30"/>
                    </a:lnTo>
                    <a:lnTo>
                      <a:pt x="39" y="48"/>
                    </a:lnTo>
                    <a:lnTo>
                      <a:pt x="30" y="59"/>
                    </a:lnTo>
                    <a:lnTo>
                      <a:pt x="0" y="4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6" name="Freeform 143">
                <a:extLst>
                  <a:ext uri="{FF2B5EF4-FFF2-40B4-BE49-F238E27FC236}">
                    <a16:creationId xmlns:a16="http://schemas.microsoft.com/office/drawing/2014/main" id="{E0275C7D-1F3A-293A-3DF7-5CD57F62DE03}"/>
                  </a:ext>
                </a:extLst>
              </p:cNvPr>
              <p:cNvSpPr>
                <a:spLocks noChangeAspect="1"/>
              </p:cNvSpPr>
              <p:nvPr/>
            </p:nvSpPr>
            <p:spPr bwMode="gray">
              <a:xfrm>
                <a:off x="2777334" y="4492721"/>
                <a:ext cx="121286" cy="185315"/>
              </a:xfrm>
              <a:custGeom>
                <a:avLst/>
                <a:gdLst>
                  <a:gd name="T0" fmla="*/ 0 w 66"/>
                  <a:gd name="T1" fmla="*/ 31 h 94"/>
                  <a:gd name="T2" fmla="*/ 0 w 66"/>
                  <a:gd name="T3" fmla="*/ 31 h 94"/>
                  <a:gd name="T4" fmla="*/ 9 w 66"/>
                  <a:gd name="T5" fmla="*/ 44 h 94"/>
                  <a:gd name="T6" fmla="*/ 22 w 66"/>
                  <a:gd name="T7" fmla="*/ 53 h 94"/>
                  <a:gd name="T8" fmla="*/ 19 w 66"/>
                  <a:gd name="T9" fmla="*/ 79 h 94"/>
                  <a:gd name="T10" fmla="*/ 26 w 66"/>
                  <a:gd name="T11" fmla="*/ 93 h 94"/>
                  <a:gd name="T12" fmla="*/ 65 w 66"/>
                  <a:gd name="T13" fmla="*/ 87 h 94"/>
                  <a:gd name="T14" fmla="*/ 43 w 66"/>
                  <a:gd name="T15" fmla="*/ 59 h 94"/>
                  <a:gd name="T16" fmla="*/ 58 w 66"/>
                  <a:gd name="T17" fmla="*/ 34 h 94"/>
                  <a:gd name="T18" fmla="*/ 19 w 66"/>
                  <a:gd name="T19" fmla="*/ 0 h 94"/>
                  <a:gd name="T20" fmla="*/ 6 w 66"/>
                  <a:gd name="T21" fmla="*/ 10 h 94"/>
                  <a:gd name="T22" fmla="*/ 11 w 66"/>
                  <a:gd name="T23" fmla="*/ 19 h 94"/>
                  <a:gd name="T24" fmla="*/ 0 w 66"/>
                  <a:gd name="T25" fmla="*/ 31 h 94"/>
                  <a:gd name="T26" fmla="*/ 0 w 66"/>
                  <a:gd name="T27" fmla="*/ 31 h 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94"/>
                  <a:gd name="T44" fmla="*/ 66 w 66"/>
                  <a:gd name="T45" fmla="*/ 94 h 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94">
                    <a:moveTo>
                      <a:pt x="0" y="31"/>
                    </a:moveTo>
                    <a:lnTo>
                      <a:pt x="0" y="31"/>
                    </a:lnTo>
                    <a:lnTo>
                      <a:pt x="9" y="44"/>
                    </a:lnTo>
                    <a:lnTo>
                      <a:pt x="22" y="53"/>
                    </a:lnTo>
                    <a:lnTo>
                      <a:pt x="19" y="79"/>
                    </a:lnTo>
                    <a:lnTo>
                      <a:pt x="26" y="93"/>
                    </a:lnTo>
                    <a:lnTo>
                      <a:pt x="65" y="87"/>
                    </a:lnTo>
                    <a:lnTo>
                      <a:pt x="43" y="59"/>
                    </a:lnTo>
                    <a:lnTo>
                      <a:pt x="58" y="34"/>
                    </a:lnTo>
                    <a:lnTo>
                      <a:pt x="19" y="0"/>
                    </a:lnTo>
                    <a:lnTo>
                      <a:pt x="6" y="10"/>
                    </a:lnTo>
                    <a:lnTo>
                      <a:pt x="11" y="19"/>
                    </a:lnTo>
                    <a:lnTo>
                      <a:pt x="0" y="3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7" name="Freeform 144">
                <a:extLst>
                  <a:ext uri="{FF2B5EF4-FFF2-40B4-BE49-F238E27FC236}">
                    <a16:creationId xmlns:a16="http://schemas.microsoft.com/office/drawing/2014/main" id="{0BFA26AB-4876-5F32-CFFB-A4F602EBE005}"/>
                  </a:ext>
                </a:extLst>
              </p:cNvPr>
              <p:cNvSpPr>
                <a:spLocks noChangeAspect="1"/>
              </p:cNvSpPr>
              <p:nvPr/>
            </p:nvSpPr>
            <p:spPr bwMode="gray">
              <a:xfrm>
                <a:off x="2446556" y="4179265"/>
                <a:ext cx="66156" cy="53227"/>
              </a:xfrm>
              <a:custGeom>
                <a:avLst/>
                <a:gdLst>
                  <a:gd name="T0" fmla="*/ 0 w 36"/>
                  <a:gd name="T1" fmla="*/ 19 h 27"/>
                  <a:gd name="T2" fmla="*/ 0 w 36"/>
                  <a:gd name="T3" fmla="*/ 19 h 27"/>
                  <a:gd name="T4" fmla="*/ 27 w 36"/>
                  <a:gd name="T5" fmla="*/ 19 h 27"/>
                  <a:gd name="T6" fmla="*/ 14 w 36"/>
                  <a:gd name="T7" fmla="*/ 2 h 27"/>
                  <a:gd name="T8" fmla="*/ 35 w 36"/>
                  <a:gd name="T9" fmla="*/ 0 h 27"/>
                  <a:gd name="T10" fmla="*/ 35 w 36"/>
                  <a:gd name="T11" fmla="*/ 26 h 27"/>
                  <a:gd name="T12" fmla="*/ 0 w 36"/>
                  <a:gd name="T13" fmla="*/ 19 h 27"/>
                  <a:gd name="T14" fmla="*/ 0 w 36"/>
                  <a:gd name="T15" fmla="*/ 19 h 27"/>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27"/>
                  <a:gd name="T26" fmla="*/ 36 w 36"/>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27">
                    <a:moveTo>
                      <a:pt x="0" y="19"/>
                    </a:moveTo>
                    <a:lnTo>
                      <a:pt x="0" y="19"/>
                    </a:lnTo>
                    <a:lnTo>
                      <a:pt x="27" y="19"/>
                    </a:lnTo>
                    <a:lnTo>
                      <a:pt x="14" y="2"/>
                    </a:lnTo>
                    <a:lnTo>
                      <a:pt x="35" y="0"/>
                    </a:lnTo>
                    <a:lnTo>
                      <a:pt x="35" y="26"/>
                    </a:lnTo>
                    <a:lnTo>
                      <a:pt x="0" y="1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8" name="Freeform 145">
                <a:extLst>
                  <a:ext uri="{FF2B5EF4-FFF2-40B4-BE49-F238E27FC236}">
                    <a16:creationId xmlns:a16="http://schemas.microsoft.com/office/drawing/2014/main" id="{F95D89F0-BABB-AD0B-E347-2BDA51444D3F}"/>
                  </a:ext>
                </a:extLst>
              </p:cNvPr>
              <p:cNvSpPr>
                <a:spLocks noChangeAspect="1"/>
              </p:cNvSpPr>
              <p:nvPr/>
            </p:nvSpPr>
            <p:spPr bwMode="gray">
              <a:xfrm>
                <a:off x="2069833" y="4287692"/>
                <a:ext cx="156202" cy="82802"/>
              </a:xfrm>
              <a:custGeom>
                <a:avLst/>
                <a:gdLst>
                  <a:gd name="T0" fmla="*/ 0 w 85"/>
                  <a:gd name="T1" fmla="*/ 20 h 42"/>
                  <a:gd name="T2" fmla="*/ 0 w 85"/>
                  <a:gd name="T3" fmla="*/ 20 h 42"/>
                  <a:gd name="T4" fmla="*/ 15 w 85"/>
                  <a:gd name="T5" fmla="*/ 2 h 42"/>
                  <a:gd name="T6" fmla="*/ 60 w 85"/>
                  <a:gd name="T7" fmla="*/ 0 h 42"/>
                  <a:gd name="T8" fmla="*/ 84 w 85"/>
                  <a:gd name="T9" fmla="*/ 13 h 42"/>
                  <a:gd name="T10" fmla="*/ 64 w 85"/>
                  <a:gd name="T11" fmla="*/ 15 h 42"/>
                  <a:gd name="T12" fmla="*/ 29 w 85"/>
                  <a:gd name="T13" fmla="*/ 41 h 42"/>
                  <a:gd name="T14" fmla="*/ 23 w 85"/>
                  <a:gd name="T15" fmla="*/ 34 h 42"/>
                  <a:gd name="T16" fmla="*/ 0 w 85"/>
                  <a:gd name="T17" fmla="*/ 20 h 42"/>
                  <a:gd name="T18" fmla="*/ 0 w 85"/>
                  <a:gd name="T19" fmla="*/ 2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5"/>
                  <a:gd name="T31" fmla="*/ 0 h 42"/>
                  <a:gd name="T32" fmla="*/ 85 w 85"/>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5" h="42">
                    <a:moveTo>
                      <a:pt x="0" y="20"/>
                    </a:moveTo>
                    <a:lnTo>
                      <a:pt x="0" y="20"/>
                    </a:lnTo>
                    <a:lnTo>
                      <a:pt x="15" y="2"/>
                    </a:lnTo>
                    <a:lnTo>
                      <a:pt x="60" y="0"/>
                    </a:lnTo>
                    <a:lnTo>
                      <a:pt x="84" y="13"/>
                    </a:lnTo>
                    <a:lnTo>
                      <a:pt x="64" y="15"/>
                    </a:lnTo>
                    <a:lnTo>
                      <a:pt x="29" y="41"/>
                    </a:lnTo>
                    <a:lnTo>
                      <a:pt x="23" y="34"/>
                    </a:lnTo>
                    <a:lnTo>
                      <a:pt x="0" y="2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19" name="Freeform 146">
                <a:extLst>
                  <a:ext uri="{FF2B5EF4-FFF2-40B4-BE49-F238E27FC236}">
                    <a16:creationId xmlns:a16="http://schemas.microsoft.com/office/drawing/2014/main" id="{EB8D3CE4-4729-73BD-9E6C-BDCC85B5D8F1}"/>
                  </a:ext>
                </a:extLst>
              </p:cNvPr>
              <p:cNvSpPr>
                <a:spLocks noChangeAspect="1"/>
              </p:cNvSpPr>
              <p:nvPr/>
            </p:nvSpPr>
            <p:spPr bwMode="gray">
              <a:xfrm>
                <a:off x="2123126" y="4313322"/>
                <a:ext cx="102909" cy="112372"/>
              </a:xfrm>
              <a:custGeom>
                <a:avLst/>
                <a:gdLst>
                  <a:gd name="T0" fmla="*/ 0 w 56"/>
                  <a:gd name="T1" fmla="*/ 28 h 57"/>
                  <a:gd name="T2" fmla="*/ 0 w 56"/>
                  <a:gd name="T3" fmla="*/ 28 h 57"/>
                  <a:gd name="T4" fmla="*/ 22 w 56"/>
                  <a:gd name="T5" fmla="*/ 55 h 57"/>
                  <a:gd name="T6" fmla="*/ 50 w 56"/>
                  <a:gd name="T7" fmla="*/ 56 h 57"/>
                  <a:gd name="T8" fmla="*/ 55 w 56"/>
                  <a:gd name="T9" fmla="*/ 0 h 57"/>
                  <a:gd name="T10" fmla="*/ 35 w 56"/>
                  <a:gd name="T11" fmla="*/ 2 h 57"/>
                  <a:gd name="T12" fmla="*/ 0 w 56"/>
                  <a:gd name="T13" fmla="*/ 28 h 57"/>
                  <a:gd name="T14" fmla="*/ 0 w 56"/>
                  <a:gd name="T15" fmla="*/ 28 h 5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57"/>
                  <a:gd name="T26" fmla="*/ 56 w 56"/>
                  <a:gd name="T27" fmla="*/ 57 h 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57">
                    <a:moveTo>
                      <a:pt x="0" y="28"/>
                    </a:moveTo>
                    <a:lnTo>
                      <a:pt x="0" y="28"/>
                    </a:lnTo>
                    <a:lnTo>
                      <a:pt x="22" y="55"/>
                    </a:lnTo>
                    <a:lnTo>
                      <a:pt x="50" y="56"/>
                    </a:lnTo>
                    <a:lnTo>
                      <a:pt x="55" y="0"/>
                    </a:lnTo>
                    <a:lnTo>
                      <a:pt x="35" y="2"/>
                    </a:lnTo>
                    <a:lnTo>
                      <a:pt x="0" y="2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0" name="Freeform 147">
                <a:extLst>
                  <a:ext uri="{FF2B5EF4-FFF2-40B4-BE49-F238E27FC236}">
                    <a16:creationId xmlns:a16="http://schemas.microsoft.com/office/drawing/2014/main" id="{B44D57FC-FA81-15E2-CB7D-B9714A229936}"/>
                  </a:ext>
                </a:extLst>
              </p:cNvPr>
              <p:cNvSpPr>
                <a:spLocks noChangeAspect="1"/>
              </p:cNvSpPr>
              <p:nvPr/>
            </p:nvSpPr>
            <p:spPr bwMode="gray">
              <a:xfrm>
                <a:off x="2231549" y="4457236"/>
                <a:ext cx="141501" cy="68999"/>
              </a:xfrm>
              <a:custGeom>
                <a:avLst/>
                <a:gdLst>
                  <a:gd name="T0" fmla="*/ 0 w 77"/>
                  <a:gd name="T1" fmla="*/ 18 h 35"/>
                  <a:gd name="T2" fmla="*/ 0 w 77"/>
                  <a:gd name="T3" fmla="*/ 18 h 35"/>
                  <a:gd name="T4" fmla="*/ 6 w 77"/>
                  <a:gd name="T5" fmla="*/ 0 h 35"/>
                  <a:gd name="T6" fmla="*/ 22 w 77"/>
                  <a:gd name="T7" fmla="*/ 11 h 35"/>
                  <a:gd name="T8" fmla="*/ 51 w 77"/>
                  <a:gd name="T9" fmla="*/ 0 h 35"/>
                  <a:gd name="T10" fmla="*/ 76 w 77"/>
                  <a:gd name="T11" fmla="*/ 13 h 35"/>
                  <a:gd name="T12" fmla="*/ 70 w 77"/>
                  <a:gd name="T13" fmla="*/ 33 h 35"/>
                  <a:gd name="T14" fmla="*/ 67 w 77"/>
                  <a:gd name="T15" fmla="*/ 17 h 35"/>
                  <a:gd name="T16" fmla="*/ 51 w 77"/>
                  <a:gd name="T17" fmla="*/ 11 h 35"/>
                  <a:gd name="T18" fmla="*/ 36 w 77"/>
                  <a:gd name="T19" fmla="*/ 21 h 35"/>
                  <a:gd name="T20" fmla="*/ 39 w 77"/>
                  <a:gd name="T21" fmla="*/ 30 h 35"/>
                  <a:gd name="T22" fmla="*/ 33 w 77"/>
                  <a:gd name="T23" fmla="*/ 34 h 35"/>
                  <a:gd name="T24" fmla="*/ 0 w 77"/>
                  <a:gd name="T25" fmla="*/ 18 h 35"/>
                  <a:gd name="T26" fmla="*/ 0 w 77"/>
                  <a:gd name="T27" fmla="*/ 18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7"/>
                  <a:gd name="T43" fmla="*/ 0 h 35"/>
                  <a:gd name="T44" fmla="*/ 77 w 77"/>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7" h="35">
                    <a:moveTo>
                      <a:pt x="0" y="18"/>
                    </a:moveTo>
                    <a:lnTo>
                      <a:pt x="0" y="18"/>
                    </a:lnTo>
                    <a:lnTo>
                      <a:pt x="6" y="0"/>
                    </a:lnTo>
                    <a:lnTo>
                      <a:pt x="22" y="11"/>
                    </a:lnTo>
                    <a:lnTo>
                      <a:pt x="51" y="0"/>
                    </a:lnTo>
                    <a:lnTo>
                      <a:pt x="76" y="13"/>
                    </a:lnTo>
                    <a:lnTo>
                      <a:pt x="70" y="33"/>
                    </a:lnTo>
                    <a:lnTo>
                      <a:pt x="67" y="17"/>
                    </a:lnTo>
                    <a:lnTo>
                      <a:pt x="51" y="11"/>
                    </a:lnTo>
                    <a:lnTo>
                      <a:pt x="36" y="21"/>
                    </a:lnTo>
                    <a:lnTo>
                      <a:pt x="39" y="30"/>
                    </a:lnTo>
                    <a:lnTo>
                      <a:pt x="33" y="34"/>
                    </a:lnTo>
                    <a:lnTo>
                      <a:pt x="0" y="1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1" name="Freeform 148">
                <a:extLst>
                  <a:ext uri="{FF2B5EF4-FFF2-40B4-BE49-F238E27FC236}">
                    <a16:creationId xmlns:a16="http://schemas.microsoft.com/office/drawing/2014/main" id="{858FCBCC-AA27-5943-3230-591231453196}"/>
                  </a:ext>
                </a:extLst>
              </p:cNvPr>
              <p:cNvSpPr>
                <a:spLocks noChangeAspect="1"/>
              </p:cNvSpPr>
              <p:nvPr/>
            </p:nvSpPr>
            <p:spPr bwMode="gray">
              <a:xfrm>
                <a:off x="2742419" y="5235950"/>
                <a:ext cx="205820" cy="228686"/>
              </a:xfrm>
              <a:custGeom>
                <a:avLst/>
                <a:gdLst>
                  <a:gd name="T0" fmla="*/ 0 w 112"/>
                  <a:gd name="T1" fmla="*/ 43 h 116"/>
                  <a:gd name="T2" fmla="*/ 0 w 112"/>
                  <a:gd name="T3" fmla="*/ 43 h 116"/>
                  <a:gd name="T4" fmla="*/ 9 w 112"/>
                  <a:gd name="T5" fmla="*/ 6 h 116"/>
                  <a:gd name="T6" fmla="*/ 48 w 112"/>
                  <a:gd name="T7" fmla="*/ 0 h 116"/>
                  <a:gd name="T8" fmla="*/ 62 w 112"/>
                  <a:gd name="T9" fmla="*/ 12 h 116"/>
                  <a:gd name="T10" fmla="*/ 65 w 112"/>
                  <a:gd name="T11" fmla="*/ 39 h 116"/>
                  <a:gd name="T12" fmla="*/ 93 w 112"/>
                  <a:gd name="T13" fmla="*/ 44 h 116"/>
                  <a:gd name="T14" fmla="*/ 97 w 112"/>
                  <a:gd name="T15" fmla="*/ 63 h 116"/>
                  <a:gd name="T16" fmla="*/ 111 w 112"/>
                  <a:gd name="T17" fmla="*/ 66 h 116"/>
                  <a:gd name="T18" fmla="*/ 109 w 112"/>
                  <a:gd name="T19" fmla="*/ 91 h 116"/>
                  <a:gd name="T20" fmla="*/ 95 w 112"/>
                  <a:gd name="T21" fmla="*/ 115 h 116"/>
                  <a:gd name="T22" fmla="*/ 58 w 112"/>
                  <a:gd name="T23" fmla="*/ 114 h 116"/>
                  <a:gd name="T24" fmla="*/ 66 w 112"/>
                  <a:gd name="T25" fmla="*/ 86 h 116"/>
                  <a:gd name="T26" fmla="*/ 0 w 112"/>
                  <a:gd name="T27" fmla="*/ 43 h 116"/>
                  <a:gd name="T28" fmla="*/ 0 w 112"/>
                  <a:gd name="T29" fmla="*/ 43 h 1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
                  <a:gd name="T46" fmla="*/ 0 h 116"/>
                  <a:gd name="T47" fmla="*/ 112 w 112"/>
                  <a:gd name="T48" fmla="*/ 116 h 1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 h="116">
                    <a:moveTo>
                      <a:pt x="0" y="43"/>
                    </a:moveTo>
                    <a:lnTo>
                      <a:pt x="0" y="43"/>
                    </a:lnTo>
                    <a:lnTo>
                      <a:pt x="9" y="6"/>
                    </a:lnTo>
                    <a:lnTo>
                      <a:pt x="48" y="0"/>
                    </a:lnTo>
                    <a:lnTo>
                      <a:pt x="62" y="12"/>
                    </a:lnTo>
                    <a:lnTo>
                      <a:pt x="65" y="39"/>
                    </a:lnTo>
                    <a:lnTo>
                      <a:pt x="93" y="44"/>
                    </a:lnTo>
                    <a:lnTo>
                      <a:pt x="97" y="63"/>
                    </a:lnTo>
                    <a:lnTo>
                      <a:pt x="111" y="66"/>
                    </a:lnTo>
                    <a:lnTo>
                      <a:pt x="109" y="91"/>
                    </a:lnTo>
                    <a:lnTo>
                      <a:pt x="95" y="115"/>
                    </a:lnTo>
                    <a:lnTo>
                      <a:pt x="58" y="114"/>
                    </a:lnTo>
                    <a:lnTo>
                      <a:pt x="66" y="86"/>
                    </a:lnTo>
                    <a:lnTo>
                      <a:pt x="0" y="4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2" name="Freeform 149">
                <a:extLst>
                  <a:ext uri="{FF2B5EF4-FFF2-40B4-BE49-F238E27FC236}">
                    <a16:creationId xmlns:a16="http://schemas.microsoft.com/office/drawing/2014/main" id="{05C171BE-1EFC-4738-B3F9-EEFA725B8F79}"/>
                  </a:ext>
                </a:extLst>
              </p:cNvPr>
              <p:cNvSpPr>
                <a:spLocks noChangeAspect="1"/>
              </p:cNvSpPr>
              <p:nvPr/>
            </p:nvSpPr>
            <p:spPr bwMode="gray">
              <a:xfrm>
                <a:off x="2273816" y="4719435"/>
                <a:ext cx="316079" cy="486942"/>
              </a:xfrm>
              <a:custGeom>
                <a:avLst/>
                <a:gdLst>
                  <a:gd name="T0" fmla="*/ 0 w 172"/>
                  <a:gd name="T1" fmla="*/ 58 h 247"/>
                  <a:gd name="T2" fmla="*/ 0 w 172"/>
                  <a:gd name="T3" fmla="*/ 58 h 247"/>
                  <a:gd name="T4" fmla="*/ 3 w 172"/>
                  <a:gd name="T5" fmla="*/ 78 h 247"/>
                  <a:gd name="T6" fmla="*/ 34 w 172"/>
                  <a:gd name="T7" fmla="*/ 112 h 247"/>
                  <a:gd name="T8" fmla="*/ 68 w 172"/>
                  <a:gd name="T9" fmla="*/ 193 h 247"/>
                  <a:gd name="T10" fmla="*/ 146 w 172"/>
                  <a:gd name="T11" fmla="*/ 246 h 247"/>
                  <a:gd name="T12" fmla="*/ 159 w 172"/>
                  <a:gd name="T13" fmla="*/ 237 h 247"/>
                  <a:gd name="T14" fmla="*/ 167 w 172"/>
                  <a:gd name="T15" fmla="*/ 220 h 247"/>
                  <a:gd name="T16" fmla="*/ 155 w 172"/>
                  <a:gd name="T17" fmla="*/ 213 h 247"/>
                  <a:gd name="T18" fmla="*/ 162 w 172"/>
                  <a:gd name="T19" fmla="*/ 209 h 247"/>
                  <a:gd name="T20" fmla="*/ 171 w 172"/>
                  <a:gd name="T21" fmla="*/ 167 h 247"/>
                  <a:gd name="T22" fmla="*/ 158 w 172"/>
                  <a:gd name="T23" fmla="*/ 147 h 247"/>
                  <a:gd name="T24" fmla="*/ 147 w 172"/>
                  <a:gd name="T25" fmla="*/ 147 h 247"/>
                  <a:gd name="T26" fmla="*/ 147 w 172"/>
                  <a:gd name="T27" fmla="*/ 125 h 247"/>
                  <a:gd name="T28" fmla="*/ 132 w 172"/>
                  <a:gd name="T29" fmla="*/ 134 h 247"/>
                  <a:gd name="T30" fmla="*/ 113 w 172"/>
                  <a:gd name="T31" fmla="*/ 126 h 247"/>
                  <a:gd name="T32" fmla="*/ 102 w 172"/>
                  <a:gd name="T33" fmla="*/ 101 h 247"/>
                  <a:gd name="T34" fmla="*/ 121 w 172"/>
                  <a:gd name="T35" fmla="*/ 69 h 247"/>
                  <a:gd name="T36" fmla="*/ 155 w 172"/>
                  <a:gd name="T37" fmla="*/ 55 h 247"/>
                  <a:gd name="T38" fmla="*/ 145 w 172"/>
                  <a:gd name="T39" fmla="*/ 49 h 247"/>
                  <a:gd name="T40" fmla="*/ 151 w 172"/>
                  <a:gd name="T41" fmla="*/ 33 h 247"/>
                  <a:gd name="T42" fmla="*/ 112 w 172"/>
                  <a:gd name="T43" fmla="*/ 30 h 247"/>
                  <a:gd name="T44" fmla="*/ 83 w 172"/>
                  <a:gd name="T45" fmla="*/ 0 h 247"/>
                  <a:gd name="T46" fmla="*/ 76 w 172"/>
                  <a:gd name="T47" fmla="*/ 22 h 247"/>
                  <a:gd name="T48" fmla="*/ 45 w 172"/>
                  <a:gd name="T49" fmla="*/ 41 h 247"/>
                  <a:gd name="T50" fmla="*/ 29 w 172"/>
                  <a:gd name="T51" fmla="*/ 65 h 247"/>
                  <a:gd name="T52" fmla="*/ 11 w 172"/>
                  <a:gd name="T53" fmla="*/ 61 h 247"/>
                  <a:gd name="T54" fmla="*/ 14 w 172"/>
                  <a:gd name="T55" fmla="*/ 47 h 247"/>
                  <a:gd name="T56" fmla="*/ 0 w 172"/>
                  <a:gd name="T57" fmla="*/ 58 h 247"/>
                  <a:gd name="T58" fmla="*/ 0 w 172"/>
                  <a:gd name="T59" fmla="*/ 58 h 2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72"/>
                  <a:gd name="T91" fmla="*/ 0 h 247"/>
                  <a:gd name="T92" fmla="*/ 172 w 172"/>
                  <a:gd name="T93" fmla="*/ 247 h 24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72" h="247">
                    <a:moveTo>
                      <a:pt x="0" y="58"/>
                    </a:moveTo>
                    <a:lnTo>
                      <a:pt x="0" y="58"/>
                    </a:lnTo>
                    <a:lnTo>
                      <a:pt x="3" y="78"/>
                    </a:lnTo>
                    <a:lnTo>
                      <a:pt x="34" y="112"/>
                    </a:lnTo>
                    <a:lnTo>
                      <a:pt x="68" y="193"/>
                    </a:lnTo>
                    <a:lnTo>
                      <a:pt x="146" y="246"/>
                    </a:lnTo>
                    <a:lnTo>
                      <a:pt x="159" y="237"/>
                    </a:lnTo>
                    <a:lnTo>
                      <a:pt x="167" y="220"/>
                    </a:lnTo>
                    <a:lnTo>
                      <a:pt x="155" y="213"/>
                    </a:lnTo>
                    <a:lnTo>
                      <a:pt x="162" y="209"/>
                    </a:lnTo>
                    <a:lnTo>
                      <a:pt x="171" y="167"/>
                    </a:lnTo>
                    <a:lnTo>
                      <a:pt x="158" y="147"/>
                    </a:lnTo>
                    <a:lnTo>
                      <a:pt x="147" y="147"/>
                    </a:lnTo>
                    <a:lnTo>
                      <a:pt x="147" y="125"/>
                    </a:lnTo>
                    <a:lnTo>
                      <a:pt x="132" y="134"/>
                    </a:lnTo>
                    <a:lnTo>
                      <a:pt x="113" y="126"/>
                    </a:lnTo>
                    <a:lnTo>
                      <a:pt x="102" y="101"/>
                    </a:lnTo>
                    <a:lnTo>
                      <a:pt x="121" y="69"/>
                    </a:lnTo>
                    <a:lnTo>
                      <a:pt x="155" y="55"/>
                    </a:lnTo>
                    <a:lnTo>
                      <a:pt x="145" y="49"/>
                    </a:lnTo>
                    <a:lnTo>
                      <a:pt x="151" y="33"/>
                    </a:lnTo>
                    <a:lnTo>
                      <a:pt x="112" y="30"/>
                    </a:lnTo>
                    <a:lnTo>
                      <a:pt x="83" y="0"/>
                    </a:lnTo>
                    <a:lnTo>
                      <a:pt x="76" y="22"/>
                    </a:lnTo>
                    <a:lnTo>
                      <a:pt x="45" y="41"/>
                    </a:lnTo>
                    <a:lnTo>
                      <a:pt x="29" y="65"/>
                    </a:lnTo>
                    <a:lnTo>
                      <a:pt x="11" y="61"/>
                    </a:lnTo>
                    <a:lnTo>
                      <a:pt x="14" y="47"/>
                    </a:lnTo>
                    <a:lnTo>
                      <a:pt x="0" y="5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3" name="Freeform 150">
                <a:extLst>
                  <a:ext uri="{FF2B5EF4-FFF2-40B4-BE49-F238E27FC236}">
                    <a16:creationId xmlns:a16="http://schemas.microsoft.com/office/drawing/2014/main" id="{1C1D6DC1-C70A-AA67-0E36-5FBBA028E8EA}"/>
                  </a:ext>
                </a:extLst>
              </p:cNvPr>
              <p:cNvSpPr>
                <a:spLocks noChangeAspect="1"/>
              </p:cNvSpPr>
              <p:nvPr/>
            </p:nvSpPr>
            <p:spPr bwMode="gray">
              <a:xfrm>
                <a:off x="2856355" y="4559749"/>
                <a:ext cx="104747" cy="106457"/>
              </a:xfrm>
              <a:custGeom>
                <a:avLst/>
                <a:gdLst>
                  <a:gd name="T0" fmla="*/ 0 w 57"/>
                  <a:gd name="T1" fmla="*/ 25 h 54"/>
                  <a:gd name="T2" fmla="*/ 0 w 57"/>
                  <a:gd name="T3" fmla="*/ 25 h 54"/>
                  <a:gd name="T4" fmla="*/ 15 w 57"/>
                  <a:gd name="T5" fmla="*/ 0 h 54"/>
                  <a:gd name="T6" fmla="*/ 56 w 57"/>
                  <a:gd name="T7" fmla="*/ 4 h 54"/>
                  <a:gd name="T8" fmla="*/ 50 w 57"/>
                  <a:gd name="T9" fmla="*/ 49 h 54"/>
                  <a:gd name="T10" fmla="*/ 22 w 57"/>
                  <a:gd name="T11" fmla="*/ 53 h 54"/>
                  <a:gd name="T12" fmla="*/ 0 w 57"/>
                  <a:gd name="T13" fmla="*/ 25 h 54"/>
                  <a:gd name="T14" fmla="*/ 0 w 57"/>
                  <a:gd name="T15" fmla="*/ 25 h 54"/>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54"/>
                  <a:gd name="T26" fmla="*/ 57 w 57"/>
                  <a:gd name="T27" fmla="*/ 54 h 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54">
                    <a:moveTo>
                      <a:pt x="0" y="25"/>
                    </a:moveTo>
                    <a:lnTo>
                      <a:pt x="0" y="25"/>
                    </a:lnTo>
                    <a:lnTo>
                      <a:pt x="15" y="0"/>
                    </a:lnTo>
                    <a:lnTo>
                      <a:pt x="56" y="4"/>
                    </a:lnTo>
                    <a:lnTo>
                      <a:pt x="50" y="49"/>
                    </a:lnTo>
                    <a:lnTo>
                      <a:pt x="22" y="53"/>
                    </a:lnTo>
                    <a:lnTo>
                      <a:pt x="0" y="2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4" name="Freeform 151">
                <a:extLst>
                  <a:ext uri="{FF2B5EF4-FFF2-40B4-BE49-F238E27FC236}">
                    <a16:creationId xmlns:a16="http://schemas.microsoft.com/office/drawing/2014/main" id="{17140850-6EA7-9685-6C8D-6C2C6B07E785}"/>
                  </a:ext>
                </a:extLst>
              </p:cNvPr>
              <p:cNvSpPr>
                <a:spLocks noChangeAspect="1"/>
              </p:cNvSpPr>
              <p:nvPr/>
            </p:nvSpPr>
            <p:spPr bwMode="gray">
              <a:xfrm>
                <a:off x="2758959" y="4427665"/>
                <a:ext cx="25727" cy="21686"/>
              </a:xfrm>
              <a:custGeom>
                <a:avLst/>
                <a:gdLst>
                  <a:gd name="T0" fmla="*/ 0 w 14"/>
                  <a:gd name="T1" fmla="*/ 10 h 11"/>
                  <a:gd name="T2" fmla="*/ 0 w 14"/>
                  <a:gd name="T3" fmla="*/ 10 h 11"/>
                  <a:gd name="T4" fmla="*/ 12 w 14"/>
                  <a:gd name="T5" fmla="*/ 8 h 11"/>
                  <a:gd name="T6" fmla="*/ 13 w 14"/>
                  <a:gd name="T7" fmla="*/ 0 h 11"/>
                  <a:gd name="T8" fmla="*/ 0 w 14"/>
                  <a:gd name="T9" fmla="*/ 10 h 11"/>
                  <a:gd name="T10" fmla="*/ 0 w 14"/>
                  <a:gd name="T11" fmla="*/ 10 h 11"/>
                  <a:gd name="T12" fmla="*/ 0 60000 65536"/>
                  <a:gd name="T13" fmla="*/ 0 60000 65536"/>
                  <a:gd name="T14" fmla="*/ 0 60000 65536"/>
                  <a:gd name="T15" fmla="*/ 0 60000 65536"/>
                  <a:gd name="T16" fmla="*/ 0 60000 65536"/>
                  <a:gd name="T17" fmla="*/ 0 60000 65536"/>
                  <a:gd name="T18" fmla="*/ 0 w 14"/>
                  <a:gd name="T19" fmla="*/ 0 h 11"/>
                  <a:gd name="T20" fmla="*/ 14 w 14"/>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4" h="11">
                    <a:moveTo>
                      <a:pt x="0" y="10"/>
                    </a:moveTo>
                    <a:lnTo>
                      <a:pt x="0" y="10"/>
                    </a:lnTo>
                    <a:lnTo>
                      <a:pt x="12" y="8"/>
                    </a:lnTo>
                    <a:lnTo>
                      <a:pt x="13" y="0"/>
                    </a:lnTo>
                    <a:lnTo>
                      <a:pt x="0" y="1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5" name="Freeform 152">
                <a:extLst>
                  <a:ext uri="{FF2B5EF4-FFF2-40B4-BE49-F238E27FC236}">
                    <a16:creationId xmlns:a16="http://schemas.microsoft.com/office/drawing/2014/main" id="{72702EB9-98FB-7AF5-91A2-5B9143237ABE}"/>
                  </a:ext>
                </a:extLst>
              </p:cNvPr>
              <p:cNvSpPr>
                <a:spLocks noChangeAspect="1"/>
              </p:cNvSpPr>
              <p:nvPr/>
            </p:nvSpPr>
            <p:spPr bwMode="gray">
              <a:xfrm>
                <a:off x="2847167" y="5541521"/>
                <a:ext cx="132313" cy="145886"/>
              </a:xfrm>
              <a:custGeom>
                <a:avLst/>
                <a:gdLst>
                  <a:gd name="T0" fmla="*/ 0 w 72"/>
                  <a:gd name="T1" fmla="*/ 59 h 74"/>
                  <a:gd name="T2" fmla="*/ 0 w 72"/>
                  <a:gd name="T3" fmla="*/ 59 h 74"/>
                  <a:gd name="T4" fmla="*/ 12 w 72"/>
                  <a:gd name="T5" fmla="*/ 3 h 74"/>
                  <a:gd name="T6" fmla="*/ 22 w 72"/>
                  <a:gd name="T7" fmla="*/ 0 h 74"/>
                  <a:gd name="T8" fmla="*/ 63 w 72"/>
                  <a:gd name="T9" fmla="*/ 29 h 74"/>
                  <a:gd name="T10" fmla="*/ 71 w 72"/>
                  <a:gd name="T11" fmla="*/ 41 h 74"/>
                  <a:gd name="T12" fmla="*/ 68 w 72"/>
                  <a:gd name="T13" fmla="*/ 55 h 74"/>
                  <a:gd name="T14" fmla="*/ 49 w 72"/>
                  <a:gd name="T15" fmla="*/ 73 h 74"/>
                  <a:gd name="T16" fmla="*/ 0 w 72"/>
                  <a:gd name="T17" fmla="*/ 59 h 74"/>
                  <a:gd name="T18" fmla="*/ 0 w 72"/>
                  <a:gd name="T19" fmla="*/ 59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
                  <a:gd name="T31" fmla="*/ 0 h 74"/>
                  <a:gd name="T32" fmla="*/ 72 w 72"/>
                  <a:gd name="T33" fmla="*/ 74 h 7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 h="74">
                    <a:moveTo>
                      <a:pt x="0" y="59"/>
                    </a:moveTo>
                    <a:lnTo>
                      <a:pt x="0" y="59"/>
                    </a:lnTo>
                    <a:lnTo>
                      <a:pt x="12" y="3"/>
                    </a:lnTo>
                    <a:lnTo>
                      <a:pt x="22" y="0"/>
                    </a:lnTo>
                    <a:lnTo>
                      <a:pt x="63" y="29"/>
                    </a:lnTo>
                    <a:lnTo>
                      <a:pt x="71" y="41"/>
                    </a:lnTo>
                    <a:lnTo>
                      <a:pt x="68" y="55"/>
                    </a:lnTo>
                    <a:lnTo>
                      <a:pt x="49" y="73"/>
                    </a:lnTo>
                    <a:lnTo>
                      <a:pt x="0" y="5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6" name="Freeform 153">
                <a:extLst>
                  <a:ext uri="{FF2B5EF4-FFF2-40B4-BE49-F238E27FC236}">
                    <a16:creationId xmlns:a16="http://schemas.microsoft.com/office/drawing/2014/main" id="{94A8772A-F79E-4BE5-2E3C-3E90EB493144}"/>
                  </a:ext>
                </a:extLst>
              </p:cNvPr>
              <p:cNvSpPr>
                <a:spLocks noChangeAspect="1"/>
              </p:cNvSpPr>
              <p:nvPr/>
            </p:nvSpPr>
            <p:spPr bwMode="gray">
              <a:xfrm>
                <a:off x="2475959" y="4388235"/>
                <a:ext cx="338131" cy="309515"/>
              </a:xfrm>
              <a:custGeom>
                <a:avLst/>
                <a:gdLst>
                  <a:gd name="T0" fmla="*/ 0 w 184"/>
                  <a:gd name="T1" fmla="*/ 42 h 157"/>
                  <a:gd name="T2" fmla="*/ 0 w 184"/>
                  <a:gd name="T3" fmla="*/ 42 h 157"/>
                  <a:gd name="T4" fmla="*/ 17 w 184"/>
                  <a:gd name="T5" fmla="*/ 69 h 157"/>
                  <a:gd name="T6" fmla="*/ 44 w 184"/>
                  <a:gd name="T7" fmla="*/ 72 h 157"/>
                  <a:gd name="T8" fmla="*/ 52 w 184"/>
                  <a:gd name="T9" fmla="*/ 84 h 157"/>
                  <a:gd name="T10" fmla="*/ 79 w 184"/>
                  <a:gd name="T11" fmla="*/ 82 h 157"/>
                  <a:gd name="T12" fmla="*/ 75 w 184"/>
                  <a:gd name="T13" fmla="*/ 129 h 157"/>
                  <a:gd name="T14" fmla="*/ 87 w 184"/>
                  <a:gd name="T15" fmla="*/ 149 h 157"/>
                  <a:gd name="T16" fmla="*/ 103 w 184"/>
                  <a:gd name="T17" fmla="*/ 156 h 157"/>
                  <a:gd name="T18" fmla="*/ 136 w 184"/>
                  <a:gd name="T19" fmla="*/ 137 h 157"/>
                  <a:gd name="T20" fmla="*/ 123 w 184"/>
                  <a:gd name="T21" fmla="*/ 134 h 157"/>
                  <a:gd name="T22" fmla="*/ 116 w 184"/>
                  <a:gd name="T23" fmla="*/ 108 h 157"/>
                  <a:gd name="T24" fmla="*/ 139 w 184"/>
                  <a:gd name="T25" fmla="*/ 113 h 157"/>
                  <a:gd name="T26" fmla="*/ 173 w 184"/>
                  <a:gd name="T27" fmla="*/ 97 h 157"/>
                  <a:gd name="T28" fmla="*/ 164 w 184"/>
                  <a:gd name="T29" fmla="*/ 84 h 157"/>
                  <a:gd name="T30" fmla="*/ 175 w 184"/>
                  <a:gd name="T31" fmla="*/ 72 h 157"/>
                  <a:gd name="T32" fmla="*/ 170 w 184"/>
                  <a:gd name="T33" fmla="*/ 63 h 157"/>
                  <a:gd name="T34" fmla="*/ 183 w 184"/>
                  <a:gd name="T35" fmla="*/ 53 h 157"/>
                  <a:gd name="T36" fmla="*/ 167 w 184"/>
                  <a:gd name="T37" fmla="*/ 51 h 157"/>
                  <a:gd name="T38" fmla="*/ 167 w 184"/>
                  <a:gd name="T39" fmla="*/ 39 h 157"/>
                  <a:gd name="T40" fmla="*/ 141 w 184"/>
                  <a:gd name="T41" fmla="*/ 25 h 157"/>
                  <a:gd name="T42" fmla="*/ 152 w 184"/>
                  <a:gd name="T43" fmla="*/ 21 h 157"/>
                  <a:gd name="T44" fmla="*/ 72 w 184"/>
                  <a:gd name="T45" fmla="*/ 24 h 157"/>
                  <a:gd name="T46" fmla="*/ 46 w 184"/>
                  <a:gd name="T47" fmla="*/ 0 h 157"/>
                  <a:gd name="T48" fmla="*/ 47 w 184"/>
                  <a:gd name="T49" fmla="*/ 11 h 157"/>
                  <a:gd name="T50" fmla="*/ 24 w 184"/>
                  <a:gd name="T51" fmla="*/ 20 h 157"/>
                  <a:gd name="T52" fmla="*/ 31 w 184"/>
                  <a:gd name="T53" fmla="*/ 39 h 157"/>
                  <a:gd name="T54" fmla="*/ 22 w 184"/>
                  <a:gd name="T55" fmla="*/ 46 h 157"/>
                  <a:gd name="T56" fmla="*/ 17 w 184"/>
                  <a:gd name="T57" fmla="*/ 29 h 157"/>
                  <a:gd name="T58" fmla="*/ 26 w 184"/>
                  <a:gd name="T59" fmla="*/ 6 h 157"/>
                  <a:gd name="T60" fmla="*/ 0 w 184"/>
                  <a:gd name="T61" fmla="*/ 42 h 157"/>
                  <a:gd name="T62" fmla="*/ 0 w 184"/>
                  <a:gd name="T63" fmla="*/ 42 h 1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4"/>
                  <a:gd name="T97" fmla="*/ 0 h 157"/>
                  <a:gd name="T98" fmla="*/ 184 w 184"/>
                  <a:gd name="T99" fmla="*/ 157 h 1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4" h="157">
                    <a:moveTo>
                      <a:pt x="0" y="42"/>
                    </a:moveTo>
                    <a:lnTo>
                      <a:pt x="0" y="42"/>
                    </a:lnTo>
                    <a:lnTo>
                      <a:pt x="17" y="69"/>
                    </a:lnTo>
                    <a:lnTo>
                      <a:pt x="44" y="72"/>
                    </a:lnTo>
                    <a:lnTo>
                      <a:pt x="52" y="84"/>
                    </a:lnTo>
                    <a:lnTo>
                      <a:pt x="79" y="82"/>
                    </a:lnTo>
                    <a:lnTo>
                      <a:pt x="75" y="129"/>
                    </a:lnTo>
                    <a:lnTo>
                      <a:pt x="87" y="149"/>
                    </a:lnTo>
                    <a:lnTo>
                      <a:pt x="103" y="156"/>
                    </a:lnTo>
                    <a:lnTo>
                      <a:pt x="136" y="137"/>
                    </a:lnTo>
                    <a:lnTo>
                      <a:pt x="123" y="134"/>
                    </a:lnTo>
                    <a:lnTo>
                      <a:pt x="116" y="108"/>
                    </a:lnTo>
                    <a:lnTo>
                      <a:pt x="139" y="113"/>
                    </a:lnTo>
                    <a:lnTo>
                      <a:pt x="173" y="97"/>
                    </a:lnTo>
                    <a:lnTo>
                      <a:pt x="164" y="84"/>
                    </a:lnTo>
                    <a:lnTo>
                      <a:pt x="175" y="72"/>
                    </a:lnTo>
                    <a:lnTo>
                      <a:pt x="170" y="63"/>
                    </a:lnTo>
                    <a:lnTo>
                      <a:pt x="183" y="53"/>
                    </a:lnTo>
                    <a:lnTo>
                      <a:pt x="167" y="51"/>
                    </a:lnTo>
                    <a:lnTo>
                      <a:pt x="167" y="39"/>
                    </a:lnTo>
                    <a:lnTo>
                      <a:pt x="141" y="25"/>
                    </a:lnTo>
                    <a:lnTo>
                      <a:pt x="152" y="21"/>
                    </a:lnTo>
                    <a:lnTo>
                      <a:pt x="72" y="24"/>
                    </a:lnTo>
                    <a:lnTo>
                      <a:pt x="46" y="0"/>
                    </a:lnTo>
                    <a:lnTo>
                      <a:pt x="47" y="11"/>
                    </a:lnTo>
                    <a:lnTo>
                      <a:pt x="24" y="20"/>
                    </a:lnTo>
                    <a:lnTo>
                      <a:pt x="31" y="39"/>
                    </a:lnTo>
                    <a:lnTo>
                      <a:pt x="22" y="46"/>
                    </a:lnTo>
                    <a:lnTo>
                      <a:pt x="17" y="29"/>
                    </a:lnTo>
                    <a:lnTo>
                      <a:pt x="26" y="6"/>
                    </a:lnTo>
                    <a:lnTo>
                      <a:pt x="0" y="4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7" name="Freeform 154">
                <a:extLst>
                  <a:ext uri="{FF2B5EF4-FFF2-40B4-BE49-F238E27FC236}">
                    <a16:creationId xmlns:a16="http://schemas.microsoft.com/office/drawing/2014/main" id="{300FC709-7FC6-2216-6BF6-7466D7AAF47A}"/>
                  </a:ext>
                </a:extLst>
              </p:cNvPr>
              <p:cNvSpPr>
                <a:spLocks noChangeAspect="1"/>
              </p:cNvSpPr>
              <p:nvPr/>
            </p:nvSpPr>
            <p:spPr bwMode="gray">
              <a:xfrm>
                <a:off x="6876987" y="4088580"/>
                <a:ext cx="174036" cy="399829"/>
              </a:xfrm>
              <a:custGeom>
                <a:avLst/>
                <a:gdLst>
                  <a:gd name="T0" fmla="*/ 0 w 95"/>
                  <a:gd name="T1" fmla="*/ 10 h 203"/>
                  <a:gd name="T2" fmla="*/ 0 w 95"/>
                  <a:gd name="T3" fmla="*/ 10 h 203"/>
                  <a:gd name="T4" fmla="*/ 14 w 95"/>
                  <a:gd name="T5" fmla="*/ 31 h 203"/>
                  <a:gd name="T6" fmla="*/ 32 w 95"/>
                  <a:gd name="T7" fmla="*/ 40 h 203"/>
                  <a:gd name="T8" fmla="*/ 23 w 95"/>
                  <a:gd name="T9" fmla="*/ 55 h 203"/>
                  <a:gd name="T10" fmla="*/ 56 w 95"/>
                  <a:gd name="T11" fmla="*/ 82 h 203"/>
                  <a:gd name="T12" fmla="*/ 71 w 95"/>
                  <a:gd name="T13" fmla="*/ 119 h 203"/>
                  <a:gd name="T14" fmla="*/ 73 w 95"/>
                  <a:gd name="T15" fmla="*/ 150 h 203"/>
                  <a:gd name="T16" fmla="*/ 32 w 95"/>
                  <a:gd name="T17" fmla="*/ 177 h 203"/>
                  <a:gd name="T18" fmla="*/ 38 w 95"/>
                  <a:gd name="T19" fmla="*/ 202 h 203"/>
                  <a:gd name="T20" fmla="*/ 51 w 95"/>
                  <a:gd name="T21" fmla="*/ 185 h 203"/>
                  <a:gd name="T22" fmla="*/ 59 w 95"/>
                  <a:gd name="T23" fmla="*/ 190 h 203"/>
                  <a:gd name="T24" fmla="*/ 62 w 95"/>
                  <a:gd name="T25" fmla="*/ 178 h 203"/>
                  <a:gd name="T26" fmla="*/ 94 w 95"/>
                  <a:gd name="T27" fmla="*/ 160 h 203"/>
                  <a:gd name="T28" fmla="*/ 90 w 95"/>
                  <a:gd name="T29" fmla="*/ 109 h 203"/>
                  <a:gd name="T30" fmla="*/ 46 w 95"/>
                  <a:gd name="T31" fmla="*/ 62 h 203"/>
                  <a:gd name="T32" fmla="*/ 51 w 95"/>
                  <a:gd name="T33" fmla="*/ 46 h 203"/>
                  <a:gd name="T34" fmla="*/ 77 w 95"/>
                  <a:gd name="T35" fmla="*/ 23 h 203"/>
                  <a:gd name="T36" fmla="*/ 40 w 95"/>
                  <a:gd name="T37" fmla="*/ 0 h 203"/>
                  <a:gd name="T38" fmla="*/ 0 w 95"/>
                  <a:gd name="T39" fmla="*/ 10 h 203"/>
                  <a:gd name="T40" fmla="*/ 0 w 95"/>
                  <a:gd name="T41" fmla="*/ 10 h 2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203"/>
                  <a:gd name="T65" fmla="*/ 95 w 95"/>
                  <a:gd name="T66" fmla="*/ 203 h 20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203">
                    <a:moveTo>
                      <a:pt x="0" y="10"/>
                    </a:moveTo>
                    <a:lnTo>
                      <a:pt x="0" y="10"/>
                    </a:lnTo>
                    <a:lnTo>
                      <a:pt x="14" y="31"/>
                    </a:lnTo>
                    <a:lnTo>
                      <a:pt x="32" y="40"/>
                    </a:lnTo>
                    <a:lnTo>
                      <a:pt x="23" y="55"/>
                    </a:lnTo>
                    <a:lnTo>
                      <a:pt x="56" y="82"/>
                    </a:lnTo>
                    <a:lnTo>
                      <a:pt x="71" y="119"/>
                    </a:lnTo>
                    <a:lnTo>
                      <a:pt x="73" y="150"/>
                    </a:lnTo>
                    <a:lnTo>
                      <a:pt x="32" y="177"/>
                    </a:lnTo>
                    <a:lnTo>
                      <a:pt x="38" y="202"/>
                    </a:lnTo>
                    <a:lnTo>
                      <a:pt x="51" y="185"/>
                    </a:lnTo>
                    <a:lnTo>
                      <a:pt x="59" y="190"/>
                    </a:lnTo>
                    <a:lnTo>
                      <a:pt x="62" y="178"/>
                    </a:lnTo>
                    <a:lnTo>
                      <a:pt x="94" y="160"/>
                    </a:lnTo>
                    <a:lnTo>
                      <a:pt x="90" y="109"/>
                    </a:lnTo>
                    <a:lnTo>
                      <a:pt x="46" y="62"/>
                    </a:lnTo>
                    <a:lnTo>
                      <a:pt x="51" y="46"/>
                    </a:lnTo>
                    <a:lnTo>
                      <a:pt x="77" y="23"/>
                    </a:lnTo>
                    <a:lnTo>
                      <a:pt x="40" y="0"/>
                    </a:lnTo>
                    <a:lnTo>
                      <a:pt x="0" y="1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8" name="Freeform 155">
                <a:extLst>
                  <a:ext uri="{FF2B5EF4-FFF2-40B4-BE49-F238E27FC236}">
                    <a16:creationId xmlns:a16="http://schemas.microsoft.com/office/drawing/2014/main" id="{0A2BD87B-7426-4571-BB93-D062D190F7A7}"/>
                  </a:ext>
                </a:extLst>
              </p:cNvPr>
              <p:cNvSpPr>
                <a:spLocks noChangeAspect="1"/>
              </p:cNvSpPr>
              <p:nvPr/>
            </p:nvSpPr>
            <p:spPr bwMode="gray">
              <a:xfrm>
                <a:off x="5283587" y="3451353"/>
                <a:ext cx="187573" cy="91627"/>
              </a:xfrm>
              <a:custGeom>
                <a:avLst/>
                <a:gdLst>
                  <a:gd name="T0" fmla="*/ 0 w 102"/>
                  <a:gd name="T1" fmla="*/ 2 h 46"/>
                  <a:gd name="T2" fmla="*/ 24 w 102"/>
                  <a:gd name="T3" fmla="*/ 0 h 46"/>
                  <a:gd name="T4" fmla="*/ 47 w 102"/>
                  <a:gd name="T5" fmla="*/ 9 h 46"/>
                  <a:gd name="T6" fmla="*/ 56 w 102"/>
                  <a:gd name="T7" fmla="*/ 19 h 46"/>
                  <a:gd name="T8" fmla="*/ 68 w 102"/>
                  <a:gd name="T9" fmla="*/ 19 h 46"/>
                  <a:gd name="T10" fmla="*/ 77 w 102"/>
                  <a:gd name="T11" fmla="*/ 14 h 46"/>
                  <a:gd name="T12" fmla="*/ 83 w 102"/>
                  <a:gd name="T13" fmla="*/ 13 h 46"/>
                  <a:gd name="T14" fmla="*/ 89 w 102"/>
                  <a:gd name="T15" fmla="*/ 23 h 46"/>
                  <a:gd name="T16" fmla="*/ 100 w 102"/>
                  <a:gd name="T17" fmla="*/ 26 h 46"/>
                  <a:gd name="T18" fmla="*/ 97 w 102"/>
                  <a:gd name="T19" fmla="*/ 30 h 46"/>
                  <a:gd name="T20" fmla="*/ 101 w 102"/>
                  <a:gd name="T21" fmla="*/ 38 h 46"/>
                  <a:gd name="T22" fmla="*/ 100 w 102"/>
                  <a:gd name="T23" fmla="*/ 44 h 46"/>
                  <a:gd name="T24" fmla="*/ 89 w 102"/>
                  <a:gd name="T25" fmla="*/ 35 h 46"/>
                  <a:gd name="T26" fmla="*/ 83 w 102"/>
                  <a:gd name="T27" fmla="*/ 32 h 46"/>
                  <a:gd name="T28" fmla="*/ 77 w 102"/>
                  <a:gd name="T29" fmla="*/ 32 h 46"/>
                  <a:gd name="T30" fmla="*/ 74 w 102"/>
                  <a:gd name="T31" fmla="*/ 42 h 46"/>
                  <a:gd name="T32" fmla="*/ 67 w 102"/>
                  <a:gd name="T33" fmla="*/ 39 h 46"/>
                  <a:gd name="T34" fmla="*/ 54 w 102"/>
                  <a:gd name="T35" fmla="*/ 45 h 46"/>
                  <a:gd name="T36" fmla="*/ 38 w 102"/>
                  <a:gd name="T37" fmla="*/ 44 h 46"/>
                  <a:gd name="T38" fmla="*/ 38 w 102"/>
                  <a:gd name="T39" fmla="*/ 26 h 46"/>
                  <a:gd name="T40" fmla="*/ 13 w 102"/>
                  <a:gd name="T41" fmla="*/ 10 h 46"/>
                  <a:gd name="T42" fmla="*/ 0 w 102"/>
                  <a:gd name="T43" fmla="*/ 2 h 46"/>
                  <a:gd name="T44" fmla="*/ 0 w 102"/>
                  <a:gd name="T45" fmla="*/ 2 h 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2"/>
                  <a:gd name="T70" fmla="*/ 0 h 46"/>
                  <a:gd name="T71" fmla="*/ 102 w 102"/>
                  <a:gd name="T72" fmla="*/ 46 h 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2" h="46">
                    <a:moveTo>
                      <a:pt x="0" y="2"/>
                    </a:moveTo>
                    <a:lnTo>
                      <a:pt x="24" y="0"/>
                    </a:lnTo>
                    <a:lnTo>
                      <a:pt x="47" y="9"/>
                    </a:lnTo>
                    <a:lnTo>
                      <a:pt x="56" y="19"/>
                    </a:lnTo>
                    <a:lnTo>
                      <a:pt x="68" y="19"/>
                    </a:lnTo>
                    <a:lnTo>
                      <a:pt x="77" y="14"/>
                    </a:lnTo>
                    <a:lnTo>
                      <a:pt x="83" y="13"/>
                    </a:lnTo>
                    <a:lnTo>
                      <a:pt x="89" y="23"/>
                    </a:lnTo>
                    <a:lnTo>
                      <a:pt x="100" y="26"/>
                    </a:lnTo>
                    <a:lnTo>
                      <a:pt x="97" y="30"/>
                    </a:lnTo>
                    <a:lnTo>
                      <a:pt x="101" y="38"/>
                    </a:lnTo>
                    <a:lnTo>
                      <a:pt x="100" y="44"/>
                    </a:lnTo>
                    <a:lnTo>
                      <a:pt x="89" y="35"/>
                    </a:lnTo>
                    <a:lnTo>
                      <a:pt x="83" y="32"/>
                    </a:lnTo>
                    <a:lnTo>
                      <a:pt x="77" y="32"/>
                    </a:lnTo>
                    <a:lnTo>
                      <a:pt x="74" y="42"/>
                    </a:lnTo>
                    <a:lnTo>
                      <a:pt x="67" y="39"/>
                    </a:lnTo>
                    <a:lnTo>
                      <a:pt x="54" y="45"/>
                    </a:lnTo>
                    <a:lnTo>
                      <a:pt x="38" y="44"/>
                    </a:lnTo>
                    <a:lnTo>
                      <a:pt x="38" y="26"/>
                    </a:lnTo>
                    <a:lnTo>
                      <a:pt x="13" y="10"/>
                    </a:lnTo>
                    <a:lnTo>
                      <a:pt x="0" y="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29" name="Freeform 156">
                <a:extLst>
                  <a:ext uri="{FF2B5EF4-FFF2-40B4-BE49-F238E27FC236}">
                    <a16:creationId xmlns:a16="http://schemas.microsoft.com/office/drawing/2014/main" id="{F4E73A7E-53EC-CE8C-0C89-A60EB0317A8F}"/>
                  </a:ext>
                </a:extLst>
              </p:cNvPr>
              <p:cNvSpPr>
                <a:spLocks noChangeAspect="1"/>
              </p:cNvSpPr>
              <p:nvPr/>
            </p:nvSpPr>
            <p:spPr bwMode="gray">
              <a:xfrm>
                <a:off x="5418949" y="3499248"/>
                <a:ext cx="156634" cy="135360"/>
              </a:xfrm>
              <a:custGeom>
                <a:avLst/>
                <a:gdLst>
                  <a:gd name="T0" fmla="*/ 32 w 85"/>
                  <a:gd name="T1" fmla="*/ 2 h 69"/>
                  <a:gd name="T2" fmla="*/ 36 w 85"/>
                  <a:gd name="T3" fmla="*/ 2 h 69"/>
                  <a:gd name="T4" fmla="*/ 49 w 85"/>
                  <a:gd name="T5" fmla="*/ 6 h 69"/>
                  <a:gd name="T6" fmla="*/ 61 w 85"/>
                  <a:gd name="T7" fmla="*/ 15 h 69"/>
                  <a:gd name="T8" fmla="*/ 68 w 85"/>
                  <a:gd name="T9" fmla="*/ 26 h 69"/>
                  <a:gd name="T10" fmla="*/ 84 w 85"/>
                  <a:gd name="T11" fmla="*/ 38 h 69"/>
                  <a:gd name="T12" fmla="*/ 76 w 85"/>
                  <a:gd name="T13" fmla="*/ 41 h 69"/>
                  <a:gd name="T14" fmla="*/ 70 w 85"/>
                  <a:gd name="T15" fmla="*/ 49 h 69"/>
                  <a:gd name="T16" fmla="*/ 69 w 85"/>
                  <a:gd name="T17" fmla="*/ 53 h 69"/>
                  <a:gd name="T18" fmla="*/ 66 w 85"/>
                  <a:gd name="T19" fmla="*/ 68 h 69"/>
                  <a:gd name="T20" fmla="*/ 54 w 85"/>
                  <a:gd name="T21" fmla="*/ 64 h 69"/>
                  <a:gd name="T22" fmla="*/ 52 w 85"/>
                  <a:gd name="T23" fmla="*/ 51 h 69"/>
                  <a:gd name="T24" fmla="*/ 40 w 85"/>
                  <a:gd name="T25" fmla="*/ 56 h 69"/>
                  <a:gd name="T26" fmla="*/ 29 w 85"/>
                  <a:gd name="T27" fmla="*/ 63 h 69"/>
                  <a:gd name="T28" fmla="*/ 22 w 85"/>
                  <a:gd name="T29" fmla="*/ 62 h 69"/>
                  <a:gd name="T30" fmla="*/ 16 w 85"/>
                  <a:gd name="T31" fmla="*/ 55 h 69"/>
                  <a:gd name="T32" fmla="*/ 12 w 85"/>
                  <a:gd name="T33" fmla="*/ 49 h 69"/>
                  <a:gd name="T34" fmla="*/ 17 w 85"/>
                  <a:gd name="T35" fmla="*/ 43 h 69"/>
                  <a:gd name="T36" fmla="*/ 20 w 85"/>
                  <a:gd name="T37" fmla="*/ 48 h 69"/>
                  <a:gd name="T38" fmla="*/ 35 w 85"/>
                  <a:gd name="T39" fmla="*/ 55 h 69"/>
                  <a:gd name="T40" fmla="*/ 38 w 85"/>
                  <a:gd name="T41" fmla="*/ 49 h 69"/>
                  <a:gd name="T42" fmla="*/ 24 w 85"/>
                  <a:gd name="T43" fmla="*/ 38 h 69"/>
                  <a:gd name="T44" fmla="*/ 20 w 85"/>
                  <a:gd name="T45" fmla="*/ 29 h 69"/>
                  <a:gd name="T46" fmla="*/ 15 w 85"/>
                  <a:gd name="T47" fmla="*/ 26 h 69"/>
                  <a:gd name="T48" fmla="*/ 15 w 85"/>
                  <a:gd name="T49" fmla="*/ 20 h 69"/>
                  <a:gd name="T50" fmla="*/ 9 w 85"/>
                  <a:gd name="T51" fmla="*/ 18 h 69"/>
                  <a:gd name="T52" fmla="*/ 0 w 85"/>
                  <a:gd name="T53" fmla="*/ 17 h 69"/>
                  <a:gd name="T54" fmla="*/ 3 w 85"/>
                  <a:gd name="T55" fmla="*/ 10 h 69"/>
                  <a:gd name="T56" fmla="*/ 4 w 85"/>
                  <a:gd name="T57" fmla="*/ 6 h 69"/>
                  <a:gd name="T58" fmla="*/ 11 w 85"/>
                  <a:gd name="T59" fmla="*/ 6 h 69"/>
                  <a:gd name="T60" fmla="*/ 15 w 85"/>
                  <a:gd name="T61" fmla="*/ 9 h 69"/>
                  <a:gd name="T62" fmla="*/ 26 w 85"/>
                  <a:gd name="T63" fmla="*/ 18 h 69"/>
                  <a:gd name="T64" fmla="*/ 27 w 85"/>
                  <a:gd name="T65" fmla="*/ 12 h 69"/>
                  <a:gd name="T66" fmla="*/ 23 w 85"/>
                  <a:gd name="T67" fmla="*/ 5 h 69"/>
                  <a:gd name="T68" fmla="*/ 26 w 85"/>
                  <a:gd name="T69" fmla="*/ 0 h 69"/>
                  <a:gd name="T70" fmla="*/ 32 w 85"/>
                  <a:gd name="T71" fmla="*/ 2 h 69"/>
                  <a:gd name="T72" fmla="*/ 32 w 85"/>
                  <a:gd name="T73" fmla="*/ 2 h 6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5"/>
                  <a:gd name="T112" fmla="*/ 0 h 69"/>
                  <a:gd name="T113" fmla="*/ 85 w 85"/>
                  <a:gd name="T114" fmla="*/ 69 h 6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5" h="69">
                    <a:moveTo>
                      <a:pt x="32" y="2"/>
                    </a:moveTo>
                    <a:lnTo>
                      <a:pt x="36" y="2"/>
                    </a:lnTo>
                    <a:lnTo>
                      <a:pt x="49" y="6"/>
                    </a:lnTo>
                    <a:lnTo>
                      <a:pt x="61" y="15"/>
                    </a:lnTo>
                    <a:lnTo>
                      <a:pt x="68" y="26"/>
                    </a:lnTo>
                    <a:lnTo>
                      <a:pt x="84" y="38"/>
                    </a:lnTo>
                    <a:lnTo>
                      <a:pt x="76" y="41"/>
                    </a:lnTo>
                    <a:lnTo>
                      <a:pt x="70" y="49"/>
                    </a:lnTo>
                    <a:lnTo>
                      <a:pt x="69" y="53"/>
                    </a:lnTo>
                    <a:lnTo>
                      <a:pt x="66" y="68"/>
                    </a:lnTo>
                    <a:lnTo>
                      <a:pt x="54" y="64"/>
                    </a:lnTo>
                    <a:lnTo>
                      <a:pt x="52" y="51"/>
                    </a:lnTo>
                    <a:lnTo>
                      <a:pt x="40" y="56"/>
                    </a:lnTo>
                    <a:lnTo>
                      <a:pt x="29" y="63"/>
                    </a:lnTo>
                    <a:lnTo>
                      <a:pt x="22" y="62"/>
                    </a:lnTo>
                    <a:lnTo>
                      <a:pt x="16" y="55"/>
                    </a:lnTo>
                    <a:lnTo>
                      <a:pt x="12" y="49"/>
                    </a:lnTo>
                    <a:lnTo>
                      <a:pt x="17" y="43"/>
                    </a:lnTo>
                    <a:lnTo>
                      <a:pt x="20" y="48"/>
                    </a:lnTo>
                    <a:lnTo>
                      <a:pt x="35" y="55"/>
                    </a:lnTo>
                    <a:lnTo>
                      <a:pt x="38" y="49"/>
                    </a:lnTo>
                    <a:lnTo>
                      <a:pt x="24" y="38"/>
                    </a:lnTo>
                    <a:lnTo>
                      <a:pt x="20" y="29"/>
                    </a:lnTo>
                    <a:lnTo>
                      <a:pt x="15" y="26"/>
                    </a:lnTo>
                    <a:lnTo>
                      <a:pt x="15" y="20"/>
                    </a:lnTo>
                    <a:lnTo>
                      <a:pt x="9" y="18"/>
                    </a:lnTo>
                    <a:lnTo>
                      <a:pt x="0" y="17"/>
                    </a:lnTo>
                    <a:lnTo>
                      <a:pt x="3" y="10"/>
                    </a:lnTo>
                    <a:lnTo>
                      <a:pt x="4" y="6"/>
                    </a:lnTo>
                    <a:lnTo>
                      <a:pt x="11" y="6"/>
                    </a:lnTo>
                    <a:lnTo>
                      <a:pt x="15" y="9"/>
                    </a:lnTo>
                    <a:lnTo>
                      <a:pt x="26" y="18"/>
                    </a:lnTo>
                    <a:lnTo>
                      <a:pt x="27" y="12"/>
                    </a:lnTo>
                    <a:lnTo>
                      <a:pt x="23" y="5"/>
                    </a:lnTo>
                    <a:lnTo>
                      <a:pt x="26" y="0"/>
                    </a:lnTo>
                    <a:lnTo>
                      <a:pt x="32" y="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0" name="Freeform 157">
                <a:extLst>
                  <a:ext uri="{FF2B5EF4-FFF2-40B4-BE49-F238E27FC236}">
                    <a16:creationId xmlns:a16="http://schemas.microsoft.com/office/drawing/2014/main" id="{8959057A-0A96-1D27-9488-3CE468970928}"/>
                  </a:ext>
                </a:extLst>
              </p:cNvPr>
              <p:cNvSpPr>
                <a:spLocks noChangeAspect="1"/>
              </p:cNvSpPr>
              <p:nvPr/>
            </p:nvSpPr>
            <p:spPr bwMode="gray">
              <a:xfrm>
                <a:off x="5384141" y="3526321"/>
                <a:ext cx="108289" cy="85380"/>
              </a:xfrm>
              <a:custGeom>
                <a:avLst/>
                <a:gdLst>
                  <a:gd name="T0" fmla="*/ 0 w 57"/>
                  <a:gd name="T1" fmla="*/ 6 h 43"/>
                  <a:gd name="T2" fmla="*/ 7 w 57"/>
                  <a:gd name="T3" fmla="*/ 13 h 43"/>
                  <a:gd name="T4" fmla="*/ 15 w 57"/>
                  <a:gd name="T5" fmla="*/ 23 h 43"/>
                  <a:gd name="T6" fmla="*/ 28 w 57"/>
                  <a:gd name="T7" fmla="*/ 37 h 43"/>
                  <a:gd name="T8" fmla="*/ 36 w 57"/>
                  <a:gd name="T9" fmla="*/ 29 h 43"/>
                  <a:gd name="T10" fmla="*/ 37 w 57"/>
                  <a:gd name="T11" fmla="*/ 36 h 43"/>
                  <a:gd name="T12" fmla="*/ 43 w 57"/>
                  <a:gd name="T13" fmla="*/ 37 h 43"/>
                  <a:gd name="T14" fmla="*/ 52 w 57"/>
                  <a:gd name="T15" fmla="*/ 42 h 43"/>
                  <a:gd name="T16" fmla="*/ 56 w 57"/>
                  <a:gd name="T17" fmla="*/ 36 h 43"/>
                  <a:gd name="T18" fmla="*/ 42 w 57"/>
                  <a:gd name="T19" fmla="*/ 25 h 43"/>
                  <a:gd name="T20" fmla="*/ 39 w 57"/>
                  <a:gd name="T21" fmla="*/ 16 h 43"/>
                  <a:gd name="T22" fmla="*/ 33 w 57"/>
                  <a:gd name="T23" fmla="*/ 13 h 43"/>
                  <a:gd name="T24" fmla="*/ 33 w 57"/>
                  <a:gd name="T25" fmla="*/ 7 h 43"/>
                  <a:gd name="T26" fmla="*/ 27 w 57"/>
                  <a:gd name="T27" fmla="*/ 5 h 43"/>
                  <a:gd name="T28" fmla="*/ 18 w 57"/>
                  <a:gd name="T29" fmla="*/ 3 h 43"/>
                  <a:gd name="T30" fmla="*/ 10 w 57"/>
                  <a:gd name="T31" fmla="*/ 0 h 43"/>
                  <a:gd name="T32" fmla="*/ 3 w 57"/>
                  <a:gd name="T33" fmla="*/ 1 h 43"/>
                  <a:gd name="T34" fmla="*/ 0 w 57"/>
                  <a:gd name="T35" fmla="*/ 6 h 43"/>
                  <a:gd name="T36" fmla="*/ 0 w 57"/>
                  <a:gd name="T37" fmla="*/ 6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43"/>
                  <a:gd name="T59" fmla="*/ 57 w 57"/>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43">
                    <a:moveTo>
                      <a:pt x="0" y="6"/>
                    </a:moveTo>
                    <a:lnTo>
                      <a:pt x="7" y="13"/>
                    </a:lnTo>
                    <a:lnTo>
                      <a:pt x="15" y="23"/>
                    </a:lnTo>
                    <a:lnTo>
                      <a:pt x="28" y="37"/>
                    </a:lnTo>
                    <a:lnTo>
                      <a:pt x="36" y="29"/>
                    </a:lnTo>
                    <a:lnTo>
                      <a:pt x="37" y="36"/>
                    </a:lnTo>
                    <a:lnTo>
                      <a:pt x="43" y="37"/>
                    </a:lnTo>
                    <a:lnTo>
                      <a:pt x="52" y="42"/>
                    </a:lnTo>
                    <a:lnTo>
                      <a:pt x="56" y="36"/>
                    </a:lnTo>
                    <a:lnTo>
                      <a:pt x="42" y="25"/>
                    </a:lnTo>
                    <a:lnTo>
                      <a:pt x="39" y="16"/>
                    </a:lnTo>
                    <a:lnTo>
                      <a:pt x="33" y="13"/>
                    </a:lnTo>
                    <a:lnTo>
                      <a:pt x="33" y="7"/>
                    </a:lnTo>
                    <a:lnTo>
                      <a:pt x="27" y="5"/>
                    </a:lnTo>
                    <a:lnTo>
                      <a:pt x="18" y="3"/>
                    </a:lnTo>
                    <a:lnTo>
                      <a:pt x="10" y="0"/>
                    </a:lnTo>
                    <a:lnTo>
                      <a:pt x="3" y="1"/>
                    </a:lnTo>
                    <a:lnTo>
                      <a:pt x="0" y="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1" name="Freeform 158">
                <a:extLst>
                  <a:ext uri="{FF2B5EF4-FFF2-40B4-BE49-F238E27FC236}">
                    <a16:creationId xmlns:a16="http://schemas.microsoft.com/office/drawing/2014/main" id="{C4D8CAF7-413A-2339-C596-AA17F64A9202}"/>
                  </a:ext>
                </a:extLst>
              </p:cNvPr>
              <p:cNvSpPr>
                <a:spLocks noChangeAspect="1"/>
              </p:cNvSpPr>
              <p:nvPr/>
            </p:nvSpPr>
            <p:spPr bwMode="gray">
              <a:xfrm>
                <a:off x="5446021" y="3068182"/>
                <a:ext cx="1050022" cy="487292"/>
              </a:xfrm>
              <a:custGeom>
                <a:avLst/>
                <a:gdLst>
                  <a:gd name="T0" fmla="*/ 542 w 572"/>
                  <a:gd name="T1" fmla="*/ 101 h 246"/>
                  <a:gd name="T2" fmla="*/ 485 w 572"/>
                  <a:gd name="T3" fmla="*/ 95 h 246"/>
                  <a:gd name="T4" fmla="*/ 464 w 572"/>
                  <a:gd name="T5" fmla="*/ 76 h 246"/>
                  <a:gd name="T6" fmla="*/ 437 w 572"/>
                  <a:gd name="T7" fmla="*/ 79 h 246"/>
                  <a:gd name="T8" fmla="*/ 411 w 572"/>
                  <a:gd name="T9" fmla="*/ 71 h 246"/>
                  <a:gd name="T10" fmla="*/ 364 w 572"/>
                  <a:gd name="T11" fmla="*/ 41 h 246"/>
                  <a:gd name="T12" fmla="*/ 305 w 572"/>
                  <a:gd name="T13" fmla="*/ 30 h 246"/>
                  <a:gd name="T14" fmla="*/ 264 w 572"/>
                  <a:gd name="T15" fmla="*/ 18 h 246"/>
                  <a:gd name="T16" fmla="*/ 223 w 572"/>
                  <a:gd name="T17" fmla="*/ 10 h 246"/>
                  <a:gd name="T18" fmla="*/ 184 w 572"/>
                  <a:gd name="T19" fmla="*/ 21 h 246"/>
                  <a:gd name="T20" fmla="*/ 140 w 572"/>
                  <a:gd name="T21" fmla="*/ 21 h 246"/>
                  <a:gd name="T22" fmla="*/ 140 w 572"/>
                  <a:gd name="T23" fmla="*/ 49 h 246"/>
                  <a:gd name="T24" fmla="*/ 157 w 572"/>
                  <a:gd name="T25" fmla="*/ 62 h 246"/>
                  <a:gd name="T26" fmla="*/ 157 w 572"/>
                  <a:gd name="T27" fmla="*/ 81 h 246"/>
                  <a:gd name="T28" fmla="*/ 140 w 572"/>
                  <a:gd name="T29" fmla="*/ 82 h 246"/>
                  <a:gd name="T30" fmla="*/ 115 w 572"/>
                  <a:gd name="T31" fmla="*/ 72 h 246"/>
                  <a:gd name="T32" fmla="*/ 98 w 572"/>
                  <a:gd name="T33" fmla="*/ 76 h 246"/>
                  <a:gd name="T34" fmla="*/ 78 w 572"/>
                  <a:gd name="T35" fmla="*/ 69 h 246"/>
                  <a:gd name="T36" fmla="*/ 30 w 572"/>
                  <a:gd name="T37" fmla="*/ 68 h 246"/>
                  <a:gd name="T38" fmla="*/ 20 w 572"/>
                  <a:gd name="T39" fmla="*/ 78 h 246"/>
                  <a:gd name="T40" fmla="*/ 18 w 572"/>
                  <a:gd name="T41" fmla="*/ 91 h 246"/>
                  <a:gd name="T42" fmla="*/ 3 w 572"/>
                  <a:gd name="T43" fmla="*/ 85 h 246"/>
                  <a:gd name="T44" fmla="*/ 0 w 572"/>
                  <a:gd name="T45" fmla="*/ 112 h 246"/>
                  <a:gd name="T46" fmla="*/ 8 w 572"/>
                  <a:gd name="T47" fmla="*/ 131 h 246"/>
                  <a:gd name="T48" fmla="*/ 26 w 572"/>
                  <a:gd name="T49" fmla="*/ 130 h 246"/>
                  <a:gd name="T50" fmla="*/ 43 w 572"/>
                  <a:gd name="T51" fmla="*/ 157 h 246"/>
                  <a:gd name="T52" fmla="*/ 104 w 572"/>
                  <a:gd name="T53" fmla="*/ 147 h 246"/>
                  <a:gd name="T54" fmla="*/ 99 w 572"/>
                  <a:gd name="T55" fmla="*/ 176 h 246"/>
                  <a:gd name="T56" fmla="*/ 68 w 572"/>
                  <a:gd name="T57" fmla="*/ 191 h 246"/>
                  <a:gd name="T58" fmla="*/ 102 w 572"/>
                  <a:gd name="T59" fmla="*/ 219 h 246"/>
                  <a:gd name="T60" fmla="*/ 126 w 572"/>
                  <a:gd name="T61" fmla="*/ 222 h 246"/>
                  <a:gd name="T62" fmla="*/ 144 w 572"/>
                  <a:gd name="T63" fmla="*/ 226 h 246"/>
                  <a:gd name="T64" fmla="*/ 144 w 572"/>
                  <a:gd name="T65" fmla="*/ 171 h 246"/>
                  <a:gd name="T66" fmla="*/ 168 w 572"/>
                  <a:gd name="T67" fmla="*/ 154 h 246"/>
                  <a:gd name="T68" fmla="*/ 176 w 572"/>
                  <a:gd name="T69" fmla="*/ 147 h 246"/>
                  <a:gd name="T70" fmla="*/ 188 w 572"/>
                  <a:gd name="T71" fmla="*/ 152 h 246"/>
                  <a:gd name="T72" fmla="*/ 194 w 572"/>
                  <a:gd name="T73" fmla="*/ 156 h 246"/>
                  <a:gd name="T74" fmla="*/ 209 w 572"/>
                  <a:gd name="T75" fmla="*/ 179 h 246"/>
                  <a:gd name="T76" fmla="*/ 222 w 572"/>
                  <a:gd name="T77" fmla="*/ 194 h 246"/>
                  <a:gd name="T78" fmla="*/ 255 w 572"/>
                  <a:gd name="T79" fmla="*/ 194 h 246"/>
                  <a:gd name="T80" fmla="*/ 268 w 572"/>
                  <a:gd name="T81" fmla="*/ 232 h 246"/>
                  <a:gd name="T82" fmla="*/ 282 w 572"/>
                  <a:gd name="T83" fmla="*/ 245 h 246"/>
                  <a:gd name="T84" fmla="*/ 315 w 572"/>
                  <a:gd name="T85" fmla="*/ 239 h 246"/>
                  <a:gd name="T86" fmla="*/ 354 w 572"/>
                  <a:gd name="T87" fmla="*/ 239 h 246"/>
                  <a:gd name="T88" fmla="*/ 352 w 572"/>
                  <a:gd name="T89" fmla="*/ 223 h 246"/>
                  <a:gd name="T90" fmla="*/ 359 w 572"/>
                  <a:gd name="T91" fmla="*/ 215 h 246"/>
                  <a:gd name="T92" fmla="*/ 383 w 572"/>
                  <a:gd name="T93" fmla="*/ 218 h 246"/>
                  <a:gd name="T94" fmla="*/ 417 w 572"/>
                  <a:gd name="T95" fmla="*/ 210 h 246"/>
                  <a:gd name="T96" fmla="*/ 474 w 572"/>
                  <a:gd name="T97" fmla="*/ 221 h 246"/>
                  <a:gd name="T98" fmla="*/ 474 w 572"/>
                  <a:gd name="T99" fmla="*/ 186 h 246"/>
                  <a:gd name="T100" fmla="*/ 517 w 572"/>
                  <a:gd name="T101" fmla="*/ 147 h 246"/>
                  <a:gd name="T102" fmla="*/ 557 w 572"/>
                  <a:gd name="T103" fmla="*/ 126 h 24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2"/>
                  <a:gd name="T157" fmla="*/ 0 h 246"/>
                  <a:gd name="T158" fmla="*/ 572 w 572"/>
                  <a:gd name="T159" fmla="*/ 246 h 24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2" h="246">
                    <a:moveTo>
                      <a:pt x="557" y="126"/>
                    </a:moveTo>
                    <a:lnTo>
                      <a:pt x="571" y="121"/>
                    </a:lnTo>
                    <a:lnTo>
                      <a:pt x="542" y="101"/>
                    </a:lnTo>
                    <a:lnTo>
                      <a:pt x="524" y="109"/>
                    </a:lnTo>
                    <a:lnTo>
                      <a:pt x="497" y="102"/>
                    </a:lnTo>
                    <a:lnTo>
                      <a:pt x="485" y="95"/>
                    </a:lnTo>
                    <a:lnTo>
                      <a:pt x="474" y="95"/>
                    </a:lnTo>
                    <a:lnTo>
                      <a:pt x="467" y="84"/>
                    </a:lnTo>
                    <a:lnTo>
                      <a:pt x="464" y="76"/>
                    </a:lnTo>
                    <a:lnTo>
                      <a:pt x="454" y="76"/>
                    </a:lnTo>
                    <a:lnTo>
                      <a:pt x="446" y="76"/>
                    </a:lnTo>
                    <a:lnTo>
                      <a:pt x="437" y="79"/>
                    </a:lnTo>
                    <a:lnTo>
                      <a:pt x="424" y="66"/>
                    </a:lnTo>
                    <a:lnTo>
                      <a:pt x="418" y="68"/>
                    </a:lnTo>
                    <a:lnTo>
                      <a:pt x="411" y="71"/>
                    </a:lnTo>
                    <a:lnTo>
                      <a:pt x="404" y="73"/>
                    </a:lnTo>
                    <a:lnTo>
                      <a:pt x="392" y="63"/>
                    </a:lnTo>
                    <a:lnTo>
                      <a:pt x="364" y="41"/>
                    </a:lnTo>
                    <a:lnTo>
                      <a:pt x="342" y="27"/>
                    </a:lnTo>
                    <a:lnTo>
                      <a:pt x="328" y="15"/>
                    </a:lnTo>
                    <a:lnTo>
                      <a:pt x="305" y="30"/>
                    </a:lnTo>
                    <a:lnTo>
                      <a:pt x="301" y="19"/>
                    </a:lnTo>
                    <a:lnTo>
                      <a:pt x="268" y="18"/>
                    </a:lnTo>
                    <a:lnTo>
                      <a:pt x="264" y="18"/>
                    </a:lnTo>
                    <a:lnTo>
                      <a:pt x="249" y="0"/>
                    </a:lnTo>
                    <a:lnTo>
                      <a:pt x="233" y="2"/>
                    </a:lnTo>
                    <a:lnTo>
                      <a:pt x="223" y="10"/>
                    </a:lnTo>
                    <a:lnTo>
                      <a:pt x="202" y="14"/>
                    </a:lnTo>
                    <a:lnTo>
                      <a:pt x="195" y="10"/>
                    </a:lnTo>
                    <a:lnTo>
                      <a:pt x="184" y="21"/>
                    </a:lnTo>
                    <a:lnTo>
                      <a:pt x="176" y="19"/>
                    </a:lnTo>
                    <a:lnTo>
                      <a:pt x="146" y="22"/>
                    </a:lnTo>
                    <a:lnTo>
                      <a:pt x="140" y="21"/>
                    </a:lnTo>
                    <a:lnTo>
                      <a:pt x="136" y="23"/>
                    </a:lnTo>
                    <a:lnTo>
                      <a:pt x="148" y="36"/>
                    </a:lnTo>
                    <a:lnTo>
                      <a:pt x="140" y="49"/>
                    </a:lnTo>
                    <a:lnTo>
                      <a:pt x="141" y="58"/>
                    </a:lnTo>
                    <a:lnTo>
                      <a:pt x="141" y="62"/>
                    </a:lnTo>
                    <a:lnTo>
                      <a:pt x="157" y="62"/>
                    </a:lnTo>
                    <a:lnTo>
                      <a:pt x="162" y="71"/>
                    </a:lnTo>
                    <a:lnTo>
                      <a:pt x="162" y="79"/>
                    </a:lnTo>
                    <a:lnTo>
                      <a:pt x="157" y="81"/>
                    </a:lnTo>
                    <a:lnTo>
                      <a:pt x="151" y="76"/>
                    </a:lnTo>
                    <a:lnTo>
                      <a:pt x="144" y="79"/>
                    </a:lnTo>
                    <a:lnTo>
                      <a:pt x="140" y="82"/>
                    </a:lnTo>
                    <a:lnTo>
                      <a:pt x="129" y="76"/>
                    </a:lnTo>
                    <a:lnTo>
                      <a:pt x="125" y="69"/>
                    </a:lnTo>
                    <a:lnTo>
                      <a:pt x="115" y="72"/>
                    </a:lnTo>
                    <a:lnTo>
                      <a:pt x="115" y="75"/>
                    </a:lnTo>
                    <a:lnTo>
                      <a:pt x="108" y="69"/>
                    </a:lnTo>
                    <a:lnTo>
                      <a:pt x="98" y="76"/>
                    </a:lnTo>
                    <a:lnTo>
                      <a:pt x="86" y="79"/>
                    </a:lnTo>
                    <a:lnTo>
                      <a:pt x="82" y="76"/>
                    </a:lnTo>
                    <a:lnTo>
                      <a:pt x="78" y="69"/>
                    </a:lnTo>
                    <a:lnTo>
                      <a:pt x="63" y="68"/>
                    </a:lnTo>
                    <a:lnTo>
                      <a:pt x="36" y="66"/>
                    </a:lnTo>
                    <a:lnTo>
                      <a:pt x="30" y="68"/>
                    </a:lnTo>
                    <a:lnTo>
                      <a:pt x="28" y="72"/>
                    </a:lnTo>
                    <a:lnTo>
                      <a:pt x="24" y="71"/>
                    </a:lnTo>
                    <a:lnTo>
                      <a:pt x="20" y="78"/>
                    </a:lnTo>
                    <a:lnTo>
                      <a:pt x="16" y="84"/>
                    </a:lnTo>
                    <a:lnTo>
                      <a:pt x="16" y="86"/>
                    </a:lnTo>
                    <a:lnTo>
                      <a:pt x="18" y="91"/>
                    </a:lnTo>
                    <a:lnTo>
                      <a:pt x="14" y="93"/>
                    </a:lnTo>
                    <a:lnTo>
                      <a:pt x="9" y="84"/>
                    </a:lnTo>
                    <a:lnTo>
                      <a:pt x="3" y="85"/>
                    </a:lnTo>
                    <a:lnTo>
                      <a:pt x="0" y="98"/>
                    </a:lnTo>
                    <a:lnTo>
                      <a:pt x="0" y="105"/>
                    </a:lnTo>
                    <a:lnTo>
                      <a:pt x="0" y="112"/>
                    </a:lnTo>
                    <a:lnTo>
                      <a:pt x="4" y="118"/>
                    </a:lnTo>
                    <a:lnTo>
                      <a:pt x="8" y="123"/>
                    </a:lnTo>
                    <a:lnTo>
                      <a:pt x="8" y="131"/>
                    </a:lnTo>
                    <a:lnTo>
                      <a:pt x="14" y="130"/>
                    </a:lnTo>
                    <a:lnTo>
                      <a:pt x="22" y="124"/>
                    </a:lnTo>
                    <a:lnTo>
                      <a:pt x="26" y="130"/>
                    </a:lnTo>
                    <a:lnTo>
                      <a:pt x="32" y="137"/>
                    </a:lnTo>
                    <a:lnTo>
                      <a:pt x="37" y="144"/>
                    </a:lnTo>
                    <a:lnTo>
                      <a:pt x="43" y="157"/>
                    </a:lnTo>
                    <a:lnTo>
                      <a:pt x="55" y="154"/>
                    </a:lnTo>
                    <a:lnTo>
                      <a:pt x="74" y="150"/>
                    </a:lnTo>
                    <a:lnTo>
                      <a:pt x="104" y="147"/>
                    </a:lnTo>
                    <a:lnTo>
                      <a:pt x="111" y="156"/>
                    </a:lnTo>
                    <a:lnTo>
                      <a:pt x="112" y="172"/>
                    </a:lnTo>
                    <a:lnTo>
                      <a:pt x="99" y="176"/>
                    </a:lnTo>
                    <a:lnTo>
                      <a:pt x="86" y="179"/>
                    </a:lnTo>
                    <a:lnTo>
                      <a:pt x="87" y="191"/>
                    </a:lnTo>
                    <a:lnTo>
                      <a:pt x="68" y="191"/>
                    </a:lnTo>
                    <a:lnTo>
                      <a:pt x="86" y="215"/>
                    </a:lnTo>
                    <a:lnTo>
                      <a:pt x="94" y="217"/>
                    </a:lnTo>
                    <a:lnTo>
                      <a:pt x="102" y="219"/>
                    </a:lnTo>
                    <a:lnTo>
                      <a:pt x="106" y="229"/>
                    </a:lnTo>
                    <a:lnTo>
                      <a:pt x="110" y="225"/>
                    </a:lnTo>
                    <a:lnTo>
                      <a:pt x="126" y="222"/>
                    </a:lnTo>
                    <a:lnTo>
                      <a:pt x="134" y="226"/>
                    </a:lnTo>
                    <a:lnTo>
                      <a:pt x="140" y="231"/>
                    </a:lnTo>
                    <a:lnTo>
                      <a:pt x="144" y="226"/>
                    </a:lnTo>
                    <a:lnTo>
                      <a:pt x="155" y="228"/>
                    </a:lnTo>
                    <a:lnTo>
                      <a:pt x="137" y="174"/>
                    </a:lnTo>
                    <a:lnTo>
                      <a:pt x="144" y="171"/>
                    </a:lnTo>
                    <a:lnTo>
                      <a:pt x="167" y="159"/>
                    </a:lnTo>
                    <a:lnTo>
                      <a:pt x="171" y="158"/>
                    </a:lnTo>
                    <a:lnTo>
                      <a:pt x="168" y="154"/>
                    </a:lnTo>
                    <a:lnTo>
                      <a:pt x="173" y="156"/>
                    </a:lnTo>
                    <a:lnTo>
                      <a:pt x="173" y="150"/>
                    </a:lnTo>
                    <a:lnTo>
                      <a:pt x="176" y="147"/>
                    </a:lnTo>
                    <a:lnTo>
                      <a:pt x="178" y="148"/>
                    </a:lnTo>
                    <a:lnTo>
                      <a:pt x="183" y="148"/>
                    </a:lnTo>
                    <a:lnTo>
                      <a:pt x="188" y="152"/>
                    </a:lnTo>
                    <a:lnTo>
                      <a:pt x="195" y="145"/>
                    </a:lnTo>
                    <a:lnTo>
                      <a:pt x="198" y="147"/>
                    </a:lnTo>
                    <a:lnTo>
                      <a:pt x="194" y="156"/>
                    </a:lnTo>
                    <a:lnTo>
                      <a:pt x="197" y="169"/>
                    </a:lnTo>
                    <a:lnTo>
                      <a:pt x="209" y="176"/>
                    </a:lnTo>
                    <a:lnTo>
                      <a:pt x="209" y="179"/>
                    </a:lnTo>
                    <a:lnTo>
                      <a:pt x="205" y="185"/>
                    </a:lnTo>
                    <a:lnTo>
                      <a:pt x="207" y="188"/>
                    </a:lnTo>
                    <a:lnTo>
                      <a:pt x="222" y="194"/>
                    </a:lnTo>
                    <a:lnTo>
                      <a:pt x="226" y="202"/>
                    </a:lnTo>
                    <a:lnTo>
                      <a:pt x="240" y="197"/>
                    </a:lnTo>
                    <a:lnTo>
                      <a:pt x="255" y="194"/>
                    </a:lnTo>
                    <a:lnTo>
                      <a:pt x="268" y="218"/>
                    </a:lnTo>
                    <a:lnTo>
                      <a:pt x="272" y="229"/>
                    </a:lnTo>
                    <a:lnTo>
                      <a:pt x="268" y="232"/>
                    </a:lnTo>
                    <a:lnTo>
                      <a:pt x="266" y="236"/>
                    </a:lnTo>
                    <a:lnTo>
                      <a:pt x="278" y="240"/>
                    </a:lnTo>
                    <a:lnTo>
                      <a:pt x="282" y="245"/>
                    </a:lnTo>
                    <a:lnTo>
                      <a:pt x="298" y="240"/>
                    </a:lnTo>
                    <a:lnTo>
                      <a:pt x="304" y="245"/>
                    </a:lnTo>
                    <a:lnTo>
                      <a:pt x="315" y="239"/>
                    </a:lnTo>
                    <a:lnTo>
                      <a:pt x="323" y="238"/>
                    </a:lnTo>
                    <a:lnTo>
                      <a:pt x="333" y="239"/>
                    </a:lnTo>
                    <a:lnTo>
                      <a:pt x="354" y="239"/>
                    </a:lnTo>
                    <a:lnTo>
                      <a:pt x="349" y="235"/>
                    </a:lnTo>
                    <a:lnTo>
                      <a:pt x="349" y="228"/>
                    </a:lnTo>
                    <a:lnTo>
                      <a:pt x="352" y="223"/>
                    </a:lnTo>
                    <a:lnTo>
                      <a:pt x="352" y="219"/>
                    </a:lnTo>
                    <a:lnTo>
                      <a:pt x="345" y="216"/>
                    </a:lnTo>
                    <a:lnTo>
                      <a:pt x="359" y="215"/>
                    </a:lnTo>
                    <a:lnTo>
                      <a:pt x="371" y="216"/>
                    </a:lnTo>
                    <a:lnTo>
                      <a:pt x="373" y="219"/>
                    </a:lnTo>
                    <a:lnTo>
                      <a:pt x="383" y="218"/>
                    </a:lnTo>
                    <a:lnTo>
                      <a:pt x="376" y="207"/>
                    </a:lnTo>
                    <a:lnTo>
                      <a:pt x="383" y="206"/>
                    </a:lnTo>
                    <a:lnTo>
                      <a:pt x="417" y="210"/>
                    </a:lnTo>
                    <a:lnTo>
                      <a:pt x="444" y="212"/>
                    </a:lnTo>
                    <a:lnTo>
                      <a:pt x="464" y="221"/>
                    </a:lnTo>
                    <a:lnTo>
                      <a:pt x="474" y="221"/>
                    </a:lnTo>
                    <a:lnTo>
                      <a:pt x="478" y="231"/>
                    </a:lnTo>
                    <a:lnTo>
                      <a:pt x="485" y="210"/>
                    </a:lnTo>
                    <a:lnTo>
                      <a:pt x="474" y="186"/>
                    </a:lnTo>
                    <a:lnTo>
                      <a:pt x="508" y="179"/>
                    </a:lnTo>
                    <a:lnTo>
                      <a:pt x="512" y="166"/>
                    </a:lnTo>
                    <a:lnTo>
                      <a:pt x="517" y="147"/>
                    </a:lnTo>
                    <a:lnTo>
                      <a:pt x="552" y="148"/>
                    </a:lnTo>
                    <a:lnTo>
                      <a:pt x="557" y="12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2" name="Freeform 159">
                <a:extLst>
                  <a:ext uri="{FF2B5EF4-FFF2-40B4-BE49-F238E27FC236}">
                    <a16:creationId xmlns:a16="http://schemas.microsoft.com/office/drawing/2014/main" id="{4AC170C1-56A2-8EA0-2FB1-0592EF283E1C}"/>
                  </a:ext>
                </a:extLst>
              </p:cNvPr>
              <p:cNvSpPr>
                <a:spLocks noChangeAspect="1"/>
              </p:cNvSpPr>
              <p:nvPr/>
            </p:nvSpPr>
            <p:spPr bwMode="gray">
              <a:xfrm>
                <a:off x="5695474" y="3378466"/>
                <a:ext cx="460230" cy="301955"/>
              </a:xfrm>
              <a:custGeom>
                <a:avLst/>
                <a:gdLst>
                  <a:gd name="T0" fmla="*/ 24 w 250"/>
                  <a:gd name="T1" fmla="*/ 68 h 153"/>
                  <a:gd name="T2" fmla="*/ 28 w 250"/>
                  <a:gd name="T3" fmla="*/ 57 h 153"/>
                  <a:gd name="T4" fmla="*/ 34 w 250"/>
                  <a:gd name="T5" fmla="*/ 52 h 153"/>
                  <a:gd name="T6" fmla="*/ 45 w 250"/>
                  <a:gd name="T7" fmla="*/ 54 h 153"/>
                  <a:gd name="T8" fmla="*/ 57 w 250"/>
                  <a:gd name="T9" fmla="*/ 58 h 153"/>
                  <a:gd name="T10" fmla="*/ 60 w 250"/>
                  <a:gd name="T11" fmla="*/ 61 h 153"/>
                  <a:gd name="T12" fmla="*/ 68 w 250"/>
                  <a:gd name="T13" fmla="*/ 68 h 153"/>
                  <a:gd name="T14" fmla="*/ 74 w 250"/>
                  <a:gd name="T15" fmla="*/ 86 h 153"/>
                  <a:gd name="T16" fmla="*/ 83 w 250"/>
                  <a:gd name="T17" fmla="*/ 84 h 153"/>
                  <a:gd name="T18" fmla="*/ 97 w 250"/>
                  <a:gd name="T19" fmla="*/ 86 h 153"/>
                  <a:gd name="T20" fmla="*/ 117 w 250"/>
                  <a:gd name="T21" fmla="*/ 106 h 153"/>
                  <a:gd name="T22" fmla="*/ 138 w 250"/>
                  <a:gd name="T23" fmla="*/ 118 h 153"/>
                  <a:gd name="T24" fmla="*/ 158 w 250"/>
                  <a:gd name="T25" fmla="*/ 131 h 153"/>
                  <a:gd name="T26" fmla="*/ 166 w 250"/>
                  <a:gd name="T27" fmla="*/ 152 h 153"/>
                  <a:gd name="T28" fmla="*/ 178 w 250"/>
                  <a:gd name="T29" fmla="*/ 135 h 153"/>
                  <a:gd name="T30" fmla="*/ 180 w 250"/>
                  <a:gd name="T31" fmla="*/ 120 h 153"/>
                  <a:gd name="T32" fmla="*/ 172 w 250"/>
                  <a:gd name="T33" fmla="*/ 97 h 153"/>
                  <a:gd name="T34" fmla="*/ 189 w 250"/>
                  <a:gd name="T35" fmla="*/ 92 h 153"/>
                  <a:gd name="T36" fmla="*/ 210 w 250"/>
                  <a:gd name="T37" fmla="*/ 97 h 153"/>
                  <a:gd name="T38" fmla="*/ 244 w 250"/>
                  <a:gd name="T39" fmla="*/ 94 h 153"/>
                  <a:gd name="T40" fmla="*/ 244 w 250"/>
                  <a:gd name="T41" fmla="*/ 81 h 153"/>
                  <a:gd name="T42" fmla="*/ 203 w 250"/>
                  <a:gd name="T43" fmla="*/ 81 h 153"/>
                  <a:gd name="T44" fmla="*/ 183 w 250"/>
                  <a:gd name="T45" fmla="*/ 79 h 153"/>
                  <a:gd name="T46" fmla="*/ 165 w 250"/>
                  <a:gd name="T47" fmla="*/ 86 h 153"/>
                  <a:gd name="T48" fmla="*/ 153 w 250"/>
                  <a:gd name="T49" fmla="*/ 84 h 153"/>
                  <a:gd name="T50" fmla="*/ 143 w 250"/>
                  <a:gd name="T51" fmla="*/ 85 h 153"/>
                  <a:gd name="T52" fmla="*/ 131 w 250"/>
                  <a:gd name="T53" fmla="*/ 79 h 153"/>
                  <a:gd name="T54" fmla="*/ 131 w 250"/>
                  <a:gd name="T55" fmla="*/ 74 h 153"/>
                  <a:gd name="T56" fmla="*/ 129 w 250"/>
                  <a:gd name="T57" fmla="*/ 57 h 153"/>
                  <a:gd name="T58" fmla="*/ 90 w 250"/>
                  <a:gd name="T59" fmla="*/ 43 h 153"/>
                  <a:gd name="T60" fmla="*/ 70 w 250"/>
                  <a:gd name="T61" fmla="*/ 30 h 153"/>
                  <a:gd name="T62" fmla="*/ 45 w 250"/>
                  <a:gd name="T63" fmla="*/ 36 h 153"/>
                  <a:gd name="T64" fmla="*/ 29 w 250"/>
                  <a:gd name="T65" fmla="*/ 16 h 153"/>
                  <a:gd name="T66" fmla="*/ 30 w 250"/>
                  <a:gd name="T67" fmla="*/ 0 h 153"/>
                  <a:gd name="T68" fmla="*/ 18 w 250"/>
                  <a:gd name="T69" fmla="*/ 70 h 1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0"/>
                  <a:gd name="T106" fmla="*/ 0 h 153"/>
                  <a:gd name="T107" fmla="*/ 250 w 250"/>
                  <a:gd name="T108" fmla="*/ 153 h 15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0" h="153">
                    <a:moveTo>
                      <a:pt x="18" y="70"/>
                    </a:moveTo>
                    <a:lnTo>
                      <a:pt x="24" y="68"/>
                    </a:lnTo>
                    <a:lnTo>
                      <a:pt x="26" y="62"/>
                    </a:lnTo>
                    <a:lnTo>
                      <a:pt x="28" y="57"/>
                    </a:lnTo>
                    <a:lnTo>
                      <a:pt x="36" y="60"/>
                    </a:lnTo>
                    <a:lnTo>
                      <a:pt x="34" y="52"/>
                    </a:lnTo>
                    <a:lnTo>
                      <a:pt x="41" y="49"/>
                    </a:lnTo>
                    <a:lnTo>
                      <a:pt x="45" y="54"/>
                    </a:lnTo>
                    <a:lnTo>
                      <a:pt x="51" y="54"/>
                    </a:lnTo>
                    <a:lnTo>
                      <a:pt x="57" y="58"/>
                    </a:lnTo>
                    <a:lnTo>
                      <a:pt x="60" y="60"/>
                    </a:lnTo>
                    <a:lnTo>
                      <a:pt x="60" y="61"/>
                    </a:lnTo>
                    <a:lnTo>
                      <a:pt x="61" y="66"/>
                    </a:lnTo>
                    <a:lnTo>
                      <a:pt x="68" y="68"/>
                    </a:lnTo>
                    <a:lnTo>
                      <a:pt x="68" y="75"/>
                    </a:lnTo>
                    <a:lnTo>
                      <a:pt x="74" y="86"/>
                    </a:lnTo>
                    <a:lnTo>
                      <a:pt x="81" y="87"/>
                    </a:lnTo>
                    <a:lnTo>
                      <a:pt x="83" y="84"/>
                    </a:lnTo>
                    <a:lnTo>
                      <a:pt x="91" y="80"/>
                    </a:lnTo>
                    <a:lnTo>
                      <a:pt x="97" y="86"/>
                    </a:lnTo>
                    <a:lnTo>
                      <a:pt x="105" y="94"/>
                    </a:lnTo>
                    <a:lnTo>
                      <a:pt x="117" y="106"/>
                    </a:lnTo>
                    <a:lnTo>
                      <a:pt x="137" y="111"/>
                    </a:lnTo>
                    <a:lnTo>
                      <a:pt x="138" y="118"/>
                    </a:lnTo>
                    <a:lnTo>
                      <a:pt x="151" y="124"/>
                    </a:lnTo>
                    <a:lnTo>
                      <a:pt x="158" y="131"/>
                    </a:lnTo>
                    <a:lnTo>
                      <a:pt x="153" y="152"/>
                    </a:lnTo>
                    <a:lnTo>
                      <a:pt x="166" y="152"/>
                    </a:lnTo>
                    <a:lnTo>
                      <a:pt x="173" y="141"/>
                    </a:lnTo>
                    <a:lnTo>
                      <a:pt x="178" y="135"/>
                    </a:lnTo>
                    <a:lnTo>
                      <a:pt x="182" y="130"/>
                    </a:lnTo>
                    <a:lnTo>
                      <a:pt x="180" y="120"/>
                    </a:lnTo>
                    <a:lnTo>
                      <a:pt x="170" y="116"/>
                    </a:lnTo>
                    <a:lnTo>
                      <a:pt x="172" y="97"/>
                    </a:lnTo>
                    <a:lnTo>
                      <a:pt x="181" y="90"/>
                    </a:lnTo>
                    <a:lnTo>
                      <a:pt x="189" y="92"/>
                    </a:lnTo>
                    <a:lnTo>
                      <a:pt x="207" y="89"/>
                    </a:lnTo>
                    <a:lnTo>
                      <a:pt x="210" y="97"/>
                    </a:lnTo>
                    <a:lnTo>
                      <a:pt x="221" y="96"/>
                    </a:lnTo>
                    <a:lnTo>
                      <a:pt x="244" y="94"/>
                    </a:lnTo>
                    <a:lnTo>
                      <a:pt x="249" y="86"/>
                    </a:lnTo>
                    <a:lnTo>
                      <a:pt x="244" y="81"/>
                    </a:lnTo>
                    <a:lnTo>
                      <a:pt x="229" y="81"/>
                    </a:lnTo>
                    <a:lnTo>
                      <a:pt x="203" y="81"/>
                    </a:lnTo>
                    <a:lnTo>
                      <a:pt x="193" y="81"/>
                    </a:lnTo>
                    <a:lnTo>
                      <a:pt x="183" y="79"/>
                    </a:lnTo>
                    <a:lnTo>
                      <a:pt x="167" y="87"/>
                    </a:lnTo>
                    <a:lnTo>
                      <a:pt x="165" y="86"/>
                    </a:lnTo>
                    <a:lnTo>
                      <a:pt x="161" y="82"/>
                    </a:lnTo>
                    <a:lnTo>
                      <a:pt x="153" y="84"/>
                    </a:lnTo>
                    <a:lnTo>
                      <a:pt x="145" y="87"/>
                    </a:lnTo>
                    <a:lnTo>
                      <a:pt x="143" y="85"/>
                    </a:lnTo>
                    <a:lnTo>
                      <a:pt x="141" y="82"/>
                    </a:lnTo>
                    <a:lnTo>
                      <a:pt x="131" y="79"/>
                    </a:lnTo>
                    <a:lnTo>
                      <a:pt x="129" y="78"/>
                    </a:lnTo>
                    <a:lnTo>
                      <a:pt x="131" y="74"/>
                    </a:lnTo>
                    <a:lnTo>
                      <a:pt x="136" y="71"/>
                    </a:lnTo>
                    <a:lnTo>
                      <a:pt x="129" y="57"/>
                    </a:lnTo>
                    <a:lnTo>
                      <a:pt x="118" y="36"/>
                    </a:lnTo>
                    <a:lnTo>
                      <a:pt x="90" y="43"/>
                    </a:lnTo>
                    <a:lnTo>
                      <a:pt x="83" y="36"/>
                    </a:lnTo>
                    <a:lnTo>
                      <a:pt x="70" y="30"/>
                    </a:lnTo>
                    <a:lnTo>
                      <a:pt x="58" y="39"/>
                    </a:lnTo>
                    <a:lnTo>
                      <a:pt x="45" y="36"/>
                    </a:lnTo>
                    <a:lnTo>
                      <a:pt x="32" y="27"/>
                    </a:lnTo>
                    <a:lnTo>
                      <a:pt x="29" y="16"/>
                    </a:lnTo>
                    <a:lnTo>
                      <a:pt x="31" y="8"/>
                    </a:lnTo>
                    <a:lnTo>
                      <a:pt x="30" y="0"/>
                    </a:lnTo>
                    <a:lnTo>
                      <a:pt x="0" y="16"/>
                    </a:lnTo>
                    <a:lnTo>
                      <a:pt x="18" y="7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3" name="Freeform 160">
                <a:extLst>
                  <a:ext uri="{FF2B5EF4-FFF2-40B4-BE49-F238E27FC236}">
                    <a16:creationId xmlns:a16="http://schemas.microsoft.com/office/drawing/2014/main" id="{D909F240-1BB4-D656-AFDB-E84D85D1BD8A}"/>
                  </a:ext>
                </a:extLst>
              </p:cNvPr>
              <p:cNvSpPr>
                <a:spLocks noChangeAspect="1"/>
              </p:cNvSpPr>
              <p:nvPr/>
            </p:nvSpPr>
            <p:spPr bwMode="gray">
              <a:xfrm>
                <a:off x="5637461" y="3476341"/>
                <a:ext cx="350007" cy="264472"/>
              </a:xfrm>
              <a:custGeom>
                <a:avLst/>
                <a:gdLst>
                  <a:gd name="T0" fmla="*/ 0 w 191"/>
                  <a:gd name="T1" fmla="*/ 19 h 134"/>
                  <a:gd name="T2" fmla="*/ 1 w 191"/>
                  <a:gd name="T3" fmla="*/ 37 h 134"/>
                  <a:gd name="T4" fmla="*/ 11 w 191"/>
                  <a:gd name="T5" fmla="*/ 26 h 134"/>
                  <a:gd name="T6" fmla="*/ 25 w 191"/>
                  <a:gd name="T7" fmla="*/ 40 h 134"/>
                  <a:gd name="T8" fmla="*/ 19 w 191"/>
                  <a:gd name="T9" fmla="*/ 48 h 134"/>
                  <a:gd name="T10" fmla="*/ 2 w 191"/>
                  <a:gd name="T11" fmla="*/ 40 h 134"/>
                  <a:gd name="T12" fmla="*/ 0 w 191"/>
                  <a:gd name="T13" fmla="*/ 52 h 134"/>
                  <a:gd name="T14" fmla="*/ 2 w 191"/>
                  <a:gd name="T15" fmla="*/ 59 h 134"/>
                  <a:gd name="T16" fmla="*/ 11 w 191"/>
                  <a:gd name="T17" fmla="*/ 60 h 134"/>
                  <a:gd name="T18" fmla="*/ 7 w 191"/>
                  <a:gd name="T19" fmla="*/ 68 h 134"/>
                  <a:gd name="T20" fmla="*/ 15 w 191"/>
                  <a:gd name="T21" fmla="*/ 73 h 134"/>
                  <a:gd name="T22" fmla="*/ 15 w 191"/>
                  <a:gd name="T23" fmla="*/ 97 h 134"/>
                  <a:gd name="T24" fmla="*/ 41 w 191"/>
                  <a:gd name="T25" fmla="*/ 90 h 134"/>
                  <a:gd name="T26" fmla="*/ 56 w 191"/>
                  <a:gd name="T27" fmla="*/ 83 h 134"/>
                  <a:gd name="T28" fmla="*/ 90 w 191"/>
                  <a:gd name="T29" fmla="*/ 99 h 134"/>
                  <a:gd name="T30" fmla="*/ 110 w 191"/>
                  <a:gd name="T31" fmla="*/ 108 h 134"/>
                  <a:gd name="T32" fmla="*/ 115 w 191"/>
                  <a:gd name="T33" fmla="*/ 113 h 134"/>
                  <a:gd name="T34" fmla="*/ 117 w 191"/>
                  <a:gd name="T35" fmla="*/ 124 h 134"/>
                  <a:gd name="T36" fmla="*/ 137 w 191"/>
                  <a:gd name="T37" fmla="*/ 133 h 134"/>
                  <a:gd name="T38" fmla="*/ 166 w 191"/>
                  <a:gd name="T39" fmla="*/ 101 h 134"/>
                  <a:gd name="T40" fmla="*/ 185 w 191"/>
                  <a:gd name="T41" fmla="*/ 101 h 134"/>
                  <a:gd name="T42" fmla="*/ 188 w 191"/>
                  <a:gd name="T43" fmla="*/ 88 h 134"/>
                  <a:gd name="T44" fmla="*/ 190 w 191"/>
                  <a:gd name="T45" fmla="*/ 82 h 134"/>
                  <a:gd name="T46" fmla="*/ 184 w 191"/>
                  <a:gd name="T47" fmla="*/ 74 h 134"/>
                  <a:gd name="T48" fmla="*/ 170 w 191"/>
                  <a:gd name="T49" fmla="*/ 69 h 134"/>
                  <a:gd name="T50" fmla="*/ 169 w 191"/>
                  <a:gd name="T51" fmla="*/ 62 h 134"/>
                  <a:gd name="T52" fmla="*/ 149 w 191"/>
                  <a:gd name="T53" fmla="*/ 57 h 134"/>
                  <a:gd name="T54" fmla="*/ 137 w 191"/>
                  <a:gd name="T55" fmla="*/ 45 h 134"/>
                  <a:gd name="T56" fmla="*/ 132 w 191"/>
                  <a:gd name="T57" fmla="*/ 38 h 134"/>
                  <a:gd name="T58" fmla="*/ 123 w 191"/>
                  <a:gd name="T59" fmla="*/ 31 h 134"/>
                  <a:gd name="T60" fmla="*/ 117 w 191"/>
                  <a:gd name="T61" fmla="*/ 35 h 134"/>
                  <a:gd name="T62" fmla="*/ 113 w 191"/>
                  <a:gd name="T63" fmla="*/ 38 h 134"/>
                  <a:gd name="T64" fmla="*/ 106 w 191"/>
                  <a:gd name="T65" fmla="*/ 37 h 134"/>
                  <a:gd name="T66" fmla="*/ 100 w 191"/>
                  <a:gd name="T67" fmla="*/ 26 h 134"/>
                  <a:gd name="T68" fmla="*/ 100 w 191"/>
                  <a:gd name="T69" fmla="*/ 19 h 134"/>
                  <a:gd name="T70" fmla="*/ 93 w 191"/>
                  <a:gd name="T71" fmla="*/ 17 h 134"/>
                  <a:gd name="T72" fmla="*/ 91 w 191"/>
                  <a:gd name="T73" fmla="*/ 11 h 134"/>
                  <a:gd name="T74" fmla="*/ 83 w 191"/>
                  <a:gd name="T75" fmla="*/ 5 h 134"/>
                  <a:gd name="T76" fmla="*/ 77 w 191"/>
                  <a:gd name="T77" fmla="*/ 5 h 134"/>
                  <a:gd name="T78" fmla="*/ 73 w 191"/>
                  <a:gd name="T79" fmla="*/ 0 h 134"/>
                  <a:gd name="T80" fmla="*/ 66 w 191"/>
                  <a:gd name="T81" fmla="*/ 3 h 134"/>
                  <a:gd name="T82" fmla="*/ 68 w 191"/>
                  <a:gd name="T83" fmla="*/ 11 h 134"/>
                  <a:gd name="T84" fmla="*/ 65 w 191"/>
                  <a:gd name="T85" fmla="*/ 9 h 134"/>
                  <a:gd name="T86" fmla="*/ 60 w 191"/>
                  <a:gd name="T87" fmla="*/ 8 h 134"/>
                  <a:gd name="T88" fmla="*/ 56 w 191"/>
                  <a:gd name="T89" fmla="*/ 19 h 134"/>
                  <a:gd name="T90" fmla="*/ 48 w 191"/>
                  <a:gd name="T91" fmla="*/ 21 h 134"/>
                  <a:gd name="T92" fmla="*/ 41 w 191"/>
                  <a:gd name="T93" fmla="*/ 19 h 134"/>
                  <a:gd name="T94" fmla="*/ 35 w 191"/>
                  <a:gd name="T95" fmla="*/ 24 h 134"/>
                  <a:gd name="T96" fmla="*/ 29 w 191"/>
                  <a:gd name="T97" fmla="*/ 19 h 134"/>
                  <a:gd name="T98" fmla="*/ 20 w 191"/>
                  <a:gd name="T99" fmla="*/ 14 h 134"/>
                  <a:gd name="T100" fmla="*/ 0 w 191"/>
                  <a:gd name="T101" fmla="*/ 19 h 134"/>
                  <a:gd name="T102" fmla="*/ 0 w 191"/>
                  <a:gd name="T103" fmla="*/ 19 h 13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91"/>
                  <a:gd name="T157" fmla="*/ 0 h 134"/>
                  <a:gd name="T158" fmla="*/ 191 w 191"/>
                  <a:gd name="T159" fmla="*/ 134 h 13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91" h="134">
                    <a:moveTo>
                      <a:pt x="0" y="19"/>
                    </a:moveTo>
                    <a:lnTo>
                      <a:pt x="1" y="37"/>
                    </a:lnTo>
                    <a:lnTo>
                      <a:pt x="11" y="26"/>
                    </a:lnTo>
                    <a:lnTo>
                      <a:pt x="25" y="40"/>
                    </a:lnTo>
                    <a:lnTo>
                      <a:pt x="19" y="48"/>
                    </a:lnTo>
                    <a:lnTo>
                      <a:pt x="2" y="40"/>
                    </a:lnTo>
                    <a:lnTo>
                      <a:pt x="0" y="52"/>
                    </a:lnTo>
                    <a:lnTo>
                      <a:pt x="2" y="59"/>
                    </a:lnTo>
                    <a:lnTo>
                      <a:pt x="11" y="60"/>
                    </a:lnTo>
                    <a:lnTo>
                      <a:pt x="7" y="68"/>
                    </a:lnTo>
                    <a:lnTo>
                      <a:pt x="15" y="73"/>
                    </a:lnTo>
                    <a:lnTo>
                      <a:pt x="15" y="97"/>
                    </a:lnTo>
                    <a:lnTo>
                      <a:pt x="41" y="90"/>
                    </a:lnTo>
                    <a:lnTo>
                      <a:pt x="56" y="83"/>
                    </a:lnTo>
                    <a:lnTo>
                      <a:pt x="90" y="99"/>
                    </a:lnTo>
                    <a:lnTo>
                      <a:pt x="110" y="108"/>
                    </a:lnTo>
                    <a:lnTo>
                      <a:pt x="115" y="113"/>
                    </a:lnTo>
                    <a:lnTo>
                      <a:pt x="117" y="124"/>
                    </a:lnTo>
                    <a:lnTo>
                      <a:pt x="137" y="133"/>
                    </a:lnTo>
                    <a:lnTo>
                      <a:pt x="166" y="101"/>
                    </a:lnTo>
                    <a:lnTo>
                      <a:pt x="185" y="101"/>
                    </a:lnTo>
                    <a:lnTo>
                      <a:pt x="188" y="88"/>
                    </a:lnTo>
                    <a:lnTo>
                      <a:pt x="190" y="82"/>
                    </a:lnTo>
                    <a:lnTo>
                      <a:pt x="184" y="74"/>
                    </a:lnTo>
                    <a:lnTo>
                      <a:pt x="170" y="69"/>
                    </a:lnTo>
                    <a:lnTo>
                      <a:pt x="169" y="62"/>
                    </a:lnTo>
                    <a:lnTo>
                      <a:pt x="149" y="57"/>
                    </a:lnTo>
                    <a:lnTo>
                      <a:pt x="137" y="45"/>
                    </a:lnTo>
                    <a:lnTo>
                      <a:pt x="132" y="38"/>
                    </a:lnTo>
                    <a:lnTo>
                      <a:pt x="123" y="31"/>
                    </a:lnTo>
                    <a:lnTo>
                      <a:pt x="117" y="35"/>
                    </a:lnTo>
                    <a:lnTo>
                      <a:pt x="113" y="38"/>
                    </a:lnTo>
                    <a:lnTo>
                      <a:pt x="106" y="37"/>
                    </a:lnTo>
                    <a:lnTo>
                      <a:pt x="100" y="26"/>
                    </a:lnTo>
                    <a:lnTo>
                      <a:pt x="100" y="19"/>
                    </a:lnTo>
                    <a:lnTo>
                      <a:pt x="93" y="17"/>
                    </a:lnTo>
                    <a:lnTo>
                      <a:pt x="91" y="11"/>
                    </a:lnTo>
                    <a:lnTo>
                      <a:pt x="83" y="5"/>
                    </a:lnTo>
                    <a:lnTo>
                      <a:pt x="77" y="5"/>
                    </a:lnTo>
                    <a:lnTo>
                      <a:pt x="73" y="0"/>
                    </a:lnTo>
                    <a:lnTo>
                      <a:pt x="66" y="3"/>
                    </a:lnTo>
                    <a:lnTo>
                      <a:pt x="68" y="11"/>
                    </a:lnTo>
                    <a:lnTo>
                      <a:pt x="65" y="9"/>
                    </a:lnTo>
                    <a:lnTo>
                      <a:pt x="60" y="8"/>
                    </a:lnTo>
                    <a:lnTo>
                      <a:pt x="56" y="19"/>
                    </a:lnTo>
                    <a:lnTo>
                      <a:pt x="48" y="21"/>
                    </a:lnTo>
                    <a:lnTo>
                      <a:pt x="41" y="19"/>
                    </a:lnTo>
                    <a:lnTo>
                      <a:pt x="35" y="24"/>
                    </a:lnTo>
                    <a:lnTo>
                      <a:pt x="29" y="19"/>
                    </a:lnTo>
                    <a:lnTo>
                      <a:pt x="20" y="14"/>
                    </a:lnTo>
                    <a:lnTo>
                      <a:pt x="0" y="1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4" name="Freeform 161">
                <a:extLst>
                  <a:ext uri="{FF2B5EF4-FFF2-40B4-BE49-F238E27FC236}">
                    <a16:creationId xmlns:a16="http://schemas.microsoft.com/office/drawing/2014/main" id="{9BD79584-9172-34C8-B3CB-03B95C758EB9}"/>
                  </a:ext>
                </a:extLst>
              </p:cNvPr>
              <p:cNvSpPr>
                <a:spLocks noChangeAspect="1"/>
              </p:cNvSpPr>
              <p:nvPr/>
            </p:nvSpPr>
            <p:spPr bwMode="gray">
              <a:xfrm>
                <a:off x="6030011" y="3474259"/>
                <a:ext cx="293929" cy="135360"/>
              </a:xfrm>
              <a:custGeom>
                <a:avLst/>
                <a:gdLst>
                  <a:gd name="T0" fmla="*/ 41 w 160"/>
                  <a:gd name="T1" fmla="*/ 48 h 69"/>
                  <a:gd name="T2" fmla="*/ 29 w 160"/>
                  <a:gd name="T3" fmla="*/ 48 h 69"/>
                  <a:gd name="T4" fmla="*/ 6 w 160"/>
                  <a:gd name="T5" fmla="*/ 51 h 69"/>
                  <a:gd name="T6" fmla="*/ 0 w 160"/>
                  <a:gd name="T7" fmla="*/ 58 h 69"/>
                  <a:gd name="T8" fmla="*/ 6 w 160"/>
                  <a:gd name="T9" fmla="*/ 61 h 69"/>
                  <a:gd name="T10" fmla="*/ 11 w 160"/>
                  <a:gd name="T11" fmla="*/ 64 h 69"/>
                  <a:gd name="T12" fmla="*/ 43 w 160"/>
                  <a:gd name="T13" fmla="*/ 63 h 69"/>
                  <a:gd name="T14" fmla="*/ 64 w 160"/>
                  <a:gd name="T15" fmla="*/ 63 h 69"/>
                  <a:gd name="T16" fmla="*/ 74 w 160"/>
                  <a:gd name="T17" fmla="*/ 68 h 69"/>
                  <a:gd name="T18" fmla="*/ 77 w 160"/>
                  <a:gd name="T19" fmla="*/ 59 h 69"/>
                  <a:gd name="T20" fmla="*/ 86 w 160"/>
                  <a:gd name="T21" fmla="*/ 58 h 69"/>
                  <a:gd name="T22" fmla="*/ 99 w 160"/>
                  <a:gd name="T23" fmla="*/ 55 h 69"/>
                  <a:gd name="T24" fmla="*/ 110 w 160"/>
                  <a:gd name="T25" fmla="*/ 53 h 69"/>
                  <a:gd name="T26" fmla="*/ 130 w 160"/>
                  <a:gd name="T27" fmla="*/ 42 h 69"/>
                  <a:gd name="T28" fmla="*/ 152 w 160"/>
                  <a:gd name="T29" fmla="*/ 31 h 69"/>
                  <a:gd name="T30" fmla="*/ 159 w 160"/>
                  <a:gd name="T31" fmla="*/ 25 h 69"/>
                  <a:gd name="T32" fmla="*/ 156 w 160"/>
                  <a:gd name="T33" fmla="*/ 15 h 69"/>
                  <a:gd name="T34" fmla="*/ 146 w 160"/>
                  <a:gd name="T35" fmla="*/ 15 h 69"/>
                  <a:gd name="T36" fmla="*/ 136 w 160"/>
                  <a:gd name="T37" fmla="*/ 10 h 69"/>
                  <a:gd name="T38" fmla="*/ 125 w 160"/>
                  <a:gd name="T39" fmla="*/ 6 h 69"/>
                  <a:gd name="T40" fmla="*/ 99 w 160"/>
                  <a:gd name="T41" fmla="*/ 4 h 69"/>
                  <a:gd name="T42" fmla="*/ 65 w 160"/>
                  <a:gd name="T43" fmla="*/ 0 h 69"/>
                  <a:gd name="T44" fmla="*/ 59 w 160"/>
                  <a:gd name="T45" fmla="*/ 1 h 69"/>
                  <a:gd name="T46" fmla="*/ 61 w 160"/>
                  <a:gd name="T47" fmla="*/ 6 h 69"/>
                  <a:gd name="T48" fmla="*/ 65 w 160"/>
                  <a:gd name="T49" fmla="*/ 12 h 69"/>
                  <a:gd name="T50" fmla="*/ 55 w 160"/>
                  <a:gd name="T51" fmla="*/ 13 h 69"/>
                  <a:gd name="T52" fmla="*/ 53 w 160"/>
                  <a:gd name="T53" fmla="*/ 10 h 69"/>
                  <a:gd name="T54" fmla="*/ 42 w 160"/>
                  <a:gd name="T55" fmla="*/ 9 h 69"/>
                  <a:gd name="T56" fmla="*/ 27 w 160"/>
                  <a:gd name="T57" fmla="*/ 10 h 69"/>
                  <a:gd name="T58" fmla="*/ 34 w 160"/>
                  <a:gd name="T59" fmla="*/ 13 h 69"/>
                  <a:gd name="T60" fmla="*/ 35 w 160"/>
                  <a:gd name="T61" fmla="*/ 17 h 69"/>
                  <a:gd name="T62" fmla="*/ 31 w 160"/>
                  <a:gd name="T63" fmla="*/ 22 h 69"/>
                  <a:gd name="T64" fmla="*/ 31 w 160"/>
                  <a:gd name="T65" fmla="*/ 29 h 69"/>
                  <a:gd name="T66" fmla="*/ 36 w 160"/>
                  <a:gd name="T67" fmla="*/ 33 h 69"/>
                  <a:gd name="T68" fmla="*/ 55 w 160"/>
                  <a:gd name="T69" fmla="*/ 33 h 69"/>
                  <a:gd name="T70" fmla="*/ 62 w 160"/>
                  <a:gd name="T71" fmla="*/ 33 h 69"/>
                  <a:gd name="T72" fmla="*/ 68 w 160"/>
                  <a:gd name="T73" fmla="*/ 39 h 69"/>
                  <a:gd name="T74" fmla="*/ 62 w 160"/>
                  <a:gd name="T75" fmla="*/ 47 h 69"/>
                  <a:gd name="T76" fmla="*/ 55 w 160"/>
                  <a:gd name="T77" fmla="*/ 47 h 69"/>
                  <a:gd name="T78" fmla="*/ 48 w 160"/>
                  <a:gd name="T79" fmla="*/ 46 h 69"/>
                  <a:gd name="T80" fmla="*/ 45 w 160"/>
                  <a:gd name="T81" fmla="*/ 47 h 69"/>
                  <a:gd name="T82" fmla="*/ 41 w 160"/>
                  <a:gd name="T83" fmla="*/ 48 h 69"/>
                  <a:gd name="T84" fmla="*/ 41 w 160"/>
                  <a:gd name="T85" fmla="*/ 48 h 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0"/>
                  <a:gd name="T130" fmla="*/ 0 h 69"/>
                  <a:gd name="T131" fmla="*/ 160 w 160"/>
                  <a:gd name="T132" fmla="*/ 69 h 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0" h="69">
                    <a:moveTo>
                      <a:pt x="41" y="48"/>
                    </a:moveTo>
                    <a:lnTo>
                      <a:pt x="29" y="48"/>
                    </a:lnTo>
                    <a:lnTo>
                      <a:pt x="6" y="51"/>
                    </a:lnTo>
                    <a:lnTo>
                      <a:pt x="0" y="58"/>
                    </a:lnTo>
                    <a:lnTo>
                      <a:pt x="6" y="61"/>
                    </a:lnTo>
                    <a:lnTo>
                      <a:pt x="11" y="64"/>
                    </a:lnTo>
                    <a:lnTo>
                      <a:pt x="43" y="63"/>
                    </a:lnTo>
                    <a:lnTo>
                      <a:pt x="64" y="63"/>
                    </a:lnTo>
                    <a:lnTo>
                      <a:pt x="74" y="68"/>
                    </a:lnTo>
                    <a:lnTo>
                      <a:pt x="77" y="59"/>
                    </a:lnTo>
                    <a:lnTo>
                      <a:pt x="86" y="58"/>
                    </a:lnTo>
                    <a:lnTo>
                      <a:pt x="99" y="55"/>
                    </a:lnTo>
                    <a:lnTo>
                      <a:pt x="110" y="53"/>
                    </a:lnTo>
                    <a:lnTo>
                      <a:pt x="130" y="42"/>
                    </a:lnTo>
                    <a:lnTo>
                      <a:pt x="152" y="31"/>
                    </a:lnTo>
                    <a:lnTo>
                      <a:pt x="159" y="25"/>
                    </a:lnTo>
                    <a:lnTo>
                      <a:pt x="156" y="15"/>
                    </a:lnTo>
                    <a:lnTo>
                      <a:pt x="146" y="15"/>
                    </a:lnTo>
                    <a:lnTo>
                      <a:pt x="136" y="10"/>
                    </a:lnTo>
                    <a:lnTo>
                      <a:pt x="125" y="6"/>
                    </a:lnTo>
                    <a:lnTo>
                      <a:pt x="99" y="4"/>
                    </a:lnTo>
                    <a:lnTo>
                      <a:pt x="65" y="0"/>
                    </a:lnTo>
                    <a:lnTo>
                      <a:pt x="59" y="1"/>
                    </a:lnTo>
                    <a:lnTo>
                      <a:pt x="61" y="6"/>
                    </a:lnTo>
                    <a:lnTo>
                      <a:pt x="65" y="12"/>
                    </a:lnTo>
                    <a:lnTo>
                      <a:pt x="55" y="13"/>
                    </a:lnTo>
                    <a:lnTo>
                      <a:pt x="53" y="10"/>
                    </a:lnTo>
                    <a:lnTo>
                      <a:pt x="42" y="9"/>
                    </a:lnTo>
                    <a:lnTo>
                      <a:pt x="27" y="10"/>
                    </a:lnTo>
                    <a:lnTo>
                      <a:pt x="34" y="13"/>
                    </a:lnTo>
                    <a:lnTo>
                      <a:pt x="35" y="17"/>
                    </a:lnTo>
                    <a:lnTo>
                      <a:pt x="31" y="22"/>
                    </a:lnTo>
                    <a:lnTo>
                      <a:pt x="31" y="29"/>
                    </a:lnTo>
                    <a:lnTo>
                      <a:pt x="36" y="33"/>
                    </a:lnTo>
                    <a:lnTo>
                      <a:pt x="55" y="33"/>
                    </a:lnTo>
                    <a:lnTo>
                      <a:pt x="62" y="33"/>
                    </a:lnTo>
                    <a:lnTo>
                      <a:pt x="68" y="39"/>
                    </a:lnTo>
                    <a:lnTo>
                      <a:pt x="62" y="47"/>
                    </a:lnTo>
                    <a:lnTo>
                      <a:pt x="55" y="47"/>
                    </a:lnTo>
                    <a:lnTo>
                      <a:pt x="48" y="46"/>
                    </a:lnTo>
                    <a:lnTo>
                      <a:pt x="45" y="47"/>
                    </a:lnTo>
                    <a:lnTo>
                      <a:pt x="41" y="4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5" name="Freeform 162">
                <a:extLst>
                  <a:ext uri="{FF2B5EF4-FFF2-40B4-BE49-F238E27FC236}">
                    <a16:creationId xmlns:a16="http://schemas.microsoft.com/office/drawing/2014/main" id="{A05DF7C9-3F32-E52D-CD71-1980E0D270AD}"/>
                  </a:ext>
                </a:extLst>
              </p:cNvPr>
              <p:cNvSpPr>
                <a:spLocks noChangeAspect="1"/>
              </p:cNvSpPr>
              <p:nvPr/>
            </p:nvSpPr>
            <p:spPr bwMode="gray">
              <a:xfrm>
                <a:off x="6002939" y="3557556"/>
                <a:ext cx="189506" cy="137441"/>
              </a:xfrm>
              <a:custGeom>
                <a:avLst/>
                <a:gdLst>
                  <a:gd name="T0" fmla="*/ 0 w 102"/>
                  <a:gd name="T1" fmla="*/ 59 h 71"/>
                  <a:gd name="T2" fmla="*/ 1 w 102"/>
                  <a:gd name="T3" fmla="*/ 62 h 71"/>
                  <a:gd name="T4" fmla="*/ 8 w 102"/>
                  <a:gd name="T5" fmla="*/ 63 h 71"/>
                  <a:gd name="T6" fmla="*/ 26 w 102"/>
                  <a:gd name="T7" fmla="*/ 64 h 71"/>
                  <a:gd name="T8" fmla="*/ 47 w 102"/>
                  <a:gd name="T9" fmla="*/ 42 h 71"/>
                  <a:gd name="T10" fmla="*/ 53 w 102"/>
                  <a:gd name="T11" fmla="*/ 56 h 71"/>
                  <a:gd name="T12" fmla="*/ 59 w 102"/>
                  <a:gd name="T13" fmla="*/ 70 h 71"/>
                  <a:gd name="T14" fmla="*/ 72 w 102"/>
                  <a:gd name="T15" fmla="*/ 64 h 71"/>
                  <a:gd name="T16" fmla="*/ 86 w 102"/>
                  <a:gd name="T17" fmla="*/ 59 h 71"/>
                  <a:gd name="T18" fmla="*/ 100 w 102"/>
                  <a:gd name="T19" fmla="*/ 63 h 71"/>
                  <a:gd name="T20" fmla="*/ 101 w 102"/>
                  <a:gd name="T21" fmla="*/ 42 h 71"/>
                  <a:gd name="T22" fmla="*/ 91 w 102"/>
                  <a:gd name="T23" fmla="*/ 38 h 71"/>
                  <a:gd name="T24" fmla="*/ 85 w 102"/>
                  <a:gd name="T25" fmla="*/ 39 h 71"/>
                  <a:gd name="T26" fmla="*/ 89 w 102"/>
                  <a:gd name="T27" fmla="*/ 26 h 71"/>
                  <a:gd name="T28" fmla="*/ 77 w 102"/>
                  <a:gd name="T29" fmla="*/ 23 h 71"/>
                  <a:gd name="T30" fmla="*/ 67 w 102"/>
                  <a:gd name="T31" fmla="*/ 22 h 71"/>
                  <a:gd name="T32" fmla="*/ 53 w 102"/>
                  <a:gd name="T33" fmla="*/ 22 h 71"/>
                  <a:gd name="T34" fmla="*/ 42 w 102"/>
                  <a:gd name="T35" fmla="*/ 22 h 71"/>
                  <a:gd name="T36" fmla="*/ 28 w 102"/>
                  <a:gd name="T37" fmla="*/ 22 h 71"/>
                  <a:gd name="T38" fmla="*/ 17 w 102"/>
                  <a:gd name="T39" fmla="*/ 20 h 71"/>
                  <a:gd name="T40" fmla="*/ 15 w 102"/>
                  <a:gd name="T41" fmla="*/ 18 h 71"/>
                  <a:gd name="T42" fmla="*/ 17 w 102"/>
                  <a:gd name="T43" fmla="*/ 13 h 71"/>
                  <a:gd name="T44" fmla="*/ 22 w 102"/>
                  <a:gd name="T45" fmla="*/ 10 h 71"/>
                  <a:gd name="T46" fmla="*/ 41 w 102"/>
                  <a:gd name="T47" fmla="*/ 6 h 71"/>
                  <a:gd name="T48" fmla="*/ 40 w 102"/>
                  <a:gd name="T49" fmla="*/ 0 h 71"/>
                  <a:gd name="T50" fmla="*/ 26 w 102"/>
                  <a:gd name="T51" fmla="*/ 2 h 71"/>
                  <a:gd name="T52" fmla="*/ 13 w 102"/>
                  <a:gd name="T53" fmla="*/ 1 h 71"/>
                  <a:gd name="T54" fmla="*/ 5 w 102"/>
                  <a:gd name="T55" fmla="*/ 8 h 71"/>
                  <a:gd name="T56" fmla="*/ 2 w 102"/>
                  <a:gd name="T57" fmla="*/ 22 h 71"/>
                  <a:gd name="T58" fmla="*/ 3 w 102"/>
                  <a:gd name="T59" fmla="*/ 26 h 71"/>
                  <a:gd name="T60" fmla="*/ 2 w 102"/>
                  <a:gd name="T61" fmla="*/ 27 h 71"/>
                  <a:gd name="T62" fmla="*/ 11 w 102"/>
                  <a:gd name="T63" fmla="*/ 29 h 71"/>
                  <a:gd name="T64" fmla="*/ 15 w 102"/>
                  <a:gd name="T65" fmla="*/ 37 h 71"/>
                  <a:gd name="T66" fmla="*/ 13 w 102"/>
                  <a:gd name="T67" fmla="*/ 46 h 71"/>
                  <a:gd name="T68" fmla="*/ 10 w 102"/>
                  <a:gd name="T69" fmla="*/ 47 h 71"/>
                  <a:gd name="T70" fmla="*/ 7 w 102"/>
                  <a:gd name="T71" fmla="*/ 51 h 71"/>
                  <a:gd name="T72" fmla="*/ 0 w 102"/>
                  <a:gd name="T73" fmla="*/ 59 h 71"/>
                  <a:gd name="T74" fmla="*/ 0 w 102"/>
                  <a:gd name="T75" fmla="*/ 59 h 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
                  <a:gd name="T115" fmla="*/ 0 h 71"/>
                  <a:gd name="T116" fmla="*/ 102 w 102"/>
                  <a:gd name="T117" fmla="*/ 71 h 7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 h="71">
                    <a:moveTo>
                      <a:pt x="0" y="59"/>
                    </a:moveTo>
                    <a:lnTo>
                      <a:pt x="1" y="62"/>
                    </a:lnTo>
                    <a:lnTo>
                      <a:pt x="8" y="63"/>
                    </a:lnTo>
                    <a:lnTo>
                      <a:pt x="26" y="64"/>
                    </a:lnTo>
                    <a:lnTo>
                      <a:pt x="47" y="42"/>
                    </a:lnTo>
                    <a:lnTo>
                      <a:pt x="53" y="56"/>
                    </a:lnTo>
                    <a:lnTo>
                      <a:pt x="59" y="70"/>
                    </a:lnTo>
                    <a:lnTo>
                      <a:pt x="72" y="64"/>
                    </a:lnTo>
                    <a:lnTo>
                      <a:pt x="86" y="59"/>
                    </a:lnTo>
                    <a:lnTo>
                      <a:pt x="100" y="63"/>
                    </a:lnTo>
                    <a:lnTo>
                      <a:pt x="101" y="42"/>
                    </a:lnTo>
                    <a:lnTo>
                      <a:pt x="91" y="38"/>
                    </a:lnTo>
                    <a:lnTo>
                      <a:pt x="85" y="39"/>
                    </a:lnTo>
                    <a:lnTo>
                      <a:pt x="89" y="26"/>
                    </a:lnTo>
                    <a:lnTo>
                      <a:pt x="77" y="23"/>
                    </a:lnTo>
                    <a:lnTo>
                      <a:pt x="67" y="22"/>
                    </a:lnTo>
                    <a:lnTo>
                      <a:pt x="53" y="22"/>
                    </a:lnTo>
                    <a:lnTo>
                      <a:pt x="42" y="22"/>
                    </a:lnTo>
                    <a:lnTo>
                      <a:pt x="28" y="22"/>
                    </a:lnTo>
                    <a:lnTo>
                      <a:pt x="17" y="20"/>
                    </a:lnTo>
                    <a:lnTo>
                      <a:pt x="15" y="18"/>
                    </a:lnTo>
                    <a:lnTo>
                      <a:pt x="17" y="13"/>
                    </a:lnTo>
                    <a:lnTo>
                      <a:pt x="22" y="10"/>
                    </a:lnTo>
                    <a:lnTo>
                      <a:pt x="41" y="6"/>
                    </a:lnTo>
                    <a:lnTo>
                      <a:pt x="40" y="0"/>
                    </a:lnTo>
                    <a:lnTo>
                      <a:pt x="26" y="2"/>
                    </a:lnTo>
                    <a:lnTo>
                      <a:pt x="13" y="1"/>
                    </a:lnTo>
                    <a:lnTo>
                      <a:pt x="5" y="8"/>
                    </a:lnTo>
                    <a:lnTo>
                      <a:pt x="2" y="22"/>
                    </a:lnTo>
                    <a:lnTo>
                      <a:pt x="3" y="26"/>
                    </a:lnTo>
                    <a:lnTo>
                      <a:pt x="2" y="27"/>
                    </a:lnTo>
                    <a:lnTo>
                      <a:pt x="11" y="29"/>
                    </a:lnTo>
                    <a:lnTo>
                      <a:pt x="15" y="37"/>
                    </a:lnTo>
                    <a:lnTo>
                      <a:pt x="13" y="46"/>
                    </a:lnTo>
                    <a:lnTo>
                      <a:pt x="10" y="47"/>
                    </a:lnTo>
                    <a:lnTo>
                      <a:pt x="7" y="51"/>
                    </a:lnTo>
                    <a:lnTo>
                      <a:pt x="0" y="5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6" name="Freeform 163">
                <a:extLst>
                  <a:ext uri="{FF2B5EF4-FFF2-40B4-BE49-F238E27FC236}">
                    <a16:creationId xmlns:a16="http://schemas.microsoft.com/office/drawing/2014/main" id="{94A19353-A875-4CBE-4BAA-958CBC019DF7}"/>
                  </a:ext>
                </a:extLst>
              </p:cNvPr>
              <p:cNvSpPr>
                <a:spLocks noChangeAspect="1"/>
              </p:cNvSpPr>
              <p:nvPr/>
            </p:nvSpPr>
            <p:spPr bwMode="gray">
              <a:xfrm>
                <a:off x="4747942" y="3426363"/>
                <a:ext cx="88952" cy="95792"/>
              </a:xfrm>
              <a:custGeom>
                <a:avLst/>
                <a:gdLst>
                  <a:gd name="T0" fmla="*/ 0 w 48"/>
                  <a:gd name="T1" fmla="*/ 12 h 49"/>
                  <a:gd name="T2" fmla="*/ 28 w 48"/>
                  <a:gd name="T3" fmla="*/ 11 h 49"/>
                  <a:gd name="T4" fmla="*/ 31 w 48"/>
                  <a:gd name="T5" fmla="*/ 0 h 49"/>
                  <a:gd name="T6" fmla="*/ 47 w 48"/>
                  <a:gd name="T7" fmla="*/ 29 h 49"/>
                  <a:gd name="T8" fmla="*/ 43 w 48"/>
                  <a:gd name="T9" fmla="*/ 45 h 49"/>
                  <a:gd name="T10" fmla="*/ 18 w 48"/>
                  <a:gd name="T11" fmla="*/ 48 h 49"/>
                  <a:gd name="T12" fmla="*/ 9 w 48"/>
                  <a:gd name="T13" fmla="*/ 45 h 49"/>
                  <a:gd name="T14" fmla="*/ 8 w 48"/>
                  <a:gd name="T15" fmla="*/ 29 h 49"/>
                  <a:gd name="T16" fmla="*/ 0 w 48"/>
                  <a:gd name="T17" fmla="*/ 13 h 49"/>
                  <a:gd name="T18" fmla="*/ 0 w 48"/>
                  <a:gd name="T19" fmla="*/ 12 h 49"/>
                  <a:gd name="T20" fmla="*/ 0 w 48"/>
                  <a:gd name="T21" fmla="*/ 12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9"/>
                  <a:gd name="T35" fmla="*/ 48 w 48"/>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9">
                    <a:moveTo>
                      <a:pt x="0" y="12"/>
                    </a:moveTo>
                    <a:lnTo>
                      <a:pt x="28" y="11"/>
                    </a:lnTo>
                    <a:lnTo>
                      <a:pt x="31" y="0"/>
                    </a:lnTo>
                    <a:lnTo>
                      <a:pt x="47" y="29"/>
                    </a:lnTo>
                    <a:lnTo>
                      <a:pt x="43" y="45"/>
                    </a:lnTo>
                    <a:lnTo>
                      <a:pt x="18" y="48"/>
                    </a:lnTo>
                    <a:lnTo>
                      <a:pt x="9" y="45"/>
                    </a:lnTo>
                    <a:lnTo>
                      <a:pt x="8" y="29"/>
                    </a:lnTo>
                    <a:lnTo>
                      <a:pt x="0" y="13"/>
                    </a:lnTo>
                    <a:lnTo>
                      <a:pt x="0" y="1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7" name="Freeform 164">
                <a:extLst>
                  <a:ext uri="{FF2B5EF4-FFF2-40B4-BE49-F238E27FC236}">
                    <a16:creationId xmlns:a16="http://schemas.microsoft.com/office/drawing/2014/main" id="{74035B92-179F-74AA-8EEC-232828DACA68}"/>
                  </a:ext>
                </a:extLst>
              </p:cNvPr>
              <p:cNvSpPr>
                <a:spLocks noChangeAspect="1"/>
              </p:cNvSpPr>
              <p:nvPr/>
            </p:nvSpPr>
            <p:spPr bwMode="gray">
              <a:xfrm>
                <a:off x="4794352" y="3511742"/>
                <a:ext cx="46410" cy="91627"/>
              </a:xfrm>
              <a:custGeom>
                <a:avLst/>
                <a:gdLst>
                  <a:gd name="T0" fmla="*/ 0 w 25"/>
                  <a:gd name="T1" fmla="*/ 35 h 47"/>
                  <a:gd name="T2" fmla="*/ 0 w 25"/>
                  <a:gd name="T3" fmla="*/ 35 h 47"/>
                  <a:gd name="T4" fmla="*/ 1 w 25"/>
                  <a:gd name="T5" fmla="*/ 11 h 47"/>
                  <a:gd name="T6" fmla="*/ 12 w 25"/>
                  <a:gd name="T7" fmla="*/ 0 h 47"/>
                  <a:gd name="T8" fmla="*/ 24 w 25"/>
                  <a:gd name="T9" fmla="*/ 27 h 47"/>
                  <a:gd name="T10" fmla="*/ 13 w 25"/>
                  <a:gd name="T11" fmla="*/ 46 h 47"/>
                  <a:gd name="T12" fmla="*/ 0 w 25"/>
                  <a:gd name="T13" fmla="*/ 35 h 47"/>
                  <a:gd name="T14" fmla="*/ 0 w 25"/>
                  <a:gd name="T15" fmla="*/ 35 h 47"/>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47"/>
                  <a:gd name="T26" fmla="*/ 25 w 25"/>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47">
                    <a:moveTo>
                      <a:pt x="0" y="35"/>
                    </a:moveTo>
                    <a:lnTo>
                      <a:pt x="0" y="35"/>
                    </a:lnTo>
                    <a:lnTo>
                      <a:pt x="1" y="11"/>
                    </a:lnTo>
                    <a:lnTo>
                      <a:pt x="12" y="0"/>
                    </a:lnTo>
                    <a:lnTo>
                      <a:pt x="24" y="27"/>
                    </a:lnTo>
                    <a:lnTo>
                      <a:pt x="13" y="46"/>
                    </a:lnTo>
                    <a:lnTo>
                      <a:pt x="0" y="3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8" name="Freeform 165">
                <a:extLst>
                  <a:ext uri="{FF2B5EF4-FFF2-40B4-BE49-F238E27FC236}">
                    <a16:creationId xmlns:a16="http://schemas.microsoft.com/office/drawing/2014/main" id="{2369DD6B-2D8B-F1C2-AE6B-E6AE8E9E9E1A}"/>
                  </a:ext>
                </a:extLst>
              </p:cNvPr>
              <p:cNvSpPr>
                <a:spLocks noChangeAspect="1"/>
              </p:cNvSpPr>
              <p:nvPr/>
            </p:nvSpPr>
            <p:spPr bwMode="gray">
              <a:xfrm>
                <a:off x="4548768" y="3301416"/>
                <a:ext cx="191442" cy="79133"/>
              </a:xfrm>
              <a:custGeom>
                <a:avLst/>
                <a:gdLst>
                  <a:gd name="T0" fmla="*/ 0 w 105"/>
                  <a:gd name="T1" fmla="*/ 23 h 41"/>
                  <a:gd name="T2" fmla="*/ 0 w 105"/>
                  <a:gd name="T3" fmla="*/ 23 h 41"/>
                  <a:gd name="T4" fmla="*/ 1 w 105"/>
                  <a:gd name="T5" fmla="*/ 25 h 41"/>
                  <a:gd name="T6" fmla="*/ 2 w 105"/>
                  <a:gd name="T7" fmla="*/ 32 h 41"/>
                  <a:gd name="T8" fmla="*/ 13 w 105"/>
                  <a:gd name="T9" fmla="*/ 34 h 41"/>
                  <a:gd name="T10" fmla="*/ 35 w 105"/>
                  <a:gd name="T11" fmla="*/ 30 h 41"/>
                  <a:gd name="T12" fmla="*/ 58 w 105"/>
                  <a:gd name="T13" fmla="*/ 40 h 41"/>
                  <a:gd name="T14" fmla="*/ 90 w 105"/>
                  <a:gd name="T15" fmla="*/ 33 h 41"/>
                  <a:gd name="T16" fmla="*/ 104 w 105"/>
                  <a:gd name="T17" fmla="*/ 13 h 41"/>
                  <a:gd name="T18" fmla="*/ 99 w 105"/>
                  <a:gd name="T19" fmla="*/ 0 h 41"/>
                  <a:gd name="T20" fmla="*/ 58 w 105"/>
                  <a:gd name="T21" fmla="*/ 1 h 41"/>
                  <a:gd name="T22" fmla="*/ 46 w 105"/>
                  <a:gd name="T23" fmla="*/ 22 h 41"/>
                  <a:gd name="T24" fmla="*/ 0 w 105"/>
                  <a:gd name="T25" fmla="*/ 23 h 41"/>
                  <a:gd name="T26" fmla="*/ 0 w 105"/>
                  <a:gd name="T27" fmla="*/ 23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5"/>
                  <a:gd name="T43" fmla="*/ 0 h 41"/>
                  <a:gd name="T44" fmla="*/ 105 w 105"/>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5" h="41">
                    <a:moveTo>
                      <a:pt x="0" y="23"/>
                    </a:moveTo>
                    <a:lnTo>
                      <a:pt x="0" y="23"/>
                    </a:lnTo>
                    <a:lnTo>
                      <a:pt x="1" y="25"/>
                    </a:lnTo>
                    <a:lnTo>
                      <a:pt x="2" y="32"/>
                    </a:lnTo>
                    <a:lnTo>
                      <a:pt x="13" y="34"/>
                    </a:lnTo>
                    <a:lnTo>
                      <a:pt x="35" y="30"/>
                    </a:lnTo>
                    <a:lnTo>
                      <a:pt x="58" y="40"/>
                    </a:lnTo>
                    <a:lnTo>
                      <a:pt x="90" y="33"/>
                    </a:lnTo>
                    <a:lnTo>
                      <a:pt x="104" y="13"/>
                    </a:lnTo>
                    <a:lnTo>
                      <a:pt x="99" y="0"/>
                    </a:lnTo>
                    <a:lnTo>
                      <a:pt x="58" y="1"/>
                    </a:lnTo>
                    <a:lnTo>
                      <a:pt x="46" y="22"/>
                    </a:lnTo>
                    <a:lnTo>
                      <a:pt x="0" y="2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39" name="Freeform 166">
                <a:extLst>
                  <a:ext uri="{FF2B5EF4-FFF2-40B4-BE49-F238E27FC236}">
                    <a16:creationId xmlns:a16="http://schemas.microsoft.com/office/drawing/2014/main" id="{A60316DB-456C-6EB2-2A3E-9EBD572F5B36}"/>
                  </a:ext>
                </a:extLst>
              </p:cNvPr>
              <p:cNvSpPr>
                <a:spLocks noChangeAspect="1"/>
              </p:cNvSpPr>
              <p:nvPr/>
            </p:nvSpPr>
            <p:spPr bwMode="gray">
              <a:xfrm>
                <a:off x="4386333" y="3207705"/>
                <a:ext cx="79284" cy="66638"/>
              </a:xfrm>
              <a:custGeom>
                <a:avLst/>
                <a:gdLst>
                  <a:gd name="T0" fmla="*/ 0 w 45"/>
                  <a:gd name="T1" fmla="*/ 6 h 33"/>
                  <a:gd name="T2" fmla="*/ 0 w 45"/>
                  <a:gd name="T3" fmla="*/ 6 h 33"/>
                  <a:gd name="T4" fmla="*/ 10 w 45"/>
                  <a:gd name="T5" fmla="*/ 1 h 33"/>
                  <a:gd name="T6" fmla="*/ 30 w 45"/>
                  <a:gd name="T7" fmla="*/ 0 h 33"/>
                  <a:gd name="T8" fmla="*/ 43 w 45"/>
                  <a:gd name="T9" fmla="*/ 13 h 33"/>
                  <a:gd name="T10" fmla="*/ 44 w 45"/>
                  <a:gd name="T11" fmla="*/ 23 h 33"/>
                  <a:gd name="T12" fmla="*/ 39 w 45"/>
                  <a:gd name="T13" fmla="*/ 32 h 33"/>
                  <a:gd name="T14" fmla="*/ 0 w 45"/>
                  <a:gd name="T15" fmla="*/ 6 h 33"/>
                  <a:gd name="T16" fmla="*/ 0 w 45"/>
                  <a:gd name="T17" fmla="*/ 6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33"/>
                  <a:gd name="T29" fmla="*/ 45 w 45"/>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33">
                    <a:moveTo>
                      <a:pt x="0" y="6"/>
                    </a:moveTo>
                    <a:lnTo>
                      <a:pt x="0" y="6"/>
                    </a:lnTo>
                    <a:lnTo>
                      <a:pt x="10" y="1"/>
                    </a:lnTo>
                    <a:lnTo>
                      <a:pt x="30" y="0"/>
                    </a:lnTo>
                    <a:lnTo>
                      <a:pt x="43" y="13"/>
                    </a:lnTo>
                    <a:lnTo>
                      <a:pt x="44" y="23"/>
                    </a:lnTo>
                    <a:lnTo>
                      <a:pt x="39" y="32"/>
                    </a:lnTo>
                    <a:lnTo>
                      <a:pt x="0" y="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0" name="Freeform 167">
                <a:extLst>
                  <a:ext uri="{FF2B5EF4-FFF2-40B4-BE49-F238E27FC236}">
                    <a16:creationId xmlns:a16="http://schemas.microsoft.com/office/drawing/2014/main" id="{FF587004-B140-F3A5-B7E3-4530E0471C7A}"/>
                  </a:ext>
                </a:extLst>
              </p:cNvPr>
              <p:cNvSpPr>
                <a:spLocks noChangeAspect="1"/>
              </p:cNvSpPr>
              <p:nvPr/>
            </p:nvSpPr>
            <p:spPr bwMode="gray">
              <a:xfrm>
                <a:off x="4873635" y="3453435"/>
                <a:ext cx="160501" cy="95792"/>
              </a:xfrm>
              <a:custGeom>
                <a:avLst/>
                <a:gdLst>
                  <a:gd name="T0" fmla="*/ 0 w 86"/>
                  <a:gd name="T1" fmla="*/ 32 h 48"/>
                  <a:gd name="T2" fmla="*/ 0 w 86"/>
                  <a:gd name="T3" fmla="*/ 32 h 48"/>
                  <a:gd name="T4" fmla="*/ 5 w 86"/>
                  <a:gd name="T5" fmla="*/ 0 h 48"/>
                  <a:gd name="T6" fmla="*/ 85 w 86"/>
                  <a:gd name="T7" fmla="*/ 7 h 48"/>
                  <a:gd name="T8" fmla="*/ 70 w 86"/>
                  <a:gd name="T9" fmla="*/ 27 h 48"/>
                  <a:gd name="T10" fmla="*/ 76 w 86"/>
                  <a:gd name="T11" fmla="*/ 38 h 48"/>
                  <a:gd name="T12" fmla="*/ 55 w 86"/>
                  <a:gd name="T13" fmla="*/ 39 h 48"/>
                  <a:gd name="T14" fmla="*/ 42 w 86"/>
                  <a:gd name="T15" fmla="*/ 47 h 48"/>
                  <a:gd name="T16" fmla="*/ 8 w 86"/>
                  <a:gd name="T17" fmla="*/ 47 h 48"/>
                  <a:gd name="T18" fmla="*/ 0 w 86"/>
                  <a:gd name="T19" fmla="*/ 32 h 48"/>
                  <a:gd name="T20" fmla="*/ 0 w 86"/>
                  <a:gd name="T21" fmla="*/ 32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8"/>
                  <a:gd name="T35" fmla="*/ 86 w 86"/>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8">
                    <a:moveTo>
                      <a:pt x="0" y="32"/>
                    </a:moveTo>
                    <a:lnTo>
                      <a:pt x="0" y="32"/>
                    </a:lnTo>
                    <a:lnTo>
                      <a:pt x="5" y="0"/>
                    </a:lnTo>
                    <a:lnTo>
                      <a:pt x="85" y="7"/>
                    </a:lnTo>
                    <a:lnTo>
                      <a:pt x="70" y="27"/>
                    </a:lnTo>
                    <a:lnTo>
                      <a:pt x="76" y="38"/>
                    </a:lnTo>
                    <a:lnTo>
                      <a:pt x="55" y="39"/>
                    </a:lnTo>
                    <a:lnTo>
                      <a:pt x="42" y="47"/>
                    </a:lnTo>
                    <a:lnTo>
                      <a:pt x="8" y="47"/>
                    </a:lnTo>
                    <a:lnTo>
                      <a:pt x="0" y="3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1" name="Freeform 168">
                <a:extLst>
                  <a:ext uri="{FF2B5EF4-FFF2-40B4-BE49-F238E27FC236}">
                    <a16:creationId xmlns:a16="http://schemas.microsoft.com/office/drawing/2014/main" id="{E0629141-694F-5C1D-9E14-D570786EE9B6}"/>
                  </a:ext>
                </a:extLst>
              </p:cNvPr>
              <p:cNvSpPr>
                <a:spLocks noChangeAspect="1"/>
              </p:cNvSpPr>
              <p:nvPr/>
            </p:nvSpPr>
            <p:spPr bwMode="gray">
              <a:xfrm>
                <a:off x="4730538" y="3270179"/>
                <a:ext cx="143096" cy="68721"/>
              </a:xfrm>
              <a:custGeom>
                <a:avLst/>
                <a:gdLst>
                  <a:gd name="T0" fmla="*/ 0 w 79"/>
                  <a:gd name="T1" fmla="*/ 15 h 34"/>
                  <a:gd name="T2" fmla="*/ 5 w 79"/>
                  <a:gd name="T3" fmla="*/ 28 h 34"/>
                  <a:gd name="T4" fmla="*/ 24 w 79"/>
                  <a:gd name="T5" fmla="*/ 33 h 34"/>
                  <a:gd name="T6" fmla="*/ 55 w 79"/>
                  <a:gd name="T7" fmla="*/ 20 h 34"/>
                  <a:gd name="T8" fmla="*/ 74 w 79"/>
                  <a:gd name="T9" fmla="*/ 23 h 34"/>
                  <a:gd name="T10" fmla="*/ 78 w 79"/>
                  <a:gd name="T11" fmla="*/ 10 h 34"/>
                  <a:gd name="T12" fmla="*/ 44 w 79"/>
                  <a:gd name="T13" fmla="*/ 7 h 34"/>
                  <a:gd name="T14" fmla="*/ 24 w 79"/>
                  <a:gd name="T15" fmla="*/ 0 h 34"/>
                  <a:gd name="T16" fmla="*/ 1 w 79"/>
                  <a:gd name="T17" fmla="*/ 14 h 34"/>
                  <a:gd name="T18" fmla="*/ 0 w 79"/>
                  <a:gd name="T19" fmla="*/ 15 h 34"/>
                  <a:gd name="T20" fmla="*/ 0 w 79"/>
                  <a:gd name="T21" fmla="*/ 15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
                  <a:gd name="T34" fmla="*/ 0 h 34"/>
                  <a:gd name="T35" fmla="*/ 79 w 79"/>
                  <a:gd name="T36" fmla="*/ 34 h 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 h="34">
                    <a:moveTo>
                      <a:pt x="0" y="15"/>
                    </a:moveTo>
                    <a:lnTo>
                      <a:pt x="5" y="28"/>
                    </a:lnTo>
                    <a:lnTo>
                      <a:pt x="24" y="33"/>
                    </a:lnTo>
                    <a:lnTo>
                      <a:pt x="55" y="20"/>
                    </a:lnTo>
                    <a:lnTo>
                      <a:pt x="74" y="23"/>
                    </a:lnTo>
                    <a:lnTo>
                      <a:pt x="78" y="10"/>
                    </a:lnTo>
                    <a:lnTo>
                      <a:pt x="44" y="7"/>
                    </a:lnTo>
                    <a:lnTo>
                      <a:pt x="24" y="0"/>
                    </a:lnTo>
                    <a:lnTo>
                      <a:pt x="1" y="14"/>
                    </a:lnTo>
                    <a:lnTo>
                      <a:pt x="0" y="1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2" name="Freeform 170">
                <a:extLst>
                  <a:ext uri="{FF2B5EF4-FFF2-40B4-BE49-F238E27FC236}">
                    <a16:creationId xmlns:a16="http://schemas.microsoft.com/office/drawing/2014/main" id="{B6571F85-34C2-7C87-5F63-684AF5DA4666}"/>
                  </a:ext>
                </a:extLst>
              </p:cNvPr>
              <p:cNvSpPr>
                <a:spLocks noChangeAspect="1"/>
              </p:cNvSpPr>
              <p:nvPr/>
            </p:nvSpPr>
            <p:spPr bwMode="gray">
              <a:xfrm>
                <a:off x="4517827" y="2978637"/>
                <a:ext cx="65870" cy="106205"/>
              </a:xfrm>
              <a:custGeom>
                <a:avLst/>
                <a:gdLst>
                  <a:gd name="T0" fmla="*/ 0 w 37"/>
                  <a:gd name="T1" fmla="*/ 41 h 55"/>
                  <a:gd name="T2" fmla="*/ 0 w 37"/>
                  <a:gd name="T3" fmla="*/ 41 h 55"/>
                  <a:gd name="T4" fmla="*/ 3 w 37"/>
                  <a:gd name="T5" fmla="*/ 15 h 55"/>
                  <a:gd name="T6" fmla="*/ 31 w 37"/>
                  <a:gd name="T7" fmla="*/ 0 h 55"/>
                  <a:gd name="T8" fmla="*/ 26 w 37"/>
                  <a:gd name="T9" fmla="*/ 21 h 55"/>
                  <a:gd name="T10" fmla="*/ 36 w 37"/>
                  <a:gd name="T11" fmla="*/ 27 h 55"/>
                  <a:gd name="T12" fmla="*/ 18 w 37"/>
                  <a:gd name="T13" fmla="*/ 39 h 55"/>
                  <a:gd name="T14" fmla="*/ 18 w 37"/>
                  <a:gd name="T15" fmla="*/ 54 h 55"/>
                  <a:gd name="T16" fmla="*/ 7 w 37"/>
                  <a:gd name="T17" fmla="*/ 54 h 55"/>
                  <a:gd name="T18" fmla="*/ 0 w 37"/>
                  <a:gd name="T19" fmla="*/ 41 h 55"/>
                  <a:gd name="T20" fmla="*/ 0 w 37"/>
                  <a:gd name="T21" fmla="*/ 41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55"/>
                  <a:gd name="T35" fmla="*/ 37 w 37"/>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55">
                    <a:moveTo>
                      <a:pt x="0" y="41"/>
                    </a:moveTo>
                    <a:lnTo>
                      <a:pt x="0" y="41"/>
                    </a:lnTo>
                    <a:lnTo>
                      <a:pt x="3" y="15"/>
                    </a:lnTo>
                    <a:lnTo>
                      <a:pt x="31" y="0"/>
                    </a:lnTo>
                    <a:lnTo>
                      <a:pt x="26" y="21"/>
                    </a:lnTo>
                    <a:lnTo>
                      <a:pt x="36" y="27"/>
                    </a:lnTo>
                    <a:lnTo>
                      <a:pt x="18" y="39"/>
                    </a:lnTo>
                    <a:lnTo>
                      <a:pt x="18" y="54"/>
                    </a:lnTo>
                    <a:lnTo>
                      <a:pt x="7" y="54"/>
                    </a:lnTo>
                    <a:lnTo>
                      <a:pt x="0" y="4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3" name="Freeform 171">
                <a:extLst>
                  <a:ext uri="{FF2B5EF4-FFF2-40B4-BE49-F238E27FC236}">
                    <a16:creationId xmlns:a16="http://schemas.microsoft.com/office/drawing/2014/main" id="{4EFC75B3-1D6A-8F3F-AB9F-575A0DE89546}"/>
                  </a:ext>
                </a:extLst>
              </p:cNvPr>
              <p:cNvSpPr>
                <a:spLocks noChangeAspect="1"/>
              </p:cNvSpPr>
              <p:nvPr/>
            </p:nvSpPr>
            <p:spPr bwMode="gray">
              <a:xfrm>
                <a:off x="4562334" y="3057808"/>
                <a:ext cx="23144" cy="13517"/>
              </a:xfrm>
              <a:custGeom>
                <a:avLst/>
                <a:gdLst>
                  <a:gd name="T0" fmla="*/ 0 w 13"/>
                  <a:gd name="T1" fmla="*/ 6 h 7"/>
                  <a:gd name="T2" fmla="*/ 0 w 13"/>
                  <a:gd name="T3" fmla="*/ 6 h 7"/>
                  <a:gd name="T4" fmla="*/ 10 w 13"/>
                  <a:gd name="T5" fmla="*/ 0 h 7"/>
                  <a:gd name="T6" fmla="*/ 12 w 13"/>
                  <a:gd name="T7" fmla="*/ 4 h 7"/>
                  <a:gd name="T8" fmla="*/ 0 w 13"/>
                  <a:gd name="T9" fmla="*/ 6 h 7"/>
                  <a:gd name="T10" fmla="*/ 0 w 13"/>
                  <a:gd name="T11" fmla="*/ 6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0" y="6"/>
                    </a:moveTo>
                    <a:lnTo>
                      <a:pt x="0" y="6"/>
                    </a:lnTo>
                    <a:lnTo>
                      <a:pt x="10" y="0"/>
                    </a:lnTo>
                    <a:lnTo>
                      <a:pt x="12" y="4"/>
                    </a:lnTo>
                    <a:lnTo>
                      <a:pt x="0" y="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4" name="Freeform 172">
                <a:extLst>
                  <a:ext uri="{FF2B5EF4-FFF2-40B4-BE49-F238E27FC236}">
                    <a16:creationId xmlns:a16="http://schemas.microsoft.com/office/drawing/2014/main" id="{E9031680-D3E8-91BD-8AE6-CBDE23F2F888}"/>
                  </a:ext>
                </a:extLst>
              </p:cNvPr>
              <p:cNvSpPr>
                <a:spLocks noChangeAspect="1"/>
              </p:cNvSpPr>
              <p:nvPr/>
            </p:nvSpPr>
            <p:spPr bwMode="gray">
              <a:xfrm>
                <a:off x="4590819" y="3034636"/>
                <a:ext cx="39166" cy="46343"/>
              </a:xfrm>
              <a:custGeom>
                <a:avLst/>
                <a:gdLst>
                  <a:gd name="T0" fmla="*/ 0 w 22"/>
                  <a:gd name="T1" fmla="*/ 12 h 24"/>
                  <a:gd name="T2" fmla="*/ 0 w 22"/>
                  <a:gd name="T3" fmla="*/ 12 h 24"/>
                  <a:gd name="T4" fmla="*/ 16 w 22"/>
                  <a:gd name="T5" fmla="*/ 23 h 24"/>
                  <a:gd name="T6" fmla="*/ 21 w 22"/>
                  <a:gd name="T7" fmla="*/ 11 h 24"/>
                  <a:gd name="T8" fmla="*/ 17 w 22"/>
                  <a:gd name="T9" fmla="*/ 0 h 24"/>
                  <a:gd name="T10" fmla="*/ 0 w 22"/>
                  <a:gd name="T11" fmla="*/ 12 h 24"/>
                  <a:gd name="T12" fmla="*/ 0 w 22"/>
                  <a:gd name="T13" fmla="*/ 12 h 24"/>
                  <a:gd name="T14" fmla="*/ 0 60000 65536"/>
                  <a:gd name="T15" fmla="*/ 0 60000 65536"/>
                  <a:gd name="T16" fmla="*/ 0 60000 65536"/>
                  <a:gd name="T17" fmla="*/ 0 60000 65536"/>
                  <a:gd name="T18" fmla="*/ 0 60000 65536"/>
                  <a:gd name="T19" fmla="*/ 0 60000 65536"/>
                  <a:gd name="T20" fmla="*/ 0 60000 65536"/>
                  <a:gd name="T21" fmla="*/ 0 w 22"/>
                  <a:gd name="T22" fmla="*/ 0 h 24"/>
                  <a:gd name="T23" fmla="*/ 22 w 2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4">
                    <a:moveTo>
                      <a:pt x="0" y="12"/>
                    </a:moveTo>
                    <a:lnTo>
                      <a:pt x="0" y="12"/>
                    </a:lnTo>
                    <a:lnTo>
                      <a:pt x="16" y="23"/>
                    </a:lnTo>
                    <a:lnTo>
                      <a:pt x="21" y="11"/>
                    </a:lnTo>
                    <a:lnTo>
                      <a:pt x="17" y="0"/>
                    </a:lnTo>
                    <a:lnTo>
                      <a:pt x="0" y="1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5" name="Freeform 173">
                <a:extLst>
                  <a:ext uri="{FF2B5EF4-FFF2-40B4-BE49-F238E27FC236}">
                    <a16:creationId xmlns:a16="http://schemas.microsoft.com/office/drawing/2014/main" id="{D428F46C-25A0-6FDD-9A88-1F6474F272B9}"/>
                  </a:ext>
                </a:extLst>
              </p:cNvPr>
              <p:cNvSpPr>
                <a:spLocks noChangeAspect="1"/>
              </p:cNvSpPr>
              <p:nvPr/>
            </p:nvSpPr>
            <p:spPr bwMode="gray">
              <a:xfrm>
                <a:off x="4829159" y="2453861"/>
                <a:ext cx="272658" cy="443562"/>
              </a:xfrm>
              <a:custGeom>
                <a:avLst/>
                <a:gdLst>
                  <a:gd name="T0" fmla="*/ 0 w 149"/>
                  <a:gd name="T1" fmla="*/ 23 h 224"/>
                  <a:gd name="T2" fmla="*/ 0 w 149"/>
                  <a:gd name="T3" fmla="*/ 23 h 224"/>
                  <a:gd name="T4" fmla="*/ 10 w 149"/>
                  <a:gd name="T5" fmla="*/ 16 h 224"/>
                  <a:gd name="T6" fmla="*/ 25 w 149"/>
                  <a:gd name="T7" fmla="*/ 30 h 224"/>
                  <a:gd name="T8" fmla="*/ 54 w 149"/>
                  <a:gd name="T9" fmla="*/ 32 h 224"/>
                  <a:gd name="T10" fmla="*/ 70 w 149"/>
                  <a:gd name="T11" fmla="*/ 24 h 224"/>
                  <a:gd name="T12" fmla="*/ 75 w 149"/>
                  <a:gd name="T13" fmla="*/ 5 h 224"/>
                  <a:gd name="T14" fmla="*/ 102 w 149"/>
                  <a:gd name="T15" fmla="*/ 0 h 224"/>
                  <a:gd name="T16" fmla="*/ 116 w 149"/>
                  <a:gd name="T17" fmla="*/ 7 h 224"/>
                  <a:gd name="T18" fmla="*/ 114 w 149"/>
                  <a:gd name="T19" fmla="*/ 23 h 224"/>
                  <a:gd name="T20" fmla="*/ 109 w 149"/>
                  <a:gd name="T21" fmla="*/ 39 h 224"/>
                  <a:gd name="T22" fmla="*/ 128 w 149"/>
                  <a:gd name="T23" fmla="*/ 58 h 224"/>
                  <a:gd name="T24" fmla="*/ 117 w 149"/>
                  <a:gd name="T25" fmla="*/ 72 h 224"/>
                  <a:gd name="T26" fmla="*/ 131 w 149"/>
                  <a:gd name="T27" fmla="*/ 97 h 224"/>
                  <a:gd name="T28" fmla="*/ 125 w 149"/>
                  <a:gd name="T29" fmla="*/ 119 h 224"/>
                  <a:gd name="T30" fmla="*/ 148 w 149"/>
                  <a:gd name="T31" fmla="*/ 165 h 224"/>
                  <a:gd name="T32" fmla="*/ 96 w 149"/>
                  <a:gd name="T33" fmla="*/ 209 h 224"/>
                  <a:gd name="T34" fmla="*/ 33 w 149"/>
                  <a:gd name="T35" fmla="*/ 223 h 224"/>
                  <a:gd name="T36" fmla="*/ 30 w 149"/>
                  <a:gd name="T37" fmla="*/ 214 h 224"/>
                  <a:gd name="T38" fmla="*/ 10 w 149"/>
                  <a:gd name="T39" fmla="*/ 208 h 224"/>
                  <a:gd name="T40" fmla="*/ 7 w 149"/>
                  <a:gd name="T41" fmla="*/ 164 h 224"/>
                  <a:gd name="T42" fmla="*/ 67 w 149"/>
                  <a:gd name="T43" fmla="*/ 117 h 224"/>
                  <a:gd name="T44" fmla="*/ 47 w 149"/>
                  <a:gd name="T45" fmla="*/ 94 h 224"/>
                  <a:gd name="T46" fmla="*/ 40 w 149"/>
                  <a:gd name="T47" fmla="*/ 47 h 224"/>
                  <a:gd name="T48" fmla="*/ 0 w 149"/>
                  <a:gd name="T49" fmla="*/ 23 h 224"/>
                  <a:gd name="T50" fmla="*/ 0 w 149"/>
                  <a:gd name="T51" fmla="*/ 23 h 22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9"/>
                  <a:gd name="T79" fmla="*/ 0 h 224"/>
                  <a:gd name="T80" fmla="*/ 149 w 149"/>
                  <a:gd name="T81" fmla="*/ 224 h 22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9" h="224">
                    <a:moveTo>
                      <a:pt x="0" y="23"/>
                    </a:moveTo>
                    <a:lnTo>
                      <a:pt x="0" y="23"/>
                    </a:lnTo>
                    <a:lnTo>
                      <a:pt x="10" y="16"/>
                    </a:lnTo>
                    <a:lnTo>
                      <a:pt x="25" y="30"/>
                    </a:lnTo>
                    <a:lnTo>
                      <a:pt x="54" y="32"/>
                    </a:lnTo>
                    <a:lnTo>
                      <a:pt x="70" y="24"/>
                    </a:lnTo>
                    <a:lnTo>
                      <a:pt x="75" y="5"/>
                    </a:lnTo>
                    <a:lnTo>
                      <a:pt x="102" y="0"/>
                    </a:lnTo>
                    <a:lnTo>
                      <a:pt x="116" y="7"/>
                    </a:lnTo>
                    <a:lnTo>
                      <a:pt x="114" y="23"/>
                    </a:lnTo>
                    <a:lnTo>
                      <a:pt x="109" y="39"/>
                    </a:lnTo>
                    <a:lnTo>
                      <a:pt x="128" y="58"/>
                    </a:lnTo>
                    <a:lnTo>
                      <a:pt x="117" y="72"/>
                    </a:lnTo>
                    <a:lnTo>
                      <a:pt x="131" y="97"/>
                    </a:lnTo>
                    <a:lnTo>
                      <a:pt x="125" y="119"/>
                    </a:lnTo>
                    <a:lnTo>
                      <a:pt x="148" y="165"/>
                    </a:lnTo>
                    <a:lnTo>
                      <a:pt x="96" y="209"/>
                    </a:lnTo>
                    <a:lnTo>
                      <a:pt x="33" y="223"/>
                    </a:lnTo>
                    <a:lnTo>
                      <a:pt x="30" y="214"/>
                    </a:lnTo>
                    <a:lnTo>
                      <a:pt x="10" y="208"/>
                    </a:lnTo>
                    <a:lnTo>
                      <a:pt x="7" y="164"/>
                    </a:lnTo>
                    <a:lnTo>
                      <a:pt x="67" y="117"/>
                    </a:lnTo>
                    <a:lnTo>
                      <a:pt x="47" y="94"/>
                    </a:lnTo>
                    <a:lnTo>
                      <a:pt x="40" y="47"/>
                    </a:lnTo>
                    <a:lnTo>
                      <a:pt x="0" y="2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6" name="Freeform 175">
                <a:extLst>
                  <a:ext uri="{FF2B5EF4-FFF2-40B4-BE49-F238E27FC236}">
                    <a16:creationId xmlns:a16="http://schemas.microsoft.com/office/drawing/2014/main" id="{A8FAD4E6-BB70-72E3-C58E-FE50675E151C}"/>
                  </a:ext>
                </a:extLst>
              </p:cNvPr>
              <p:cNvSpPr>
                <a:spLocks noChangeAspect="1"/>
              </p:cNvSpPr>
              <p:nvPr/>
            </p:nvSpPr>
            <p:spPr bwMode="gray">
              <a:xfrm>
                <a:off x="4196827" y="3222284"/>
                <a:ext cx="318598" cy="293662"/>
              </a:xfrm>
              <a:custGeom>
                <a:avLst/>
                <a:gdLst>
                  <a:gd name="T0" fmla="*/ 0 w 172"/>
                  <a:gd name="T1" fmla="*/ 45 h 150"/>
                  <a:gd name="T2" fmla="*/ 0 w 172"/>
                  <a:gd name="T3" fmla="*/ 45 h 150"/>
                  <a:gd name="T4" fmla="*/ 5 w 172"/>
                  <a:gd name="T5" fmla="*/ 58 h 150"/>
                  <a:gd name="T6" fmla="*/ 41 w 172"/>
                  <a:gd name="T7" fmla="*/ 67 h 150"/>
                  <a:gd name="T8" fmla="*/ 35 w 172"/>
                  <a:gd name="T9" fmla="*/ 75 h 150"/>
                  <a:gd name="T10" fmla="*/ 48 w 172"/>
                  <a:gd name="T11" fmla="*/ 84 h 150"/>
                  <a:gd name="T12" fmla="*/ 53 w 172"/>
                  <a:gd name="T13" fmla="*/ 101 h 150"/>
                  <a:gd name="T14" fmla="*/ 38 w 172"/>
                  <a:gd name="T15" fmla="*/ 133 h 150"/>
                  <a:gd name="T16" fmla="*/ 81 w 172"/>
                  <a:gd name="T17" fmla="*/ 145 h 150"/>
                  <a:gd name="T18" fmla="*/ 85 w 172"/>
                  <a:gd name="T19" fmla="*/ 147 h 150"/>
                  <a:gd name="T20" fmla="*/ 105 w 172"/>
                  <a:gd name="T21" fmla="*/ 149 h 150"/>
                  <a:gd name="T22" fmla="*/ 105 w 172"/>
                  <a:gd name="T23" fmla="*/ 137 h 150"/>
                  <a:gd name="T24" fmla="*/ 117 w 172"/>
                  <a:gd name="T25" fmla="*/ 130 h 150"/>
                  <a:gd name="T26" fmla="*/ 145 w 172"/>
                  <a:gd name="T27" fmla="*/ 138 h 150"/>
                  <a:gd name="T28" fmla="*/ 163 w 172"/>
                  <a:gd name="T29" fmla="*/ 125 h 150"/>
                  <a:gd name="T30" fmla="*/ 153 w 172"/>
                  <a:gd name="T31" fmla="*/ 107 h 150"/>
                  <a:gd name="T32" fmla="*/ 157 w 172"/>
                  <a:gd name="T33" fmla="*/ 90 h 150"/>
                  <a:gd name="T34" fmla="*/ 143 w 172"/>
                  <a:gd name="T35" fmla="*/ 80 h 150"/>
                  <a:gd name="T36" fmla="*/ 163 w 172"/>
                  <a:gd name="T37" fmla="*/ 60 h 150"/>
                  <a:gd name="T38" fmla="*/ 171 w 172"/>
                  <a:gd name="T39" fmla="*/ 38 h 150"/>
                  <a:gd name="T40" fmla="*/ 146 w 172"/>
                  <a:gd name="T41" fmla="*/ 28 h 150"/>
                  <a:gd name="T42" fmla="*/ 139 w 172"/>
                  <a:gd name="T43" fmla="*/ 26 h 150"/>
                  <a:gd name="T44" fmla="*/ 100 w 172"/>
                  <a:gd name="T45" fmla="*/ 0 h 150"/>
                  <a:gd name="T46" fmla="*/ 86 w 172"/>
                  <a:gd name="T47" fmla="*/ 4 h 150"/>
                  <a:gd name="T48" fmla="*/ 71 w 172"/>
                  <a:gd name="T49" fmla="*/ 29 h 150"/>
                  <a:gd name="T50" fmla="*/ 38 w 172"/>
                  <a:gd name="T51" fmla="*/ 25 h 150"/>
                  <a:gd name="T52" fmla="*/ 43 w 172"/>
                  <a:gd name="T53" fmla="*/ 44 h 150"/>
                  <a:gd name="T54" fmla="*/ 0 w 172"/>
                  <a:gd name="T55" fmla="*/ 45 h 150"/>
                  <a:gd name="T56" fmla="*/ 0 w 172"/>
                  <a:gd name="T57" fmla="*/ 45 h 15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72"/>
                  <a:gd name="T88" fmla="*/ 0 h 150"/>
                  <a:gd name="T89" fmla="*/ 172 w 172"/>
                  <a:gd name="T90" fmla="*/ 150 h 15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72" h="150">
                    <a:moveTo>
                      <a:pt x="0" y="45"/>
                    </a:moveTo>
                    <a:lnTo>
                      <a:pt x="0" y="45"/>
                    </a:lnTo>
                    <a:lnTo>
                      <a:pt x="5" y="58"/>
                    </a:lnTo>
                    <a:lnTo>
                      <a:pt x="41" y="67"/>
                    </a:lnTo>
                    <a:lnTo>
                      <a:pt x="35" y="75"/>
                    </a:lnTo>
                    <a:lnTo>
                      <a:pt x="48" y="84"/>
                    </a:lnTo>
                    <a:lnTo>
                      <a:pt x="53" y="101"/>
                    </a:lnTo>
                    <a:lnTo>
                      <a:pt x="38" y="133"/>
                    </a:lnTo>
                    <a:lnTo>
                      <a:pt x="81" y="145"/>
                    </a:lnTo>
                    <a:lnTo>
                      <a:pt x="85" y="147"/>
                    </a:lnTo>
                    <a:lnTo>
                      <a:pt x="105" y="149"/>
                    </a:lnTo>
                    <a:lnTo>
                      <a:pt x="105" y="137"/>
                    </a:lnTo>
                    <a:lnTo>
                      <a:pt x="117" y="130"/>
                    </a:lnTo>
                    <a:lnTo>
                      <a:pt x="145" y="138"/>
                    </a:lnTo>
                    <a:lnTo>
                      <a:pt x="163" y="125"/>
                    </a:lnTo>
                    <a:lnTo>
                      <a:pt x="153" y="107"/>
                    </a:lnTo>
                    <a:lnTo>
                      <a:pt x="157" y="90"/>
                    </a:lnTo>
                    <a:lnTo>
                      <a:pt x="143" y="80"/>
                    </a:lnTo>
                    <a:lnTo>
                      <a:pt x="163" y="60"/>
                    </a:lnTo>
                    <a:lnTo>
                      <a:pt x="171" y="38"/>
                    </a:lnTo>
                    <a:lnTo>
                      <a:pt x="146" y="28"/>
                    </a:lnTo>
                    <a:lnTo>
                      <a:pt x="139" y="26"/>
                    </a:lnTo>
                    <a:lnTo>
                      <a:pt x="100" y="0"/>
                    </a:lnTo>
                    <a:lnTo>
                      <a:pt x="86" y="4"/>
                    </a:lnTo>
                    <a:lnTo>
                      <a:pt x="71" y="29"/>
                    </a:lnTo>
                    <a:lnTo>
                      <a:pt x="38" y="25"/>
                    </a:lnTo>
                    <a:lnTo>
                      <a:pt x="43" y="44"/>
                    </a:lnTo>
                    <a:lnTo>
                      <a:pt x="0" y="4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7" name="Freeform 176">
                <a:extLst>
                  <a:ext uri="{FF2B5EF4-FFF2-40B4-BE49-F238E27FC236}">
                    <a16:creationId xmlns:a16="http://schemas.microsoft.com/office/drawing/2014/main" id="{2FF250A7-2EDC-E44F-EAA1-418026B93AFC}"/>
                  </a:ext>
                </a:extLst>
              </p:cNvPr>
              <p:cNvSpPr>
                <a:spLocks noChangeAspect="1"/>
              </p:cNvSpPr>
              <p:nvPr/>
            </p:nvSpPr>
            <p:spPr bwMode="gray">
              <a:xfrm>
                <a:off x="4528391" y="3492452"/>
                <a:ext cx="20375" cy="56775"/>
              </a:xfrm>
              <a:custGeom>
                <a:avLst/>
                <a:gdLst>
                  <a:gd name="T0" fmla="*/ 0 w 11"/>
                  <a:gd name="T1" fmla="*/ 14 h 29"/>
                  <a:gd name="T2" fmla="*/ 0 w 11"/>
                  <a:gd name="T3" fmla="*/ 14 h 29"/>
                  <a:gd name="T4" fmla="*/ 9 w 11"/>
                  <a:gd name="T5" fmla="*/ 28 h 29"/>
                  <a:gd name="T6" fmla="*/ 10 w 11"/>
                  <a:gd name="T7" fmla="*/ 0 h 29"/>
                  <a:gd name="T8" fmla="*/ 0 w 11"/>
                  <a:gd name="T9" fmla="*/ 14 h 29"/>
                  <a:gd name="T10" fmla="*/ 0 w 11"/>
                  <a:gd name="T11" fmla="*/ 14 h 29"/>
                  <a:gd name="T12" fmla="*/ 0 60000 65536"/>
                  <a:gd name="T13" fmla="*/ 0 60000 65536"/>
                  <a:gd name="T14" fmla="*/ 0 60000 65536"/>
                  <a:gd name="T15" fmla="*/ 0 60000 65536"/>
                  <a:gd name="T16" fmla="*/ 0 60000 65536"/>
                  <a:gd name="T17" fmla="*/ 0 60000 65536"/>
                  <a:gd name="T18" fmla="*/ 0 w 11"/>
                  <a:gd name="T19" fmla="*/ 0 h 29"/>
                  <a:gd name="T20" fmla="*/ 11 w 11"/>
                  <a:gd name="T21" fmla="*/ 29 h 29"/>
                </a:gdLst>
                <a:ahLst/>
                <a:cxnLst>
                  <a:cxn ang="T12">
                    <a:pos x="T0" y="T1"/>
                  </a:cxn>
                  <a:cxn ang="T13">
                    <a:pos x="T2" y="T3"/>
                  </a:cxn>
                  <a:cxn ang="T14">
                    <a:pos x="T4" y="T5"/>
                  </a:cxn>
                  <a:cxn ang="T15">
                    <a:pos x="T6" y="T7"/>
                  </a:cxn>
                  <a:cxn ang="T16">
                    <a:pos x="T8" y="T9"/>
                  </a:cxn>
                  <a:cxn ang="T17">
                    <a:pos x="T10" y="T11"/>
                  </a:cxn>
                </a:cxnLst>
                <a:rect l="T18" t="T19" r="T20" b="T21"/>
                <a:pathLst>
                  <a:path w="11" h="29">
                    <a:moveTo>
                      <a:pt x="0" y="14"/>
                    </a:moveTo>
                    <a:lnTo>
                      <a:pt x="0" y="14"/>
                    </a:lnTo>
                    <a:lnTo>
                      <a:pt x="9" y="28"/>
                    </a:lnTo>
                    <a:lnTo>
                      <a:pt x="10" y="0"/>
                    </a:lnTo>
                    <a:lnTo>
                      <a:pt x="0" y="1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8" name="Freeform 177">
                <a:extLst>
                  <a:ext uri="{FF2B5EF4-FFF2-40B4-BE49-F238E27FC236}">
                    <a16:creationId xmlns:a16="http://schemas.microsoft.com/office/drawing/2014/main" id="{AF5604A2-C816-4AF2-F082-8EC784A73DF7}"/>
                  </a:ext>
                </a:extLst>
              </p:cNvPr>
              <p:cNvSpPr>
                <a:spLocks noChangeAspect="1"/>
              </p:cNvSpPr>
              <p:nvPr/>
            </p:nvSpPr>
            <p:spPr bwMode="gray">
              <a:xfrm>
                <a:off x="4463682" y="3084843"/>
                <a:ext cx="216579" cy="258223"/>
              </a:xfrm>
              <a:custGeom>
                <a:avLst/>
                <a:gdLst>
                  <a:gd name="T0" fmla="*/ 0 w 119"/>
                  <a:gd name="T1" fmla="*/ 54 h 133"/>
                  <a:gd name="T2" fmla="*/ 0 w 119"/>
                  <a:gd name="T3" fmla="*/ 54 h 133"/>
                  <a:gd name="T4" fmla="*/ 0 w 119"/>
                  <a:gd name="T5" fmla="*/ 76 h 133"/>
                  <a:gd name="T6" fmla="*/ 1 w 119"/>
                  <a:gd name="T7" fmla="*/ 86 h 133"/>
                  <a:gd name="T8" fmla="*/ 3 w 119"/>
                  <a:gd name="T9" fmla="*/ 97 h 133"/>
                  <a:gd name="T10" fmla="*/ 28 w 119"/>
                  <a:gd name="T11" fmla="*/ 107 h 133"/>
                  <a:gd name="T12" fmla="*/ 20 w 119"/>
                  <a:gd name="T13" fmla="*/ 129 h 133"/>
                  <a:gd name="T14" fmla="*/ 47 w 119"/>
                  <a:gd name="T15" fmla="*/ 132 h 133"/>
                  <a:gd name="T16" fmla="*/ 93 w 119"/>
                  <a:gd name="T17" fmla="*/ 131 h 133"/>
                  <a:gd name="T18" fmla="*/ 105 w 119"/>
                  <a:gd name="T19" fmla="*/ 110 h 133"/>
                  <a:gd name="T20" fmla="*/ 81 w 119"/>
                  <a:gd name="T21" fmla="*/ 83 h 133"/>
                  <a:gd name="T22" fmla="*/ 110 w 119"/>
                  <a:gd name="T23" fmla="*/ 68 h 133"/>
                  <a:gd name="T24" fmla="*/ 118 w 119"/>
                  <a:gd name="T25" fmla="*/ 73 h 133"/>
                  <a:gd name="T26" fmla="*/ 110 w 119"/>
                  <a:gd name="T27" fmla="*/ 20 h 133"/>
                  <a:gd name="T28" fmla="*/ 88 w 119"/>
                  <a:gd name="T29" fmla="*/ 7 h 133"/>
                  <a:gd name="T30" fmla="*/ 64 w 119"/>
                  <a:gd name="T31" fmla="*/ 16 h 133"/>
                  <a:gd name="T32" fmla="*/ 68 w 119"/>
                  <a:gd name="T33" fmla="*/ 10 h 133"/>
                  <a:gd name="T34" fmla="*/ 47 w 119"/>
                  <a:gd name="T35" fmla="*/ 0 h 133"/>
                  <a:gd name="T36" fmla="*/ 36 w 119"/>
                  <a:gd name="T37" fmla="*/ 0 h 133"/>
                  <a:gd name="T38" fmla="*/ 36 w 119"/>
                  <a:gd name="T39" fmla="*/ 29 h 133"/>
                  <a:gd name="T40" fmla="*/ 23 w 119"/>
                  <a:gd name="T41" fmla="*/ 21 h 133"/>
                  <a:gd name="T42" fmla="*/ 16 w 119"/>
                  <a:gd name="T43" fmla="*/ 30 h 133"/>
                  <a:gd name="T44" fmla="*/ 14 w 119"/>
                  <a:gd name="T45" fmla="*/ 48 h 133"/>
                  <a:gd name="T46" fmla="*/ 0 w 119"/>
                  <a:gd name="T47" fmla="*/ 54 h 133"/>
                  <a:gd name="T48" fmla="*/ 0 w 119"/>
                  <a:gd name="T49" fmla="*/ 54 h 1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9"/>
                  <a:gd name="T76" fmla="*/ 0 h 133"/>
                  <a:gd name="T77" fmla="*/ 119 w 119"/>
                  <a:gd name="T78" fmla="*/ 133 h 13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9" h="133">
                    <a:moveTo>
                      <a:pt x="0" y="54"/>
                    </a:moveTo>
                    <a:lnTo>
                      <a:pt x="0" y="54"/>
                    </a:lnTo>
                    <a:lnTo>
                      <a:pt x="0" y="76"/>
                    </a:lnTo>
                    <a:lnTo>
                      <a:pt x="1" y="86"/>
                    </a:lnTo>
                    <a:lnTo>
                      <a:pt x="3" y="97"/>
                    </a:lnTo>
                    <a:lnTo>
                      <a:pt x="28" y="107"/>
                    </a:lnTo>
                    <a:lnTo>
                      <a:pt x="20" y="129"/>
                    </a:lnTo>
                    <a:lnTo>
                      <a:pt x="47" y="132"/>
                    </a:lnTo>
                    <a:lnTo>
                      <a:pt x="93" y="131"/>
                    </a:lnTo>
                    <a:lnTo>
                      <a:pt x="105" y="110"/>
                    </a:lnTo>
                    <a:lnTo>
                      <a:pt x="81" y="83"/>
                    </a:lnTo>
                    <a:lnTo>
                      <a:pt x="110" y="68"/>
                    </a:lnTo>
                    <a:lnTo>
                      <a:pt x="118" y="73"/>
                    </a:lnTo>
                    <a:lnTo>
                      <a:pt x="110" y="20"/>
                    </a:lnTo>
                    <a:lnTo>
                      <a:pt x="88" y="7"/>
                    </a:lnTo>
                    <a:lnTo>
                      <a:pt x="64" y="16"/>
                    </a:lnTo>
                    <a:lnTo>
                      <a:pt x="68" y="10"/>
                    </a:lnTo>
                    <a:lnTo>
                      <a:pt x="47" y="0"/>
                    </a:lnTo>
                    <a:lnTo>
                      <a:pt x="36" y="0"/>
                    </a:lnTo>
                    <a:lnTo>
                      <a:pt x="36" y="29"/>
                    </a:lnTo>
                    <a:lnTo>
                      <a:pt x="23" y="21"/>
                    </a:lnTo>
                    <a:lnTo>
                      <a:pt x="16" y="30"/>
                    </a:lnTo>
                    <a:lnTo>
                      <a:pt x="14" y="48"/>
                    </a:lnTo>
                    <a:lnTo>
                      <a:pt x="0" y="5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49" name="Freeform 179">
                <a:extLst>
                  <a:ext uri="{FF2B5EF4-FFF2-40B4-BE49-F238E27FC236}">
                    <a16:creationId xmlns:a16="http://schemas.microsoft.com/office/drawing/2014/main" id="{BB64FB9D-FFC9-6287-299B-DFC74EB1560D}"/>
                  </a:ext>
                </a:extLst>
              </p:cNvPr>
              <p:cNvSpPr>
                <a:spLocks noChangeAspect="1"/>
              </p:cNvSpPr>
              <p:nvPr/>
            </p:nvSpPr>
            <p:spPr bwMode="gray">
              <a:xfrm>
                <a:off x="4817558" y="3534649"/>
                <a:ext cx="162434" cy="168953"/>
              </a:xfrm>
              <a:custGeom>
                <a:avLst/>
                <a:gdLst>
                  <a:gd name="T0" fmla="*/ 0 w 86"/>
                  <a:gd name="T1" fmla="*/ 34 h 86"/>
                  <a:gd name="T2" fmla="*/ 0 w 86"/>
                  <a:gd name="T3" fmla="*/ 34 h 86"/>
                  <a:gd name="T4" fmla="*/ 11 w 86"/>
                  <a:gd name="T5" fmla="*/ 15 h 86"/>
                  <a:gd name="T6" fmla="*/ 38 w 86"/>
                  <a:gd name="T7" fmla="*/ 8 h 86"/>
                  <a:gd name="T8" fmla="*/ 72 w 86"/>
                  <a:gd name="T9" fmla="*/ 8 h 86"/>
                  <a:gd name="T10" fmla="*/ 85 w 86"/>
                  <a:gd name="T11" fmla="*/ 0 h 86"/>
                  <a:gd name="T12" fmla="*/ 80 w 86"/>
                  <a:gd name="T13" fmla="*/ 18 h 86"/>
                  <a:gd name="T14" fmla="*/ 57 w 86"/>
                  <a:gd name="T15" fmla="*/ 14 h 86"/>
                  <a:gd name="T16" fmla="*/ 46 w 86"/>
                  <a:gd name="T17" fmla="*/ 29 h 86"/>
                  <a:gd name="T18" fmla="*/ 33 w 86"/>
                  <a:gd name="T19" fmla="*/ 21 h 86"/>
                  <a:gd name="T20" fmla="*/ 42 w 86"/>
                  <a:gd name="T21" fmla="*/ 43 h 86"/>
                  <a:gd name="T22" fmla="*/ 31 w 86"/>
                  <a:gd name="T23" fmla="*/ 48 h 86"/>
                  <a:gd name="T24" fmla="*/ 52 w 86"/>
                  <a:gd name="T25" fmla="*/ 57 h 86"/>
                  <a:gd name="T26" fmla="*/ 52 w 86"/>
                  <a:gd name="T27" fmla="*/ 66 h 86"/>
                  <a:gd name="T28" fmla="*/ 35 w 86"/>
                  <a:gd name="T29" fmla="*/ 69 h 86"/>
                  <a:gd name="T30" fmla="*/ 41 w 86"/>
                  <a:gd name="T31" fmla="*/ 85 h 86"/>
                  <a:gd name="T32" fmla="*/ 20 w 86"/>
                  <a:gd name="T33" fmla="*/ 80 h 86"/>
                  <a:gd name="T34" fmla="*/ 14 w 86"/>
                  <a:gd name="T35" fmla="*/ 65 h 86"/>
                  <a:gd name="T36" fmla="*/ 41 w 86"/>
                  <a:gd name="T37" fmla="*/ 58 h 86"/>
                  <a:gd name="T38" fmla="*/ 14 w 86"/>
                  <a:gd name="T39" fmla="*/ 56 h 86"/>
                  <a:gd name="T40" fmla="*/ 0 w 86"/>
                  <a:gd name="T41" fmla="*/ 34 h 86"/>
                  <a:gd name="T42" fmla="*/ 0 w 86"/>
                  <a:gd name="T43" fmla="*/ 34 h 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86"/>
                  <a:gd name="T68" fmla="*/ 86 w 86"/>
                  <a:gd name="T69" fmla="*/ 86 h 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86">
                    <a:moveTo>
                      <a:pt x="0" y="34"/>
                    </a:moveTo>
                    <a:lnTo>
                      <a:pt x="0" y="34"/>
                    </a:lnTo>
                    <a:lnTo>
                      <a:pt x="11" y="15"/>
                    </a:lnTo>
                    <a:lnTo>
                      <a:pt x="38" y="8"/>
                    </a:lnTo>
                    <a:lnTo>
                      <a:pt x="72" y="8"/>
                    </a:lnTo>
                    <a:lnTo>
                      <a:pt x="85" y="0"/>
                    </a:lnTo>
                    <a:lnTo>
                      <a:pt x="80" y="18"/>
                    </a:lnTo>
                    <a:lnTo>
                      <a:pt x="57" y="14"/>
                    </a:lnTo>
                    <a:lnTo>
                      <a:pt x="46" y="29"/>
                    </a:lnTo>
                    <a:lnTo>
                      <a:pt x="33" y="21"/>
                    </a:lnTo>
                    <a:lnTo>
                      <a:pt x="42" y="43"/>
                    </a:lnTo>
                    <a:lnTo>
                      <a:pt x="31" y="48"/>
                    </a:lnTo>
                    <a:lnTo>
                      <a:pt x="52" y="57"/>
                    </a:lnTo>
                    <a:lnTo>
                      <a:pt x="52" y="66"/>
                    </a:lnTo>
                    <a:lnTo>
                      <a:pt x="35" y="69"/>
                    </a:lnTo>
                    <a:lnTo>
                      <a:pt x="41" y="85"/>
                    </a:lnTo>
                    <a:lnTo>
                      <a:pt x="20" y="80"/>
                    </a:lnTo>
                    <a:lnTo>
                      <a:pt x="14" y="65"/>
                    </a:lnTo>
                    <a:lnTo>
                      <a:pt x="41" y="58"/>
                    </a:lnTo>
                    <a:lnTo>
                      <a:pt x="14" y="56"/>
                    </a:lnTo>
                    <a:lnTo>
                      <a:pt x="0" y="3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0" name="Freeform 180">
                <a:extLst>
                  <a:ext uri="{FF2B5EF4-FFF2-40B4-BE49-F238E27FC236}">
                    <a16:creationId xmlns:a16="http://schemas.microsoft.com/office/drawing/2014/main" id="{312DFB3A-8EF5-D245-92B2-8DF93695A8E3}"/>
                  </a:ext>
                </a:extLst>
              </p:cNvPr>
              <p:cNvSpPr>
                <a:spLocks noChangeAspect="1"/>
              </p:cNvSpPr>
              <p:nvPr/>
            </p:nvSpPr>
            <p:spPr bwMode="gray">
              <a:xfrm>
                <a:off x="4902551" y="3729142"/>
                <a:ext cx="77441" cy="13751"/>
              </a:xfrm>
              <a:custGeom>
                <a:avLst/>
                <a:gdLst>
                  <a:gd name="T0" fmla="*/ 0 w 41"/>
                  <a:gd name="T1" fmla="*/ 6 h 7"/>
                  <a:gd name="T2" fmla="*/ 0 w 41"/>
                  <a:gd name="T3" fmla="*/ 6 h 7"/>
                  <a:gd name="T4" fmla="*/ 3 w 41"/>
                  <a:gd name="T5" fmla="*/ 0 h 7"/>
                  <a:gd name="T6" fmla="*/ 40 w 41"/>
                  <a:gd name="T7" fmla="*/ 6 h 7"/>
                  <a:gd name="T8" fmla="*/ 13 w 41"/>
                  <a:gd name="T9" fmla="*/ 6 h 7"/>
                  <a:gd name="T10" fmla="*/ 0 w 41"/>
                  <a:gd name="T11" fmla="*/ 6 h 7"/>
                  <a:gd name="T12" fmla="*/ 0 w 41"/>
                  <a:gd name="T13" fmla="*/ 6 h 7"/>
                  <a:gd name="T14" fmla="*/ 0 60000 65536"/>
                  <a:gd name="T15" fmla="*/ 0 60000 65536"/>
                  <a:gd name="T16" fmla="*/ 0 60000 65536"/>
                  <a:gd name="T17" fmla="*/ 0 60000 65536"/>
                  <a:gd name="T18" fmla="*/ 0 60000 65536"/>
                  <a:gd name="T19" fmla="*/ 0 60000 65536"/>
                  <a:gd name="T20" fmla="*/ 0 60000 65536"/>
                  <a:gd name="T21" fmla="*/ 0 w 41"/>
                  <a:gd name="T22" fmla="*/ 0 h 7"/>
                  <a:gd name="T23" fmla="*/ 41 w 41"/>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7">
                    <a:moveTo>
                      <a:pt x="0" y="6"/>
                    </a:moveTo>
                    <a:lnTo>
                      <a:pt x="0" y="6"/>
                    </a:lnTo>
                    <a:lnTo>
                      <a:pt x="3" y="0"/>
                    </a:lnTo>
                    <a:lnTo>
                      <a:pt x="40" y="6"/>
                    </a:lnTo>
                    <a:lnTo>
                      <a:pt x="13" y="6"/>
                    </a:lnTo>
                    <a:lnTo>
                      <a:pt x="0" y="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1" name="Freeform 181">
                <a:extLst>
                  <a:ext uri="{FF2B5EF4-FFF2-40B4-BE49-F238E27FC236}">
                    <a16:creationId xmlns:a16="http://schemas.microsoft.com/office/drawing/2014/main" id="{B26A8AF4-F480-94A2-4E69-CDA4925FB902}"/>
                  </a:ext>
                </a:extLst>
              </p:cNvPr>
              <p:cNvSpPr>
                <a:spLocks noChangeAspect="1"/>
              </p:cNvSpPr>
              <p:nvPr/>
            </p:nvSpPr>
            <p:spPr bwMode="gray">
              <a:xfrm>
                <a:off x="4713135" y="3311827"/>
                <a:ext cx="170169" cy="93710"/>
              </a:xfrm>
              <a:custGeom>
                <a:avLst/>
                <a:gdLst>
                  <a:gd name="T0" fmla="*/ 0 w 93"/>
                  <a:gd name="T1" fmla="*/ 28 h 49"/>
                  <a:gd name="T2" fmla="*/ 0 w 93"/>
                  <a:gd name="T3" fmla="*/ 28 h 49"/>
                  <a:gd name="T4" fmla="*/ 14 w 93"/>
                  <a:gd name="T5" fmla="*/ 8 h 49"/>
                  <a:gd name="T6" fmla="*/ 33 w 93"/>
                  <a:gd name="T7" fmla="*/ 13 h 49"/>
                  <a:gd name="T8" fmla="*/ 64 w 93"/>
                  <a:gd name="T9" fmla="*/ 0 h 49"/>
                  <a:gd name="T10" fmla="*/ 83 w 93"/>
                  <a:gd name="T11" fmla="*/ 3 h 49"/>
                  <a:gd name="T12" fmla="*/ 92 w 93"/>
                  <a:gd name="T13" fmla="*/ 10 h 49"/>
                  <a:gd name="T14" fmla="*/ 57 w 93"/>
                  <a:gd name="T15" fmla="*/ 42 h 49"/>
                  <a:gd name="T16" fmla="*/ 27 w 93"/>
                  <a:gd name="T17" fmla="*/ 48 h 49"/>
                  <a:gd name="T18" fmla="*/ 0 w 93"/>
                  <a:gd name="T19" fmla="*/ 28 h 49"/>
                  <a:gd name="T20" fmla="*/ 0 w 93"/>
                  <a:gd name="T21" fmla="*/ 28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49"/>
                  <a:gd name="T35" fmla="*/ 93 w 93"/>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49">
                    <a:moveTo>
                      <a:pt x="0" y="28"/>
                    </a:moveTo>
                    <a:lnTo>
                      <a:pt x="0" y="28"/>
                    </a:lnTo>
                    <a:lnTo>
                      <a:pt x="14" y="8"/>
                    </a:lnTo>
                    <a:lnTo>
                      <a:pt x="33" y="13"/>
                    </a:lnTo>
                    <a:lnTo>
                      <a:pt x="64" y="0"/>
                    </a:lnTo>
                    <a:lnTo>
                      <a:pt x="83" y="3"/>
                    </a:lnTo>
                    <a:lnTo>
                      <a:pt x="92" y="10"/>
                    </a:lnTo>
                    <a:lnTo>
                      <a:pt x="57" y="42"/>
                    </a:lnTo>
                    <a:lnTo>
                      <a:pt x="27" y="48"/>
                    </a:lnTo>
                    <a:lnTo>
                      <a:pt x="0" y="2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2" name="Freeform 183">
                <a:extLst>
                  <a:ext uri="{FF2B5EF4-FFF2-40B4-BE49-F238E27FC236}">
                    <a16:creationId xmlns:a16="http://schemas.microsoft.com/office/drawing/2014/main" id="{8F63B5B8-5340-4E4F-95F2-68962C7EDBBA}"/>
                  </a:ext>
                </a:extLst>
              </p:cNvPr>
              <p:cNvSpPr>
                <a:spLocks noChangeAspect="1"/>
              </p:cNvSpPr>
              <p:nvPr/>
            </p:nvSpPr>
            <p:spPr bwMode="gray">
              <a:xfrm>
                <a:off x="4481086" y="3361806"/>
                <a:ext cx="297796" cy="295953"/>
              </a:xfrm>
              <a:custGeom>
                <a:avLst/>
                <a:gdLst>
                  <a:gd name="T0" fmla="*/ 0 w 161"/>
                  <a:gd name="T1" fmla="*/ 37 h 151"/>
                  <a:gd name="T2" fmla="*/ 0 w 161"/>
                  <a:gd name="T3" fmla="*/ 37 h 151"/>
                  <a:gd name="T4" fmla="*/ 4 w 161"/>
                  <a:gd name="T5" fmla="*/ 20 h 151"/>
                  <a:gd name="T6" fmla="*/ 23 w 161"/>
                  <a:gd name="T7" fmla="*/ 11 h 151"/>
                  <a:gd name="T8" fmla="*/ 31 w 161"/>
                  <a:gd name="T9" fmla="*/ 19 h 151"/>
                  <a:gd name="T10" fmla="*/ 50 w 161"/>
                  <a:gd name="T11" fmla="*/ 4 h 151"/>
                  <a:gd name="T12" fmla="*/ 72 w 161"/>
                  <a:gd name="T13" fmla="*/ 0 h 151"/>
                  <a:gd name="T14" fmla="*/ 95 w 161"/>
                  <a:gd name="T15" fmla="*/ 10 h 151"/>
                  <a:gd name="T16" fmla="*/ 95 w 161"/>
                  <a:gd name="T17" fmla="*/ 27 h 151"/>
                  <a:gd name="T18" fmla="*/ 76 w 161"/>
                  <a:gd name="T19" fmla="*/ 29 h 151"/>
                  <a:gd name="T20" fmla="*/ 78 w 161"/>
                  <a:gd name="T21" fmla="*/ 50 h 151"/>
                  <a:gd name="T22" fmla="*/ 108 w 161"/>
                  <a:gd name="T23" fmla="*/ 83 h 151"/>
                  <a:gd name="T24" fmla="*/ 127 w 161"/>
                  <a:gd name="T25" fmla="*/ 86 h 151"/>
                  <a:gd name="T26" fmla="*/ 126 w 161"/>
                  <a:gd name="T27" fmla="*/ 93 h 151"/>
                  <a:gd name="T28" fmla="*/ 160 w 161"/>
                  <a:gd name="T29" fmla="*/ 115 h 151"/>
                  <a:gd name="T30" fmla="*/ 136 w 161"/>
                  <a:gd name="T31" fmla="*/ 112 h 151"/>
                  <a:gd name="T32" fmla="*/ 141 w 161"/>
                  <a:gd name="T33" fmla="*/ 133 h 151"/>
                  <a:gd name="T34" fmla="*/ 127 w 161"/>
                  <a:gd name="T35" fmla="*/ 150 h 151"/>
                  <a:gd name="T36" fmla="*/ 121 w 161"/>
                  <a:gd name="T37" fmla="*/ 116 h 151"/>
                  <a:gd name="T38" fmla="*/ 61 w 161"/>
                  <a:gd name="T39" fmla="*/ 78 h 151"/>
                  <a:gd name="T40" fmla="*/ 47 w 161"/>
                  <a:gd name="T41" fmla="*/ 53 h 151"/>
                  <a:gd name="T42" fmla="*/ 28 w 161"/>
                  <a:gd name="T43" fmla="*/ 45 h 151"/>
                  <a:gd name="T44" fmla="*/ 10 w 161"/>
                  <a:gd name="T45" fmla="*/ 55 h 151"/>
                  <a:gd name="T46" fmla="*/ 0 w 161"/>
                  <a:gd name="T47" fmla="*/ 37 h 151"/>
                  <a:gd name="T48" fmla="*/ 0 w 161"/>
                  <a:gd name="T49" fmla="*/ 37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1"/>
                  <a:gd name="T76" fmla="*/ 0 h 151"/>
                  <a:gd name="T77" fmla="*/ 161 w 161"/>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1" h="151">
                    <a:moveTo>
                      <a:pt x="0" y="37"/>
                    </a:moveTo>
                    <a:lnTo>
                      <a:pt x="0" y="37"/>
                    </a:lnTo>
                    <a:lnTo>
                      <a:pt x="4" y="20"/>
                    </a:lnTo>
                    <a:lnTo>
                      <a:pt x="23" y="11"/>
                    </a:lnTo>
                    <a:lnTo>
                      <a:pt x="31" y="19"/>
                    </a:lnTo>
                    <a:lnTo>
                      <a:pt x="50" y="4"/>
                    </a:lnTo>
                    <a:lnTo>
                      <a:pt x="72" y="0"/>
                    </a:lnTo>
                    <a:lnTo>
                      <a:pt x="95" y="10"/>
                    </a:lnTo>
                    <a:lnTo>
                      <a:pt x="95" y="27"/>
                    </a:lnTo>
                    <a:lnTo>
                      <a:pt x="76" y="29"/>
                    </a:lnTo>
                    <a:lnTo>
                      <a:pt x="78" y="50"/>
                    </a:lnTo>
                    <a:lnTo>
                      <a:pt x="108" y="83"/>
                    </a:lnTo>
                    <a:lnTo>
                      <a:pt x="127" y="86"/>
                    </a:lnTo>
                    <a:lnTo>
                      <a:pt x="126" y="93"/>
                    </a:lnTo>
                    <a:lnTo>
                      <a:pt x="160" y="115"/>
                    </a:lnTo>
                    <a:lnTo>
                      <a:pt x="136" y="112"/>
                    </a:lnTo>
                    <a:lnTo>
                      <a:pt x="141" y="133"/>
                    </a:lnTo>
                    <a:lnTo>
                      <a:pt x="127" y="150"/>
                    </a:lnTo>
                    <a:lnTo>
                      <a:pt x="121" y="116"/>
                    </a:lnTo>
                    <a:lnTo>
                      <a:pt x="61" y="78"/>
                    </a:lnTo>
                    <a:lnTo>
                      <a:pt x="47" y="53"/>
                    </a:lnTo>
                    <a:lnTo>
                      <a:pt x="28" y="45"/>
                    </a:lnTo>
                    <a:lnTo>
                      <a:pt x="10" y="55"/>
                    </a:lnTo>
                    <a:lnTo>
                      <a:pt x="0" y="3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3" name="Freeform 184">
                <a:extLst>
                  <a:ext uri="{FF2B5EF4-FFF2-40B4-BE49-F238E27FC236}">
                    <a16:creationId xmlns:a16="http://schemas.microsoft.com/office/drawing/2014/main" id="{BF2736B3-C4E0-0594-2682-0881D2650263}"/>
                  </a:ext>
                </a:extLst>
              </p:cNvPr>
              <p:cNvSpPr>
                <a:spLocks noChangeAspect="1"/>
              </p:cNvSpPr>
              <p:nvPr/>
            </p:nvSpPr>
            <p:spPr bwMode="gray">
              <a:xfrm>
                <a:off x="4518081" y="3549960"/>
                <a:ext cx="38843" cy="74477"/>
              </a:xfrm>
              <a:custGeom>
                <a:avLst/>
                <a:gdLst>
                  <a:gd name="T0" fmla="*/ 0 w 21"/>
                  <a:gd name="T1" fmla="*/ 6 h 38"/>
                  <a:gd name="T2" fmla="*/ 0 w 21"/>
                  <a:gd name="T3" fmla="*/ 6 h 38"/>
                  <a:gd name="T4" fmla="*/ 4 w 21"/>
                  <a:gd name="T5" fmla="*/ 34 h 38"/>
                  <a:gd name="T6" fmla="*/ 12 w 21"/>
                  <a:gd name="T7" fmla="*/ 37 h 38"/>
                  <a:gd name="T8" fmla="*/ 20 w 21"/>
                  <a:gd name="T9" fmla="*/ 15 h 38"/>
                  <a:gd name="T10" fmla="*/ 13 w 21"/>
                  <a:gd name="T11" fmla="*/ 0 h 38"/>
                  <a:gd name="T12" fmla="*/ 0 w 21"/>
                  <a:gd name="T13" fmla="*/ 6 h 38"/>
                  <a:gd name="T14" fmla="*/ 0 w 21"/>
                  <a:gd name="T15" fmla="*/ 6 h 38"/>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38"/>
                  <a:gd name="T26" fmla="*/ 21 w 2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38">
                    <a:moveTo>
                      <a:pt x="0" y="6"/>
                    </a:moveTo>
                    <a:lnTo>
                      <a:pt x="0" y="6"/>
                    </a:lnTo>
                    <a:lnTo>
                      <a:pt x="4" y="34"/>
                    </a:lnTo>
                    <a:lnTo>
                      <a:pt x="12" y="37"/>
                    </a:lnTo>
                    <a:lnTo>
                      <a:pt x="20" y="15"/>
                    </a:lnTo>
                    <a:lnTo>
                      <a:pt x="13" y="0"/>
                    </a:lnTo>
                    <a:lnTo>
                      <a:pt x="0" y="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4" name="Freeform 185">
                <a:extLst>
                  <a:ext uri="{FF2B5EF4-FFF2-40B4-BE49-F238E27FC236}">
                    <a16:creationId xmlns:a16="http://schemas.microsoft.com/office/drawing/2014/main" id="{A3CBB93D-FC42-4DBC-1462-D0780B1E7237}"/>
                  </a:ext>
                </a:extLst>
              </p:cNvPr>
              <p:cNvSpPr>
                <a:spLocks noChangeAspect="1"/>
              </p:cNvSpPr>
              <p:nvPr/>
            </p:nvSpPr>
            <p:spPr bwMode="gray">
              <a:xfrm>
                <a:off x="4627211" y="3645998"/>
                <a:ext cx="79536" cy="48998"/>
              </a:xfrm>
              <a:custGeom>
                <a:avLst/>
                <a:gdLst>
                  <a:gd name="T0" fmla="*/ 0 w 43"/>
                  <a:gd name="T1" fmla="*/ 5 h 25"/>
                  <a:gd name="T2" fmla="*/ 0 w 43"/>
                  <a:gd name="T3" fmla="*/ 5 h 25"/>
                  <a:gd name="T4" fmla="*/ 35 w 43"/>
                  <a:gd name="T5" fmla="*/ 24 h 25"/>
                  <a:gd name="T6" fmla="*/ 42 w 43"/>
                  <a:gd name="T7" fmla="*/ 0 h 25"/>
                  <a:gd name="T8" fmla="*/ 0 w 43"/>
                  <a:gd name="T9" fmla="*/ 5 h 25"/>
                  <a:gd name="T10" fmla="*/ 0 w 43"/>
                  <a:gd name="T11" fmla="*/ 5 h 25"/>
                  <a:gd name="T12" fmla="*/ 0 60000 65536"/>
                  <a:gd name="T13" fmla="*/ 0 60000 65536"/>
                  <a:gd name="T14" fmla="*/ 0 60000 65536"/>
                  <a:gd name="T15" fmla="*/ 0 60000 65536"/>
                  <a:gd name="T16" fmla="*/ 0 60000 65536"/>
                  <a:gd name="T17" fmla="*/ 0 60000 65536"/>
                  <a:gd name="T18" fmla="*/ 0 w 43"/>
                  <a:gd name="T19" fmla="*/ 0 h 25"/>
                  <a:gd name="T20" fmla="*/ 43 w 43"/>
                  <a:gd name="T21" fmla="*/ 25 h 25"/>
                </a:gdLst>
                <a:ahLst/>
                <a:cxnLst>
                  <a:cxn ang="T12">
                    <a:pos x="T0" y="T1"/>
                  </a:cxn>
                  <a:cxn ang="T13">
                    <a:pos x="T2" y="T3"/>
                  </a:cxn>
                  <a:cxn ang="T14">
                    <a:pos x="T4" y="T5"/>
                  </a:cxn>
                  <a:cxn ang="T15">
                    <a:pos x="T6" y="T7"/>
                  </a:cxn>
                  <a:cxn ang="T16">
                    <a:pos x="T8" y="T9"/>
                  </a:cxn>
                  <a:cxn ang="T17">
                    <a:pos x="T10" y="T11"/>
                  </a:cxn>
                </a:cxnLst>
                <a:rect l="T18" t="T19" r="T20" b="T21"/>
                <a:pathLst>
                  <a:path w="43" h="25">
                    <a:moveTo>
                      <a:pt x="0" y="5"/>
                    </a:moveTo>
                    <a:lnTo>
                      <a:pt x="0" y="5"/>
                    </a:lnTo>
                    <a:lnTo>
                      <a:pt x="35" y="24"/>
                    </a:lnTo>
                    <a:lnTo>
                      <a:pt x="42" y="0"/>
                    </a:lnTo>
                    <a:lnTo>
                      <a:pt x="0" y="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5" name="Freeform 186">
                <a:extLst>
                  <a:ext uri="{FF2B5EF4-FFF2-40B4-BE49-F238E27FC236}">
                    <a16:creationId xmlns:a16="http://schemas.microsoft.com/office/drawing/2014/main" id="{1DF30F65-A762-D159-A33D-478F861F60B0}"/>
                  </a:ext>
                </a:extLst>
              </p:cNvPr>
              <p:cNvSpPr>
                <a:spLocks noChangeAspect="1"/>
              </p:cNvSpPr>
              <p:nvPr/>
            </p:nvSpPr>
            <p:spPr bwMode="gray">
              <a:xfrm>
                <a:off x="4455947" y="3255602"/>
                <a:ext cx="15470" cy="22908"/>
              </a:xfrm>
              <a:custGeom>
                <a:avLst/>
                <a:gdLst>
                  <a:gd name="T0" fmla="*/ 0 w 8"/>
                  <a:gd name="T1" fmla="*/ 9 h 12"/>
                  <a:gd name="T2" fmla="*/ 0 w 8"/>
                  <a:gd name="T3" fmla="*/ 9 h 12"/>
                  <a:gd name="T4" fmla="*/ 5 w 8"/>
                  <a:gd name="T5" fmla="*/ 0 h 12"/>
                  <a:gd name="T6" fmla="*/ 7 w 8"/>
                  <a:gd name="T7" fmla="*/ 11 h 12"/>
                  <a:gd name="T8" fmla="*/ 0 w 8"/>
                  <a:gd name="T9" fmla="*/ 9 h 12"/>
                  <a:gd name="T10" fmla="*/ 0 w 8"/>
                  <a:gd name="T11" fmla="*/ 9 h 12"/>
                  <a:gd name="T12" fmla="*/ 0 60000 65536"/>
                  <a:gd name="T13" fmla="*/ 0 60000 65536"/>
                  <a:gd name="T14" fmla="*/ 0 60000 65536"/>
                  <a:gd name="T15" fmla="*/ 0 60000 65536"/>
                  <a:gd name="T16" fmla="*/ 0 60000 65536"/>
                  <a:gd name="T17" fmla="*/ 0 60000 65536"/>
                  <a:gd name="T18" fmla="*/ 0 w 8"/>
                  <a:gd name="T19" fmla="*/ 0 h 12"/>
                  <a:gd name="T20" fmla="*/ 8 w 8"/>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8" h="12">
                    <a:moveTo>
                      <a:pt x="0" y="9"/>
                    </a:moveTo>
                    <a:lnTo>
                      <a:pt x="0" y="9"/>
                    </a:lnTo>
                    <a:lnTo>
                      <a:pt x="5" y="0"/>
                    </a:lnTo>
                    <a:lnTo>
                      <a:pt x="7" y="11"/>
                    </a:lnTo>
                    <a:lnTo>
                      <a:pt x="0" y="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6" name="Freeform 187">
                <a:extLst>
                  <a:ext uri="{FF2B5EF4-FFF2-40B4-BE49-F238E27FC236}">
                    <a16:creationId xmlns:a16="http://schemas.microsoft.com/office/drawing/2014/main" id="{3086D5E1-743A-9737-1BAE-FC77873C7EBC}"/>
                  </a:ext>
                </a:extLst>
              </p:cNvPr>
              <p:cNvSpPr>
                <a:spLocks noChangeAspect="1"/>
              </p:cNvSpPr>
              <p:nvPr/>
            </p:nvSpPr>
            <p:spPr bwMode="gray">
              <a:xfrm>
                <a:off x="4401802" y="3143150"/>
                <a:ext cx="96687" cy="93710"/>
              </a:xfrm>
              <a:custGeom>
                <a:avLst/>
                <a:gdLst>
                  <a:gd name="T0" fmla="*/ 0 w 50"/>
                  <a:gd name="T1" fmla="*/ 34 h 47"/>
                  <a:gd name="T2" fmla="*/ 0 w 50"/>
                  <a:gd name="T3" fmla="*/ 34 h 47"/>
                  <a:gd name="T4" fmla="*/ 19 w 50"/>
                  <a:gd name="T5" fmla="*/ 29 h 47"/>
                  <a:gd name="T6" fmla="*/ 9 w 50"/>
                  <a:gd name="T7" fmla="*/ 23 h 47"/>
                  <a:gd name="T8" fmla="*/ 18 w 50"/>
                  <a:gd name="T9" fmla="*/ 7 h 47"/>
                  <a:gd name="T10" fmla="*/ 26 w 50"/>
                  <a:gd name="T11" fmla="*/ 18 h 47"/>
                  <a:gd name="T12" fmla="*/ 26 w 50"/>
                  <a:gd name="T13" fmla="*/ 0 h 47"/>
                  <a:gd name="T14" fmla="*/ 49 w 50"/>
                  <a:gd name="T15" fmla="*/ 0 h 47"/>
                  <a:gd name="T16" fmla="*/ 47 w 50"/>
                  <a:gd name="T17" fmla="*/ 18 h 47"/>
                  <a:gd name="T18" fmla="*/ 33 w 50"/>
                  <a:gd name="T19" fmla="*/ 24 h 47"/>
                  <a:gd name="T20" fmla="*/ 33 w 50"/>
                  <a:gd name="T21" fmla="*/ 46 h 47"/>
                  <a:gd name="T22" fmla="*/ 20 w 50"/>
                  <a:gd name="T23" fmla="*/ 33 h 47"/>
                  <a:gd name="T24" fmla="*/ 0 w 50"/>
                  <a:gd name="T25" fmla="*/ 34 h 47"/>
                  <a:gd name="T26" fmla="*/ 0 w 50"/>
                  <a:gd name="T27" fmla="*/ 34 h 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
                  <a:gd name="T43" fmla="*/ 0 h 47"/>
                  <a:gd name="T44" fmla="*/ 50 w 50"/>
                  <a:gd name="T45" fmla="*/ 47 h 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 h="47">
                    <a:moveTo>
                      <a:pt x="0" y="34"/>
                    </a:moveTo>
                    <a:lnTo>
                      <a:pt x="0" y="34"/>
                    </a:lnTo>
                    <a:lnTo>
                      <a:pt x="19" y="29"/>
                    </a:lnTo>
                    <a:lnTo>
                      <a:pt x="9" y="23"/>
                    </a:lnTo>
                    <a:lnTo>
                      <a:pt x="18" y="7"/>
                    </a:lnTo>
                    <a:lnTo>
                      <a:pt x="26" y="18"/>
                    </a:lnTo>
                    <a:lnTo>
                      <a:pt x="26" y="0"/>
                    </a:lnTo>
                    <a:lnTo>
                      <a:pt x="49" y="0"/>
                    </a:lnTo>
                    <a:lnTo>
                      <a:pt x="47" y="18"/>
                    </a:lnTo>
                    <a:lnTo>
                      <a:pt x="33" y="24"/>
                    </a:lnTo>
                    <a:lnTo>
                      <a:pt x="33" y="46"/>
                    </a:lnTo>
                    <a:lnTo>
                      <a:pt x="20" y="33"/>
                    </a:lnTo>
                    <a:lnTo>
                      <a:pt x="0" y="3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7" name="Freeform 188">
                <a:extLst>
                  <a:ext uri="{FF2B5EF4-FFF2-40B4-BE49-F238E27FC236}">
                    <a16:creationId xmlns:a16="http://schemas.microsoft.com/office/drawing/2014/main" id="{D3FFEFC5-62B1-998E-1F58-E695450D002F}"/>
                  </a:ext>
                </a:extLst>
              </p:cNvPr>
              <p:cNvSpPr>
                <a:spLocks noChangeAspect="1"/>
              </p:cNvSpPr>
              <p:nvPr/>
            </p:nvSpPr>
            <p:spPr bwMode="gray">
              <a:xfrm>
                <a:off x="4436610" y="2401802"/>
                <a:ext cx="655537" cy="562260"/>
              </a:xfrm>
              <a:custGeom>
                <a:avLst/>
                <a:gdLst>
                  <a:gd name="T0" fmla="*/ 0 w 354"/>
                  <a:gd name="T1" fmla="*/ 212 h 285"/>
                  <a:gd name="T2" fmla="*/ 33 w 354"/>
                  <a:gd name="T3" fmla="*/ 216 h 285"/>
                  <a:gd name="T4" fmla="*/ 1 w 354"/>
                  <a:gd name="T5" fmla="*/ 229 h 285"/>
                  <a:gd name="T6" fmla="*/ 6 w 354"/>
                  <a:gd name="T7" fmla="*/ 249 h 285"/>
                  <a:gd name="T8" fmla="*/ 4 w 354"/>
                  <a:gd name="T9" fmla="*/ 257 h 285"/>
                  <a:gd name="T10" fmla="*/ 9 w 354"/>
                  <a:gd name="T11" fmla="*/ 276 h 285"/>
                  <a:gd name="T12" fmla="*/ 70 w 354"/>
                  <a:gd name="T13" fmla="*/ 266 h 285"/>
                  <a:gd name="T14" fmla="*/ 84 w 354"/>
                  <a:gd name="T15" fmla="*/ 266 h 285"/>
                  <a:gd name="T16" fmla="*/ 97 w 354"/>
                  <a:gd name="T17" fmla="*/ 227 h 285"/>
                  <a:gd name="T18" fmla="*/ 97 w 354"/>
                  <a:gd name="T19" fmla="*/ 211 h 285"/>
                  <a:gd name="T20" fmla="*/ 123 w 354"/>
                  <a:gd name="T21" fmla="*/ 161 h 285"/>
                  <a:gd name="T22" fmla="*/ 130 w 354"/>
                  <a:gd name="T23" fmla="*/ 118 h 285"/>
                  <a:gd name="T24" fmla="*/ 158 w 354"/>
                  <a:gd name="T25" fmla="*/ 77 h 285"/>
                  <a:gd name="T26" fmla="*/ 180 w 354"/>
                  <a:gd name="T27" fmla="*/ 62 h 285"/>
                  <a:gd name="T28" fmla="*/ 206 w 354"/>
                  <a:gd name="T29" fmla="*/ 49 h 285"/>
                  <a:gd name="T30" fmla="*/ 222 w 354"/>
                  <a:gd name="T31" fmla="*/ 42 h 285"/>
                  <a:gd name="T32" fmla="*/ 266 w 354"/>
                  <a:gd name="T33" fmla="*/ 58 h 285"/>
                  <a:gd name="T34" fmla="*/ 287 w 354"/>
                  <a:gd name="T35" fmla="*/ 31 h 285"/>
                  <a:gd name="T36" fmla="*/ 328 w 354"/>
                  <a:gd name="T37" fmla="*/ 33 h 285"/>
                  <a:gd name="T38" fmla="*/ 352 w 354"/>
                  <a:gd name="T39" fmla="*/ 31 h 285"/>
                  <a:gd name="T40" fmla="*/ 339 w 354"/>
                  <a:gd name="T41" fmla="*/ 30 h 285"/>
                  <a:gd name="T42" fmla="*/ 353 w 354"/>
                  <a:gd name="T43" fmla="*/ 16 h 285"/>
                  <a:gd name="T44" fmla="*/ 312 w 354"/>
                  <a:gd name="T45" fmla="*/ 16 h 285"/>
                  <a:gd name="T46" fmla="*/ 307 w 354"/>
                  <a:gd name="T47" fmla="*/ 0 h 285"/>
                  <a:gd name="T48" fmla="*/ 295 w 354"/>
                  <a:gd name="T49" fmla="*/ 17 h 285"/>
                  <a:gd name="T50" fmla="*/ 272 w 354"/>
                  <a:gd name="T51" fmla="*/ 26 h 285"/>
                  <a:gd name="T52" fmla="*/ 272 w 354"/>
                  <a:gd name="T53" fmla="*/ 3 h 285"/>
                  <a:gd name="T54" fmla="*/ 225 w 354"/>
                  <a:gd name="T55" fmla="*/ 19 h 285"/>
                  <a:gd name="T56" fmla="*/ 222 w 354"/>
                  <a:gd name="T57" fmla="*/ 26 h 285"/>
                  <a:gd name="T58" fmla="*/ 208 w 354"/>
                  <a:gd name="T59" fmla="*/ 29 h 285"/>
                  <a:gd name="T60" fmla="*/ 192 w 354"/>
                  <a:gd name="T61" fmla="*/ 32 h 285"/>
                  <a:gd name="T62" fmla="*/ 178 w 354"/>
                  <a:gd name="T63" fmla="*/ 40 h 285"/>
                  <a:gd name="T64" fmla="*/ 157 w 354"/>
                  <a:gd name="T65" fmla="*/ 63 h 285"/>
                  <a:gd name="T66" fmla="*/ 144 w 354"/>
                  <a:gd name="T67" fmla="*/ 72 h 285"/>
                  <a:gd name="T68" fmla="*/ 148 w 354"/>
                  <a:gd name="T69" fmla="*/ 84 h 285"/>
                  <a:gd name="T70" fmla="*/ 100 w 354"/>
                  <a:gd name="T71" fmla="*/ 137 h 285"/>
                  <a:gd name="T72" fmla="*/ 70 w 354"/>
                  <a:gd name="T73" fmla="*/ 173 h 285"/>
                  <a:gd name="T74" fmla="*/ 49 w 354"/>
                  <a:gd name="T75" fmla="*/ 176 h 285"/>
                  <a:gd name="T76" fmla="*/ 33 w 354"/>
                  <a:gd name="T77" fmla="*/ 194 h 285"/>
                  <a:gd name="T78" fmla="*/ 20 w 354"/>
                  <a:gd name="T79" fmla="*/ 203 h 285"/>
                  <a:gd name="T80" fmla="*/ 19 w 354"/>
                  <a:gd name="T81" fmla="*/ 207 h 285"/>
                  <a:gd name="T82" fmla="*/ 0 w 354"/>
                  <a:gd name="T83" fmla="*/ 212 h 2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54"/>
                  <a:gd name="T127" fmla="*/ 0 h 285"/>
                  <a:gd name="T128" fmla="*/ 354 w 354"/>
                  <a:gd name="T129" fmla="*/ 285 h 28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54" h="285">
                    <a:moveTo>
                      <a:pt x="0" y="212"/>
                    </a:moveTo>
                    <a:lnTo>
                      <a:pt x="0" y="212"/>
                    </a:lnTo>
                    <a:lnTo>
                      <a:pt x="1" y="224"/>
                    </a:lnTo>
                    <a:lnTo>
                      <a:pt x="33" y="216"/>
                    </a:lnTo>
                    <a:lnTo>
                      <a:pt x="34" y="221"/>
                    </a:lnTo>
                    <a:lnTo>
                      <a:pt x="1" y="229"/>
                    </a:lnTo>
                    <a:lnTo>
                      <a:pt x="9" y="234"/>
                    </a:lnTo>
                    <a:lnTo>
                      <a:pt x="6" y="249"/>
                    </a:lnTo>
                    <a:lnTo>
                      <a:pt x="28" y="236"/>
                    </a:lnTo>
                    <a:lnTo>
                      <a:pt x="4" y="257"/>
                    </a:lnTo>
                    <a:lnTo>
                      <a:pt x="18" y="257"/>
                    </a:lnTo>
                    <a:lnTo>
                      <a:pt x="9" y="276"/>
                    </a:lnTo>
                    <a:lnTo>
                      <a:pt x="43" y="284"/>
                    </a:lnTo>
                    <a:lnTo>
                      <a:pt x="70" y="266"/>
                    </a:lnTo>
                    <a:lnTo>
                      <a:pt x="76" y="249"/>
                    </a:lnTo>
                    <a:lnTo>
                      <a:pt x="84" y="266"/>
                    </a:lnTo>
                    <a:lnTo>
                      <a:pt x="100" y="245"/>
                    </a:lnTo>
                    <a:lnTo>
                      <a:pt x="97" y="227"/>
                    </a:lnTo>
                    <a:lnTo>
                      <a:pt x="104" y="220"/>
                    </a:lnTo>
                    <a:lnTo>
                      <a:pt x="97" y="211"/>
                    </a:lnTo>
                    <a:lnTo>
                      <a:pt x="98" y="171"/>
                    </a:lnTo>
                    <a:lnTo>
                      <a:pt x="123" y="161"/>
                    </a:lnTo>
                    <a:lnTo>
                      <a:pt x="118" y="149"/>
                    </a:lnTo>
                    <a:lnTo>
                      <a:pt x="130" y="118"/>
                    </a:lnTo>
                    <a:lnTo>
                      <a:pt x="153" y="95"/>
                    </a:lnTo>
                    <a:lnTo>
                      <a:pt x="158" y="77"/>
                    </a:lnTo>
                    <a:lnTo>
                      <a:pt x="175" y="73"/>
                    </a:lnTo>
                    <a:lnTo>
                      <a:pt x="180" y="62"/>
                    </a:lnTo>
                    <a:lnTo>
                      <a:pt x="205" y="64"/>
                    </a:lnTo>
                    <a:lnTo>
                      <a:pt x="206" y="49"/>
                    </a:lnTo>
                    <a:lnTo>
                      <a:pt x="212" y="49"/>
                    </a:lnTo>
                    <a:lnTo>
                      <a:pt x="222" y="42"/>
                    </a:lnTo>
                    <a:lnTo>
                      <a:pt x="237" y="56"/>
                    </a:lnTo>
                    <a:lnTo>
                      <a:pt x="266" y="58"/>
                    </a:lnTo>
                    <a:lnTo>
                      <a:pt x="282" y="50"/>
                    </a:lnTo>
                    <a:lnTo>
                      <a:pt x="287" y="31"/>
                    </a:lnTo>
                    <a:lnTo>
                      <a:pt x="314" y="26"/>
                    </a:lnTo>
                    <a:lnTo>
                      <a:pt x="328" y="33"/>
                    </a:lnTo>
                    <a:lnTo>
                      <a:pt x="326" y="49"/>
                    </a:lnTo>
                    <a:lnTo>
                      <a:pt x="352" y="31"/>
                    </a:lnTo>
                    <a:lnTo>
                      <a:pt x="335" y="34"/>
                    </a:lnTo>
                    <a:lnTo>
                      <a:pt x="339" y="30"/>
                    </a:lnTo>
                    <a:lnTo>
                      <a:pt x="322" y="25"/>
                    </a:lnTo>
                    <a:lnTo>
                      <a:pt x="353" y="16"/>
                    </a:lnTo>
                    <a:lnTo>
                      <a:pt x="328" y="5"/>
                    </a:lnTo>
                    <a:lnTo>
                      <a:pt x="312" y="16"/>
                    </a:lnTo>
                    <a:lnTo>
                      <a:pt x="320" y="2"/>
                    </a:lnTo>
                    <a:lnTo>
                      <a:pt x="307" y="0"/>
                    </a:lnTo>
                    <a:lnTo>
                      <a:pt x="299" y="16"/>
                    </a:lnTo>
                    <a:lnTo>
                      <a:pt x="295" y="17"/>
                    </a:lnTo>
                    <a:lnTo>
                      <a:pt x="295" y="4"/>
                    </a:lnTo>
                    <a:lnTo>
                      <a:pt x="272" y="26"/>
                    </a:lnTo>
                    <a:lnTo>
                      <a:pt x="284" y="6"/>
                    </a:lnTo>
                    <a:lnTo>
                      <a:pt x="272" y="3"/>
                    </a:lnTo>
                    <a:lnTo>
                      <a:pt x="248" y="27"/>
                    </a:lnTo>
                    <a:lnTo>
                      <a:pt x="225" y="19"/>
                    </a:lnTo>
                    <a:lnTo>
                      <a:pt x="231" y="33"/>
                    </a:lnTo>
                    <a:lnTo>
                      <a:pt x="222" y="26"/>
                    </a:lnTo>
                    <a:lnTo>
                      <a:pt x="206" y="43"/>
                    </a:lnTo>
                    <a:lnTo>
                      <a:pt x="208" y="29"/>
                    </a:lnTo>
                    <a:lnTo>
                      <a:pt x="199" y="41"/>
                    </a:lnTo>
                    <a:lnTo>
                      <a:pt x="192" y="32"/>
                    </a:lnTo>
                    <a:lnTo>
                      <a:pt x="197" y="45"/>
                    </a:lnTo>
                    <a:lnTo>
                      <a:pt x="178" y="40"/>
                    </a:lnTo>
                    <a:lnTo>
                      <a:pt x="173" y="56"/>
                    </a:lnTo>
                    <a:lnTo>
                      <a:pt x="157" y="63"/>
                    </a:lnTo>
                    <a:lnTo>
                      <a:pt x="172" y="64"/>
                    </a:lnTo>
                    <a:lnTo>
                      <a:pt x="144" y="72"/>
                    </a:lnTo>
                    <a:lnTo>
                      <a:pt x="139" y="84"/>
                    </a:lnTo>
                    <a:lnTo>
                      <a:pt x="148" y="84"/>
                    </a:lnTo>
                    <a:lnTo>
                      <a:pt x="113" y="104"/>
                    </a:lnTo>
                    <a:lnTo>
                      <a:pt x="100" y="137"/>
                    </a:lnTo>
                    <a:lnTo>
                      <a:pt x="63" y="166"/>
                    </a:lnTo>
                    <a:lnTo>
                      <a:pt x="70" y="173"/>
                    </a:lnTo>
                    <a:lnTo>
                      <a:pt x="86" y="168"/>
                    </a:lnTo>
                    <a:lnTo>
                      <a:pt x="49" y="176"/>
                    </a:lnTo>
                    <a:lnTo>
                      <a:pt x="28" y="188"/>
                    </a:lnTo>
                    <a:lnTo>
                      <a:pt x="33" y="194"/>
                    </a:lnTo>
                    <a:lnTo>
                      <a:pt x="19" y="194"/>
                    </a:lnTo>
                    <a:lnTo>
                      <a:pt x="20" y="203"/>
                    </a:lnTo>
                    <a:lnTo>
                      <a:pt x="2" y="203"/>
                    </a:lnTo>
                    <a:lnTo>
                      <a:pt x="19" y="207"/>
                    </a:lnTo>
                    <a:lnTo>
                      <a:pt x="0" y="21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8" name="Freeform 189">
                <a:extLst>
                  <a:ext uri="{FF2B5EF4-FFF2-40B4-BE49-F238E27FC236}">
                    <a16:creationId xmlns:a16="http://schemas.microsoft.com/office/drawing/2014/main" id="{A4607599-958C-CCDB-3864-A3D0682E8FBF}"/>
                  </a:ext>
                </a:extLst>
              </p:cNvPr>
              <p:cNvSpPr>
                <a:spLocks noChangeAspect="1"/>
              </p:cNvSpPr>
              <p:nvPr/>
            </p:nvSpPr>
            <p:spPr bwMode="gray">
              <a:xfrm>
                <a:off x="4664791" y="3091090"/>
                <a:ext cx="253320" cy="201998"/>
              </a:xfrm>
              <a:custGeom>
                <a:avLst/>
                <a:gdLst>
                  <a:gd name="T0" fmla="*/ 0 w 137"/>
                  <a:gd name="T1" fmla="*/ 18 h 103"/>
                  <a:gd name="T2" fmla="*/ 0 w 137"/>
                  <a:gd name="T3" fmla="*/ 18 h 103"/>
                  <a:gd name="T4" fmla="*/ 8 w 137"/>
                  <a:gd name="T5" fmla="*/ 72 h 103"/>
                  <a:gd name="T6" fmla="*/ 80 w 137"/>
                  <a:gd name="T7" fmla="*/ 99 h 103"/>
                  <a:gd name="T8" fmla="*/ 114 w 137"/>
                  <a:gd name="T9" fmla="*/ 102 h 103"/>
                  <a:gd name="T10" fmla="*/ 136 w 137"/>
                  <a:gd name="T11" fmla="*/ 75 h 103"/>
                  <a:gd name="T12" fmla="*/ 125 w 137"/>
                  <a:gd name="T13" fmla="*/ 44 h 103"/>
                  <a:gd name="T14" fmla="*/ 133 w 137"/>
                  <a:gd name="T15" fmla="*/ 37 h 103"/>
                  <a:gd name="T16" fmla="*/ 128 w 137"/>
                  <a:gd name="T17" fmla="*/ 13 h 103"/>
                  <a:gd name="T18" fmla="*/ 76 w 137"/>
                  <a:gd name="T19" fmla="*/ 5 h 103"/>
                  <a:gd name="T20" fmla="*/ 43 w 137"/>
                  <a:gd name="T21" fmla="*/ 0 h 103"/>
                  <a:gd name="T22" fmla="*/ 0 w 137"/>
                  <a:gd name="T23" fmla="*/ 18 h 103"/>
                  <a:gd name="T24" fmla="*/ 0 w 137"/>
                  <a:gd name="T25" fmla="*/ 18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7"/>
                  <a:gd name="T40" fmla="*/ 0 h 103"/>
                  <a:gd name="T41" fmla="*/ 137 w 137"/>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7" h="103">
                    <a:moveTo>
                      <a:pt x="0" y="18"/>
                    </a:moveTo>
                    <a:lnTo>
                      <a:pt x="0" y="18"/>
                    </a:lnTo>
                    <a:lnTo>
                      <a:pt x="8" y="72"/>
                    </a:lnTo>
                    <a:lnTo>
                      <a:pt x="80" y="99"/>
                    </a:lnTo>
                    <a:lnTo>
                      <a:pt x="114" y="102"/>
                    </a:lnTo>
                    <a:lnTo>
                      <a:pt x="136" y="75"/>
                    </a:lnTo>
                    <a:lnTo>
                      <a:pt x="125" y="44"/>
                    </a:lnTo>
                    <a:lnTo>
                      <a:pt x="133" y="37"/>
                    </a:lnTo>
                    <a:lnTo>
                      <a:pt x="128" y="13"/>
                    </a:lnTo>
                    <a:lnTo>
                      <a:pt x="76" y="5"/>
                    </a:lnTo>
                    <a:lnTo>
                      <a:pt x="43" y="0"/>
                    </a:lnTo>
                    <a:lnTo>
                      <a:pt x="0" y="1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59" name="Freeform 190">
                <a:extLst>
                  <a:ext uri="{FF2B5EF4-FFF2-40B4-BE49-F238E27FC236}">
                    <a16:creationId xmlns:a16="http://schemas.microsoft.com/office/drawing/2014/main" id="{9BEF44F2-C933-FC37-C54B-272B232B4D17}"/>
                  </a:ext>
                </a:extLst>
              </p:cNvPr>
              <p:cNvSpPr>
                <a:spLocks noChangeAspect="1"/>
              </p:cNvSpPr>
              <p:nvPr/>
            </p:nvSpPr>
            <p:spPr bwMode="gray">
              <a:xfrm>
                <a:off x="4078869" y="3534650"/>
                <a:ext cx="83153" cy="147855"/>
              </a:xfrm>
              <a:custGeom>
                <a:avLst/>
                <a:gdLst>
                  <a:gd name="T0" fmla="*/ 0 w 44"/>
                  <a:gd name="T1" fmla="*/ 49 h 77"/>
                  <a:gd name="T2" fmla="*/ 0 w 44"/>
                  <a:gd name="T3" fmla="*/ 49 h 77"/>
                  <a:gd name="T4" fmla="*/ 7 w 44"/>
                  <a:gd name="T5" fmla="*/ 0 h 77"/>
                  <a:gd name="T6" fmla="*/ 43 w 44"/>
                  <a:gd name="T7" fmla="*/ 3 h 77"/>
                  <a:gd name="T8" fmla="*/ 27 w 44"/>
                  <a:gd name="T9" fmla="*/ 35 h 77"/>
                  <a:gd name="T10" fmla="*/ 27 w 44"/>
                  <a:gd name="T11" fmla="*/ 74 h 77"/>
                  <a:gd name="T12" fmla="*/ 6 w 44"/>
                  <a:gd name="T13" fmla="*/ 76 h 77"/>
                  <a:gd name="T14" fmla="*/ 9 w 44"/>
                  <a:gd name="T15" fmla="*/ 52 h 77"/>
                  <a:gd name="T16" fmla="*/ 0 w 44"/>
                  <a:gd name="T17" fmla="*/ 49 h 77"/>
                  <a:gd name="T18" fmla="*/ 0 w 44"/>
                  <a:gd name="T19" fmla="*/ 49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77"/>
                  <a:gd name="T32" fmla="*/ 44 w 44"/>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77">
                    <a:moveTo>
                      <a:pt x="0" y="49"/>
                    </a:moveTo>
                    <a:lnTo>
                      <a:pt x="0" y="49"/>
                    </a:lnTo>
                    <a:lnTo>
                      <a:pt x="7" y="0"/>
                    </a:lnTo>
                    <a:lnTo>
                      <a:pt x="43" y="3"/>
                    </a:lnTo>
                    <a:lnTo>
                      <a:pt x="27" y="35"/>
                    </a:lnTo>
                    <a:lnTo>
                      <a:pt x="27" y="74"/>
                    </a:lnTo>
                    <a:lnTo>
                      <a:pt x="6" y="76"/>
                    </a:lnTo>
                    <a:lnTo>
                      <a:pt x="9" y="52"/>
                    </a:lnTo>
                    <a:lnTo>
                      <a:pt x="0" y="4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0" name="Freeform 191">
                <a:extLst>
                  <a:ext uri="{FF2B5EF4-FFF2-40B4-BE49-F238E27FC236}">
                    <a16:creationId xmlns:a16="http://schemas.microsoft.com/office/drawing/2014/main" id="{4403ED46-A277-000C-36C6-A1DAF12E401D}"/>
                  </a:ext>
                </a:extLst>
              </p:cNvPr>
              <p:cNvSpPr>
                <a:spLocks noChangeAspect="1"/>
              </p:cNvSpPr>
              <p:nvPr/>
            </p:nvSpPr>
            <p:spPr bwMode="gray">
              <a:xfrm>
                <a:off x="4817558" y="3320158"/>
                <a:ext cx="239784" cy="152019"/>
              </a:xfrm>
              <a:custGeom>
                <a:avLst/>
                <a:gdLst>
                  <a:gd name="T0" fmla="*/ 0 w 130"/>
                  <a:gd name="T1" fmla="*/ 37 h 77"/>
                  <a:gd name="T2" fmla="*/ 0 w 130"/>
                  <a:gd name="T3" fmla="*/ 37 h 77"/>
                  <a:gd name="T4" fmla="*/ 35 w 130"/>
                  <a:gd name="T5" fmla="*/ 69 h 77"/>
                  <a:gd name="T6" fmla="*/ 115 w 130"/>
                  <a:gd name="T7" fmla="*/ 76 h 77"/>
                  <a:gd name="T8" fmla="*/ 129 w 130"/>
                  <a:gd name="T9" fmla="*/ 49 h 77"/>
                  <a:gd name="T10" fmla="*/ 109 w 130"/>
                  <a:gd name="T11" fmla="*/ 48 h 77"/>
                  <a:gd name="T12" fmla="*/ 107 w 130"/>
                  <a:gd name="T13" fmla="*/ 25 h 77"/>
                  <a:gd name="T14" fmla="*/ 89 w 130"/>
                  <a:gd name="T15" fmla="*/ 0 h 77"/>
                  <a:gd name="T16" fmla="*/ 35 w 130"/>
                  <a:gd name="T17" fmla="*/ 5 h 77"/>
                  <a:gd name="T18" fmla="*/ 0 w 130"/>
                  <a:gd name="T19" fmla="*/ 37 h 77"/>
                  <a:gd name="T20" fmla="*/ 0 w 130"/>
                  <a:gd name="T21" fmla="*/ 37 h 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
                  <a:gd name="T34" fmla="*/ 0 h 77"/>
                  <a:gd name="T35" fmla="*/ 130 w 130"/>
                  <a:gd name="T36" fmla="*/ 77 h 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 h="77">
                    <a:moveTo>
                      <a:pt x="0" y="37"/>
                    </a:moveTo>
                    <a:lnTo>
                      <a:pt x="0" y="37"/>
                    </a:lnTo>
                    <a:lnTo>
                      <a:pt x="35" y="69"/>
                    </a:lnTo>
                    <a:lnTo>
                      <a:pt x="115" y="76"/>
                    </a:lnTo>
                    <a:lnTo>
                      <a:pt x="129" y="49"/>
                    </a:lnTo>
                    <a:lnTo>
                      <a:pt x="109" y="48"/>
                    </a:lnTo>
                    <a:lnTo>
                      <a:pt x="107" y="25"/>
                    </a:lnTo>
                    <a:lnTo>
                      <a:pt x="89" y="0"/>
                    </a:lnTo>
                    <a:lnTo>
                      <a:pt x="35" y="5"/>
                    </a:lnTo>
                    <a:lnTo>
                      <a:pt x="0" y="3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1" name="Freeform 192">
                <a:extLst>
                  <a:ext uri="{FF2B5EF4-FFF2-40B4-BE49-F238E27FC236}">
                    <a16:creationId xmlns:a16="http://schemas.microsoft.com/office/drawing/2014/main" id="{DF930B23-3C75-55D0-8AEA-2454C141D295}"/>
                  </a:ext>
                </a:extLst>
              </p:cNvPr>
              <p:cNvSpPr>
                <a:spLocks noChangeAspect="1"/>
              </p:cNvSpPr>
              <p:nvPr/>
            </p:nvSpPr>
            <p:spPr bwMode="gray">
              <a:xfrm>
                <a:off x="4082736" y="3474259"/>
                <a:ext cx="311333" cy="237399"/>
              </a:xfrm>
              <a:custGeom>
                <a:avLst/>
                <a:gdLst>
                  <a:gd name="T0" fmla="*/ 0 w 168"/>
                  <a:gd name="T1" fmla="*/ 10 h 122"/>
                  <a:gd name="T2" fmla="*/ 0 w 168"/>
                  <a:gd name="T3" fmla="*/ 10 h 122"/>
                  <a:gd name="T4" fmla="*/ 5 w 168"/>
                  <a:gd name="T5" fmla="*/ 30 h 122"/>
                  <a:gd name="T6" fmla="*/ 41 w 168"/>
                  <a:gd name="T7" fmla="*/ 33 h 122"/>
                  <a:gd name="T8" fmla="*/ 25 w 168"/>
                  <a:gd name="T9" fmla="*/ 65 h 122"/>
                  <a:gd name="T10" fmla="*/ 25 w 168"/>
                  <a:gd name="T11" fmla="*/ 104 h 122"/>
                  <a:gd name="T12" fmla="*/ 50 w 168"/>
                  <a:gd name="T13" fmla="*/ 121 h 122"/>
                  <a:gd name="T14" fmla="*/ 99 w 168"/>
                  <a:gd name="T15" fmla="*/ 110 h 122"/>
                  <a:gd name="T16" fmla="*/ 127 w 168"/>
                  <a:gd name="T17" fmla="*/ 81 h 122"/>
                  <a:gd name="T18" fmla="*/ 121 w 168"/>
                  <a:gd name="T19" fmla="*/ 69 h 122"/>
                  <a:gd name="T20" fmla="*/ 136 w 168"/>
                  <a:gd name="T21" fmla="*/ 47 h 122"/>
                  <a:gd name="T22" fmla="*/ 167 w 168"/>
                  <a:gd name="T23" fmla="*/ 31 h 122"/>
                  <a:gd name="T24" fmla="*/ 167 w 168"/>
                  <a:gd name="T25" fmla="*/ 21 h 122"/>
                  <a:gd name="T26" fmla="*/ 147 w 168"/>
                  <a:gd name="T27" fmla="*/ 19 h 122"/>
                  <a:gd name="T28" fmla="*/ 143 w 168"/>
                  <a:gd name="T29" fmla="*/ 17 h 122"/>
                  <a:gd name="T30" fmla="*/ 100 w 168"/>
                  <a:gd name="T31" fmla="*/ 5 h 122"/>
                  <a:gd name="T32" fmla="*/ 14 w 168"/>
                  <a:gd name="T33" fmla="*/ 0 h 122"/>
                  <a:gd name="T34" fmla="*/ 0 w 168"/>
                  <a:gd name="T35" fmla="*/ 10 h 122"/>
                  <a:gd name="T36" fmla="*/ 0 w 168"/>
                  <a:gd name="T37" fmla="*/ 10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8"/>
                  <a:gd name="T58" fmla="*/ 0 h 122"/>
                  <a:gd name="T59" fmla="*/ 168 w 168"/>
                  <a:gd name="T60" fmla="*/ 122 h 1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8" h="122">
                    <a:moveTo>
                      <a:pt x="0" y="10"/>
                    </a:moveTo>
                    <a:lnTo>
                      <a:pt x="0" y="10"/>
                    </a:lnTo>
                    <a:lnTo>
                      <a:pt x="5" y="30"/>
                    </a:lnTo>
                    <a:lnTo>
                      <a:pt x="41" y="33"/>
                    </a:lnTo>
                    <a:lnTo>
                      <a:pt x="25" y="65"/>
                    </a:lnTo>
                    <a:lnTo>
                      <a:pt x="25" y="104"/>
                    </a:lnTo>
                    <a:lnTo>
                      <a:pt x="50" y="121"/>
                    </a:lnTo>
                    <a:lnTo>
                      <a:pt x="99" y="110"/>
                    </a:lnTo>
                    <a:lnTo>
                      <a:pt x="127" y="81"/>
                    </a:lnTo>
                    <a:lnTo>
                      <a:pt x="121" y="69"/>
                    </a:lnTo>
                    <a:lnTo>
                      <a:pt x="136" y="47"/>
                    </a:lnTo>
                    <a:lnTo>
                      <a:pt x="167" y="31"/>
                    </a:lnTo>
                    <a:lnTo>
                      <a:pt x="167" y="21"/>
                    </a:lnTo>
                    <a:lnTo>
                      <a:pt x="147" y="19"/>
                    </a:lnTo>
                    <a:lnTo>
                      <a:pt x="143" y="17"/>
                    </a:lnTo>
                    <a:lnTo>
                      <a:pt x="100" y="5"/>
                    </a:lnTo>
                    <a:lnTo>
                      <a:pt x="14" y="0"/>
                    </a:lnTo>
                    <a:lnTo>
                      <a:pt x="0" y="1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2" name="Freeform 193">
                <a:extLst>
                  <a:ext uri="{FF2B5EF4-FFF2-40B4-BE49-F238E27FC236}">
                    <a16:creationId xmlns:a16="http://schemas.microsoft.com/office/drawing/2014/main" id="{7A3AFC7D-EA3E-8D2C-D8A5-2FD578AD75BF}"/>
                  </a:ext>
                </a:extLst>
              </p:cNvPr>
              <p:cNvSpPr>
                <a:spLocks noChangeAspect="1"/>
              </p:cNvSpPr>
              <p:nvPr/>
            </p:nvSpPr>
            <p:spPr bwMode="gray">
              <a:xfrm>
                <a:off x="4595177" y="2499674"/>
                <a:ext cx="322935" cy="568507"/>
              </a:xfrm>
              <a:custGeom>
                <a:avLst/>
                <a:gdLst>
                  <a:gd name="T0" fmla="*/ 0 w 176"/>
                  <a:gd name="T1" fmla="*/ 217 h 289"/>
                  <a:gd name="T2" fmla="*/ 0 w 176"/>
                  <a:gd name="T3" fmla="*/ 217 h 289"/>
                  <a:gd name="T4" fmla="*/ 7 w 176"/>
                  <a:gd name="T5" fmla="*/ 250 h 289"/>
                  <a:gd name="T6" fmla="*/ 22 w 176"/>
                  <a:gd name="T7" fmla="*/ 265 h 289"/>
                  <a:gd name="T8" fmla="*/ 21 w 176"/>
                  <a:gd name="T9" fmla="*/ 288 h 289"/>
                  <a:gd name="T10" fmla="*/ 64 w 176"/>
                  <a:gd name="T11" fmla="*/ 273 h 289"/>
                  <a:gd name="T12" fmla="*/ 75 w 176"/>
                  <a:gd name="T13" fmla="*/ 227 h 289"/>
                  <a:gd name="T14" fmla="*/ 66 w 176"/>
                  <a:gd name="T15" fmla="*/ 226 h 289"/>
                  <a:gd name="T16" fmla="*/ 98 w 176"/>
                  <a:gd name="T17" fmla="*/ 212 h 289"/>
                  <a:gd name="T18" fmla="*/ 68 w 176"/>
                  <a:gd name="T19" fmla="*/ 208 h 289"/>
                  <a:gd name="T20" fmla="*/ 91 w 176"/>
                  <a:gd name="T21" fmla="*/ 212 h 289"/>
                  <a:gd name="T22" fmla="*/ 103 w 176"/>
                  <a:gd name="T23" fmla="*/ 200 h 289"/>
                  <a:gd name="T24" fmla="*/ 85 w 176"/>
                  <a:gd name="T25" fmla="*/ 185 h 289"/>
                  <a:gd name="T26" fmla="*/ 67 w 176"/>
                  <a:gd name="T27" fmla="*/ 195 h 289"/>
                  <a:gd name="T28" fmla="*/ 82 w 176"/>
                  <a:gd name="T29" fmla="*/ 186 h 289"/>
                  <a:gd name="T30" fmla="*/ 82 w 176"/>
                  <a:gd name="T31" fmla="*/ 145 h 289"/>
                  <a:gd name="T32" fmla="*/ 141 w 176"/>
                  <a:gd name="T33" fmla="*/ 105 h 289"/>
                  <a:gd name="T34" fmla="*/ 137 w 176"/>
                  <a:gd name="T35" fmla="*/ 97 h 289"/>
                  <a:gd name="T36" fmla="*/ 147 w 176"/>
                  <a:gd name="T37" fmla="*/ 77 h 289"/>
                  <a:gd name="T38" fmla="*/ 175 w 176"/>
                  <a:gd name="T39" fmla="*/ 71 h 289"/>
                  <a:gd name="T40" fmla="*/ 168 w 176"/>
                  <a:gd name="T41" fmla="*/ 24 h 289"/>
                  <a:gd name="T42" fmla="*/ 128 w 176"/>
                  <a:gd name="T43" fmla="*/ 0 h 289"/>
                  <a:gd name="T44" fmla="*/ 122 w 176"/>
                  <a:gd name="T45" fmla="*/ 0 h 289"/>
                  <a:gd name="T46" fmla="*/ 121 w 176"/>
                  <a:gd name="T47" fmla="*/ 15 h 289"/>
                  <a:gd name="T48" fmla="*/ 96 w 176"/>
                  <a:gd name="T49" fmla="*/ 13 h 289"/>
                  <a:gd name="T50" fmla="*/ 91 w 176"/>
                  <a:gd name="T51" fmla="*/ 24 h 289"/>
                  <a:gd name="T52" fmla="*/ 74 w 176"/>
                  <a:gd name="T53" fmla="*/ 28 h 289"/>
                  <a:gd name="T54" fmla="*/ 69 w 176"/>
                  <a:gd name="T55" fmla="*/ 46 h 289"/>
                  <a:gd name="T56" fmla="*/ 46 w 176"/>
                  <a:gd name="T57" fmla="*/ 69 h 289"/>
                  <a:gd name="T58" fmla="*/ 34 w 176"/>
                  <a:gd name="T59" fmla="*/ 100 h 289"/>
                  <a:gd name="T60" fmla="*/ 39 w 176"/>
                  <a:gd name="T61" fmla="*/ 112 h 289"/>
                  <a:gd name="T62" fmla="*/ 14 w 176"/>
                  <a:gd name="T63" fmla="*/ 122 h 289"/>
                  <a:gd name="T64" fmla="*/ 13 w 176"/>
                  <a:gd name="T65" fmla="*/ 162 h 289"/>
                  <a:gd name="T66" fmla="*/ 20 w 176"/>
                  <a:gd name="T67" fmla="*/ 171 h 289"/>
                  <a:gd name="T68" fmla="*/ 13 w 176"/>
                  <a:gd name="T69" fmla="*/ 178 h 289"/>
                  <a:gd name="T70" fmla="*/ 16 w 176"/>
                  <a:gd name="T71" fmla="*/ 196 h 289"/>
                  <a:gd name="T72" fmla="*/ 0 w 176"/>
                  <a:gd name="T73" fmla="*/ 217 h 289"/>
                  <a:gd name="T74" fmla="*/ 0 w 176"/>
                  <a:gd name="T75" fmla="*/ 217 h 2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6"/>
                  <a:gd name="T115" fmla="*/ 0 h 289"/>
                  <a:gd name="T116" fmla="*/ 176 w 176"/>
                  <a:gd name="T117" fmla="*/ 289 h 28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6" h="289">
                    <a:moveTo>
                      <a:pt x="0" y="217"/>
                    </a:moveTo>
                    <a:lnTo>
                      <a:pt x="0" y="217"/>
                    </a:lnTo>
                    <a:lnTo>
                      <a:pt x="7" y="250"/>
                    </a:lnTo>
                    <a:lnTo>
                      <a:pt x="22" y="265"/>
                    </a:lnTo>
                    <a:lnTo>
                      <a:pt x="21" y="288"/>
                    </a:lnTo>
                    <a:lnTo>
                      <a:pt x="64" y="273"/>
                    </a:lnTo>
                    <a:lnTo>
                      <a:pt x="75" y="227"/>
                    </a:lnTo>
                    <a:lnTo>
                      <a:pt x="66" y="226"/>
                    </a:lnTo>
                    <a:lnTo>
                      <a:pt x="98" y="212"/>
                    </a:lnTo>
                    <a:lnTo>
                      <a:pt x="68" y="208"/>
                    </a:lnTo>
                    <a:lnTo>
                      <a:pt x="91" y="212"/>
                    </a:lnTo>
                    <a:lnTo>
                      <a:pt x="103" y="200"/>
                    </a:lnTo>
                    <a:lnTo>
                      <a:pt x="85" y="185"/>
                    </a:lnTo>
                    <a:lnTo>
                      <a:pt x="67" y="195"/>
                    </a:lnTo>
                    <a:lnTo>
                      <a:pt x="82" y="186"/>
                    </a:lnTo>
                    <a:lnTo>
                      <a:pt x="82" y="145"/>
                    </a:lnTo>
                    <a:lnTo>
                      <a:pt x="141" y="105"/>
                    </a:lnTo>
                    <a:lnTo>
                      <a:pt x="137" y="97"/>
                    </a:lnTo>
                    <a:lnTo>
                      <a:pt x="147" y="77"/>
                    </a:lnTo>
                    <a:lnTo>
                      <a:pt x="175" y="71"/>
                    </a:lnTo>
                    <a:lnTo>
                      <a:pt x="168" y="24"/>
                    </a:lnTo>
                    <a:lnTo>
                      <a:pt x="128" y="0"/>
                    </a:lnTo>
                    <a:lnTo>
                      <a:pt x="122" y="0"/>
                    </a:lnTo>
                    <a:lnTo>
                      <a:pt x="121" y="15"/>
                    </a:lnTo>
                    <a:lnTo>
                      <a:pt x="96" y="13"/>
                    </a:lnTo>
                    <a:lnTo>
                      <a:pt x="91" y="24"/>
                    </a:lnTo>
                    <a:lnTo>
                      <a:pt x="74" y="28"/>
                    </a:lnTo>
                    <a:lnTo>
                      <a:pt x="69" y="46"/>
                    </a:lnTo>
                    <a:lnTo>
                      <a:pt x="46" y="69"/>
                    </a:lnTo>
                    <a:lnTo>
                      <a:pt x="34" y="100"/>
                    </a:lnTo>
                    <a:lnTo>
                      <a:pt x="39" y="112"/>
                    </a:lnTo>
                    <a:lnTo>
                      <a:pt x="14" y="122"/>
                    </a:lnTo>
                    <a:lnTo>
                      <a:pt x="13" y="162"/>
                    </a:lnTo>
                    <a:lnTo>
                      <a:pt x="20" y="171"/>
                    </a:lnTo>
                    <a:lnTo>
                      <a:pt x="13" y="178"/>
                    </a:lnTo>
                    <a:lnTo>
                      <a:pt x="16" y="196"/>
                    </a:lnTo>
                    <a:lnTo>
                      <a:pt x="0" y="21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3" name="Freeform 194">
                <a:extLst>
                  <a:ext uri="{FF2B5EF4-FFF2-40B4-BE49-F238E27FC236}">
                    <a16:creationId xmlns:a16="http://schemas.microsoft.com/office/drawing/2014/main" id="{7ADCCFA7-43EE-9E5A-6F88-BE3F8E83E70B}"/>
                  </a:ext>
                </a:extLst>
              </p:cNvPr>
              <p:cNvSpPr>
                <a:spLocks noChangeAspect="1"/>
              </p:cNvSpPr>
              <p:nvPr/>
            </p:nvSpPr>
            <p:spPr bwMode="gray">
              <a:xfrm>
                <a:off x="4463682" y="3340982"/>
                <a:ext cx="112156" cy="62473"/>
              </a:xfrm>
              <a:custGeom>
                <a:avLst/>
                <a:gdLst>
                  <a:gd name="T0" fmla="*/ 0 w 61"/>
                  <a:gd name="T1" fmla="*/ 20 h 31"/>
                  <a:gd name="T2" fmla="*/ 0 w 61"/>
                  <a:gd name="T3" fmla="*/ 20 h 31"/>
                  <a:gd name="T4" fmla="*/ 14 w 61"/>
                  <a:gd name="T5" fmla="*/ 30 h 31"/>
                  <a:gd name="T6" fmla="*/ 33 w 61"/>
                  <a:gd name="T7" fmla="*/ 21 h 31"/>
                  <a:gd name="T8" fmla="*/ 41 w 61"/>
                  <a:gd name="T9" fmla="*/ 29 h 31"/>
                  <a:gd name="T10" fmla="*/ 60 w 61"/>
                  <a:gd name="T11" fmla="*/ 14 h 31"/>
                  <a:gd name="T12" fmla="*/ 49 w 61"/>
                  <a:gd name="T13" fmla="*/ 12 h 31"/>
                  <a:gd name="T14" fmla="*/ 48 w 61"/>
                  <a:gd name="T15" fmla="*/ 5 h 31"/>
                  <a:gd name="T16" fmla="*/ 47 w 61"/>
                  <a:gd name="T17" fmla="*/ 3 h 31"/>
                  <a:gd name="T18" fmla="*/ 20 w 61"/>
                  <a:gd name="T19" fmla="*/ 0 h 31"/>
                  <a:gd name="T20" fmla="*/ 0 w 61"/>
                  <a:gd name="T21" fmla="*/ 20 h 31"/>
                  <a:gd name="T22" fmla="*/ 0 w 61"/>
                  <a:gd name="T23" fmla="*/ 20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
                  <a:gd name="T37" fmla="*/ 0 h 31"/>
                  <a:gd name="T38" fmla="*/ 61 w 61"/>
                  <a:gd name="T39" fmla="*/ 31 h 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 h="31">
                    <a:moveTo>
                      <a:pt x="0" y="20"/>
                    </a:moveTo>
                    <a:lnTo>
                      <a:pt x="0" y="20"/>
                    </a:lnTo>
                    <a:lnTo>
                      <a:pt x="14" y="30"/>
                    </a:lnTo>
                    <a:lnTo>
                      <a:pt x="33" y="21"/>
                    </a:lnTo>
                    <a:lnTo>
                      <a:pt x="41" y="29"/>
                    </a:lnTo>
                    <a:lnTo>
                      <a:pt x="60" y="14"/>
                    </a:lnTo>
                    <a:lnTo>
                      <a:pt x="49" y="12"/>
                    </a:lnTo>
                    <a:lnTo>
                      <a:pt x="48" y="5"/>
                    </a:lnTo>
                    <a:lnTo>
                      <a:pt x="47" y="3"/>
                    </a:lnTo>
                    <a:lnTo>
                      <a:pt x="20" y="0"/>
                    </a:lnTo>
                    <a:lnTo>
                      <a:pt x="0" y="2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4" name="Freeform 195">
                <a:extLst>
                  <a:ext uri="{FF2B5EF4-FFF2-40B4-BE49-F238E27FC236}">
                    <a16:creationId xmlns:a16="http://schemas.microsoft.com/office/drawing/2014/main" id="{6CFB350F-B9AE-386E-C0EF-418EE5C68285}"/>
                  </a:ext>
                </a:extLst>
              </p:cNvPr>
              <p:cNvSpPr>
                <a:spLocks noChangeAspect="1"/>
              </p:cNvSpPr>
              <p:nvPr/>
            </p:nvSpPr>
            <p:spPr bwMode="gray">
              <a:xfrm>
                <a:off x="4966455" y="3532567"/>
                <a:ext cx="73482" cy="58308"/>
              </a:xfrm>
              <a:custGeom>
                <a:avLst/>
                <a:gdLst>
                  <a:gd name="T0" fmla="*/ 0 w 39"/>
                  <a:gd name="T1" fmla="*/ 19 h 30"/>
                  <a:gd name="T2" fmla="*/ 0 w 39"/>
                  <a:gd name="T3" fmla="*/ 19 h 30"/>
                  <a:gd name="T4" fmla="*/ 5 w 39"/>
                  <a:gd name="T5" fmla="*/ 1 h 30"/>
                  <a:gd name="T6" fmla="*/ 26 w 39"/>
                  <a:gd name="T7" fmla="*/ 0 h 30"/>
                  <a:gd name="T8" fmla="*/ 38 w 39"/>
                  <a:gd name="T9" fmla="*/ 14 h 30"/>
                  <a:gd name="T10" fmla="*/ 21 w 39"/>
                  <a:gd name="T11" fmla="*/ 14 h 30"/>
                  <a:gd name="T12" fmla="*/ 2 w 39"/>
                  <a:gd name="T13" fmla="*/ 29 h 30"/>
                  <a:gd name="T14" fmla="*/ 10 w 39"/>
                  <a:gd name="T15" fmla="*/ 20 h 30"/>
                  <a:gd name="T16" fmla="*/ 0 w 39"/>
                  <a:gd name="T17" fmla="*/ 19 h 30"/>
                  <a:gd name="T18" fmla="*/ 0 w 39"/>
                  <a:gd name="T19" fmla="*/ 19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30"/>
                  <a:gd name="T32" fmla="*/ 39 w 39"/>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30">
                    <a:moveTo>
                      <a:pt x="0" y="19"/>
                    </a:moveTo>
                    <a:lnTo>
                      <a:pt x="0" y="19"/>
                    </a:lnTo>
                    <a:lnTo>
                      <a:pt x="5" y="1"/>
                    </a:lnTo>
                    <a:lnTo>
                      <a:pt x="26" y="0"/>
                    </a:lnTo>
                    <a:lnTo>
                      <a:pt x="38" y="14"/>
                    </a:lnTo>
                    <a:lnTo>
                      <a:pt x="21" y="14"/>
                    </a:lnTo>
                    <a:lnTo>
                      <a:pt x="2" y="29"/>
                    </a:lnTo>
                    <a:lnTo>
                      <a:pt x="10" y="20"/>
                    </a:lnTo>
                    <a:lnTo>
                      <a:pt x="0" y="1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5" name="Freeform 1264">
                <a:extLst>
                  <a:ext uri="{FF2B5EF4-FFF2-40B4-BE49-F238E27FC236}">
                    <a16:creationId xmlns:a16="http://schemas.microsoft.com/office/drawing/2014/main" id="{2634BEE6-1052-92EF-12CB-9F3FE9E4AADB}"/>
                  </a:ext>
                </a:extLst>
              </p:cNvPr>
              <p:cNvSpPr>
                <a:spLocks noChangeAspect="1"/>
              </p:cNvSpPr>
              <p:nvPr/>
            </p:nvSpPr>
            <p:spPr bwMode="gray">
              <a:xfrm>
                <a:off x="4057597" y="3077159"/>
                <a:ext cx="104814" cy="129758"/>
              </a:xfrm>
              <a:custGeom>
                <a:avLst/>
                <a:gdLst>
                  <a:gd name="T0" fmla="*/ 0 w 57"/>
                  <a:gd name="T1" fmla="*/ 54 h 66"/>
                  <a:gd name="T2" fmla="*/ 0 w 57"/>
                  <a:gd name="T3" fmla="*/ 54 h 66"/>
                  <a:gd name="T4" fmla="*/ 7 w 57"/>
                  <a:gd name="T5" fmla="*/ 60 h 66"/>
                  <a:gd name="T6" fmla="*/ 2 w 57"/>
                  <a:gd name="T7" fmla="*/ 65 h 66"/>
                  <a:gd name="T8" fmla="*/ 52 w 57"/>
                  <a:gd name="T9" fmla="*/ 55 h 66"/>
                  <a:gd name="T10" fmla="*/ 56 w 57"/>
                  <a:gd name="T11" fmla="*/ 21 h 66"/>
                  <a:gd name="T12" fmla="*/ 49 w 57"/>
                  <a:gd name="T13" fmla="*/ 13 h 66"/>
                  <a:gd name="T14" fmla="*/ 34 w 57"/>
                  <a:gd name="T15" fmla="*/ 17 h 66"/>
                  <a:gd name="T16" fmla="*/ 29 w 57"/>
                  <a:gd name="T17" fmla="*/ 12 h 66"/>
                  <a:gd name="T18" fmla="*/ 36 w 57"/>
                  <a:gd name="T19" fmla="*/ 4 h 66"/>
                  <a:gd name="T20" fmla="*/ 29 w 57"/>
                  <a:gd name="T21" fmla="*/ 0 h 66"/>
                  <a:gd name="T22" fmla="*/ 23 w 57"/>
                  <a:gd name="T23" fmla="*/ 17 h 66"/>
                  <a:gd name="T24" fmla="*/ 2 w 57"/>
                  <a:gd name="T25" fmla="*/ 21 h 66"/>
                  <a:gd name="T26" fmla="*/ 9 w 57"/>
                  <a:gd name="T27" fmla="*/ 25 h 66"/>
                  <a:gd name="T28" fmla="*/ 5 w 57"/>
                  <a:gd name="T29" fmla="*/ 34 h 66"/>
                  <a:gd name="T30" fmla="*/ 18 w 57"/>
                  <a:gd name="T31" fmla="*/ 36 h 66"/>
                  <a:gd name="T32" fmla="*/ 6 w 57"/>
                  <a:gd name="T33" fmla="*/ 49 h 66"/>
                  <a:gd name="T34" fmla="*/ 20 w 57"/>
                  <a:gd name="T35" fmla="*/ 46 h 66"/>
                  <a:gd name="T36" fmla="*/ 0 w 57"/>
                  <a:gd name="T37" fmla="*/ 54 h 66"/>
                  <a:gd name="T38" fmla="*/ 0 w 57"/>
                  <a:gd name="T39" fmla="*/ 54 h 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7"/>
                  <a:gd name="T61" fmla="*/ 0 h 66"/>
                  <a:gd name="T62" fmla="*/ 57 w 57"/>
                  <a:gd name="T63" fmla="*/ 66 h 6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7" h="66">
                    <a:moveTo>
                      <a:pt x="0" y="54"/>
                    </a:moveTo>
                    <a:lnTo>
                      <a:pt x="0" y="54"/>
                    </a:lnTo>
                    <a:lnTo>
                      <a:pt x="7" y="60"/>
                    </a:lnTo>
                    <a:lnTo>
                      <a:pt x="2" y="65"/>
                    </a:lnTo>
                    <a:lnTo>
                      <a:pt x="52" y="55"/>
                    </a:lnTo>
                    <a:lnTo>
                      <a:pt x="56" y="21"/>
                    </a:lnTo>
                    <a:lnTo>
                      <a:pt x="49" y="13"/>
                    </a:lnTo>
                    <a:lnTo>
                      <a:pt x="34" y="17"/>
                    </a:lnTo>
                    <a:lnTo>
                      <a:pt x="29" y="12"/>
                    </a:lnTo>
                    <a:lnTo>
                      <a:pt x="36" y="4"/>
                    </a:lnTo>
                    <a:lnTo>
                      <a:pt x="29" y="0"/>
                    </a:lnTo>
                    <a:lnTo>
                      <a:pt x="23" y="17"/>
                    </a:lnTo>
                    <a:lnTo>
                      <a:pt x="2" y="21"/>
                    </a:lnTo>
                    <a:lnTo>
                      <a:pt x="9" y="25"/>
                    </a:lnTo>
                    <a:lnTo>
                      <a:pt x="5" y="34"/>
                    </a:lnTo>
                    <a:lnTo>
                      <a:pt x="18" y="36"/>
                    </a:lnTo>
                    <a:lnTo>
                      <a:pt x="6" y="49"/>
                    </a:lnTo>
                    <a:lnTo>
                      <a:pt x="20" y="46"/>
                    </a:lnTo>
                    <a:lnTo>
                      <a:pt x="0" y="5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6" name="Freeform 1265">
                <a:extLst>
                  <a:ext uri="{FF2B5EF4-FFF2-40B4-BE49-F238E27FC236}">
                    <a16:creationId xmlns:a16="http://schemas.microsoft.com/office/drawing/2014/main" id="{975D5E6B-26FC-A3F4-DBCE-1171B838AB93}"/>
                  </a:ext>
                </a:extLst>
              </p:cNvPr>
              <p:cNvSpPr>
                <a:spLocks noChangeAspect="1"/>
              </p:cNvSpPr>
              <p:nvPr/>
            </p:nvSpPr>
            <p:spPr bwMode="gray">
              <a:xfrm>
                <a:off x="4110923" y="3069296"/>
                <a:ext cx="66198" cy="51118"/>
              </a:xfrm>
              <a:custGeom>
                <a:avLst/>
                <a:gdLst>
                  <a:gd name="T0" fmla="*/ 0 w 36"/>
                  <a:gd name="T1" fmla="*/ 16 h 26"/>
                  <a:gd name="T2" fmla="*/ 0 w 36"/>
                  <a:gd name="T3" fmla="*/ 16 h 26"/>
                  <a:gd name="T4" fmla="*/ 5 w 36"/>
                  <a:gd name="T5" fmla="*/ 21 h 26"/>
                  <a:gd name="T6" fmla="*/ 20 w 36"/>
                  <a:gd name="T7" fmla="*/ 17 h 26"/>
                  <a:gd name="T8" fmla="*/ 27 w 36"/>
                  <a:gd name="T9" fmla="*/ 25 h 26"/>
                  <a:gd name="T10" fmla="*/ 35 w 36"/>
                  <a:gd name="T11" fmla="*/ 16 h 26"/>
                  <a:gd name="T12" fmla="*/ 27 w 36"/>
                  <a:gd name="T13" fmla="*/ 4 h 26"/>
                  <a:gd name="T14" fmla="*/ 11 w 36"/>
                  <a:gd name="T15" fmla="*/ 0 h 26"/>
                  <a:gd name="T16" fmla="*/ 7 w 36"/>
                  <a:gd name="T17" fmla="*/ 8 h 26"/>
                  <a:gd name="T18" fmla="*/ 0 w 36"/>
                  <a:gd name="T19" fmla="*/ 16 h 26"/>
                  <a:gd name="T20" fmla="*/ 0 w 36"/>
                  <a:gd name="T21" fmla="*/ 16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26"/>
                  <a:gd name="T35" fmla="*/ 36 w 36"/>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26">
                    <a:moveTo>
                      <a:pt x="0" y="16"/>
                    </a:moveTo>
                    <a:lnTo>
                      <a:pt x="0" y="16"/>
                    </a:lnTo>
                    <a:lnTo>
                      <a:pt x="5" y="21"/>
                    </a:lnTo>
                    <a:lnTo>
                      <a:pt x="20" y="17"/>
                    </a:lnTo>
                    <a:lnTo>
                      <a:pt x="27" y="25"/>
                    </a:lnTo>
                    <a:lnTo>
                      <a:pt x="35" y="16"/>
                    </a:lnTo>
                    <a:lnTo>
                      <a:pt x="27" y="4"/>
                    </a:lnTo>
                    <a:lnTo>
                      <a:pt x="11" y="0"/>
                    </a:lnTo>
                    <a:lnTo>
                      <a:pt x="7" y="8"/>
                    </a:lnTo>
                    <a:lnTo>
                      <a:pt x="0" y="1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7" name="Freeform 1266">
                <a:extLst>
                  <a:ext uri="{FF2B5EF4-FFF2-40B4-BE49-F238E27FC236}">
                    <a16:creationId xmlns:a16="http://schemas.microsoft.com/office/drawing/2014/main" id="{D91AC75C-12D3-FA2E-2357-A53D6146D57B}"/>
                  </a:ext>
                </a:extLst>
              </p:cNvPr>
              <p:cNvSpPr>
                <a:spLocks noChangeAspect="1"/>
              </p:cNvSpPr>
              <p:nvPr/>
            </p:nvSpPr>
            <p:spPr bwMode="gray">
              <a:xfrm>
                <a:off x="4140346" y="2957232"/>
                <a:ext cx="18388" cy="25559"/>
              </a:xfrm>
              <a:custGeom>
                <a:avLst/>
                <a:gdLst>
                  <a:gd name="T0" fmla="*/ 0 w 10"/>
                  <a:gd name="T1" fmla="*/ 12 h 13"/>
                  <a:gd name="T2" fmla="*/ 0 w 10"/>
                  <a:gd name="T3" fmla="*/ 12 h 13"/>
                  <a:gd name="T4" fmla="*/ 0 w 10"/>
                  <a:gd name="T5" fmla="*/ 3 h 13"/>
                  <a:gd name="T6" fmla="*/ 9 w 10"/>
                  <a:gd name="T7" fmla="*/ 0 h 13"/>
                  <a:gd name="T8" fmla="*/ 0 w 10"/>
                  <a:gd name="T9" fmla="*/ 12 h 13"/>
                  <a:gd name="T10" fmla="*/ 0 w 10"/>
                  <a:gd name="T11" fmla="*/ 12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0" y="12"/>
                    </a:moveTo>
                    <a:lnTo>
                      <a:pt x="0" y="12"/>
                    </a:lnTo>
                    <a:lnTo>
                      <a:pt x="0" y="3"/>
                    </a:lnTo>
                    <a:lnTo>
                      <a:pt x="9" y="0"/>
                    </a:lnTo>
                    <a:lnTo>
                      <a:pt x="0" y="1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8" name="Freeform 1267">
                <a:extLst>
                  <a:ext uri="{FF2B5EF4-FFF2-40B4-BE49-F238E27FC236}">
                    <a16:creationId xmlns:a16="http://schemas.microsoft.com/office/drawing/2014/main" id="{E8CAD533-4FB3-132A-C798-DA50D38AC0E3}"/>
                  </a:ext>
                </a:extLst>
              </p:cNvPr>
              <p:cNvSpPr>
                <a:spLocks noChangeAspect="1"/>
              </p:cNvSpPr>
              <p:nvPr/>
            </p:nvSpPr>
            <p:spPr bwMode="gray">
              <a:xfrm>
                <a:off x="4147700" y="2980824"/>
                <a:ext cx="16549" cy="15729"/>
              </a:xfrm>
              <a:custGeom>
                <a:avLst/>
                <a:gdLst>
                  <a:gd name="T0" fmla="*/ 0 w 9"/>
                  <a:gd name="T1" fmla="*/ 6 h 8"/>
                  <a:gd name="T2" fmla="*/ 0 w 9"/>
                  <a:gd name="T3" fmla="*/ 6 h 8"/>
                  <a:gd name="T4" fmla="*/ 4 w 9"/>
                  <a:gd name="T5" fmla="*/ 0 h 8"/>
                  <a:gd name="T6" fmla="*/ 8 w 9"/>
                  <a:gd name="T7" fmla="*/ 7 h 8"/>
                  <a:gd name="T8" fmla="*/ 0 w 9"/>
                  <a:gd name="T9" fmla="*/ 6 h 8"/>
                  <a:gd name="T10" fmla="*/ 0 w 9"/>
                  <a:gd name="T11" fmla="*/ 6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0" y="6"/>
                    </a:moveTo>
                    <a:lnTo>
                      <a:pt x="0" y="6"/>
                    </a:lnTo>
                    <a:lnTo>
                      <a:pt x="4" y="0"/>
                    </a:lnTo>
                    <a:lnTo>
                      <a:pt x="8" y="7"/>
                    </a:lnTo>
                    <a:lnTo>
                      <a:pt x="0" y="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69" name="Freeform 1268">
                <a:extLst>
                  <a:ext uri="{FF2B5EF4-FFF2-40B4-BE49-F238E27FC236}">
                    <a16:creationId xmlns:a16="http://schemas.microsoft.com/office/drawing/2014/main" id="{04D376C0-3B28-9B48-952B-17D73AAC56A6}"/>
                  </a:ext>
                </a:extLst>
              </p:cNvPr>
              <p:cNvSpPr>
                <a:spLocks noChangeAspect="1"/>
              </p:cNvSpPr>
              <p:nvPr/>
            </p:nvSpPr>
            <p:spPr bwMode="gray">
              <a:xfrm>
                <a:off x="4162412" y="2947400"/>
                <a:ext cx="194915" cy="316531"/>
              </a:xfrm>
              <a:custGeom>
                <a:avLst/>
                <a:gdLst>
                  <a:gd name="T0" fmla="*/ 0 w 106"/>
                  <a:gd name="T1" fmla="*/ 37 h 161"/>
                  <a:gd name="T2" fmla="*/ 0 w 106"/>
                  <a:gd name="T3" fmla="*/ 37 h 161"/>
                  <a:gd name="T4" fmla="*/ 4 w 106"/>
                  <a:gd name="T5" fmla="*/ 16 h 161"/>
                  <a:gd name="T6" fmla="*/ 16 w 106"/>
                  <a:gd name="T7" fmla="*/ 0 h 161"/>
                  <a:gd name="T8" fmla="*/ 40 w 106"/>
                  <a:gd name="T9" fmla="*/ 0 h 161"/>
                  <a:gd name="T10" fmla="*/ 26 w 106"/>
                  <a:gd name="T11" fmla="*/ 19 h 161"/>
                  <a:gd name="T12" fmla="*/ 58 w 106"/>
                  <a:gd name="T13" fmla="*/ 23 h 161"/>
                  <a:gd name="T14" fmla="*/ 38 w 106"/>
                  <a:gd name="T15" fmla="*/ 49 h 161"/>
                  <a:gd name="T16" fmla="*/ 62 w 106"/>
                  <a:gd name="T17" fmla="*/ 58 h 161"/>
                  <a:gd name="T18" fmla="*/ 85 w 106"/>
                  <a:gd name="T19" fmla="*/ 91 h 161"/>
                  <a:gd name="T20" fmla="*/ 78 w 106"/>
                  <a:gd name="T21" fmla="*/ 93 h 161"/>
                  <a:gd name="T22" fmla="*/ 88 w 106"/>
                  <a:gd name="T23" fmla="*/ 101 h 161"/>
                  <a:gd name="T24" fmla="*/ 82 w 106"/>
                  <a:gd name="T25" fmla="*/ 110 h 161"/>
                  <a:gd name="T26" fmla="*/ 105 w 106"/>
                  <a:gd name="T27" fmla="*/ 111 h 161"/>
                  <a:gd name="T28" fmla="*/ 91 w 106"/>
                  <a:gd name="T29" fmla="*/ 133 h 161"/>
                  <a:gd name="T30" fmla="*/ 101 w 106"/>
                  <a:gd name="T31" fmla="*/ 139 h 161"/>
                  <a:gd name="T32" fmla="*/ 6 w 106"/>
                  <a:gd name="T33" fmla="*/ 160 h 161"/>
                  <a:gd name="T34" fmla="*/ 48 w 106"/>
                  <a:gd name="T35" fmla="*/ 130 h 161"/>
                  <a:gd name="T36" fmla="*/ 36 w 106"/>
                  <a:gd name="T37" fmla="*/ 135 h 161"/>
                  <a:gd name="T38" fmla="*/ 12 w 106"/>
                  <a:gd name="T39" fmla="*/ 126 h 161"/>
                  <a:gd name="T40" fmla="*/ 30 w 106"/>
                  <a:gd name="T41" fmla="*/ 115 h 161"/>
                  <a:gd name="T42" fmla="*/ 19 w 106"/>
                  <a:gd name="T43" fmla="*/ 110 h 161"/>
                  <a:gd name="T44" fmla="*/ 43 w 106"/>
                  <a:gd name="T45" fmla="*/ 98 h 161"/>
                  <a:gd name="T46" fmla="*/ 45 w 106"/>
                  <a:gd name="T47" fmla="*/ 83 h 161"/>
                  <a:gd name="T48" fmla="*/ 33 w 106"/>
                  <a:gd name="T49" fmla="*/ 79 h 161"/>
                  <a:gd name="T50" fmla="*/ 40 w 106"/>
                  <a:gd name="T51" fmla="*/ 70 h 161"/>
                  <a:gd name="T52" fmla="*/ 15 w 106"/>
                  <a:gd name="T53" fmla="*/ 74 h 161"/>
                  <a:gd name="T54" fmla="*/ 16 w 106"/>
                  <a:gd name="T55" fmla="*/ 51 h 161"/>
                  <a:gd name="T56" fmla="*/ 4 w 106"/>
                  <a:gd name="T57" fmla="*/ 62 h 161"/>
                  <a:gd name="T58" fmla="*/ 11 w 106"/>
                  <a:gd name="T59" fmla="*/ 38 h 161"/>
                  <a:gd name="T60" fmla="*/ 0 w 106"/>
                  <a:gd name="T61" fmla="*/ 37 h 161"/>
                  <a:gd name="T62" fmla="*/ 0 w 106"/>
                  <a:gd name="T63" fmla="*/ 3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
                  <a:gd name="T97" fmla="*/ 0 h 161"/>
                  <a:gd name="T98" fmla="*/ 106 w 106"/>
                  <a:gd name="T99" fmla="*/ 161 h 1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 h="161">
                    <a:moveTo>
                      <a:pt x="0" y="37"/>
                    </a:moveTo>
                    <a:lnTo>
                      <a:pt x="0" y="37"/>
                    </a:lnTo>
                    <a:lnTo>
                      <a:pt x="4" y="16"/>
                    </a:lnTo>
                    <a:lnTo>
                      <a:pt x="16" y="0"/>
                    </a:lnTo>
                    <a:lnTo>
                      <a:pt x="40" y="0"/>
                    </a:lnTo>
                    <a:lnTo>
                      <a:pt x="26" y="19"/>
                    </a:lnTo>
                    <a:lnTo>
                      <a:pt x="58" y="23"/>
                    </a:lnTo>
                    <a:lnTo>
                      <a:pt x="38" y="49"/>
                    </a:lnTo>
                    <a:lnTo>
                      <a:pt x="62" y="58"/>
                    </a:lnTo>
                    <a:lnTo>
                      <a:pt x="85" y="91"/>
                    </a:lnTo>
                    <a:lnTo>
                      <a:pt x="78" y="93"/>
                    </a:lnTo>
                    <a:lnTo>
                      <a:pt x="88" y="101"/>
                    </a:lnTo>
                    <a:lnTo>
                      <a:pt x="82" y="110"/>
                    </a:lnTo>
                    <a:lnTo>
                      <a:pt x="105" y="111"/>
                    </a:lnTo>
                    <a:lnTo>
                      <a:pt x="91" y="133"/>
                    </a:lnTo>
                    <a:lnTo>
                      <a:pt x="101" y="139"/>
                    </a:lnTo>
                    <a:lnTo>
                      <a:pt x="6" y="160"/>
                    </a:lnTo>
                    <a:lnTo>
                      <a:pt x="48" y="130"/>
                    </a:lnTo>
                    <a:lnTo>
                      <a:pt x="36" y="135"/>
                    </a:lnTo>
                    <a:lnTo>
                      <a:pt x="12" y="126"/>
                    </a:lnTo>
                    <a:lnTo>
                      <a:pt x="30" y="115"/>
                    </a:lnTo>
                    <a:lnTo>
                      <a:pt x="19" y="110"/>
                    </a:lnTo>
                    <a:lnTo>
                      <a:pt x="43" y="98"/>
                    </a:lnTo>
                    <a:lnTo>
                      <a:pt x="45" y="83"/>
                    </a:lnTo>
                    <a:lnTo>
                      <a:pt x="33" y="79"/>
                    </a:lnTo>
                    <a:lnTo>
                      <a:pt x="40" y="70"/>
                    </a:lnTo>
                    <a:lnTo>
                      <a:pt x="15" y="74"/>
                    </a:lnTo>
                    <a:lnTo>
                      <a:pt x="16" y="51"/>
                    </a:lnTo>
                    <a:lnTo>
                      <a:pt x="4" y="62"/>
                    </a:lnTo>
                    <a:lnTo>
                      <a:pt x="11" y="38"/>
                    </a:lnTo>
                    <a:lnTo>
                      <a:pt x="0" y="3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0" name="Freeform 1269">
                <a:extLst>
                  <a:ext uri="{FF2B5EF4-FFF2-40B4-BE49-F238E27FC236}">
                    <a16:creationId xmlns:a16="http://schemas.microsoft.com/office/drawing/2014/main" id="{6C3B02CC-D02D-5908-314D-5417019D0A27}"/>
                  </a:ext>
                </a:extLst>
              </p:cNvPr>
              <p:cNvSpPr>
                <a:spLocks noChangeAspect="1"/>
              </p:cNvSpPr>
              <p:nvPr/>
            </p:nvSpPr>
            <p:spPr bwMode="gray">
              <a:xfrm>
                <a:off x="4896840" y="3051522"/>
                <a:ext cx="201108" cy="174926"/>
              </a:xfrm>
              <a:custGeom>
                <a:avLst/>
                <a:gdLst>
                  <a:gd name="T0" fmla="*/ 35 w 109"/>
                  <a:gd name="T1" fmla="*/ 5 h 90"/>
                  <a:gd name="T2" fmla="*/ 41 w 109"/>
                  <a:gd name="T3" fmla="*/ 3 h 90"/>
                  <a:gd name="T4" fmla="*/ 49 w 109"/>
                  <a:gd name="T5" fmla="*/ 0 h 90"/>
                  <a:gd name="T6" fmla="*/ 67 w 109"/>
                  <a:gd name="T7" fmla="*/ 13 h 90"/>
                  <a:gd name="T8" fmla="*/ 83 w 109"/>
                  <a:gd name="T9" fmla="*/ 15 h 90"/>
                  <a:gd name="T10" fmla="*/ 90 w 109"/>
                  <a:gd name="T11" fmla="*/ 25 h 90"/>
                  <a:gd name="T12" fmla="*/ 96 w 109"/>
                  <a:gd name="T13" fmla="*/ 39 h 90"/>
                  <a:gd name="T14" fmla="*/ 98 w 109"/>
                  <a:gd name="T15" fmla="*/ 44 h 90"/>
                  <a:gd name="T16" fmla="*/ 104 w 109"/>
                  <a:gd name="T17" fmla="*/ 49 h 90"/>
                  <a:gd name="T18" fmla="*/ 108 w 109"/>
                  <a:gd name="T19" fmla="*/ 53 h 90"/>
                  <a:gd name="T20" fmla="*/ 108 w 109"/>
                  <a:gd name="T21" fmla="*/ 58 h 90"/>
                  <a:gd name="T22" fmla="*/ 101 w 109"/>
                  <a:gd name="T23" fmla="*/ 58 h 90"/>
                  <a:gd name="T24" fmla="*/ 91 w 109"/>
                  <a:gd name="T25" fmla="*/ 58 h 90"/>
                  <a:gd name="T26" fmla="*/ 96 w 109"/>
                  <a:gd name="T27" fmla="*/ 63 h 90"/>
                  <a:gd name="T28" fmla="*/ 99 w 109"/>
                  <a:gd name="T29" fmla="*/ 67 h 90"/>
                  <a:gd name="T30" fmla="*/ 101 w 109"/>
                  <a:gd name="T31" fmla="*/ 74 h 90"/>
                  <a:gd name="T32" fmla="*/ 96 w 109"/>
                  <a:gd name="T33" fmla="*/ 77 h 90"/>
                  <a:gd name="T34" fmla="*/ 88 w 109"/>
                  <a:gd name="T35" fmla="*/ 77 h 90"/>
                  <a:gd name="T36" fmla="*/ 86 w 109"/>
                  <a:gd name="T37" fmla="*/ 77 h 90"/>
                  <a:gd name="T38" fmla="*/ 83 w 109"/>
                  <a:gd name="T39" fmla="*/ 81 h 90"/>
                  <a:gd name="T40" fmla="*/ 83 w 109"/>
                  <a:gd name="T41" fmla="*/ 87 h 90"/>
                  <a:gd name="T42" fmla="*/ 77 w 109"/>
                  <a:gd name="T43" fmla="*/ 89 h 90"/>
                  <a:gd name="T44" fmla="*/ 71 w 109"/>
                  <a:gd name="T45" fmla="*/ 86 h 90"/>
                  <a:gd name="T46" fmla="*/ 63 w 109"/>
                  <a:gd name="T47" fmla="*/ 84 h 90"/>
                  <a:gd name="T48" fmla="*/ 55 w 109"/>
                  <a:gd name="T49" fmla="*/ 81 h 90"/>
                  <a:gd name="T50" fmla="*/ 48 w 109"/>
                  <a:gd name="T51" fmla="*/ 82 h 90"/>
                  <a:gd name="T52" fmla="*/ 25 w 109"/>
                  <a:gd name="T53" fmla="*/ 74 h 90"/>
                  <a:gd name="T54" fmla="*/ 16 w 109"/>
                  <a:gd name="T55" fmla="*/ 76 h 90"/>
                  <a:gd name="T56" fmla="*/ 9 w 109"/>
                  <a:gd name="T57" fmla="*/ 74 h 90"/>
                  <a:gd name="T58" fmla="*/ 5 w 109"/>
                  <a:gd name="T59" fmla="*/ 81 h 90"/>
                  <a:gd name="T60" fmla="*/ 0 w 109"/>
                  <a:gd name="T61" fmla="*/ 66 h 90"/>
                  <a:gd name="T62" fmla="*/ 6 w 109"/>
                  <a:gd name="T63" fmla="*/ 58 h 90"/>
                  <a:gd name="T64" fmla="*/ 5 w 109"/>
                  <a:gd name="T65" fmla="*/ 40 h 90"/>
                  <a:gd name="T66" fmla="*/ 15 w 109"/>
                  <a:gd name="T67" fmla="*/ 15 h 90"/>
                  <a:gd name="T68" fmla="*/ 24 w 109"/>
                  <a:gd name="T69" fmla="*/ 12 h 90"/>
                  <a:gd name="T70" fmla="*/ 29 w 109"/>
                  <a:gd name="T71" fmla="*/ 5 h 90"/>
                  <a:gd name="T72" fmla="*/ 35 w 109"/>
                  <a:gd name="T73" fmla="*/ 5 h 90"/>
                  <a:gd name="T74" fmla="*/ 35 w 109"/>
                  <a:gd name="T75" fmla="*/ 5 h 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9"/>
                  <a:gd name="T115" fmla="*/ 0 h 90"/>
                  <a:gd name="T116" fmla="*/ 109 w 109"/>
                  <a:gd name="T117" fmla="*/ 90 h 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9" h="90">
                    <a:moveTo>
                      <a:pt x="35" y="5"/>
                    </a:moveTo>
                    <a:lnTo>
                      <a:pt x="41" y="3"/>
                    </a:lnTo>
                    <a:lnTo>
                      <a:pt x="49" y="0"/>
                    </a:lnTo>
                    <a:lnTo>
                      <a:pt x="67" y="13"/>
                    </a:lnTo>
                    <a:lnTo>
                      <a:pt x="83" y="15"/>
                    </a:lnTo>
                    <a:lnTo>
                      <a:pt x="90" y="25"/>
                    </a:lnTo>
                    <a:lnTo>
                      <a:pt x="96" y="39"/>
                    </a:lnTo>
                    <a:lnTo>
                      <a:pt x="98" y="44"/>
                    </a:lnTo>
                    <a:lnTo>
                      <a:pt x="104" y="49"/>
                    </a:lnTo>
                    <a:lnTo>
                      <a:pt x="108" y="53"/>
                    </a:lnTo>
                    <a:lnTo>
                      <a:pt x="108" y="58"/>
                    </a:lnTo>
                    <a:lnTo>
                      <a:pt x="101" y="58"/>
                    </a:lnTo>
                    <a:lnTo>
                      <a:pt x="91" y="58"/>
                    </a:lnTo>
                    <a:lnTo>
                      <a:pt x="96" y="63"/>
                    </a:lnTo>
                    <a:lnTo>
                      <a:pt x="99" y="67"/>
                    </a:lnTo>
                    <a:lnTo>
                      <a:pt x="101" y="74"/>
                    </a:lnTo>
                    <a:lnTo>
                      <a:pt x="96" y="77"/>
                    </a:lnTo>
                    <a:lnTo>
                      <a:pt x="88" y="77"/>
                    </a:lnTo>
                    <a:lnTo>
                      <a:pt x="86" y="77"/>
                    </a:lnTo>
                    <a:lnTo>
                      <a:pt x="83" y="81"/>
                    </a:lnTo>
                    <a:lnTo>
                      <a:pt x="83" y="87"/>
                    </a:lnTo>
                    <a:lnTo>
                      <a:pt x="77" y="89"/>
                    </a:lnTo>
                    <a:lnTo>
                      <a:pt x="71" y="86"/>
                    </a:lnTo>
                    <a:lnTo>
                      <a:pt x="63" y="84"/>
                    </a:lnTo>
                    <a:lnTo>
                      <a:pt x="55" y="81"/>
                    </a:lnTo>
                    <a:lnTo>
                      <a:pt x="48" y="82"/>
                    </a:lnTo>
                    <a:lnTo>
                      <a:pt x="25" y="74"/>
                    </a:lnTo>
                    <a:lnTo>
                      <a:pt x="16" y="76"/>
                    </a:lnTo>
                    <a:lnTo>
                      <a:pt x="9" y="74"/>
                    </a:lnTo>
                    <a:lnTo>
                      <a:pt x="5" y="81"/>
                    </a:lnTo>
                    <a:lnTo>
                      <a:pt x="0" y="66"/>
                    </a:lnTo>
                    <a:lnTo>
                      <a:pt x="6" y="58"/>
                    </a:lnTo>
                    <a:lnTo>
                      <a:pt x="5" y="40"/>
                    </a:lnTo>
                    <a:lnTo>
                      <a:pt x="15" y="15"/>
                    </a:lnTo>
                    <a:lnTo>
                      <a:pt x="24" y="12"/>
                    </a:lnTo>
                    <a:lnTo>
                      <a:pt x="29" y="5"/>
                    </a:lnTo>
                    <a:lnTo>
                      <a:pt x="35" y="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1" name="Freeform 1270">
                <a:extLst>
                  <a:ext uri="{FF2B5EF4-FFF2-40B4-BE49-F238E27FC236}">
                    <a16:creationId xmlns:a16="http://schemas.microsoft.com/office/drawing/2014/main" id="{69B4E9F2-0E97-159D-6A57-E0F82A48F608}"/>
                  </a:ext>
                </a:extLst>
              </p:cNvPr>
              <p:cNvSpPr>
                <a:spLocks noChangeAspect="1"/>
              </p:cNvSpPr>
              <p:nvPr/>
            </p:nvSpPr>
            <p:spPr bwMode="gray">
              <a:xfrm>
                <a:off x="4869768" y="3174387"/>
                <a:ext cx="442827" cy="276966"/>
              </a:xfrm>
              <a:custGeom>
                <a:avLst/>
                <a:gdLst>
                  <a:gd name="T0" fmla="*/ 123 w 241"/>
                  <a:gd name="T1" fmla="*/ 5 h 139"/>
                  <a:gd name="T2" fmla="*/ 134 w 241"/>
                  <a:gd name="T3" fmla="*/ 0 h 139"/>
                  <a:gd name="T4" fmla="*/ 149 w 241"/>
                  <a:gd name="T5" fmla="*/ 9 h 139"/>
                  <a:gd name="T6" fmla="*/ 155 w 241"/>
                  <a:gd name="T7" fmla="*/ 20 h 139"/>
                  <a:gd name="T8" fmla="*/ 172 w 241"/>
                  <a:gd name="T9" fmla="*/ 30 h 139"/>
                  <a:gd name="T10" fmla="*/ 195 w 241"/>
                  <a:gd name="T11" fmla="*/ 45 h 139"/>
                  <a:gd name="T12" fmla="*/ 210 w 241"/>
                  <a:gd name="T13" fmla="*/ 45 h 139"/>
                  <a:gd name="T14" fmla="*/ 233 w 241"/>
                  <a:gd name="T15" fmla="*/ 51 h 139"/>
                  <a:gd name="T16" fmla="*/ 227 w 241"/>
                  <a:gd name="T17" fmla="*/ 75 h 139"/>
                  <a:gd name="T18" fmla="*/ 207 w 241"/>
                  <a:gd name="T19" fmla="*/ 96 h 139"/>
                  <a:gd name="T20" fmla="*/ 176 w 241"/>
                  <a:gd name="T21" fmla="*/ 113 h 139"/>
                  <a:gd name="T22" fmla="*/ 177 w 241"/>
                  <a:gd name="T23" fmla="*/ 122 h 139"/>
                  <a:gd name="T24" fmla="*/ 162 w 241"/>
                  <a:gd name="T25" fmla="*/ 138 h 139"/>
                  <a:gd name="T26" fmla="*/ 159 w 241"/>
                  <a:gd name="T27" fmla="*/ 111 h 139"/>
                  <a:gd name="T28" fmla="*/ 133 w 241"/>
                  <a:gd name="T29" fmla="*/ 108 h 139"/>
                  <a:gd name="T30" fmla="*/ 133 w 241"/>
                  <a:gd name="T31" fmla="*/ 99 h 139"/>
                  <a:gd name="T32" fmla="*/ 102 w 241"/>
                  <a:gd name="T33" fmla="*/ 122 h 139"/>
                  <a:gd name="T34" fmla="*/ 91 w 241"/>
                  <a:gd name="T35" fmla="*/ 109 h 139"/>
                  <a:gd name="T36" fmla="*/ 100 w 241"/>
                  <a:gd name="T37" fmla="*/ 101 h 139"/>
                  <a:gd name="T38" fmla="*/ 106 w 241"/>
                  <a:gd name="T39" fmla="*/ 93 h 139"/>
                  <a:gd name="T40" fmla="*/ 94 w 241"/>
                  <a:gd name="T41" fmla="*/ 79 h 139"/>
                  <a:gd name="T42" fmla="*/ 73 w 241"/>
                  <a:gd name="T43" fmla="*/ 71 h 139"/>
                  <a:gd name="T44" fmla="*/ 36 w 241"/>
                  <a:gd name="T45" fmla="*/ 75 h 139"/>
                  <a:gd name="T46" fmla="*/ 9 w 241"/>
                  <a:gd name="T47" fmla="*/ 77 h 139"/>
                  <a:gd name="T48" fmla="*/ 6 w 241"/>
                  <a:gd name="T49" fmla="*/ 57 h 139"/>
                  <a:gd name="T50" fmla="*/ 26 w 241"/>
                  <a:gd name="T51" fmla="*/ 31 h 139"/>
                  <a:gd name="T52" fmla="*/ 21 w 241"/>
                  <a:gd name="T53" fmla="*/ 12 h 139"/>
                  <a:gd name="T54" fmla="*/ 32 w 241"/>
                  <a:gd name="T55" fmla="*/ 11 h 139"/>
                  <a:gd name="T56" fmla="*/ 52 w 241"/>
                  <a:gd name="T57" fmla="*/ 13 h 139"/>
                  <a:gd name="T58" fmla="*/ 71 w 241"/>
                  <a:gd name="T59" fmla="*/ 15 h 139"/>
                  <a:gd name="T60" fmla="*/ 87 w 241"/>
                  <a:gd name="T61" fmla="*/ 21 h 139"/>
                  <a:gd name="T62" fmla="*/ 99 w 241"/>
                  <a:gd name="T63" fmla="*/ 22 h 139"/>
                  <a:gd name="T64" fmla="*/ 102 w 241"/>
                  <a:gd name="T65" fmla="*/ 12 h 139"/>
                  <a:gd name="T66" fmla="*/ 115 w 241"/>
                  <a:gd name="T67" fmla="*/ 11 h 139"/>
                  <a:gd name="T68" fmla="*/ 119 w 241"/>
                  <a:gd name="T69" fmla="*/ 7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1"/>
                  <a:gd name="T106" fmla="*/ 0 h 139"/>
                  <a:gd name="T107" fmla="*/ 241 w 241"/>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1" h="139">
                    <a:moveTo>
                      <a:pt x="119" y="7"/>
                    </a:moveTo>
                    <a:lnTo>
                      <a:pt x="123" y="5"/>
                    </a:lnTo>
                    <a:lnTo>
                      <a:pt x="129" y="2"/>
                    </a:lnTo>
                    <a:lnTo>
                      <a:pt x="134" y="0"/>
                    </a:lnTo>
                    <a:lnTo>
                      <a:pt x="145" y="2"/>
                    </a:lnTo>
                    <a:lnTo>
                      <a:pt x="149" y="9"/>
                    </a:lnTo>
                    <a:lnTo>
                      <a:pt x="151" y="17"/>
                    </a:lnTo>
                    <a:lnTo>
                      <a:pt x="155" y="20"/>
                    </a:lnTo>
                    <a:lnTo>
                      <a:pt x="160" y="18"/>
                    </a:lnTo>
                    <a:lnTo>
                      <a:pt x="172" y="30"/>
                    </a:lnTo>
                    <a:lnTo>
                      <a:pt x="178" y="39"/>
                    </a:lnTo>
                    <a:lnTo>
                      <a:pt x="195" y="45"/>
                    </a:lnTo>
                    <a:lnTo>
                      <a:pt x="205" y="47"/>
                    </a:lnTo>
                    <a:lnTo>
                      <a:pt x="210" y="45"/>
                    </a:lnTo>
                    <a:lnTo>
                      <a:pt x="221" y="49"/>
                    </a:lnTo>
                    <a:lnTo>
                      <a:pt x="233" y="51"/>
                    </a:lnTo>
                    <a:lnTo>
                      <a:pt x="240" y="72"/>
                    </a:lnTo>
                    <a:lnTo>
                      <a:pt x="227" y="75"/>
                    </a:lnTo>
                    <a:lnTo>
                      <a:pt x="225" y="85"/>
                    </a:lnTo>
                    <a:lnTo>
                      <a:pt x="207" y="96"/>
                    </a:lnTo>
                    <a:lnTo>
                      <a:pt x="179" y="103"/>
                    </a:lnTo>
                    <a:lnTo>
                      <a:pt x="176" y="113"/>
                    </a:lnTo>
                    <a:lnTo>
                      <a:pt x="164" y="109"/>
                    </a:lnTo>
                    <a:lnTo>
                      <a:pt x="177" y="122"/>
                    </a:lnTo>
                    <a:lnTo>
                      <a:pt x="193" y="124"/>
                    </a:lnTo>
                    <a:lnTo>
                      <a:pt x="162" y="138"/>
                    </a:lnTo>
                    <a:lnTo>
                      <a:pt x="143" y="122"/>
                    </a:lnTo>
                    <a:lnTo>
                      <a:pt x="159" y="111"/>
                    </a:lnTo>
                    <a:lnTo>
                      <a:pt x="143" y="108"/>
                    </a:lnTo>
                    <a:lnTo>
                      <a:pt x="133" y="108"/>
                    </a:lnTo>
                    <a:lnTo>
                      <a:pt x="136" y="98"/>
                    </a:lnTo>
                    <a:lnTo>
                      <a:pt x="133" y="99"/>
                    </a:lnTo>
                    <a:lnTo>
                      <a:pt x="110" y="104"/>
                    </a:lnTo>
                    <a:lnTo>
                      <a:pt x="102" y="122"/>
                    </a:lnTo>
                    <a:lnTo>
                      <a:pt x="87" y="121"/>
                    </a:lnTo>
                    <a:lnTo>
                      <a:pt x="91" y="109"/>
                    </a:lnTo>
                    <a:lnTo>
                      <a:pt x="92" y="103"/>
                    </a:lnTo>
                    <a:lnTo>
                      <a:pt x="100" y="101"/>
                    </a:lnTo>
                    <a:lnTo>
                      <a:pt x="105" y="97"/>
                    </a:lnTo>
                    <a:lnTo>
                      <a:pt x="106" y="93"/>
                    </a:lnTo>
                    <a:lnTo>
                      <a:pt x="100" y="92"/>
                    </a:lnTo>
                    <a:lnTo>
                      <a:pt x="94" y="79"/>
                    </a:lnTo>
                    <a:lnTo>
                      <a:pt x="85" y="71"/>
                    </a:lnTo>
                    <a:lnTo>
                      <a:pt x="73" y="71"/>
                    </a:lnTo>
                    <a:lnTo>
                      <a:pt x="58" y="74"/>
                    </a:lnTo>
                    <a:lnTo>
                      <a:pt x="36" y="75"/>
                    </a:lnTo>
                    <a:lnTo>
                      <a:pt x="25" y="77"/>
                    </a:lnTo>
                    <a:lnTo>
                      <a:pt x="9" y="77"/>
                    </a:lnTo>
                    <a:lnTo>
                      <a:pt x="0" y="70"/>
                    </a:lnTo>
                    <a:lnTo>
                      <a:pt x="6" y="57"/>
                    </a:lnTo>
                    <a:lnTo>
                      <a:pt x="15" y="44"/>
                    </a:lnTo>
                    <a:lnTo>
                      <a:pt x="26" y="31"/>
                    </a:lnTo>
                    <a:lnTo>
                      <a:pt x="21" y="15"/>
                    </a:lnTo>
                    <a:lnTo>
                      <a:pt x="21" y="12"/>
                    </a:lnTo>
                    <a:lnTo>
                      <a:pt x="25" y="9"/>
                    </a:lnTo>
                    <a:lnTo>
                      <a:pt x="32" y="11"/>
                    </a:lnTo>
                    <a:lnTo>
                      <a:pt x="41" y="9"/>
                    </a:lnTo>
                    <a:lnTo>
                      <a:pt x="52" y="13"/>
                    </a:lnTo>
                    <a:lnTo>
                      <a:pt x="63" y="17"/>
                    </a:lnTo>
                    <a:lnTo>
                      <a:pt x="71" y="15"/>
                    </a:lnTo>
                    <a:lnTo>
                      <a:pt x="79" y="19"/>
                    </a:lnTo>
                    <a:lnTo>
                      <a:pt x="87" y="21"/>
                    </a:lnTo>
                    <a:lnTo>
                      <a:pt x="93" y="24"/>
                    </a:lnTo>
                    <a:lnTo>
                      <a:pt x="99" y="22"/>
                    </a:lnTo>
                    <a:lnTo>
                      <a:pt x="99" y="16"/>
                    </a:lnTo>
                    <a:lnTo>
                      <a:pt x="102" y="12"/>
                    </a:lnTo>
                    <a:lnTo>
                      <a:pt x="112" y="12"/>
                    </a:lnTo>
                    <a:lnTo>
                      <a:pt x="115" y="11"/>
                    </a:lnTo>
                    <a:lnTo>
                      <a:pt x="119" y="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2" name="Freeform 1271">
                <a:extLst>
                  <a:ext uri="{FF2B5EF4-FFF2-40B4-BE49-F238E27FC236}">
                    <a16:creationId xmlns:a16="http://schemas.microsoft.com/office/drawing/2014/main" id="{C4A3A662-F743-CB79-3A19-65CE536FFD6C}"/>
                  </a:ext>
                </a:extLst>
              </p:cNvPr>
              <p:cNvSpPr>
                <a:spLocks noChangeAspect="1"/>
              </p:cNvSpPr>
              <p:nvPr/>
            </p:nvSpPr>
            <p:spPr bwMode="gray">
              <a:xfrm>
                <a:off x="4983859" y="3315993"/>
                <a:ext cx="79284" cy="102040"/>
              </a:xfrm>
              <a:custGeom>
                <a:avLst/>
                <a:gdLst>
                  <a:gd name="T0" fmla="*/ 10 w 45"/>
                  <a:gd name="T1" fmla="*/ 13 h 51"/>
                  <a:gd name="T2" fmla="*/ 15 w 45"/>
                  <a:gd name="T3" fmla="*/ 21 h 51"/>
                  <a:gd name="T4" fmla="*/ 18 w 45"/>
                  <a:gd name="T5" fmla="*/ 26 h 51"/>
                  <a:gd name="T6" fmla="*/ 21 w 45"/>
                  <a:gd name="T7" fmla="*/ 49 h 51"/>
                  <a:gd name="T8" fmla="*/ 25 w 45"/>
                  <a:gd name="T9" fmla="*/ 50 h 51"/>
                  <a:gd name="T10" fmla="*/ 29 w 45"/>
                  <a:gd name="T11" fmla="*/ 38 h 51"/>
                  <a:gd name="T12" fmla="*/ 30 w 45"/>
                  <a:gd name="T13" fmla="*/ 32 h 51"/>
                  <a:gd name="T14" fmla="*/ 42 w 45"/>
                  <a:gd name="T15" fmla="*/ 28 h 51"/>
                  <a:gd name="T16" fmla="*/ 44 w 45"/>
                  <a:gd name="T17" fmla="*/ 23 h 51"/>
                  <a:gd name="T18" fmla="*/ 39 w 45"/>
                  <a:gd name="T19" fmla="*/ 21 h 51"/>
                  <a:gd name="T20" fmla="*/ 33 w 45"/>
                  <a:gd name="T21" fmla="*/ 8 h 51"/>
                  <a:gd name="T22" fmla="*/ 23 w 45"/>
                  <a:gd name="T23" fmla="*/ 0 h 51"/>
                  <a:gd name="T24" fmla="*/ 11 w 45"/>
                  <a:gd name="T25" fmla="*/ 0 h 51"/>
                  <a:gd name="T26" fmla="*/ 0 w 45"/>
                  <a:gd name="T27" fmla="*/ 1 h 51"/>
                  <a:gd name="T28" fmla="*/ 10 w 45"/>
                  <a:gd name="T29" fmla="*/ 13 h 51"/>
                  <a:gd name="T30" fmla="*/ 10 w 45"/>
                  <a:gd name="T31" fmla="*/ 13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51"/>
                  <a:gd name="T50" fmla="*/ 45 w 45"/>
                  <a:gd name="T51" fmla="*/ 51 h 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51">
                    <a:moveTo>
                      <a:pt x="10" y="13"/>
                    </a:moveTo>
                    <a:lnTo>
                      <a:pt x="15" y="21"/>
                    </a:lnTo>
                    <a:lnTo>
                      <a:pt x="18" y="26"/>
                    </a:lnTo>
                    <a:lnTo>
                      <a:pt x="21" y="49"/>
                    </a:lnTo>
                    <a:lnTo>
                      <a:pt x="25" y="50"/>
                    </a:lnTo>
                    <a:lnTo>
                      <a:pt x="29" y="38"/>
                    </a:lnTo>
                    <a:lnTo>
                      <a:pt x="30" y="32"/>
                    </a:lnTo>
                    <a:lnTo>
                      <a:pt x="42" y="28"/>
                    </a:lnTo>
                    <a:lnTo>
                      <a:pt x="44" y="23"/>
                    </a:lnTo>
                    <a:lnTo>
                      <a:pt x="39" y="21"/>
                    </a:lnTo>
                    <a:lnTo>
                      <a:pt x="33" y="8"/>
                    </a:lnTo>
                    <a:lnTo>
                      <a:pt x="23" y="0"/>
                    </a:lnTo>
                    <a:lnTo>
                      <a:pt x="11" y="0"/>
                    </a:lnTo>
                    <a:lnTo>
                      <a:pt x="0" y="1"/>
                    </a:lnTo>
                    <a:lnTo>
                      <a:pt x="10" y="1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3" name="Freeform 1272">
                <a:extLst>
                  <a:ext uri="{FF2B5EF4-FFF2-40B4-BE49-F238E27FC236}">
                    <a16:creationId xmlns:a16="http://schemas.microsoft.com/office/drawing/2014/main" id="{F59552DD-5E56-08FD-DB06-D35405EB9F24}"/>
                  </a:ext>
                </a:extLst>
              </p:cNvPr>
              <p:cNvSpPr>
                <a:spLocks noChangeAspect="1"/>
              </p:cNvSpPr>
              <p:nvPr/>
            </p:nvSpPr>
            <p:spPr bwMode="gray">
              <a:xfrm>
                <a:off x="4898775" y="2897422"/>
                <a:ext cx="131495" cy="91627"/>
              </a:xfrm>
              <a:custGeom>
                <a:avLst/>
                <a:gdLst>
                  <a:gd name="T0" fmla="*/ 58 w 69"/>
                  <a:gd name="T1" fmla="*/ 1 h 46"/>
                  <a:gd name="T2" fmla="*/ 0 w 69"/>
                  <a:gd name="T3" fmla="*/ 10 h 46"/>
                  <a:gd name="T4" fmla="*/ 5 w 69"/>
                  <a:gd name="T5" fmla="*/ 27 h 46"/>
                  <a:gd name="T6" fmla="*/ 12 w 69"/>
                  <a:gd name="T7" fmla="*/ 26 h 46"/>
                  <a:gd name="T8" fmla="*/ 10 w 69"/>
                  <a:gd name="T9" fmla="*/ 42 h 46"/>
                  <a:gd name="T10" fmla="*/ 17 w 69"/>
                  <a:gd name="T11" fmla="*/ 42 h 46"/>
                  <a:gd name="T12" fmla="*/ 20 w 69"/>
                  <a:gd name="T13" fmla="*/ 40 h 46"/>
                  <a:gd name="T14" fmla="*/ 22 w 69"/>
                  <a:gd name="T15" fmla="*/ 41 h 46"/>
                  <a:gd name="T16" fmla="*/ 32 w 69"/>
                  <a:gd name="T17" fmla="*/ 40 h 46"/>
                  <a:gd name="T18" fmla="*/ 39 w 69"/>
                  <a:gd name="T19" fmla="*/ 41 h 46"/>
                  <a:gd name="T20" fmla="*/ 43 w 69"/>
                  <a:gd name="T21" fmla="*/ 45 h 46"/>
                  <a:gd name="T22" fmla="*/ 53 w 69"/>
                  <a:gd name="T23" fmla="*/ 41 h 46"/>
                  <a:gd name="T24" fmla="*/ 57 w 69"/>
                  <a:gd name="T25" fmla="*/ 45 h 46"/>
                  <a:gd name="T26" fmla="*/ 59 w 69"/>
                  <a:gd name="T27" fmla="*/ 42 h 46"/>
                  <a:gd name="T28" fmla="*/ 68 w 69"/>
                  <a:gd name="T29" fmla="*/ 28 h 46"/>
                  <a:gd name="T30" fmla="*/ 68 w 69"/>
                  <a:gd name="T31" fmla="*/ 16 h 46"/>
                  <a:gd name="T32" fmla="*/ 60 w 69"/>
                  <a:gd name="T33" fmla="*/ 10 h 46"/>
                  <a:gd name="T34" fmla="*/ 60 w 69"/>
                  <a:gd name="T35" fmla="*/ 0 h 46"/>
                  <a:gd name="T36" fmla="*/ 49 w 69"/>
                  <a:gd name="T37" fmla="*/ 2 h 46"/>
                  <a:gd name="T38" fmla="*/ 58 w 69"/>
                  <a:gd name="T39" fmla="*/ 1 h 46"/>
                  <a:gd name="T40" fmla="*/ 58 w 69"/>
                  <a:gd name="T41" fmla="*/ 1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9"/>
                  <a:gd name="T64" fmla="*/ 0 h 46"/>
                  <a:gd name="T65" fmla="*/ 69 w 69"/>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9" h="46">
                    <a:moveTo>
                      <a:pt x="58" y="1"/>
                    </a:moveTo>
                    <a:lnTo>
                      <a:pt x="0" y="10"/>
                    </a:lnTo>
                    <a:lnTo>
                      <a:pt x="5" y="27"/>
                    </a:lnTo>
                    <a:lnTo>
                      <a:pt x="12" y="26"/>
                    </a:lnTo>
                    <a:lnTo>
                      <a:pt x="10" y="42"/>
                    </a:lnTo>
                    <a:lnTo>
                      <a:pt x="17" y="42"/>
                    </a:lnTo>
                    <a:lnTo>
                      <a:pt x="20" y="40"/>
                    </a:lnTo>
                    <a:lnTo>
                      <a:pt x="22" y="41"/>
                    </a:lnTo>
                    <a:lnTo>
                      <a:pt x="32" y="40"/>
                    </a:lnTo>
                    <a:lnTo>
                      <a:pt x="39" y="41"/>
                    </a:lnTo>
                    <a:lnTo>
                      <a:pt x="43" y="45"/>
                    </a:lnTo>
                    <a:lnTo>
                      <a:pt x="53" y="41"/>
                    </a:lnTo>
                    <a:lnTo>
                      <a:pt x="57" y="45"/>
                    </a:lnTo>
                    <a:lnTo>
                      <a:pt x="59" y="42"/>
                    </a:lnTo>
                    <a:lnTo>
                      <a:pt x="68" y="28"/>
                    </a:lnTo>
                    <a:lnTo>
                      <a:pt x="68" y="16"/>
                    </a:lnTo>
                    <a:lnTo>
                      <a:pt x="60" y="10"/>
                    </a:lnTo>
                    <a:lnTo>
                      <a:pt x="60" y="0"/>
                    </a:lnTo>
                    <a:lnTo>
                      <a:pt x="49" y="2"/>
                    </a:lnTo>
                    <a:lnTo>
                      <a:pt x="58" y="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4" name="Freeform 1273">
                <a:extLst>
                  <a:ext uri="{FF2B5EF4-FFF2-40B4-BE49-F238E27FC236}">
                    <a16:creationId xmlns:a16="http://schemas.microsoft.com/office/drawing/2014/main" id="{11DA2B9B-A3EC-0865-6298-3E589A867F45}"/>
                  </a:ext>
                </a:extLst>
              </p:cNvPr>
              <p:cNvSpPr>
                <a:spLocks noChangeAspect="1"/>
              </p:cNvSpPr>
              <p:nvPr/>
            </p:nvSpPr>
            <p:spPr bwMode="gray">
              <a:xfrm>
                <a:off x="4804021" y="3022368"/>
                <a:ext cx="203044" cy="108287"/>
              </a:xfrm>
              <a:custGeom>
                <a:avLst/>
                <a:gdLst>
                  <a:gd name="T0" fmla="*/ 22 w 109"/>
                  <a:gd name="T1" fmla="*/ 7 h 54"/>
                  <a:gd name="T2" fmla="*/ 44 w 109"/>
                  <a:gd name="T3" fmla="*/ 5 h 54"/>
                  <a:gd name="T4" fmla="*/ 61 w 109"/>
                  <a:gd name="T5" fmla="*/ 0 h 54"/>
                  <a:gd name="T6" fmla="*/ 85 w 109"/>
                  <a:gd name="T7" fmla="*/ 0 h 54"/>
                  <a:gd name="T8" fmla="*/ 108 w 109"/>
                  <a:gd name="T9" fmla="*/ 0 h 54"/>
                  <a:gd name="T10" fmla="*/ 99 w 109"/>
                  <a:gd name="T11" fmla="*/ 12 h 54"/>
                  <a:gd name="T12" fmla="*/ 90 w 109"/>
                  <a:gd name="T13" fmla="*/ 19 h 54"/>
                  <a:gd name="T14" fmla="*/ 79 w 109"/>
                  <a:gd name="T15" fmla="*/ 20 h 54"/>
                  <a:gd name="T16" fmla="*/ 66 w 109"/>
                  <a:gd name="T17" fmla="*/ 33 h 54"/>
                  <a:gd name="T18" fmla="*/ 61 w 109"/>
                  <a:gd name="T19" fmla="*/ 44 h 54"/>
                  <a:gd name="T20" fmla="*/ 57 w 109"/>
                  <a:gd name="T21" fmla="*/ 53 h 54"/>
                  <a:gd name="T22" fmla="*/ 51 w 109"/>
                  <a:gd name="T23" fmla="*/ 47 h 54"/>
                  <a:gd name="T24" fmla="*/ 0 w 109"/>
                  <a:gd name="T25" fmla="*/ 38 h 54"/>
                  <a:gd name="T26" fmla="*/ 14 w 109"/>
                  <a:gd name="T27" fmla="*/ 27 h 54"/>
                  <a:gd name="T28" fmla="*/ 23 w 109"/>
                  <a:gd name="T29" fmla="*/ 33 h 54"/>
                  <a:gd name="T30" fmla="*/ 20 w 109"/>
                  <a:gd name="T31" fmla="*/ 21 h 54"/>
                  <a:gd name="T32" fmla="*/ 22 w 109"/>
                  <a:gd name="T33" fmla="*/ 7 h 54"/>
                  <a:gd name="T34" fmla="*/ 22 w 109"/>
                  <a:gd name="T35" fmla="*/ 7 h 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
                  <a:gd name="T55" fmla="*/ 0 h 54"/>
                  <a:gd name="T56" fmla="*/ 109 w 109"/>
                  <a:gd name="T57" fmla="*/ 54 h 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 h="54">
                    <a:moveTo>
                      <a:pt x="22" y="7"/>
                    </a:moveTo>
                    <a:lnTo>
                      <a:pt x="44" y="5"/>
                    </a:lnTo>
                    <a:lnTo>
                      <a:pt x="61" y="0"/>
                    </a:lnTo>
                    <a:lnTo>
                      <a:pt x="85" y="0"/>
                    </a:lnTo>
                    <a:lnTo>
                      <a:pt x="108" y="0"/>
                    </a:lnTo>
                    <a:lnTo>
                      <a:pt x="99" y="12"/>
                    </a:lnTo>
                    <a:lnTo>
                      <a:pt x="90" y="19"/>
                    </a:lnTo>
                    <a:lnTo>
                      <a:pt x="79" y="20"/>
                    </a:lnTo>
                    <a:lnTo>
                      <a:pt x="66" y="33"/>
                    </a:lnTo>
                    <a:lnTo>
                      <a:pt x="61" y="44"/>
                    </a:lnTo>
                    <a:lnTo>
                      <a:pt x="57" y="53"/>
                    </a:lnTo>
                    <a:lnTo>
                      <a:pt x="51" y="47"/>
                    </a:lnTo>
                    <a:lnTo>
                      <a:pt x="0" y="38"/>
                    </a:lnTo>
                    <a:lnTo>
                      <a:pt x="14" y="27"/>
                    </a:lnTo>
                    <a:lnTo>
                      <a:pt x="23" y="33"/>
                    </a:lnTo>
                    <a:lnTo>
                      <a:pt x="20" y="21"/>
                    </a:lnTo>
                    <a:lnTo>
                      <a:pt x="22" y="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5" name="Freeform 1274">
                <a:extLst>
                  <a:ext uri="{FF2B5EF4-FFF2-40B4-BE49-F238E27FC236}">
                    <a16:creationId xmlns:a16="http://schemas.microsoft.com/office/drawing/2014/main" id="{FD65BCEA-C68D-E008-8DC9-A99C40366C37}"/>
                  </a:ext>
                </a:extLst>
              </p:cNvPr>
              <p:cNvSpPr>
                <a:spLocks noChangeAspect="1"/>
              </p:cNvSpPr>
              <p:nvPr/>
            </p:nvSpPr>
            <p:spPr bwMode="gray">
              <a:xfrm>
                <a:off x="4836895" y="2974471"/>
                <a:ext cx="175971" cy="77050"/>
              </a:xfrm>
              <a:custGeom>
                <a:avLst/>
                <a:gdLst>
                  <a:gd name="T0" fmla="*/ 45 w 95"/>
                  <a:gd name="T1" fmla="*/ 4 h 39"/>
                  <a:gd name="T2" fmla="*/ 53 w 95"/>
                  <a:gd name="T3" fmla="*/ 4 h 39"/>
                  <a:gd name="T4" fmla="*/ 60 w 95"/>
                  <a:gd name="T5" fmla="*/ 2 h 39"/>
                  <a:gd name="T6" fmla="*/ 61 w 95"/>
                  <a:gd name="T7" fmla="*/ 4 h 39"/>
                  <a:gd name="T8" fmla="*/ 64 w 95"/>
                  <a:gd name="T9" fmla="*/ 1 h 39"/>
                  <a:gd name="T10" fmla="*/ 92 w 95"/>
                  <a:gd name="T11" fmla="*/ 0 h 39"/>
                  <a:gd name="T12" fmla="*/ 94 w 95"/>
                  <a:gd name="T13" fmla="*/ 6 h 39"/>
                  <a:gd name="T14" fmla="*/ 90 w 95"/>
                  <a:gd name="T15" fmla="*/ 21 h 39"/>
                  <a:gd name="T16" fmla="*/ 83 w 95"/>
                  <a:gd name="T17" fmla="*/ 38 h 39"/>
                  <a:gd name="T18" fmla="*/ 68 w 95"/>
                  <a:gd name="T19" fmla="*/ 29 h 39"/>
                  <a:gd name="T20" fmla="*/ 42 w 95"/>
                  <a:gd name="T21" fmla="*/ 25 h 39"/>
                  <a:gd name="T22" fmla="*/ 18 w 95"/>
                  <a:gd name="T23" fmla="*/ 30 h 39"/>
                  <a:gd name="T24" fmla="*/ 15 w 95"/>
                  <a:gd name="T25" fmla="*/ 30 h 39"/>
                  <a:gd name="T26" fmla="*/ 1 w 95"/>
                  <a:gd name="T27" fmla="*/ 32 h 39"/>
                  <a:gd name="T28" fmla="*/ 0 w 95"/>
                  <a:gd name="T29" fmla="*/ 22 h 39"/>
                  <a:gd name="T30" fmla="*/ 9 w 95"/>
                  <a:gd name="T31" fmla="*/ 5 h 39"/>
                  <a:gd name="T32" fmla="*/ 20 w 95"/>
                  <a:gd name="T33" fmla="*/ 2 h 39"/>
                  <a:gd name="T34" fmla="*/ 43 w 95"/>
                  <a:gd name="T35" fmla="*/ 18 h 39"/>
                  <a:gd name="T36" fmla="*/ 45 w 95"/>
                  <a:gd name="T37" fmla="*/ 4 h 39"/>
                  <a:gd name="T38" fmla="*/ 45 w 95"/>
                  <a:gd name="T39" fmla="*/ 4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5"/>
                  <a:gd name="T61" fmla="*/ 0 h 39"/>
                  <a:gd name="T62" fmla="*/ 95 w 95"/>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5" h="39">
                    <a:moveTo>
                      <a:pt x="45" y="4"/>
                    </a:moveTo>
                    <a:lnTo>
                      <a:pt x="53" y="4"/>
                    </a:lnTo>
                    <a:lnTo>
                      <a:pt x="60" y="2"/>
                    </a:lnTo>
                    <a:lnTo>
                      <a:pt x="61" y="4"/>
                    </a:lnTo>
                    <a:lnTo>
                      <a:pt x="64" y="1"/>
                    </a:lnTo>
                    <a:lnTo>
                      <a:pt x="92" y="0"/>
                    </a:lnTo>
                    <a:lnTo>
                      <a:pt x="94" y="6"/>
                    </a:lnTo>
                    <a:lnTo>
                      <a:pt x="90" y="21"/>
                    </a:lnTo>
                    <a:lnTo>
                      <a:pt x="83" y="38"/>
                    </a:lnTo>
                    <a:lnTo>
                      <a:pt x="68" y="29"/>
                    </a:lnTo>
                    <a:lnTo>
                      <a:pt x="42" y="25"/>
                    </a:lnTo>
                    <a:lnTo>
                      <a:pt x="18" y="30"/>
                    </a:lnTo>
                    <a:lnTo>
                      <a:pt x="15" y="30"/>
                    </a:lnTo>
                    <a:lnTo>
                      <a:pt x="1" y="32"/>
                    </a:lnTo>
                    <a:lnTo>
                      <a:pt x="0" y="22"/>
                    </a:lnTo>
                    <a:lnTo>
                      <a:pt x="9" y="5"/>
                    </a:lnTo>
                    <a:lnTo>
                      <a:pt x="20" y="2"/>
                    </a:lnTo>
                    <a:lnTo>
                      <a:pt x="43" y="18"/>
                    </a:lnTo>
                    <a:lnTo>
                      <a:pt x="45" y="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6" name="Freeform 1275">
                <a:extLst>
                  <a:ext uri="{FF2B5EF4-FFF2-40B4-BE49-F238E27FC236}">
                    <a16:creationId xmlns:a16="http://schemas.microsoft.com/office/drawing/2014/main" id="{1BF37739-F4A4-7B64-8AC0-4E79DEEED490}"/>
                  </a:ext>
                </a:extLst>
              </p:cNvPr>
              <p:cNvSpPr>
                <a:spLocks noChangeAspect="1"/>
              </p:cNvSpPr>
              <p:nvPr/>
            </p:nvSpPr>
            <p:spPr bwMode="gray">
              <a:xfrm>
                <a:off x="4655124" y="3365970"/>
                <a:ext cx="85084" cy="47896"/>
              </a:xfrm>
              <a:custGeom>
                <a:avLst/>
                <a:gdLst>
                  <a:gd name="T0" fmla="*/ 0 w 47"/>
                  <a:gd name="T1" fmla="*/ 24 h 25"/>
                  <a:gd name="T2" fmla="*/ 0 w 47"/>
                  <a:gd name="T3" fmla="*/ 24 h 25"/>
                  <a:gd name="T4" fmla="*/ 0 w 47"/>
                  <a:gd name="T5" fmla="*/ 7 h 25"/>
                  <a:gd name="T6" fmla="*/ 32 w 47"/>
                  <a:gd name="T7" fmla="*/ 0 h 25"/>
                  <a:gd name="T8" fmla="*/ 40 w 47"/>
                  <a:gd name="T9" fmla="*/ 5 h 25"/>
                  <a:gd name="T10" fmla="*/ 46 w 47"/>
                  <a:gd name="T11" fmla="*/ 10 h 25"/>
                  <a:gd name="T12" fmla="*/ 33 w 47"/>
                  <a:gd name="T13" fmla="*/ 14 h 25"/>
                  <a:gd name="T14" fmla="*/ 19 w 47"/>
                  <a:gd name="T15" fmla="*/ 21 h 25"/>
                  <a:gd name="T16" fmla="*/ 7 w 47"/>
                  <a:gd name="T17" fmla="*/ 21 h 25"/>
                  <a:gd name="T18" fmla="*/ 0 w 47"/>
                  <a:gd name="T19" fmla="*/ 24 h 25"/>
                  <a:gd name="T20" fmla="*/ 0 w 47"/>
                  <a:gd name="T21" fmla="*/ 24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25"/>
                  <a:gd name="T35" fmla="*/ 47 w 47"/>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25">
                    <a:moveTo>
                      <a:pt x="0" y="24"/>
                    </a:moveTo>
                    <a:lnTo>
                      <a:pt x="0" y="24"/>
                    </a:lnTo>
                    <a:lnTo>
                      <a:pt x="0" y="7"/>
                    </a:lnTo>
                    <a:lnTo>
                      <a:pt x="32" y="0"/>
                    </a:lnTo>
                    <a:lnTo>
                      <a:pt x="40" y="5"/>
                    </a:lnTo>
                    <a:lnTo>
                      <a:pt x="46" y="10"/>
                    </a:lnTo>
                    <a:lnTo>
                      <a:pt x="33" y="14"/>
                    </a:lnTo>
                    <a:lnTo>
                      <a:pt x="19" y="21"/>
                    </a:lnTo>
                    <a:lnTo>
                      <a:pt x="7" y="21"/>
                    </a:lnTo>
                    <a:lnTo>
                      <a:pt x="0" y="2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7" name="Freeform 1276">
                <a:extLst>
                  <a:ext uri="{FF2B5EF4-FFF2-40B4-BE49-F238E27FC236}">
                    <a16:creationId xmlns:a16="http://schemas.microsoft.com/office/drawing/2014/main" id="{468F8B59-421D-F939-34D6-BB409C489CC8}"/>
                  </a:ext>
                </a:extLst>
              </p:cNvPr>
              <p:cNvSpPr>
                <a:spLocks noChangeAspect="1"/>
              </p:cNvSpPr>
              <p:nvPr/>
            </p:nvSpPr>
            <p:spPr bwMode="gray">
              <a:xfrm>
                <a:off x="4831093" y="3524236"/>
                <a:ext cx="61879" cy="37484"/>
              </a:xfrm>
              <a:custGeom>
                <a:avLst/>
                <a:gdLst>
                  <a:gd name="T0" fmla="*/ 0 w 32"/>
                  <a:gd name="T1" fmla="*/ 8 h 20"/>
                  <a:gd name="T2" fmla="*/ 6 w 32"/>
                  <a:gd name="T3" fmla="*/ 19 h 20"/>
                  <a:gd name="T4" fmla="*/ 31 w 32"/>
                  <a:gd name="T5" fmla="*/ 11 h 20"/>
                  <a:gd name="T6" fmla="*/ 26 w 32"/>
                  <a:gd name="T7" fmla="*/ 0 h 20"/>
                  <a:gd name="T8" fmla="*/ 2 w 32"/>
                  <a:gd name="T9" fmla="*/ 9 h 20"/>
                  <a:gd name="T10" fmla="*/ 0 w 32"/>
                  <a:gd name="T11" fmla="*/ 8 h 20"/>
                  <a:gd name="T12" fmla="*/ 0 w 32"/>
                  <a:gd name="T13" fmla="*/ 8 h 20"/>
                  <a:gd name="T14" fmla="*/ 0 60000 65536"/>
                  <a:gd name="T15" fmla="*/ 0 60000 65536"/>
                  <a:gd name="T16" fmla="*/ 0 60000 65536"/>
                  <a:gd name="T17" fmla="*/ 0 60000 65536"/>
                  <a:gd name="T18" fmla="*/ 0 60000 65536"/>
                  <a:gd name="T19" fmla="*/ 0 60000 65536"/>
                  <a:gd name="T20" fmla="*/ 0 60000 65536"/>
                  <a:gd name="T21" fmla="*/ 0 w 32"/>
                  <a:gd name="T22" fmla="*/ 0 h 20"/>
                  <a:gd name="T23" fmla="*/ 32 w 32"/>
                  <a:gd name="T24" fmla="*/ 20 h 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0">
                    <a:moveTo>
                      <a:pt x="0" y="8"/>
                    </a:moveTo>
                    <a:lnTo>
                      <a:pt x="6" y="19"/>
                    </a:lnTo>
                    <a:lnTo>
                      <a:pt x="31" y="11"/>
                    </a:lnTo>
                    <a:lnTo>
                      <a:pt x="26" y="0"/>
                    </a:lnTo>
                    <a:lnTo>
                      <a:pt x="2" y="9"/>
                    </a:lnTo>
                    <a:lnTo>
                      <a:pt x="0" y="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8" name="Freeform 1277">
                <a:extLst>
                  <a:ext uri="{FF2B5EF4-FFF2-40B4-BE49-F238E27FC236}">
                    <a16:creationId xmlns:a16="http://schemas.microsoft.com/office/drawing/2014/main" id="{6A9FA470-86E4-2831-801E-FFEC548F75C3}"/>
                  </a:ext>
                </a:extLst>
              </p:cNvPr>
              <p:cNvSpPr>
                <a:spLocks noChangeAspect="1"/>
              </p:cNvSpPr>
              <p:nvPr/>
            </p:nvSpPr>
            <p:spPr bwMode="gray">
              <a:xfrm>
                <a:off x="4780816" y="3390959"/>
                <a:ext cx="102490" cy="156185"/>
              </a:xfrm>
              <a:custGeom>
                <a:avLst/>
                <a:gdLst>
                  <a:gd name="T0" fmla="*/ 16 w 58"/>
                  <a:gd name="T1" fmla="*/ 14 h 79"/>
                  <a:gd name="T2" fmla="*/ 22 w 58"/>
                  <a:gd name="T3" fmla="*/ 0 h 79"/>
                  <a:gd name="T4" fmla="*/ 57 w 58"/>
                  <a:gd name="T5" fmla="*/ 32 h 79"/>
                  <a:gd name="T6" fmla="*/ 51 w 58"/>
                  <a:gd name="T7" fmla="*/ 54 h 79"/>
                  <a:gd name="T8" fmla="*/ 56 w 58"/>
                  <a:gd name="T9" fmla="*/ 66 h 79"/>
                  <a:gd name="T10" fmla="*/ 20 w 58"/>
                  <a:gd name="T11" fmla="*/ 78 h 79"/>
                  <a:gd name="T12" fmla="*/ 0 w 58"/>
                  <a:gd name="T13" fmla="*/ 63 h 79"/>
                  <a:gd name="T14" fmla="*/ 26 w 58"/>
                  <a:gd name="T15" fmla="*/ 61 h 79"/>
                  <a:gd name="T16" fmla="*/ 31 w 58"/>
                  <a:gd name="T17" fmla="*/ 44 h 79"/>
                  <a:gd name="T18" fmla="*/ 16 w 58"/>
                  <a:gd name="T19" fmla="*/ 14 h 79"/>
                  <a:gd name="T20" fmla="*/ 16 w 58"/>
                  <a:gd name="T21" fmla="*/ 14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8"/>
                  <a:gd name="T34" fmla="*/ 0 h 79"/>
                  <a:gd name="T35" fmla="*/ 58 w 58"/>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8" h="79">
                    <a:moveTo>
                      <a:pt x="16" y="14"/>
                    </a:moveTo>
                    <a:lnTo>
                      <a:pt x="22" y="0"/>
                    </a:lnTo>
                    <a:lnTo>
                      <a:pt x="57" y="32"/>
                    </a:lnTo>
                    <a:lnTo>
                      <a:pt x="51" y="54"/>
                    </a:lnTo>
                    <a:lnTo>
                      <a:pt x="56" y="66"/>
                    </a:lnTo>
                    <a:lnTo>
                      <a:pt x="20" y="78"/>
                    </a:lnTo>
                    <a:lnTo>
                      <a:pt x="0" y="63"/>
                    </a:lnTo>
                    <a:lnTo>
                      <a:pt x="26" y="61"/>
                    </a:lnTo>
                    <a:lnTo>
                      <a:pt x="31" y="44"/>
                    </a:lnTo>
                    <a:lnTo>
                      <a:pt x="16" y="1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79" name="Freeform 1278">
                <a:extLst>
                  <a:ext uri="{FF2B5EF4-FFF2-40B4-BE49-F238E27FC236}">
                    <a16:creationId xmlns:a16="http://schemas.microsoft.com/office/drawing/2014/main" id="{32449EAB-8C86-79FB-2217-50F8D84F6B8E}"/>
                  </a:ext>
                </a:extLst>
              </p:cNvPr>
              <p:cNvSpPr>
                <a:spLocks noChangeAspect="1"/>
              </p:cNvSpPr>
              <p:nvPr/>
            </p:nvSpPr>
            <p:spPr bwMode="gray">
              <a:xfrm>
                <a:off x="4653189" y="3386794"/>
                <a:ext cx="166302" cy="127031"/>
              </a:xfrm>
              <a:custGeom>
                <a:avLst/>
                <a:gdLst>
                  <a:gd name="T0" fmla="*/ 3 w 92"/>
                  <a:gd name="T1" fmla="*/ 13 h 65"/>
                  <a:gd name="T2" fmla="*/ 22 w 92"/>
                  <a:gd name="T3" fmla="*/ 10 h 65"/>
                  <a:gd name="T4" fmla="*/ 36 w 92"/>
                  <a:gd name="T5" fmla="*/ 1 h 65"/>
                  <a:gd name="T6" fmla="*/ 48 w 92"/>
                  <a:gd name="T7" fmla="*/ 0 h 65"/>
                  <a:gd name="T8" fmla="*/ 61 w 92"/>
                  <a:gd name="T9" fmla="*/ 10 h 65"/>
                  <a:gd name="T10" fmla="*/ 91 w 92"/>
                  <a:gd name="T11" fmla="*/ 4 h 65"/>
                  <a:gd name="T12" fmla="*/ 80 w 92"/>
                  <a:gd name="T13" fmla="*/ 29 h 65"/>
                  <a:gd name="T14" fmla="*/ 51 w 92"/>
                  <a:gd name="T15" fmla="*/ 31 h 65"/>
                  <a:gd name="T16" fmla="*/ 61 w 92"/>
                  <a:gd name="T17" fmla="*/ 50 h 65"/>
                  <a:gd name="T18" fmla="*/ 61 w 92"/>
                  <a:gd name="T19" fmla="*/ 64 h 65"/>
                  <a:gd name="T20" fmla="*/ 34 w 92"/>
                  <a:gd name="T21" fmla="*/ 47 h 65"/>
                  <a:gd name="T22" fmla="*/ 11 w 92"/>
                  <a:gd name="T23" fmla="*/ 22 h 65"/>
                  <a:gd name="T24" fmla="*/ 0 w 92"/>
                  <a:gd name="T25" fmla="*/ 24 h 65"/>
                  <a:gd name="T26" fmla="*/ 3 w 92"/>
                  <a:gd name="T27" fmla="*/ 13 h 65"/>
                  <a:gd name="T28" fmla="*/ 3 w 92"/>
                  <a:gd name="T29" fmla="*/ 13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2"/>
                  <a:gd name="T46" fmla="*/ 0 h 65"/>
                  <a:gd name="T47" fmla="*/ 92 w 92"/>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2" h="65">
                    <a:moveTo>
                      <a:pt x="3" y="13"/>
                    </a:moveTo>
                    <a:lnTo>
                      <a:pt x="22" y="10"/>
                    </a:lnTo>
                    <a:lnTo>
                      <a:pt x="36" y="1"/>
                    </a:lnTo>
                    <a:lnTo>
                      <a:pt x="48" y="0"/>
                    </a:lnTo>
                    <a:lnTo>
                      <a:pt x="61" y="10"/>
                    </a:lnTo>
                    <a:lnTo>
                      <a:pt x="91" y="4"/>
                    </a:lnTo>
                    <a:lnTo>
                      <a:pt x="80" y="29"/>
                    </a:lnTo>
                    <a:lnTo>
                      <a:pt x="51" y="31"/>
                    </a:lnTo>
                    <a:lnTo>
                      <a:pt x="61" y="50"/>
                    </a:lnTo>
                    <a:lnTo>
                      <a:pt x="61" y="64"/>
                    </a:lnTo>
                    <a:lnTo>
                      <a:pt x="34" y="47"/>
                    </a:lnTo>
                    <a:lnTo>
                      <a:pt x="11" y="22"/>
                    </a:lnTo>
                    <a:lnTo>
                      <a:pt x="0" y="24"/>
                    </a:lnTo>
                    <a:lnTo>
                      <a:pt x="3" y="1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0" name="Freeform 213">
                <a:extLst>
                  <a:ext uri="{FF2B5EF4-FFF2-40B4-BE49-F238E27FC236}">
                    <a16:creationId xmlns:a16="http://schemas.microsoft.com/office/drawing/2014/main" id="{96C69ADD-B64A-EB0C-7CF8-ABDE9A58F5DD}"/>
                  </a:ext>
                </a:extLst>
              </p:cNvPr>
              <p:cNvSpPr>
                <a:spLocks noChangeAspect="1"/>
              </p:cNvSpPr>
              <p:nvPr/>
            </p:nvSpPr>
            <p:spPr bwMode="gray">
              <a:xfrm>
                <a:off x="4097873" y="3686102"/>
                <a:ext cx="510381" cy="521914"/>
              </a:xfrm>
              <a:custGeom>
                <a:avLst/>
                <a:gdLst>
                  <a:gd name="T0" fmla="*/ 0 w 278"/>
                  <a:gd name="T1" fmla="*/ 141 h 265"/>
                  <a:gd name="T2" fmla="*/ 0 w 278"/>
                  <a:gd name="T3" fmla="*/ 141 h 265"/>
                  <a:gd name="T4" fmla="*/ 1 w 278"/>
                  <a:gd name="T5" fmla="*/ 146 h 265"/>
                  <a:gd name="T6" fmla="*/ 52 w 278"/>
                  <a:gd name="T7" fmla="*/ 179 h 265"/>
                  <a:gd name="T8" fmla="*/ 161 w 278"/>
                  <a:gd name="T9" fmla="*/ 251 h 265"/>
                  <a:gd name="T10" fmla="*/ 162 w 278"/>
                  <a:gd name="T11" fmla="*/ 264 h 265"/>
                  <a:gd name="T12" fmla="*/ 173 w 278"/>
                  <a:gd name="T13" fmla="*/ 262 h 265"/>
                  <a:gd name="T14" fmla="*/ 194 w 278"/>
                  <a:gd name="T15" fmla="*/ 257 h 265"/>
                  <a:gd name="T16" fmla="*/ 277 w 278"/>
                  <a:gd name="T17" fmla="*/ 200 h 265"/>
                  <a:gd name="T18" fmla="*/ 245 w 278"/>
                  <a:gd name="T19" fmla="*/ 162 h 265"/>
                  <a:gd name="T20" fmla="*/ 245 w 278"/>
                  <a:gd name="T21" fmla="*/ 101 h 265"/>
                  <a:gd name="T22" fmla="*/ 241 w 278"/>
                  <a:gd name="T23" fmla="*/ 74 h 265"/>
                  <a:gd name="T24" fmla="*/ 218 w 278"/>
                  <a:gd name="T25" fmla="*/ 46 h 265"/>
                  <a:gd name="T26" fmla="*/ 230 w 278"/>
                  <a:gd name="T27" fmla="*/ 37 h 265"/>
                  <a:gd name="T28" fmla="*/ 236 w 278"/>
                  <a:gd name="T29" fmla="*/ 0 h 265"/>
                  <a:gd name="T30" fmla="*/ 138 w 278"/>
                  <a:gd name="T31" fmla="*/ 6 h 265"/>
                  <a:gd name="T32" fmla="*/ 88 w 278"/>
                  <a:gd name="T33" fmla="*/ 28 h 265"/>
                  <a:gd name="T34" fmla="*/ 100 w 278"/>
                  <a:gd name="T35" fmla="*/ 73 h 265"/>
                  <a:gd name="T36" fmla="*/ 79 w 278"/>
                  <a:gd name="T37" fmla="*/ 74 h 265"/>
                  <a:gd name="T38" fmla="*/ 67 w 278"/>
                  <a:gd name="T39" fmla="*/ 79 h 265"/>
                  <a:gd name="T40" fmla="*/ 69 w 278"/>
                  <a:gd name="T41" fmla="*/ 91 h 265"/>
                  <a:gd name="T42" fmla="*/ 7 w 278"/>
                  <a:gd name="T43" fmla="*/ 118 h 265"/>
                  <a:gd name="T44" fmla="*/ 0 w 278"/>
                  <a:gd name="T45" fmla="*/ 141 h 265"/>
                  <a:gd name="T46" fmla="*/ 0 w 278"/>
                  <a:gd name="T47" fmla="*/ 141 h 2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8"/>
                  <a:gd name="T73" fmla="*/ 0 h 265"/>
                  <a:gd name="T74" fmla="*/ 278 w 278"/>
                  <a:gd name="T75" fmla="*/ 265 h 2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8" h="265">
                    <a:moveTo>
                      <a:pt x="0" y="141"/>
                    </a:moveTo>
                    <a:lnTo>
                      <a:pt x="0" y="141"/>
                    </a:lnTo>
                    <a:lnTo>
                      <a:pt x="1" y="146"/>
                    </a:lnTo>
                    <a:lnTo>
                      <a:pt x="52" y="179"/>
                    </a:lnTo>
                    <a:lnTo>
                      <a:pt x="161" y="251"/>
                    </a:lnTo>
                    <a:lnTo>
                      <a:pt x="162" y="264"/>
                    </a:lnTo>
                    <a:lnTo>
                      <a:pt x="173" y="262"/>
                    </a:lnTo>
                    <a:lnTo>
                      <a:pt x="194" y="257"/>
                    </a:lnTo>
                    <a:lnTo>
                      <a:pt x="277" y="200"/>
                    </a:lnTo>
                    <a:lnTo>
                      <a:pt x="245" y="162"/>
                    </a:lnTo>
                    <a:lnTo>
                      <a:pt x="245" y="101"/>
                    </a:lnTo>
                    <a:lnTo>
                      <a:pt x="241" y="74"/>
                    </a:lnTo>
                    <a:lnTo>
                      <a:pt x="218" y="46"/>
                    </a:lnTo>
                    <a:lnTo>
                      <a:pt x="230" y="37"/>
                    </a:lnTo>
                    <a:lnTo>
                      <a:pt x="236" y="0"/>
                    </a:lnTo>
                    <a:lnTo>
                      <a:pt x="138" y="6"/>
                    </a:lnTo>
                    <a:lnTo>
                      <a:pt x="88" y="28"/>
                    </a:lnTo>
                    <a:lnTo>
                      <a:pt x="100" y="73"/>
                    </a:lnTo>
                    <a:lnTo>
                      <a:pt x="79" y="74"/>
                    </a:lnTo>
                    <a:lnTo>
                      <a:pt x="67" y="79"/>
                    </a:lnTo>
                    <a:lnTo>
                      <a:pt x="69" y="91"/>
                    </a:lnTo>
                    <a:lnTo>
                      <a:pt x="7" y="118"/>
                    </a:lnTo>
                    <a:lnTo>
                      <a:pt x="0" y="14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1" name="Freeform 214">
                <a:extLst>
                  <a:ext uri="{FF2B5EF4-FFF2-40B4-BE49-F238E27FC236}">
                    <a16:creationId xmlns:a16="http://schemas.microsoft.com/office/drawing/2014/main" id="{C5046D84-CA5F-900E-C90A-953E8CDE082E}"/>
                  </a:ext>
                </a:extLst>
              </p:cNvPr>
              <p:cNvSpPr>
                <a:spLocks noChangeAspect="1"/>
              </p:cNvSpPr>
              <p:nvPr/>
            </p:nvSpPr>
            <p:spPr bwMode="gray">
              <a:xfrm>
                <a:off x="5282030" y="3676255"/>
                <a:ext cx="249684" cy="246185"/>
              </a:xfrm>
              <a:custGeom>
                <a:avLst/>
                <a:gdLst>
                  <a:gd name="T0" fmla="*/ 0 w 136"/>
                  <a:gd name="T1" fmla="*/ 60 h 125"/>
                  <a:gd name="T2" fmla="*/ 0 w 136"/>
                  <a:gd name="T3" fmla="*/ 60 h 125"/>
                  <a:gd name="T4" fmla="*/ 6 w 136"/>
                  <a:gd name="T5" fmla="*/ 78 h 125"/>
                  <a:gd name="T6" fmla="*/ 68 w 136"/>
                  <a:gd name="T7" fmla="*/ 105 h 125"/>
                  <a:gd name="T8" fmla="*/ 68 w 136"/>
                  <a:gd name="T9" fmla="*/ 115 h 125"/>
                  <a:gd name="T10" fmla="*/ 83 w 136"/>
                  <a:gd name="T11" fmla="*/ 122 h 125"/>
                  <a:gd name="T12" fmla="*/ 108 w 136"/>
                  <a:gd name="T13" fmla="*/ 124 h 125"/>
                  <a:gd name="T14" fmla="*/ 128 w 136"/>
                  <a:gd name="T15" fmla="*/ 111 h 125"/>
                  <a:gd name="T16" fmla="*/ 135 w 136"/>
                  <a:gd name="T17" fmla="*/ 110 h 125"/>
                  <a:gd name="T18" fmla="*/ 117 w 136"/>
                  <a:gd name="T19" fmla="*/ 75 h 125"/>
                  <a:gd name="T20" fmla="*/ 92 w 136"/>
                  <a:gd name="T21" fmla="*/ 54 h 125"/>
                  <a:gd name="T22" fmla="*/ 104 w 136"/>
                  <a:gd name="T23" fmla="*/ 22 h 125"/>
                  <a:gd name="T24" fmla="*/ 93 w 136"/>
                  <a:gd name="T25" fmla="*/ 18 h 125"/>
                  <a:gd name="T26" fmla="*/ 83 w 136"/>
                  <a:gd name="T27" fmla="*/ 0 h 125"/>
                  <a:gd name="T28" fmla="*/ 53 w 136"/>
                  <a:gd name="T29" fmla="*/ 2 h 125"/>
                  <a:gd name="T30" fmla="*/ 38 w 136"/>
                  <a:gd name="T31" fmla="*/ 13 h 125"/>
                  <a:gd name="T32" fmla="*/ 33 w 136"/>
                  <a:gd name="T33" fmla="*/ 42 h 125"/>
                  <a:gd name="T34" fmla="*/ 0 w 136"/>
                  <a:gd name="T35" fmla="*/ 60 h 125"/>
                  <a:gd name="T36" fmla="*/ 0 w 136"/>
                  <a:gd name="T37" fmla="*/ 60 h 1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125"/>
                  <a:gd name="T59" fmla="*/ 136 w 136"/>
                  <a:gd name="T60" fmla="*/ 125 h 1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125">
                    <a:moveTo>
                      <a:pt x="0" y="60"/>
                    </a:moveTo>
                    <a:lnTo>
                      <a:pt x="0" y="60"/>
                    </a:lnTo>
                    <a:lnTo>
                      <a:pt x="6" y="78"/>
                    </a:lnTo>
                    <a:lnTo>
                      <a:pt x="68" y="105"/>
                    </a:lnTo>
                    <a:lnTo>
                      <a:pt x="68" y="115"/>
                    </a:lnTo>
                    <a:lnTo>
                      <a:pt x="83" y="122"/>
                    </a:lnTo>
                    <a:lnTo>
                      <a:pt x="108" y="124"/>
                    </a:lnTo>
                    <a:lnTo>
                      <a:pt x="128" y="111"/>
                    </a:lnTo>
                    <a:lnTo>
                      <a:pt x="135" y="110"/>
                    </a:lnTo>
                    <a:lnTo>
                      <a:pt x="117" y="75"/>
                    </a:lnTo>
                    <a:lnTo>
                      <a:pt x="92" y="54"/>
                    </a:lnTo>
                    <a:lnTo>
                      <a:pt x="104" y="22"/>
                    </a:lnTo>
                    <a:lnTo>
                      <a:pt x="93" y="18"/>
                    </a:lnTo>
                    <a:lnTo>
                      <a:pt x="83" y="0"/>
                    </a:lnTo>
                    <a:lnTo>
                      <a:pt x="53" y="2"/>
                    </a:lnTo>
                    <a:lnTo>
                      <a:pt x="38" y="13"/>
                    </a:lnTo>
                    <a:lnTo>
                      <a:pt x="33" y="42"/>
                    </a:lnTo>
                    <a:lnTo>
                      <a:pt x="0" y="6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2" name="Freeform 215">
                <a:extLst>
                  <a:ext uri="{FF2B5EF4-FFF2-40B4-BE49-F238E27FC236}">
                    <a16:creationId xmlns:a16="http://schemas.microsoft.com/office/drawing/2014/main" id="{D29C9889-F8B6-DBF7-14FC-5B65A62F9B6E}"/>
                  </a:ext>
                </a:extLst>
              </p:cNvPr>
              <p:cNvSpPr>
                <a:spLocks noChangeAspect="1"/>
              </p:cNvSpPr>
              <p:nvPr/>
            </p:nvSpPr>
            <p:spPr bwMode="gray">
              <a:xfrm>
                <a:off x="5181056" y="3829876"/>
                <a:ext cx="528741" cy="472676"/>
              </a:xfrm>
              <a:custGeom>
                <a:avLst/>
                <a:gdLst>
                  <a:gd name="T0" fmla="*/ 0 w 288"/>
                  <a:gd name="T1" fmla="*/ 62 h 240"/>
                  <a:gd name="T2" fmla="*/ 0 w 288"/>
                  <a:gd name="T3" fmla="*/ 62 h 240"/>
                  <a:gd name="T4" fmla="*/ 4 w 288"/>
                  <a:gd name="T5" fmla="*/ 41 h 240"/>
                  <a:gd name="T6" fmla="*/ 19 w 288"/>
                  <a:gd name="T7" fmla="*/ 46 h 240"/>
                  <a:gd name="T8" fmla="*/ 38 w 288"/>
                  <a:gd name="T9" fmla="*/ 33 h 240"/>
                  <a:gd name="T10" fmla="*/ 46 w 288"/>
                  <a:gd name="T11" fmla="*/ 24 h 240"/>
                  <a:gd name="T12" fmla="*/ 30 w 288"/>
                  <a:gd name="T13" fmla="*/ 10 h 240"/>
                  <a:gd name="T14" fmla="*/ 61 w 288"/>
                  <a:gd name="T15" fmla="*/ 0 h 240"/>
                  <a:gd name="T16" fmla="*/ 123 w 288"/>
                  <a:gd name="T17" fmla="*/ 27 h 240"/>
                  <a:gd name="T18" fmla="*/ 123 w 288"/>
                  <a:gd name="T19" fmla="*/ 37 h 240"/>
                  <a:gd name="T20" fmla="*/ 138 w 288"/>
                  <a:gd name="T21" fmla="*/ 44 h 240"/>
                  <a:gd name="T22" fmla="*/ 151 w 288"/>
                  <a:gd name="T23" fmla="*/ 51 h 240"/>
                  <a:gd name="T24" fmla="*/ 163 w 288"/>
                  <a:gd name="T25" fmla="*/ 46 h 240"/>
                  <a:gd name="T26" fmla="*/ 187 w 288"/>
                  <a:gd name="T27" fmla="*/ 54 h 240"/>
                  <a:gd name="T28" fmla="*/ 220 w 288"/>
                  <a:gd name="T29" fmla="*/ 108 h 240"/>
                  <a:gd name="T30" fmla="*/ 224 w 288"/>
                  <a:gd name="T31" fmla="*/ 112 h 240"/>
                  <a:gd name="T32" fmla="*/ 237 w 288"/>
                  <a:gd name="T33" fmla="*/ 133 h 240"/>
                  <a:gd name="T34" fmla="*/ 280 w 288"/>
                  <a:gd name="T35" fmla="*/ 139 h 240"/>
                  <a:gd name="T36" fmla="*/ 287 w 288"/>
                  <a:gd name="T37" fmla="*/ 149 h 240"/>
                  <a:gd name="T38" fmla="*/ 277 w 288"/>
                  <a:gd name="T39" fmla="*/ 177 h 240"/>
                  <a:gd name="T40" fmla="*/ 237 w 288"/>
                  <a:gd name="T41" fmla="*/ 191 h 240"/>
                  <a:gd name="T42" fmla="*/ 193 w 288"/>
                  <a:gd name="T43" fmla="*/ 200 h 240"/>
                  <a:gd name="T44" fmla="*/ 159 w 288"/>
                  <a:gd name="T45" fmla="*/ 239 h 240"/>
                  <a:gd name="T46" fmla="*/ 159 w 288"/>
                  <a:gd name="T47" fmla="*/ 224 h 240"/>
                  <a:gd name="T48" fmla="*/ 134 w 288"/>
                  <a:gd name="T49" fmla="*/ 214 h 240"/>
                  <a:gd name="T50" fmla="*/ 109 w 288"/>
                  <a:gd name="T51" fmla="*/ 227 h 240"/>
                  <a:gd name="T52" fmla="*/ 84 w 288"/>
                  <a:gd name="T53" fmla="*/ 184 h 240"/>
                  <a:gd name="T54" fmla="*/ 64 w 288"/>
                  <a:gd name="T55" fmla="*/ 167 h 240"/>
                  <a:gd name="T56" fmla="*/ 51 w 288"/>
                  <a:gd name="T57" fmla="*/ 122 h 240"/>
                  <a:gd name="T58" fmla="*/ 0 w 288"/>
                  <a:gd name="T59" fmla="*/ 62 h 240"/>
                  <a:gd name="T60" fmla="*/ 0 w 288"/>
                  <a:gd name="T61" fmla="*/ 62 h 2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8"/>
                  <a:gd name="T94" fmla="*/ 0 h 240"/>
                  <a:gd name="T95" fmla="*/ 288 w 288"/>
                  <a:gd name="T96" fmla="*/ 240 h 2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8" h="240">
                    <a:moveTo>
                      <a:pt x="0" y="62"/>
                    </a:moveTo>
                    <a:lnTo>
                      <a:pt x="0" y="62"/>
                    </a:lnTo>
                    <a:lnTo>
                      <a:pt x="4" y="41"/>
                    </a:lnTo>
                    <a:lnTo>
                      <a:pt x="19" y="46"/>
                    </a:lnTo>
                    <a:lnTo>
                      <a:pt x="38" y="33"/>
                    </a:lnTo>
                    <a:lnTo>
                      <a:pt x="46" y="24"/>
                    </a:lnTo>
                    <a:lnTo>
                      <a:pt x="30" y="10"/>
                    </a:lnTo>
                    <a:lnTo>
                      <a:pt x="61" y="0"/>
                    </a:lnTo>
                    <a:lnTo>
                      <a:pt x="123" y="27"/>
                    </a:lnTo>
                    <a:lnTo>
                      <a:pt x="123" y="37"/>
                    </a:lnTo>
                    <a:lnTo>
                      <a:pt x="138" y="44"/>
                    </a:lnTo>
                    <a:lnTo>
                      <a:pt x="151" y="51"/>
                    </a:lnTo>
                    <a:lnTo>
                      <a:pt x="163" y="46"/>
                    </a:lnTo>
                    <a:lnTo>
                      <a:pt x="187" y="54"/>
                    </a:lnTo>
                    <a:lnTo>
                      <a:pt x="220" y="108"/>
                    </a:lnTo>
                    <a:lnTo>
                      <a:pt x="224" y="112"/>
                    </a:lnTo>
                    <a:lnTo>
                      <a:pt x="237" y="133"/>
                    </a:lnTo>
                    <a:lnTo>
                      <a:pt x="280" y="139"/>
                    </a:lnTo>
                    <a:lnTo>
                      <a:pt x="287" y="149"/>
                    </a:lnTo>
                    <a:lnTo>
                      <a:pt x="277" y="177"/>
                    </a:lnTo>
                    <a:lnTo>
                      <a:pt x="237" y="191"/>
                    </a:lnTo>
                    <a:lnTo>
                      <a:pt x="193" y="200"/>
                    </a:lnTo>
                    <a:lnTo>
                      <a:pt x="159" y="239"/>
                    </a:lnTo>
                    <a:lnTo>
                      <a:pt x="159" y="224"/>
                    </a:lnTo>
                    <a:lnTo>
                      <a:pt x="134" y="214"/>
                    </a:lnTo>
                    <a:lnTo>
                      <a:pt x="109" y="227"/>
                    </a:lnTo>
                    <a:lnTo>
                      <a:pt x="84" y="184"/>
                    </a:lnTo>
                    <a:lnTo>
                      <a:pt x="64" y="167"/>
                    </a:lnTo>
                    <a:lnTo>
                      <a:pt x="51" y="122"/>
                    </a:lnTo>
                    <a:lnTo>
                      <a:pt x="0" y="6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3" name="Freeform 216">
                <a:extLst>
                  <a:ext uri="{FF2B5EF4-FFF2-40B4-BE49-F238E27FC236}">
                    <a16:creationId xmlns:a16="http://schemas.microsoft.com/office/drawing/2014/main" id="{C38E6449-109E-2B0E-A7C1-498D5AA4CF46}"/>
                  </a:ext>
                </a:extLst>
              </p:cNvPr>
              <p:cNvSpPr>
                <a:spLocks noChangeAspect="1"/>
              </p:cNvSpPr>
              <p:nvPr/>
            </p:nvSpPr>
            <p:spPr bwMode="gray">
              <a:xfrm>
                <a:off x="5201251" y="3680195"/>
                <a:ext cx="179919" cy="147712"/>
              </a:xfrm>
              <a:custGeom>
                <a:avLst/>
                <a:gdLst>
                  <a:gd name="T0" fmla="*/ 0 w 98"/>
                  <a:gd name="T1" fmla="*/ 68 h 75"/>
                  <a:gd name="T2" fmla="*/ 0 w 98"/>
                  <a:gd name="T3" fmla="*/ 68 h 75"/>
                  <a:gd name="T4" fmla="*/ 1 w 98"/>
                  <a:gd name="T5" fmla="*/ 61 h 75"/>
                  <a:gd name="T6" fmla="*/ 15 w 98"/>
                  <a:gd name="T7" fmla="*/ 45 h 75"/>
                  <a:gd name="T8" fmla="*/ 8 w 98"/>
                  <a:gd name="T9" fmla="*/ 38 h 75"/>
                  <a:gd name="T10" fmla="*/ 7 w 98"/>
                  <a:gd name="T11" fmla="*/ 19 h 75"/>
                  <a:gd name="T12" fmla="*/ 15 w 98"/>
                  <a:gd name="T13" fmla="*/ 3 h 75"/>
                  <a:gd name="T14" fmla="*/ 97 w 98"/>
                  <a:gd name="T15" fmla="*/ 0 h 75"/>
                  <a:gd name="T16" fmla="*/ 82 w 98"/>
                  <a:gd name="T17" fmla="*/ 11 h 75"/>
                  <a:gd name="T18" fmla="*/ 77 w 98"/>
                  <a:gd name="T19" fmla="*/ 40 h 75"/>
                  <a:gd name="T20" fmla="*/ 44 w 98"/>
                  <a:gd name="T21" fmla="*/ 58 h 75"/>
                  <a:gd name="T22" fmla="*/ 14 w 98"/>
                  <a:gd name="T23" fmla="*/ 74 h 75"/>
                  <a:gd name="T24" fmla="*/ 0 w 98"/>
                  <a:gd name="T25" fmla="*/ 68 h 75"/>
                  <a:gd name="T26" fmla="*/ 0 w 98"/>
                  <a:gd name="T27" fmla="*/ 68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
                  <a:gd name="T43" fmla="*/ 0 h 75"/>
                  <a:gd name="T44" fmla="*/ 98 w 98"/>
                  <a:gd name="T45" fmla="*/ 75 h 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 h="75">
                    <a:moveTo>
                      <a:pt x="0" y="68"/>
                    </a:moveTo>
                    <a:lnTo>
                      <a:pt x="0" y="68"/>
                    </a:lnTo>
                    <a:lnTo>
                      <a:pt x="1" y="61"/>
                    </a:lnTo>
                    <a:lnTo>
                      <a:pt x="15" y="45"/>
                    </a:lnTo>
                    <a:lnTo>
                      <a:pt x="8" y="38"/>
                    </a:lnTo>
                    <a:lnTo>
                      <a:pt x="7" y="19"/>
                    </a:lnTo>
                    <a:lnTo>
                      <a:pt x="15" y="3"/>
                    </a:lnTo>
                    <a:lnTo>
                      <a:pt x="97" y="0"/>
                    </a:lnTo>
                    <a:lnTo>
                      <a:pt x="82" y="11"/>
                    </a:lnTo>
                    <a:lnTo>
                      <a:pt x="77" y="40"/>
                    </a:lnTo>
                    <a:lnTo>
                      <a:pt x="44" y="58"/>
                    </a:lnTo>
                    <a:lnTo>
                      <a:pt x="14" y="74"/>
                    </a:lnTo>
                    <a:lnTo>
                      <a:pt x="0" y="6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4" name="Freeform 217">
                <a:extLst>
                  <a:ext uri="{FF2B5EF4-FFF2-40B4-BE49-F238E27FC236}">
                    <a16:creationId xmlns:a16="http://schemas.microsoft.com/office/drawing/2014/main" id="{F3A5FD6E-B3C0-A1C3-B239-CADABA912F2D}"/>
                  </a:ext>
                </a:extLst>
              </p:cNvPr>
              <p:cNvSpPr>
                <a:spLocks noChangeAspect="1"/>
              </p:cNvSpPr>
              <p:nvPr/>
            </p:nvSpPr>
            <p:spPr bwMode="gray">
              <a:xfrm>
                <a:off x="5592297" y="4007129"/>
                <a:ext cx="132186" cy="98475"/>
              </a:xfrm>
              <a:custGeom>
                <a:avLst/>
                <a:gdLst>
                  <a:gd name="T0" fmla="*/ 0 w 72"/>
                  <a:gd name="T1" fmla="*/ 22 h 50"/>
                  <a:gd name="T2" fmla="*/ 0 w 72"/>
                  <a:gd name="T3" fmla="*/ 22 h 50"/>
                  <a:gd name="T4" fmla="*/ 4 w 72"/>
                  <a:gd name="T5" fmla="*/ 21 h 50"/>
                  <a:gd name="T6" fmla="*/ 10 w 72"/>
                  <a:gd name="T7" fmla="*/ 29 h 50"/>
                  <a:gd name="T8" fmla="*/ 40 w 72"/>
                  <a:gd name="T9" fmla="*/ 28 h 50"/>
                  <a:gd name="T10" fmla="*/ 67 w 72"/>
                  <a:gd name="T11" fmla="*/ 0 h 50"/>
                  <a:gd name="T12" fmla="*/ 71 w 72"/>
                  <a:gd name="T13" fmla="*/ 17 h 50"/>
                  <a:gd name="T14" fmla="*/ 63 w 72"/>
                  <a:gd name="T15" fmla="*/ 18 h 50"/>
                  <a:gd name="T16" fmla="*/ 67 w 72"/>
                  <a:gd name="T17" fmla="*/ 28 h 50"/>
                  <a:gd name="T18" fmla="*/ 56 w 72"/>
                  <a:gd name="T19" fmla="*/ 49 h 50"/>
                  <a:gd name="T20" fmla="*/ 13 w 72"/>
                  <a:gd name="T21" fmla="*/ 43 h 50"/>
                  <a:gd name="T22" fmla="*/ 0 w 72"/>
                  <a:gd name="T23" fmla="*/ 22 h 50"/>
                  <a:gd name="T24" fmla="*/ 0 w 72"/>
                  <a:gd name="T25" fmla="*/ 22 h 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50"/>
                  <a:gd name="T41" fmla="*/ 72 w 72"/>
                  <a:gd name="T42" fmla="*/ 50 h 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50">
                    <a:moveTo>
                      <a:pt x="0" y="22"/>
                    </a:moveTo>
                    <a:lnTo>
                      <a:pt x="0" y="22"/>
                    </a:lnTo>
                    <a:lnTo>
                      <a:pt x="4" y="21"/>
                    </a:lnTo>
                    <a:lnTo>
                      <a:pt x="10" y="29"/>
                    </a:lnTo>
                    <a:lnTo>
                      <a:pt x="40" y="28"/>
                    </a:lnTo>
                    <a:lnTo>
                      <a:pt x="67" y="0"/>
                    </a:lnTo>
                    <a:lnTo>
                      <a:pt x="71" y="17"/>
                    </a:lnTo>
                    <a:lnTo>
                      <a:pt x="63" y="18"/>
                    </a:lnTo>
                    <a:lnTo>
                      <a:pt x="67" y="28"/>
                    </a:lnTo>
                    <a:lnTo>
                      <a:pt x="56" y="49"/>
                    </a:lnTo>
                    <a:lnTo>
                      <a:pt x="13" y="43"/>
                    </a:lnTo>
                    <a:lnTo>
                      <a:pt x="0" y="2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5" name="Freeform 218">
                <a:extLst>
                  <a:ext uri="{FF2B5EF4-FFF2-40B4-BE49-F238E27FC236}">
                    <a16:creationId xmlns:a16="http://schemas.microsoft.com/office/drawing/2014/main" id="{498C5913-77B1-5CBC-417F-2536D5E44997}"/>
                  </a:ext>
                </a:extLst>
              </p:cNvPr>
              <p:cNvSpPr>
                <a:spLocks noChangeAspect="1"/>
              </p:cNvSpPr>
              <p:nvPr/>
            </p:nvSpPr>
            <p:spPr bwMode="gray">
              <a:xfrm>
                <a:off x="5401363" y="4206048"/>
                <a:ext cx="242339" cy="175286"/>
              </a:xfrm>
              <a:custGeom>
                <a:avLst/>
                <a:gdLst>
                  <a:gd name="T0" fmla="*/ 0 w 132"/>
                  <a:gd name="T1" fmla="*/ 88 h 89"/>
                  <a:gd name="T2" fmla="*/ 0 w 132"/>
                  <a:gd name="T3" fmla="*/ 88 h 89"/>
                  <a:gd name="T4" fmla="*/ 35 w 132"/>
                  <a:gd name="T5" fmla="*/ 68 h 89"/>
                  <a:gd name="T6" fmla="*/ 29 w 132"/>
                  <a:gd name="T7" fmla="*/ 59 h 89"/>
                  <a:gd name="T8" fmla="*/ 39 w 132"/>
                  <a:gd name="T9" fmla="*/ 48 h 89"/>
                  <a:gd name="T10" fmla="*/ 73 w 132"/>
                  <a:gd name="T11" fmla="*/ 9 h 89"/>
                  <a:gd name="T12" fmla="*/ 117 w 132"/>
                  <a:gd name="T13" fmla="*/ 0 h 89"/>
                  <a:gd name="T14" fmla="*/ 131 w 132"/>
                  <a:gd name="T15" fmla="*/ 34 h 89"/>
                  <a:gd name="T16" fmla="*/ 120 w 132"/>
                  <a:gd name="T17" fmla="*/ 48 h 89"/>
                  <a:gd name="T18" fmla="*/ 70 w 132"/>
                  <a:gd name="T19" fmla="*/ 71 h 89"/>
                  <a:gd name="T20" fmla="*/ 0 w 132"/>
                  <a:gd name="T21" fmla="*/ 88 h 89"/>
                  <a:gd name="T22" fmla="*/ 0 w 132"/>
                  <a:gd name="T23" fmla="*/ 88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
                  <a:gd name="T37" fmla="*/ 0 h 89"/>
                  <a:gd name="T38" fmla="*/ 132 w 132"/>
                  <a:gd name="T39" fmla="*/ 89 h 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 h="89">
                    <a:moveTo>
                      <a:pt x="0" y="88"/>
                    </a:moveTo>
                    <a:lnTo>
                      <a:pt x="0" y="88"/>
                    </a:lnTo>
                    <a:lnTo>
                      <a:pt x="35" y="68"/>
                    </a:lnTo>
                    <a:lnTo>
                      <a:pt x="29" y="59"/>
                    </a:lnTo>
                    <a:lnTo>
                      <a:pt x="39" y="48"/>
                    </a:lnTo>
                    <a:lnTo>
                      <a:pt x="73" y="9"/>
                    </a:lnTo>
                    <a:lnTo>
                      <a:pt x="117" y="0"/>
                    </a:lnTo>
                    <a:lnTo>
                      <a:pt x="131" y="34"/>
                    </a:lnTo>
                    <a:lnTo>
                      <a:pt x="120" y="48"/>
                    </a:lnTo>
                    <a:lnTo>
                      <a:pt x="70" y="71"/>
                    </a:lnTo>
                    <a:lnTo>
                      <a:pt x="0" y="8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6" name="Freeform 219">
                <a:extLst>
                  <a:ext uri="{FF2B5EF4-FFF2-40B4-BE49-F238E27FC236}">
                    <a16:creationId xmlns:a16="http://schemas.microsoft.com/office/drawing/2014/main" id="{4C21D1D0-C674-9C06-1D48-63AA3319DACE}"/>
                  </a:ext>
                </a:extLst>
              </p:cNvPr>
              <p:cNvSpPr>
                <a:spLocks noChangeAspect="1"/>
              </p:cNvSpPr>
              <p:nvPr/>
            </p:nvSpPr>
            <p:spPr bwMode="gray">
              <a:xfrm>
                <a:off x="5381168" y="4251347"/>
                <a:ext cx="93631" cy="129986"/>
              </a:xfrm>
              <a:custGeom>
                <a:avLst/>
                <a:gdLst>
                  <a:gd name="T0" fmla="*/ 0 w 51"/>
                  <a:gd name="T1" fmla="*/ 13 h 66"/>
                  <a:gd name="T2" fmla="*/ 0 w 51"/>
                  <a:gd name="T3" fmla="*/ 13 h 66"/>
                  <a:gd name="T4" fmla="*/ 11 w 51"/>
                  <a:gd name="T5" fmla="*/ 65 h 66"/>
                  <a:gd name="T6" fmla="*/ 46 w 51"/>
                  <a:gd name="T7" fmla="*/ 45 h 66"/>
                  <a:gd name="T8" fmla="*/ 40 w 51"/>
                  <a:gd name="T9" fmla="*/ 36 h 66"/>
                  <a:gd name="T10" fmla="*/ 50 w 51"/>
                  <a:gd name="T11" fmla="*/ 25 h 66"/>
                  <a:gd name="T12" fmla="*/ 50 w 51"/>
                  <a:gd name="T13" fmla="*/ 10 h 66"/>
                  <a:gd name="T14" fmla="*/ 25 w 51"/>
                  <a:gd name="T15" fmla="*/ 0 h 66"/>
                  <a:gd name="T16" fmla="*/ 0 w 51"/>
                  <a:gd name="T17" fmla="*/ 13 h 66"/>
                  <a:gd name="T18" fmla="*/ 0 w 51"/>
                  <a:gd name="T19" fmla="*/ 13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
                  <a:gd name="T31" fmla="*/ 0 h 66"/>
                  <a:gd name="T32" fmla="*/ 51 w 51"/>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 h="66">
                    <a:moveTo>
                      <a:pt x="0" y="13"/>
                    </a:moveTo>
                    <a:lnTo>
                      <a:pt x="0" y="13"/>
                    </a:lnTo>
                    <a:lnTo>
                      <a:pt x="11" y="65"/>
                    </a:lnTo>
                    <a:lnTo>
                      <a:pt x="46" y="45"/>
                    </a:lnTo>
                    <a:lnTo>
                      <a:pt x="40" y="36"/>
                    </a:lnTo>
                    <a:lnTo>
                      <a:pt x="50" y="25"/>
                    </a:lnTo>
                    <a:lnTo>
                      <a:pt x="50" y="10"/>
                    </a:lnTo>
                    <a:lnTo>
                      <a:pt x="25" y="0"/>
                    </a:lnTo>
                    <a:lnTo>
                      <a:pt x="0" y="1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7" name="Freeform 220">
                <a:extLst>
                  <a:ext uri="{FF2B5EF4-FFF2-40B4-BE49-F238E27FC236}">
                    <a16:creationId xmlns:a16="http://schemas.microsoft.com/office/drawing/2014/main" id="{4700CA96-98D6-CD6D-82B5-D9C822A15680}"/>
                  </a:ext>
                </a:extLst>
              </p:cNvPr>
              <p:cNvSpPr>
                <a:spLocks noChangeAspect="1"/>
              </p:cNvSpPr>
              <p:nvPr/>
            </p:nvSpPr>
            <p:spPr bwMode="gray">
              <a:xfrm>
                <a:off x="4602746" y="4871735"/>
                <a:ext cx="319447" cy="334813"/>
              </a:xfrm>
              <a:custGeom>
                <a:avLst/>
                <a:gdLst>
                  <a:gd name="T0" fmla="*/ 0 w 174"/>
                  <a:gd name="T1" fmla="*/ 159 h 170"/>
                  <a:gd name="T2" fmla="*/ 0 w 174"/>
                  <a:gd name="T3" fmla="*/ 159 h 170"/>
                  <a:gd name="T4" fmla="*/ 23 w 174"/>
                  <a:gd name="T5" fmla="*/ 153 h 170"/>
                  <a:gd name="T6" fmla="*/ 134 w 174"/>
                  <a:gd name="T7" fmla="*/ 169 h 170"/>
                  <a:gd name="T8" fmla="*/ 159 w 174"/>
                  <a:gd name="T9" fmla="*/ 162 h 170"/>
                  <a:gd name="T10" fmla="*/ 142 w 174"/>
                  <a:gd name="T11" fmla="*/ 149 h 170"/>
                  <a:gd name="T12" fmla="*/ 142 w 174"/>
                  <a:gd name="T13" fmla="*/ 98 h 170"/>
                  <a:gd name="T14" fmla="*/ 173 w 174"/>
                  <a:gd name="T15" fmla="*/ 98 h 170"/>
                  <a:gd name="T16" fmla="*/ 170 w 174"/>
                  <a:gd name="T17" fmla="*/ 70 h 170"/>
                  <a:gd name="T18" fmla="*/ 142 w 174"/>
                  <a:gd name="T19" fmla="*/ 73 h 170"/>
                  <a:gd name="T20" fmla="*/ 139 w 174"/>
                  <a:gd name="T21" fmla="*/ 24 h 170"/>
                  <a:gd name="T22" fmla="*/ 127 w 174"/>
                  <a:gd name="T23" fmla="*/ 15 h 170"/>
                  <a:gd name="T24" fmla="*/ 109 w 174"/>
                  <a:gd name="T25" fmla="*/ 16 h 170"/>
                  <a:gd name="T26" fmla="*/ 105 w 174"/>
                  <a:gd name="T27" fmla="*/ 30 h 170"/>
                  <a:gd name="T28" fmla="*/ 86 w 174"/>
                  <a:gd name="T29" fmla="*/ 32 h 170"/>
                  <a:gd name="T30" fmla="*/ 63 w 174"/>
                  <a:gd name="T31" fmla="*/ 0 h 170"/>
                  <a:gd name="T32" fmla="*/ 11 w 174"/>
                  <a:gd name="T33" fmla="*/ 7 h 170"/>
                  <a:gd name="T34" fmla="*/ 30 w 174"/>
                  <a:gd name="T35" fmla="*/ 71 h 170"/>
                  <a:gd name="T36" fmla="*/ 0 w 174"/>
                  <a:gd name="T37" fmla="*/ 159 h 170"/>
                  <a:gd name="T38" fmla="*/ 0 w 174"/>
                  <a:gd name="T39" fmla="*/ 159 h 1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4"/>
                  <a:gd name="T61" fmla="*/ 0 h 170"/>
                  <a:gd name="T62" fmla="*/ 174 w 174"/>
                  <a:gd name="T63" fmla="*/ 170 h 1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4" h="170">
                    <a:moveTo>
                      <a:pt x="0" y="159"/>
                    </a:moveTo>
                    <a:lnTo>
                      <a:pt x="0" y="159"/>
                    </a:lnTo>
                    <a:lnTo>
                      <a:pt x="23" y="153"/>
                    </a:lnTo>
                    <a:lnTo>
                      <a:pt x="134" y="169"/>
                    </a:lnTo>
                    <a:lnTo>
                      <a:pt x="159" y="162"/>
                    </a:lnTo>
                    <a:lnTo>
                      <a:pt x="142" y="149"/>
                    </a:lnTo>
                    <a:lnTo>
                      <a:pt x="142" y="98"/>
                    </a:lnTo>
                    <a:lnTo>
                      <a:pt x="173" y="98"/>
                    </a:lnTo>
                    <a:lnTo>
                      <a:pt x="170" y="70"/>
                    </a:lnTo>
                    <a:lnTo>
                      <a:pt x="142" y="73"/>
                    </a:lnTo>
                    <a:lnTo>
                      <a:pt x="139" y="24"/>
                    </a:lnTo>
                    <a:lnTo>
                      <a:pt x="127" y="15"/>
                    </a:lnTo>
                    <a:lnTo>
                      <a:pt x="109" y="16"/>
                    </a:lnTo>
                    <a:lnTo>
                      <a:pt x="105" y="30"/>
                    </a:lnTo>
                    <a:lnTo>
                      <a:pt x="86" y="32"/>
                    </a:lnTo>
                    <a:lnTo>
                      <a:pt x="63" y="0"/>
                    </a:lnTo>
                    <a:lnTo>
                      <a:pt x="11" y="7"/>
                    </a:lnTo>
                    <a:lnTo>
                      <a:pt x="30" y="71"/>
                    </a:lnTo>
                    <a:lnTo>
                      <a:pt x="0" y="15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8" name="Freeform 221">
                <a:extLst>
                  <a:ext uri="{FF2B5EF4-FFF2-40B4-BE49-F238E27FC236}">
                    <a16:creationId xmlns:a16="http://schemas.microsoft.com/office/drawing/2014/main" id="{AD122A0C-9D8E-FB01-8B92-B9A9F9DBAE4D}"/>
                  </a:ext>
                </a:extLst>
              </p:cNvPr>
              <p:cNvSpPr>
                <a:spLocks noChangeAspect="1"/>
              </p:cNvSpPr>
              <p:nvPr/>
            </p:nvSpPr>
            <p:spPr bwMode="gray">
              <a:xfrm>
                <a:off x="4611926" y="4844163"/>
                <a:ext cx="27538" cy="29542"/>
              </a:xfrm>
              <a:custGeom>
                <a:avLst/>
                <a:gdLst>
                  <a:gd name="T0" fmla="*/ 0 w 15"/>
                  <a:gd name="T1" fmla="*/ 4 h 15"/>
                  <a:gd name="T2" fmla="*/ 0 w 15"/>
                  <a:gd name="T3" fmla="*/ 4 h 15"/>
                  <a:gd name="T4" fmla="*/ 5 w 15"/>
                  <a:gd name="T5" fmla="*/ 14 h 15"/>
                  <a:gd name="T6" fmla="*/ 14 w 15"/>
                  <a:gd name="T7" fmla="*/ 0 h 15"/>
                  <a:gd name="T8" fmla="*/ 0 w 15"/>
                  <a:gd name="T9" fmla="*/ 4 h 15"/>
                  <a:gd name="T10" fmla="*/ 0 w 15"/>
                  <a:gd name="T11" fmla="*/ 4 h 15"/>
                  <a:gd name="T12" fmla="*/ 0 60000 65536"/>
                  <a:gd name="T13" fmla="*/ 0 60000 65536"/>
                  <a:gd name="T14" fmla="*/ 0 60000 65536"/>
                  <a:gd name="T15" fmla="*/ 0 60000 65536"/>
                  <a:gd name="T16" fmla="*/ 0 60000 65536"/>
                  <a:gd name="T17" fmla="*/ 0 60000 65536"/>
                  <a:gd name="T18" fmla="*/ 0 w 15"/>
                  <a:gd name="T19" fmla="*/ 0 h 15"/>
                  <a:gd name="T20" fmla="*/ 15 w 15"/>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5" h="15">
                    <a:moveTo>
                      <a:pt x="0" y="4"/>
                    </a:moveTo>
                    <a:lnTo>
                      <a:pt x="0" y="4"/>
                    </a:lnTo>
                    <a:lnTo>
                      <a:pt x="5" y="14"/>
                    </a:lnTo>
                    <a:lnTo>
                      <a:pt x="14" y="0"/>
                    </a:lnTo>
                    <a:lnTo>
                      <a:pt x="0" y="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89" name="Freeform 222">
                <a:extLst>
                  <a:ext uri="{FF2B5EF4-FFF2-40B4-BE49-F238E27FC236}">
                    <a16:creationId xmlns:a16="http://schemas.microsoft.com/office/drawing/2014/main" id="{247E37D9-9995-81E6-72BB-38D4CC5CCDE9}"/>
                  </a:ext>
                </a:extLst>
              </p:cNvPr>
              <p:cNvSpPr>
                <a:spLocks noChangeAspect="1"/>
              </p:cNvSpPr>
              <p:nvPr/>
            </p:nvSpPr>
            <p:spPr bwMode="gray">
              <a:xfrm>
                <a:off x="4812038" y="5196701"/>
                <a:ext cx="234996" cy="252095"/>
              </a:xfrm>
              <a:custGeom>
                <a:avLst/>
                <a:gdLst>
                  <a:gd name="T0" fmla="*/ 0 w 128"/>
                  <a:gd name="T1" fmla="*/ 98 h 128"/>
                  <a:gd name="T2" fmla="*/ 0 w 128"/>
                  <a:gd name="T3" fmla="*/ 98 h 128"/>
                  <a:gd name="T4" fmla="*/ 0 w 128"/>
                  <a:gd name="T5" fmla="*/ 59 h 128"/>
                  <a:gd name="T6" fmla="*/ 14 w 128"/>
                  <a:gd name="T7" fmla="*/ 59 h 128"/>
                  <a:gd name="T8" fmla="*/ 14 w 128"/>
                  <a:gd name="T9" fmla="*/ 10 h 128"/>
                  <a:gd name="T10" fmla="*/ 40 w 128"/>
                  <a:gd name="T11" fmla="*/ 4 h 128"/>
                  <a:gd name="T12" fmla="*/ 48 w 128"/>
                  <a:gd name="T13" fmla="*/ 13 h 128"/>
                  <a:gd name="T14" fmla="*/ 71 w 128"/>
                  <a:gd name="T15" fmla="*/ 0 h 128"/>
                  <a:gd name="T16" fmla="*/ 109 w 128"/>
                  <a:gd name="T17" fmla="*/ 53 h 128"/>
                  <a:gd name="T18" fmla="*/ 127 w 128"/>
                  <a:gd name="T19" fmla="*/ 62 h 128"/>
                  <a:gd name="T20" fmla="*/ 76 w 128"/>
                  <a:gd name="T21" fmla="*/ 109 h 128"/>
                  <a:gd name="T22" fmla="*/ 46 w 128"/>
                  <a:gd name="T23" fmla="*/ 109 h 128"/>
                  <a:gd name="T24" fmla="*/ 30 w 128"/>
                  <a:gd name="T25" fmla="*/ 126 h 128"/>
                  <a:gd name="T26" fmla="*/ 11 w 128"/>
                  <a:gd name="T27" fmla="*/ 127 h 128"/>
                  <a:gd name="T28" fmla="*/ 11 w 128"/>
                  <a:gd name="T29" fmla="*/ 112 h 128"/>
                  <a:gd name="T30" fmla="*/ 0 w 128"/>
                  <a:gd name="T31" fmla="*/ 98 h 128"/>
                  <a:gd name="T32" fmla="*/ 0 w 128"/>
                  <a:gd name="T33" fmla="*/ 98 h 1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8"/>
                  <a:gd name="T52" fmla="*/ 0 h 128"/>
                  <a:gd name="T53" fmla="*/ 128 w 128"/>
                  <a:gd name="T54" fmla="*/ 128 h 1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8" h="128">
                    <a:moveTo>
                      <a:pt x="0" y="98"/>
                    </a:moveTo>
                    <a:lnTo>
                      <a:pt x="0" y="98"/>
                    </a:lnTo>
                    <a:lnTo>
                      <a:pt x="0" y="59"/>
                    </a:lnTo>
                    <a:lnTo>
                      <a:pt x="14" y="59"/>
                    </a:lnTo>
                    <a:lnTo>
                      <a:pt x="14" y="10"/>
                    </a:lnTo>
                    <a:lnTo>
                      <a:pt x="40" y="4"/>
                    </a:lnTo>
                    <a:lnTo>
                      <a:pt x="48" y="13"/>
                    </a:lnTo>
                    <a:lnTo>
                      <a:pt x="71" y="0"/>
                    </a:lnTo>
                    <a:lnTo>
                      <a:pt x="109" y="53"/>
                    </a:lnTo>
                    <a:lnTo>
                      <a:pt x="127" y="62"/>
                    </a:lnTo>
                    <a:lnTo>
                      <a:pt x="76" y="109"/>
                    </a:lnTo>
                    <a:lnTo>
                      <a:pt x="46" y="109"/>
                    </a:lnTo>
                    <a:lnTo>
                      <a:pt x="30" y="126"/>
                    </a:lnTo>
                    <a:lnTo>
                      <a:pt x="11" y="127"/>
                    </a:lnTo>
                    <a:lnTo>
                      <a:pt x="11" y="112"/>
                    </a:lnTo>
                    <a:lnTo>
                      <a:pt x="0" y="9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0" name="Freeform 223">
                <a:extLst>
                  <a:ext uri="{FF2B5EF4-FFF2-40B4-BE49-F238E27FC236}">
                    <a16:creationId xmlns:a16="http://schemas.microsoft.com/office/drawing/2014/main" id="{72D8D4A8-B3F8-7D4B-6DD8-F2D212B7AC36}"/>
                  </a:ext>
                </a:extLst>
              </p:cNvPr>
              <p:cNvSpPr>
                <a:spLocks noChangeAspect="1"/>
              </p:cNvSpPr>
              <p:nvPr/>
            </p:nvSpPr>
            <p:spPr bwMode="gray">
              <a:xfrm>
                <a:off x="5041527" y="4781138"/>
                <a:ext cx="45899" cy="55146"/>
              </a:xfrm>
              <a:custGeom>
                <a:avLst/>
                <a:gdLst>
                  <a:gd name="T0" fmla="*/ 0 w 25"/>
                  <a:gd name="T1" fmla="*/ 4 h 28"/>
                  <a:gd name="T2" fmla="*/ 0 w 25"/>
                  <a:gd name="T3" fmla="*/ 4 h 28"/>
                  <a:gd name="T4" fmla="*/ 3 w 25"/>
                  <a:gd name="T5" fmla="*/ 14 h 28"/>
                  <a:gd name="T6" fmla="*/ 9 w 25"/>
                  <a:gd name="T7" fmla="*/ 27 h 28"/>
                  <a:gd name="T8" fmla="*/ 24 w 25"/>
                  <a:gd name="T9" fmla="*/ 11 h 28"/>
                  <a:gd name="T10" fmla="*/ 23 w 25"/>
                  <a:gd name="T11" fmla="*/ 0 h 28"/>
                  <a:gd name="T12" fmla="*/ 0 w 25"/>
                  <a:gd name="T13" fmla="*/ 4 h 28"/>
                  <a:gd name="T14" fmla="*/ 0 w 25"/>
                  <a:gd name="T15" fmla="*/ 4 h 28"/>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28"/>
                  <a:gd name="T26" fmla="*/ 25 w 25"/>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28">
                    <a:moveTo>
                      <a:pt x="0" y="4"/>
                    </a:moveTo>
                    <a:lnTo>
                      <a:pt x="0" y="4"/>
                    </a:lnTo>
                    <a:lnTo>
                      <a:pt x="3" y="14"/>
                    </a:lnTo>
                    <a:lnTo>
                      <a:pt x="9" y="27"/>
                    </a:lnTo>
                    <a:lnTo>
                      <a:pt x="24" y="11"/>
                    </a:lnTo>
                    <a:lnTo>
                      <a:pt x="23" y="0"/>
                    </a:lnTo>
                    <a:lnTo>
                      <a:pt x="0" y="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1" name="Freeform 224">
                <a:extLst>
                  <a:ext uri="{FF2B5EF4-FFF2-40B4-BE49-F238E27FC236}">
                    <a16:creationId xmlns:a16="http://schemas.microsoft.com/office/drawing/2014/main" id="{665C84A4-0DBA-9B88-0F80-35CCCC3E93F4}"/>
                  </a:ext>
                </a:extLst>
              </p:cNvPr>
              <p:cNvSpPr>
                <a:spLocks noChangeAspect="1"/>
              </p:cNvSpPr>
              <p:nvPr/>
            </p:nvSpPr>
            <p:spPr bwMode="gray">
              <a:xfrm>
                <a:off x="4523801" y="4377393"/>
                <a:ext cx="194605" cy="301332"/>
              </a:xfrm>
              <a:custGeom>
                <a:avLst/>
                <a:gdLst>
                  <a:gd name="T0" fmla="*/ 0 w 106"/>
                  <a:gd name="T1" fmla="*/ 109 h 153"/>
                  <a:gd name="T2" fmla="*/ 0 w 106"/>
                  <a:gd name="T3" fmla="*/ 109 h 153"/>
                  <a:gd name="T4" fmla="*/ 14 w 106"/>
                  <a:gd name="T5" fmla="*/ 80 h 153"/>
                  <a:gd name="T6" fmla="*/ 40 w 106"/>
                  <a:gd name="T7" fmla="*/ 84 h 153"/>
                  <a:gd name="T8" fmla="*/ 68 w 106"/>
                  <a:gd name="T9" fmla="*/ 25 h 153"/>
                  <a:gd name="T10" fmla="*/ 82 w 106"/>
                  <a:gd name="T11" fmla="*/ 14 h 153"/>
                  <a:gd name="T12" fmla="*/ 77 w 106"/>
                  <a:gd name="T13" fmla="*/ 2 h 153"/>
                  <a:gd name="T14" fmla="*/ 84 w 106"/>
                  <a:gd name="T15" fmla="*/ 0 h 153"/>
                  <a:gd name="T16" fmla="*/ 94 w 106"/>
                  <a:gd name="T17" fmla="*/ 37 h 153"/>
                  <a:gd name="T18" fmla="*/ 77 w 106"/>
                  <a:gd name="T19" fmla="*/ 44 h 153"/>
                  <a:gd name="T20" fmla="*/ 96 w 106"/>
                  <a:gd name="T21" fmla="*/ 73 h 153"/>
                  <a:gd name="T22" fmla="*/ 84 w 106"/>
                  <a:gd name="T23" fmla="*/ 107 h 153"/>
                  <a:gd name="T24" fmla="*/ 105 w 106"/>
                  <a:gd name="T25" fmla="*/ 134 h 153"/>
                  <a:gd name="T26" fmla="*/ 103 w 106"/>
                  <a:gd name="T27" fmla="*/ 152 h 153"/>
                  <a:gd name="T28" fmla="*/ 67 w 106"/>
                  <a:gd name="T29" fmla="*/ 144 h 153"/>
                  <a:gd name="T30" fmla="*/ 39 w 106"/>
                  <a:gd name="T31" fmla="*/ 143 h 153"/>
                  <a:gd name="T32" fmla="*/ 17 w 106"/>
                  <a:gd name="T33" fmla="*/ 144 h 153"/>
                  <a:gd name="T34" fmla="*/ 16 w 106"/>
                  <a:gd name="T35" fmla="*/ 119 h 153"/>
                  <a:gd name="T36" fmla="*/ 0 w 106"/>
                  <a:gd name="T37" fmla="*/ 109 h 153"/>
                  <a:gd name="T38" fmla="*/ 0 w 106"/>
                  <a:gd name="T39" fmla="*/ 109 h 15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6"/>
                  <a:gd name="T61" fmla="*/ 0 h 153"/>
                  <a:gd name="T62" fmla="*/ 106 w 106"/>
                  <a:gd name="T63" fmla="*/ 153 h 15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6" h="153">
                    <a:moveTo>
                      <a:pt x="0" y="109"/>
                    </a:moveTo>
                    <a:lnTo>
                      <a:pt x="0" y="109"/>
                    </a:lnTo>
                    <a:lnTo>
                      <a:pt x="14" y="80"/>
                    </a:lnTo>
                    <a:lnTo>
                      <a:pt x="40" y="84"/>
                    </a:lnTo>
                    <a:lnTo>
                      <a:pt x="68" y="25"/>
                    </a:lnTo>
                    <a:lnTo>
                      <a:pt x="82" y="14"/>
                    </a:lnTo>
                    <a:lnTo>
                      <a:pt x="77" y="2"/>
                    </a:lnTo>
                    <a:lnTo>
                      <a:pt x="84" y="0"/>
                    </a:lnTo>
                    <a:lnTo>
                      <a:pt x="94" y="37"/>
                    </a:lnTo>
                    <a:lnTo>
                      <a:pt x="77" y="44"/>
                    </a:lnTo>
                    <a:lnTo>
                      <a:pt x="96" y="73"/>
                    </a:lnTo>
                    <a:lnTo>
                      <a:pt x="84" y="107"/>
                    </a:lnTo>
                    <a:lnTo>
                      <a:pt x="105" y="134"/>
                    </a:lnTo>
                    <a:lnTo>
                      <a:pt x="103" y="152"/>
                    </a:lnTo>
                    <a:lnTo>
                      <a:pt x="67" y="144"/>
                    </a:lnTo>
                    <a:lnTo>
                      <a:pt x="39" y="143"/>
                    </a:lnTo>
                    <a:lnTo>
                      <a:pt x="17" y="144"/>
                    </a:lnTo>
                    <a:lnTo>
                      <a:pt x="16" y="119"/>
                    </a:lnTo>
                    <a:lnTo>
                      <a:pt x="0" y="10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2" name="Freeform 225">
                <a:extLst>
                  <a:ext uri="{FF2B5EF4-FFF2-40B4-BE49-F238E27FC236}">
                    <a16:creationId xmlns:a16="http://schemas.microsoft.com/office/drawing/2014/main" id="{A08DA7C3-194F-7B9A-1D4A-CE9E206AB059}"/>
                  </a:ext>
                </a:extLst>
              </p:cNvPr>
              <p:cNvSpPr>
                <a:spLocks noChangeAspect="1"/>
              </p:cNvSpPr>
              <p:nvPr/>
            </p:nvSpPr>
            <p:spPr bwMode="gray">
              <a:xfrm>
                <a:off x="4678018" y="4424662"/>
                <a:ext cx="326791" cy="218614"/>
              </a:xfrm>
              <a:custGeom>
                <a:avLst/>
                <a:gdLst>
                  <a:gd name="T0" fmla="*/ 0 w 178"/>
                  <a:gd name="T1" fmla="*/ 83 h 111"/>
                  <a:gd name="T2" fmla="*/ 0 w 178"/>
                  <a:gd name="T3" fmla="*/ 83 h 111"/>
                  <a:gd name="T4" fmla="*/ 12 w 178"/>
                  <a:gd name="T5" fmla="*/ 49 h 111"/>
                  <a:gd name="T6" fmla="*/ 56 w 178"/>
                  <a:gd name="T7" fmla="*/ 40 h 111"/>
                  <a:gd name="T8" fmla="*/ 61 w 178"/>
                  <a:gd name="T9" fmla="*/ 29 h 111"/>
                  <a:gd name="T10" fmla="*/ 81 w 178"/>
                  <a:gd name="T11" fmla="*/ 25 h 111"/>
                  <a:gd name="T12" fmla="*/ 111 w 178"/>
                  <a:gd name="T13" fmla="*/ 0 h 111"/>
                  <a:gd name="T14" fmla="*/ 121 w 178"/>
                  <a:gd name="T15" fmla="*/ 29 h 111"/>
                  <a:gd name="T16" fmla="*/ 144 w 178"/>
                  <a:gd name="T17" fmla="*/ 40 h 111"/>
                  <a:gd name="T18" fmla="*/ 177 w 178"/>
                  <a:gd name="T19" fmla="*/ 80 h 111"/>
                  <a:gd name="T20" fmla="*/ 95 w 178"/>
                  <a:gd name="T21" fmla="*/ 91 h 111"/>
                  <a:gd name="T22" fmla="*/ 68 w 178"/>
                  <a:gd name="T23" fmla="*/ 80 h 111"/>
                  <a:gd name="T24" fmla="*/ 56 w 178"/>
                  <a:gd name="T25" fmla="*/ 99 h 111"/>
                  <a:gd name="T26" fmla="*/ 33 w 178"/>
                  <a:gd name="T27" fmla="*/ 99 h 111"/>
                  <a:gd name="T28" fmla="*/ 21 w 178"/>
                  <a:gd name="T29" fmla="*/ 110 h 111"/>
                  <a:gd name="T30" fmla="*/ 0 w 178"/>
                  <a:gd name="T31" fmla="*/ 83 h 111"/>
                  <a:gd name="T32" fmla="*/ 0 w 178"/>
                  <a:gd name="T33" fmla="*/ 83 h 1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8"/>
                  <a:gd name="T52" fmla="*/ 0 h 111"/>
                  <a:gd name="T53" fmla="*/ 178 w 178"/>
                  <a:gd name="T54" fmla="*/ 111 h 1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8" h="111">
                    <a:moveTo>
                      <a:pt x="0" y="83"/>
                    </a:moveTo>
                    <a:lnTo>
                      <a:pt x="0" y="83"/>
                    </a:lnTo>
                    <a:lnTo>
                      <a:pt x="12" y="49"/>
                    </a:lnTo>
                    <a:lnTo>
                      <a:pt x="56" y="40"/>
                    </a:lnTo>
                    <a:lnTo>
                      <a:pt x="61" y="29"/>
                    </a:lnTo>
                    <a:lnTo>
                      <a:pt x="81" y="25"/>
                    </a:lnTo>
                    <a:lnTo>
                      <a:pt x="111" y="0"/>
                    </a:lnTo>
                    <a:lnTo>
                      <a:pt x="121" y="29"/>
                    </a:lnTo>
                    <a:lnTo>
                      <a:pt x="144" y="40"/>
                    </a:lnTo>
                    <a:lnTo>
                      <a:pt x="177" y="80"/>
                    </a:lnTo>
                    <a:lnTo>
                      <a:pt x="95" y="91"/>
                    </a:lnTo>
                    <a:lnTo>
                      <a:pt x="68" y="80"/>
                    </a:lnTo>
                    <a:lnTo>
                      <a:pt x="56" y="99"/>
                    </a:lnTo>
                    <a:lnTo>
                      <a:pt x="33" y="99"/>
                    </a:lnTo>
                    <a:lnTo>
                      <a:pt x="21" y="110"/>
                    </a:lnTo>
                    <a:lnTo>
                      <a:pt x="0" y="8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3" name="Freeform 226">
                <a:extLst>
                  <a:ext uri="{FF2B5EF4-FFF2-40B4-BE49-F238E27FC236}">
                    <a16:creationId xmlns:a16="http://schemas.microsoft.com/office/drawing/2014/main" id="{AD1CDF28-6562-CDD3-F9C7-8ADDF474FCE0}"/>
                  </a:ext>
                </a:extLst>
              </p:cNvPr>
              <p:cNvSpPr>
                <a:spLocks noChangeAspect="1"/>
              </p:cNvSpPr>
              <p:nvPr/>
            </p:nvSpPr>
            <p:spPr bwMode="gray">
              <a:xfrm>
                <a:off x="4648644" y="4081969"/>
                <a:ext cx="269877" cy="441166"/>
              </a:xfrm>
              <a:custGeom>
                <a:avLst/>
                <a:gdLst>
                  <a:gd name="T0" fmla="*/ 0 w 147"/>
                  <a:gd name="T1" fmla="*/ 128 h 224"/>
                  <a:gd name="T2" fmla="*/ 0 w 147"/>
                  <a:gd name="T3" fmla="*/ 128 h 224"/>
                  <a:gd name="T4" fmla="*/ 21 w 147"/>
                  <a:gd name="T5" fmla="*/ 139 h 224"/>
                  <a:gd name="T6" fmla="*/ 16 w 147"/>
                  <a:gd name="T7" fmla="*/ 150 h 224"/>
                  <a:gd name="T8" fmla="*/ 26 w 147"/>
                  <a:gd name="T9" fmla="*/ 187 h 224"/>
                  <a:gd name="T10" fmla="*/ 9 w 147"/>
                  <a:gd name="T11" fmla="*/ 194 h 224"/>
                  <a:gd name="T12" fmla="*/ 28 w 147"/>
                  <a:gd name="T13" fmla="*/ 223 h 224"/>
                  <a:gd name="T14" fmla="*/ 72 w 147"/>
                  <a:gd name="T15" fmla="*/ 214 h 224"/>
                  <a:gd name="T16" fmla="*/ 77 w 147"/>
                  <a:gd name="T17" fmla="*/ 203 h 224"/>
                  <a:gd name="T18" fmla="*/ 97 w 147"/>
                  <a:gd name="T19" fmla="*/ 199 h 224"/>
                  <a:gd name="T20" fmla="*/ 127 w 147"/>
                  <a:gd name="T21" fmla="*/ 174 h 224"/>
                  <a:gd name="T22" fmla="*/ 117 w 147"/>
                  <a:gd name="T23" fmla="*/ 147 h 224"/>
                  <a:gd name="T24" fmla="*/ 131 w 147"/>
                  <a:gd name="T25" fmla="*/ 111 h 224"/>
                  <a:gd name="T26" fmla="*/ 145 w 147"/>
                  <a:gd name="T27" fmla="*/ 108 h 224"/>
                  <a:gd name="T28" fmla="*/ 146 w 147"/>
                  <a:gd name="T29" fmla="*/ 56 h 224"/>
                  <a:gd name="T30" fmla="*/ 36 w 147"/>
                  <a:gd name="T31" fmla="*/ 0 h 224"/>
                  <a:gd name="T32" fmla="*/ 22 w 147"/>
                  <a:gd name="T33" fmla="*/ 5 h 224"/>
                  <a:gd name="T34" fmla="*/ 22 w 147"/>
                  <a:gd name="T35" fmla="*/ 27 h 224"/>
                  <a:gd name="T36" fmla="*/ 36 w 147"/>
                  <a:gd name="T37" fmla="*/ 43 h 224"/>
                  <a:gd name="T38" fmla="*/ 28 w 147"/>
                  <a:gd name="T39" fmla="*/ 92 h 224"/>
                  <a:gd name="T40" fmla="*/ 0 w 147"/>
                  <a:gd name="T41" fmla="*/ 128 h 224"/>
                  <a:gd name="T42" fmla="*/ 0 w 147"/>
                  <a:gd name="T43" fmla="*/ 128 h 2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7"/>
                  <a:gd name="T67" fmla="*/ 0 h 224"/>
                  <a:gd name="T68" fmla="*/ 147 w 147"/>
                  <a:gd name="T69" fmla="*/ 224 h 22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7" h="224">
                    <a:moveTo>
                      <a:pt x="0" y="128"/>
                    </a:moveTo>
                    <a:lnTo>
                      <a:pt x="0" y="128"/>
                    </a:lnTo>
                    <a:lnTo>
                      <a:pt x="21" y="139"/>
                    </a:lnTo>
                    <a:lnTo>
                      <a:pt x="16" y="150"/>
                    </a:lnTo>
                    <a:lnTo>
                      <a:pt x="26" y="187"/>
                    </a:lnTo>
                    <a:lnTo>
                      <a:pt x="9" y="194"/>
                    </a:lnTo>
                    <a:lnTo>
                      <a:pt x="28" y="223"/>
                    </a:lnTo>
                    <a:lnTo>
                      <a:pt x="72" y="214"/>
                    </a:lnTo>
                    <a:lnTo>
                      <a:pt x="77" y="203"/>
                    </a:lnTo>
                    <a:lnTo>
                      <a:pt x="97" y="199"/>
                    </a:lnTo>
                    <a:lnTo>
                      <a:pt x="127" y="174"/>
                    </a:lnTo>
                    <a:lnTo>
                      <a:pt x="117" y="147"/>
                    </a:lnTo>
                    <a:lnTo>
                      <a:pt x="131" y="111"/>
                    </a:lnTo>
                    <a:lnTo>
                      <a:pt x="145" y="108"/>
                    </a:lnTo>
                    <a:lnTo>
                      <a:pt x="146" y="56"/>
                    </a:lnTo>
                    <a:lnTo>
                      <a:pt x="36" y="0"/>
                    </a:lnTo>
                    <a:lnTo>
                      <a:pt x="22" y="5"/>
                    </a:lnTo>
                    <a:lnTo>
                      <a:pt x="22" y="27"/>
                    </a:lnTo>
                    <a:lnTo>
                      <a:pt x="36" y="43"/>
                    </a:lnTo>
                    <a:lnTo>
                      <a:pt x="28" y="92"/>
                    </a:lnTo>
                    <a:lnTo>
                      <a:pt x="0" y="12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4" name="Freeform 227">
                <a:extLst>
                  <a:ext uri="{FF2B5EF4-FFF2-40B4-BE49-F238E27FC236}">
                    <a16:creationId xmlns:a16="http://schemas.microsoft.com/office/drawing/2014/main" id="{D7644C14-6344-E226-1F53-7C445F54CB17}"/>
                  </a:ext>
                </a:extLst>
              </p:cNvPr>
              <p:cNvSpPr>
                <a:spLocks noChangeAspect="1"/>
              </p:cNvSpPr>
              <p:nvPr/>
            </p:nvSpPr>
            <p:spPr bwMode="gray">
              <a:xfrm>
                <a:off x="4591731" y="4619639"/>
                <a:ext cx="190935" cy="234370"/>
              </a:xfrm>
              <a:custGeom>
                <a:avLst/>
                <a:gdLst>
                  <a:gd name="T0" fmla="*/ 0 w 104"/>
                  <a:gd name="T1" fmla="*/ 104 h 119"/>
                  <a:gd name="T2" fmla="*/ 0 w 104"/>
                  <a:gd name="T3" fmla="*/ 104 h 119"/>
                  <a:gd name="T4" fmla="*/ 11 w 104"/>
                  <a:gd name="T5" fmla="*/ 118 h 119"/>
                  <a:gd name="T6" fmla="*/ 25 w 104"/>
                  <a:gd name="T7" fmla="*/ 114 h 119"/>
                  <a:gd name="T8" fmla="*/ 46 w 104"/>
                  <a:gd name="T9" fmla="*/ 115 h 119"/>
                  <a:gd name="T10" fmla="*/ 65 w 104"/>
                  <a:gd name="T11" fmla="*/ 103 h 119"/>
                  <a:gd name="T12" fmla="*/ 70 w 104"/>
                  <a:gd name="T13" fmla="*/ 79 h 119"/>
                  <a:gd name="T14" fmla="*/ 90 w 104"/>
                  <a:gd name="T15" fmla="*/ 59 h 119"/>
                  <a:gd name="T16" fmla="*/ 103 w 104"/>
                  <a:gd name="T17" fmla="*/ 0 h 119"/>
                  <a:gd name="T18" fmla="*/ 80 w 104"/>
                  <a:gd name="T19" fmla="*/ 0 h 119"/>
                  <a:gd name="T20" fmla="*/ 68 w 104"/>
                  <a:gd name="T21" fmla="*/ 11 h 119"/>
                  <a:gd name="T22" fmla="*/ 66 w 104"/>
                  <a:gd name="T23" fmla="*/ 29 h 119"/>
                  <a:gd name="T24" fmla="*/ 30 w 104"/>
                  <a:gd name="T25" fmla="*/ 21 h 119"/>
                  <a:gd name="T26" fmla="*/ 29 w 104"/>
                  <a:gd name="T27" fmla="*/ 33 h 119"/>
                  <a:gd name="T28" fmla="*/ 43 w 104"/>
                  <a:gd name="T29" fmla="*/ 35 h 119"/>
                  <a:gd name="T30" fmla="*/ 39 w 104"/>
                  <a:gd name="T31" fmla="*/ 81 h 119"/>
                  <a:gd name="T32" fmla="*/ 21 w 104"/>
                  <a:gd name="T33" fmla="*/ 76 h 119"/>
                  <a:gd name="T34" fmla="*/ 0 w 104"/>
                  <a:gd name="T35" fmla="*/ 104 h 119"/>
                  <a:gd name="T36" fmla="*/ 0 w 104"/>
                  <a:gd name="T37" fmla="*/ 104 h 1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119"/>
                  <a:gd name="T59" fmla="*/ 104 w 104"/>
                  <a:gd name="T60" fmla="*/ 119 h 1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119">
                    <a:moveTo>
                      <a:pt x="0" y="104"/>
                    </a:moveTo>
                    <a:lnTo>
                      <a:pt x="0" y="104"/>
                    </a:lnTo>
                    <a:lnTo>
                      <a:pt x="11" y="118"/>
                    </a:lnTo>
                    <a:lnTo>
                      <a:pt x="25" y="114"/>
                    </a:lnTo>
                    <a:lnTo>
                      <a:pt x="46" y="115"/>
                    </a:lnTo>
                    <a:lnTo>
                      <a:pt x="65" y="103"/>
                    </a:lnTo>
                    <a:lnTo>
                      <a:pt x="70" y="79"/>
                    </a:lnTo>
                    <a:lnTo>
                      <a:pt x="90" y="59"/>
                    </a:lnTo>
                    <a:lnTo>
                      <a:pt x="103" y="0"/>
                    </a:lnTo>
                    <a:lnTo>
                      <a:pt x="80" y="0"/>
                    </a:lnTo>
                    <a:lnTo>
                      <a:pt x="68" y="11"/>
                    </a:lnTo>
                    <a:lnTo>
                      <a:pt x="66" y="29"/>
                    </a:lnTo>
                    <a:lnTo>
                      <a:pt x="30" y="21"/>
                    </a:lnTo>
                    <a:lnTo>
                      <a:pt x="29" y="33"/>
                    </a:lnTo>
                    <a:lnTo>
                      <a:pt x="43" y="35"/>
                    </a:lnTo>
                    <a:lnTo>
                      <a:pt x="39" y="81"/>
                    </a:lnTo>
                    <a:lnTo>
                      <a:pt x="21" y="76"/>
                    </a:lnTo>
                    <a:lnTo>
                      <a:pt x="0" y="10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5" name="Freeform 228">
                <a:extLst>
                  <a:ext uri="{FF2B5EF4-FFF2-40B4-BE49-F238E27FC236}">
                    <a16:creationId xmlns:a16="http://schemas.microsoft.com/office/drawing/2014/main" id="{6ADA0A7B-0573-9B05-31EF-EC08DE7EA95B}"/>
                  </a:ext>
                </a:extLst>
              </p:cNvPr>
              <p:cNvSpPr>
                <a:spLocks noChangeAspect="1"/>
              </p:cNvSpPr>
              <p:nvPr/>
            </p:nvSpPr>
            <p:spPr bwMode="gray">
              <a:xfrm>
                <a:off x="4621103" y="4582221"/>
                <a:ext cx="477335" cy="492372"/>
              </a:xfrm>
              <a:custGeom>
                <a:avLst/>
                <a:gdLst>
                  <a:gd name="T0" fmla="*/ 0 w 260"/>
                  <a:gd name="T1" fmla="*/ 147 h 250"/>
                  <a:gd name="T2" fmla="*/ 0 w 260"/>
                  <a:gd name="T3" fmla="*/ 147 h 250"/>
                  <a:gd name="T4" fmla="*/ 1 w 260"/>
                  <a:gd name="T5" fmla="*/ 154 h 250"/>
                  <a:gd name="T6" fmla="*/ 53 w 260"/>
                  <a:gd name="T7" fmla="*/ 147 h 250"/>
                  <a:gd name="T8" fmla="*/ 76 w 260"/>
                  <a:gd name="T9" fmla="*/ 179 h 250"/>
                  <a:gd name="T10" fmla="*/ 95 w 260"/>
                  <a:gd name="T11" fmla="*/ 177 h 250"/>
                  <a:gd name="T12" fmla="*/ 99 w 260"/>
                  <a:gd name="T13" fmla="*/ 163 h 250"/>
                  <a:gd name="T14" fmla="*/ 117 w 260"/>
                  <a:gd name="T15" fmla="*/ 162 h 250"/>
                  <a:gd name="T16" fmla="*/ 129 w 260"/>
                  <a:gd name="T17" fmla="*/ 171 h 250"/>
                  <a:gd name="T18" fmla="*/ 132 w 260"/>
                  <a:gd name="T19" fmla="*/ 220 h 250"/>
                  <a:gd name="T20" fmla="*/ 160 w 260"/>
                  <a:gd name="T21" fmla="*/ 217 h 250"/>
                  <a:gd name="T22" fmla="*/ 238 w 260"/>
                  <a:gd name="T23" fmla="*/ 249 h 250"/>
                  <a:gd name="T24" fmla="*/ 238 w 260"/>
                  <a:gd name="T25" fmla="*/ 235 h 250"/>
                  <a:gd name="T26" fmla="*/ 222 w 260"/>
                  <a:gd name="T27" fmla="*/ 228 h 250"/>
                  <a:gd name="T28" fmla="*/ 225 w 260"/>
                  <a:gd name="T29" fmla="*/ 192 h 250"/>
                  <a:gd name="T30" fmla="*/ 250 w 260"/>
                  <a:gd name="T31" fmla="*/ 180 h 250"/>
                  <a:gd name="T32" fmla="*/ 234 w 260"/>
                  <a:gd name="T33" fmla="*/ 156 h 250"/>
                  <a:gd name="T34" fmla="*/ 232 w 260"/>
                  <a:gd name="T35" fmla="*/ 115 h 250"/>
                  <a:gd name="T36" fmla="*/ 229 w 260"/>
                  <a:gd name="T37" fmla="*/ 105 h 250"/>
                  <a:gd name="T38" fmla="*/ 238 w 260"/>
                  <a:gd name="T39" fmla="*/ 87 h 250"/>
                  <a:gd name="T40" fmla="*/ 250 w 260"/>
                  <a:gd name="T41" fmla="*/ 52 h 250"/>
                  <a:gd name="T42" fmla="*/ 259 w 260"/>
                  <a:gd name="T43" fmla="*/ 39 h 250"/>
                  <a:gd name="T44" fmla="*/ 254 w 260"/>
                  <a:gd name="T45" fmla="*/ 20 h 250"/>
                  <a:gd name="T46" fmla="*/ 208 w 260"/>
                  <a:gd name="T47" fmla="*/ 0 h 250"/>
                  <a:gd name="T48" fmla="*/ 126 w 260"/>
                  <a:gd name="T49" fmla="*/ 11 h 250"/>
                  <a:gd name="T50" fmla="*/ 99 w 260"/>
                  <a:gd name="T51" fmla="*/ 0 h 250"/>
                  <a:gd name="T52" fmla="*/ 87 w 260"/>
                  <a:gd name="T53" fmla="*/ 19 h 250"/>
                  <a:gd name="T54" fmla="*/ 74 w 260"/>
                  <a:gd name="T55" fmla="*/ 78 h 250"/>
                  <a:gd name="T56" fmla="*/ 54 w 260"/>
                  <a:gd name="T57" fmla="*/ 98 h 250"/>
                  <a:gd name="T58" fmla="*/ 49 w 260"/>
                  <a:gd name="T59" fmla="*/ 122 h 250"/>
                  <a:gd name="T60" fmla="*/ 30 w 260"/>
                  <a:gd name="T61" fmla="*/ 134 h 250"/>
                  <a:gd name="T62" fmla="*/ 9 w 260"/>
                  <a:gd name="T63" fmla="*/ 133 h 250"/>
                  <a:gd name="T64" fmla="*/ 0 w 260"/>
                  <a:gd name="T65" fmla="*/ 147 h 250"/>
                  <a:gd name="T66" fmla="*/ 0 w 260"/>
                  <a:gd name="T67" fmla="*/ 147 h 25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0"/>
                  <a:gd name="T103" fmla="*/ 0 h 250"/>
                  <a:gd name="T104" fmla="*/ 260 w 260"/>
                  <a:gd name="T105" fmla="*/ 250 h 25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0" h="250">
                    <a:moveTo>
                      <a:pt x="0" y="147"/>
                    </a:moveTo>
                    <a:lnTo>
                      <a:pt x="0" y="147"/>
                    </a:lnTo>
                    <a:lnTo>
                      <a:pt x="1" y="154"/>
                    </a:lnTo>
                    <a:lnTo>
                      <a:pt x="53" y="147"/>
                    </a:lnTo>
                    <a:lnTo>
                      <a:pt x="76" y="179"/>
                    </a:lnTo>
                    <a:lnTo>
                      <a:pt x="95" y="177"/>
                    </a:lnTo>
                    <a:lnTo>
                      <a:pt x="99" y="163"/>
                    </a:lnTo>
                    <a:lnTo>
                      <a:pt x="117" y="162"/>
                    </a:lnTo>
                    <a:lnTo>
                      <a:pt x="129" y="171"/>
                    </a:lnTo>
                    <a:lnTo>
                      <a:pt x="132" y="220"/>
                    </a:lnTo>
                    <a:lnTo>
                      <a:pt x="160" y="217"/>
                    </a:lnTo>
                    <a:lnTo>
                      <a:pt x="238" y="249"/>
                    </a:lnTo>
                    <a:lnTo>
                      <a:pt x="238" y="235"/>
                    </a:lnTo>
                    <a:lnTo>
                      <a:pt x="222" y="228"/>
                    </a:lnTo>
                    <a:lnTo>
                      <a:pt x="225" y="192"/>
                    </a:lnTo>
                    <a:lnTo>
                      <a:pt x="250" y="180"/>
                    </a:lnTo>
                    <a:lnTo>
                      <a:pt x="234" y="156"/>
                    </a:lnTo>
                    <a:lnTo>
                      <a:pt x="232" y="115"/>
                    </a:lnTo>
                    <a:lnTo>
                      <a:pt x="229" y="105"/>
                    </a:lnTo>
                    <a:lnTo>
                      <a:pt x="238" y="87"/>
                    </a:lnTo>
                    <a:lnTo>
                      <a:pt x="250" y="52"/>
                    </a:lnTo>
                    <a:lnTo>
                      <a:pt x="259" y="39"/>
                    </a:lnTo>
                    <a:lnTo>
                      <a:pt x="254" y="20"/>
                    </a:lnTo>
                    <a:lnTo>
                      <a:pt x="208" y="0"/>
                    </a:lnTo>
                    <a:lnTo>
                      <a:pt x="126" y="11"/>
                    </a:lnTo>
                    <a:lnTo>
                      <a:pt x="99" y="0"/>
                    </a:lnTo>
                    <a:lnTo>
                      <a:pt x="87" y="19"/>
                    </a:lnTo>
                    <a:lnTo>
                      <a:pt x="74" y="78"/>
                    </a:lnTo>
                    <a:lnTo>
                      <a:pt x="54" y="98"/>
                    </a:lnTo>
                    <a:lnTo>
                      <a:pt x="49" y="122"/>
                    </a:lnTo>
                    <a:lnTo>
                      <a:pt x="30" y="134"/>
                    </a:lnTo>
                    <a:lnTo>
                      <a:pt x="9" y="133"/>
                    </a:lnTo>
                    <a:lnTo>
                      <a:pt x="0" y="14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6" name="Freeform 229">
                <a:extLst>
                  <a:ext uri="{FF2B5EF4-FFF2-40B4-BE49-F238E27FC236}">
                    <a16:creationId xmlns:a16="http://schemas.microsoft.com/office/drawing/2014/main" id="{2087859B-81E6-70FC-5C16-9F24B23F3A70}"/>
                  </a:ext>
                </a:extLst>
              </p:cNvPr>
              <p:cNvSpPr>
                <a:spLocks noChangeAspect="1"/>
              </p:cNvSpPr>
              <p:nvPr/>
            </p:nvSpPr>
            <p:spPr bwMode="gray">
              <a:xfrm>
                <a:off x="5124143" y="3725492"/>
                <a:ext cx="60585" cy="35451"/>
              </a:xfrm>
              <a:custGeom>
                <a:avLst/>
                <a:gdLst>
                  <a:gd name="T0" fmla="*/ 0 w 33"/>
                  <a:gd name="T1" fmla="*/ 9 h 18"/>
                  <a:gd name="T2" fmla="*/ 0 w 33"/>
                  <a:gd name="T3" fmla="*/ 9 h 18"/>
                  <a:gd name="T4" fmla="*/ 11 w 33"/>
                  <a:gd name="T5" fmla="*/ 17 h 18"/>
                  <a:gd name="T6" fmla="*/ 32 w 33"/>
                  <a:gd name="T7" fmla="*/ 0 h 18"/>
                  <a:gd name="T8" fmla="*/ 0 w 33"/>
                  <a:gd name="T9" fmla="*/ 9 h 18"/>
                  <a:gd name="T10" fmla="*/ 0 w 33"/>
                  <a:gd name="T11" fmla="*/ 9 h 18"/>
                  <a:gd name="T12" fmla="*/ 0 60000 65536"/>
                  <a:gd name="T13" fmla="*/ 0 60000 65536"/>
                  <a:gd name="T14" fmla="*/ 0 60000 65536"/>
                  <a:gd name="T15" fmla="*/ 0 60000 65536"/>
                  <a:gd name="T16" fmla="*/ 0 60000 65536"/>
                  <a:gd name="T17" fmla="*/ 0 60000 65536"/>
                  <a:gd name="T18" fmla="*/ 0 w 33"/>
                  <a:gd name="T19" fmla="*/ 0 h 18"/>
                  <a:gd name="T20" fmla="*/ 33 w 33"/>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33" h="18">
                    <a:moveTo>
                      <a:pt x="0" y="9"/>
                    </a:moveTo>
                    <a:lnTo>
                      <a:pt x="0" y="9"/>
                    </a:lnTo>
                    <a:lnTo>
                      <a:pt x="11" y="17"/>
                    </a:lnTo>
                    <a:lnTo>
                      <a:pt x="32" y="0"/>
                    </a:lnTo>
                    <a:lnTo>
                      <a:pt x="0" y="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7" name="Freeform 230">
                <a:extLst>
                  <a:ext uri="{FF2B5EF4-FFF2-40B4-BE49-F238E27FC236}">
                    <a16:creationId xmlns:a16="http://schemas.microsoft.com/office/drawing/2014/main" id="{DCA5B419-B659-C785-6DF8-DAA50478132F}"/>
                  </a:ext>
                </a:extLst>
              </p:cNvPr>
              <p:cNvSpPr>
                <a:spLocks noChangeAspect="1"/>
              </p:cNvSpPr>
              <p:nvPr/>
            </p:nvSpPr>
            <p:spPr bwMode="gray">
              <a:xfrm>
                <a:off x="4336539" y="4385271"/>
                <a:ext cx="69765" cy="167406"/>
              </a:xfrm>
              <a:custGeom>
                <a:avLst/>
                <a:gdLst>
                  <a:gd name="T0" fmla="*/ 0 w 38"/>
                  <a:gd name="T1" fmla="*/ 21 h 85"/>
                  <a:gd name="T2" fmla="*/ 0 w 38"/>
                  <a:gd name="T3" fmla="*/ 21 h 85"/>
                  <a:gd name="T4" fmla="*/ 14 w 38"/>
                  <a:gd name="T5" fmla="*/ 84 h 85"/>
                  <a:gd name="T6" fmla="*/ 26 w 38"/>
                  <a:gd name="T7" fmla="*/ 83 h 85"/>
                  <a:gd name="T8" fmla="*/ 37 w 38"/>
                  <a:gd name="T9" fmla="*/ 10 h 85"/>
                  <a:gd name="T10" fmla="*/ 26 w 38"/>
                  <a:gd name="T11" fmla="*/ 0 h 85"/>
                  <a:gd name="T12" fmla="*/ 19 w 38"/>
                  <a:gd name="T13" fmla="*/ 7 h 85"/>
                  <a:gd name="T14" fmla="*/ 0 w 38"/>
                  <a:gd name="T15" fmla="*/ 21 h 85"/>
                  <a:gd name="T16" fmla="*/ 0 w 38"/>
                  <a:gd name="T17" fmla="*/ 21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85"/>
                  <a:gd name="T29" fmla="*/ 38 w 38"/>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85">
                    <a:moveTo>
                      <a:pt x="0" y="21"/>
                    </a:moveTo>
                    <a:lnTo>
                      <a:pt x="0" y="21"/>
                    </a:lnTo>
                    <a:lnTo>
                      <a:pt x="14" y="84"/>
                    </a:lnTo>
                    <a:lnTo>
                      <a:pt x="26" y="83"/>
                    </a:lnTo>
                    <a:lnTo>
                      <a:pt x="37" y="10"/>
                    </a:lnTo>
                    <a:lnTo>
                      <a:pt x="26" y="0"/>
                    </a:lnTo>
                    <a:lnTo>
                      <a:pt x="19" y="7"/>
                    </a:lnTo>
                    <a:lnTo>
                      <a:pt x="0" y="2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8" name="Freeform 231">
                <a:extLst>
                  <a:ext uri="{FF2B5EF4-FFF2-40B4-BE49-F238E27FC236}">
                    <a16:creationId xmlns:a16="http://schemas.microsoft.com/office/drawing/2014/main" id="{4C3787D7-FBC2-8BA7-2649-EAC42FE3257B}"/>
                  </a:ext>
                </a:extLst>
              </p:cNvPr>
              <p:cNvSpPr>
                <a:spLocks noChangeAspect="1"/>
              </p:cNvSpPr>
              <p:nvPr/>
            </p:nvSpPr>
            <p:spPr bwMode="gray">
              <a:xfrm>
                <a:off x="4549504" y="4659030"/>
                <a:ext cx="47734" cy="35451"/>
              </a:xfrm>
              <a:custGeom>
                <a:avLst/>
                <a:gdLst>
                  <a:gd name="T0" fmla="*/ 0 w 26"/>
                  <a:gd name="T1" fmla="*/ 17 h 18"/>
                  <a:gd name="T2" fmla="*/ 0 w 26"/>
                  <a:gd name="T3" fmla="*/ 17 h 18"/>
                  <a:gd name="T4" fmla="*/ 3 w 26"/>
                  <a:gd name="T5" fmla="*/ 1 h 18"/>
                  <a:gd name="T6" fmla="*/ 25 w 26"/>
                  <a:gd name="T7" fmla="*/ 0 h 18"/>
                  <a:gd name="T8" fmla="*/ 25 w 26"/>
                  <a:gd name="T9" fmla="*/ 15 h 18"/>
                  <a:gd name="T10" fmla="*/ 0 w 26"/>
                  <a:gd name="T11" fmla="*/ 17 h 18"/>
                  <a:gd name="T12" fmla="*/ 0 w 26"/>
                  <a:gd name="T13" fmla="*/ 17 h 18"/>
                  <a:gd name="T14" fmla="*/ 0 60000 65536"/>
                  <a:gd name="T15" fmla="*/ 0 60000 65536"/>
                  <a:gd name="T16" fmla="*/ 0 60000 65536"/>
                  <a:gd name="T17" fmla="*/ 0 60000 65536"/>
                  <a:gd name="T18" fmla="*/ 0 60000 65536"/>
                  <a:gd name="T19" fmla="*/ 0 60000 65536"/>
                  <a:gd name="T20" fmla="*/ 0 60000 65536"/>
                  <a:gd name="T21" fmla="*/ 0 w 26"/>
                  <a:gd name="T22" fmla="*/ 0 h 18"/>
                  <a:gd name="T23" fmla="*/ 26 w 26"/>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18">
                    <a:moveTo>
                      <a:pt x="0" y="17"/>
                    </a:moveTo>
                    <a:lnTo>
                      <a:pt x="0" y="17"/>
                    </a:lnTo>
                    <a:lnTo>
                      <a:pt x="3" y="1"/>
                    </a:lnTo>
                    <a:lnTo>
                      <a:pt x="25" y="0"/>
                    </a:lnTo>
                    <a:lnTo>
                      <a:pt x="25" y="15"/>
                    </a:lnTo>
                    <a:lnTo>
                      <a:pt x="0" y="1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699" name="Freeform 232">
                <a:extLst>
                  <a:ext uri="{FF2B5EF4-FFF2-40B4-BE49-F238E27FC236}">
                    <a16:creationId xmlns:a16="http://schemas.microsoft.com/office/drawing/2014/main" id="{31650D4C-FEA7-89BD-EFF3-D231933A332C}"/>
                  </a:ext>
                </a:extLst>
              </p:cNvPr>
              <p:cNvSpPr>
                <a:spLocks noChangeAspect="1"/>
              </p:cNvSpPr>
              <p:nvPr/>
            </p:nvSpPr>
            <p:spPr bwMode="gray">
              <a:xfrm>
                <a:off x="5138828" y="4231652"/>
                <a:ext cx="380032" cy="395867"/>
              </a:xfrm>
              <a:custGeom>
                <a:avLst/>
                <a:gdLst>
                  <a:gd name="T0" fmla="*/ 0 w 207"/>
                  <a:gd name="T1" fmla="*/ 140 h 201"/>
                  <a:gd name="T2" fmla="*/ 0 w 207"/>
                  <a:gd name="T3" fmla="*/ 140 h 201"/>
                  <a:gd name="T4" fmla="*/ 16 w 207"/>
                  <a:gd name="T5" fmla="*/ 129 h 201"/>
                  <a:gd name="T6" fmla="*/ 17 w 207"/>
                  <a:gd name="T7" fmla="*/ 105 h 201"/>
                  <a:gd name="T8" fmla="*/ 44 w 207"/>
                  <a:gd name="T9" fmla="*/ 72 h 201"/>
                  <a:gd name="T10" fmla="*/ 55 w 207"/>
                  <a:gd name="T11" fmla="*/ 13 h 201"/>
                  <a:gd name="T12" fmla="*/ 76 w 207"/>
                  <a:gd name="T13" fmla="*/ 0 h 201"/>
                  <a:gd name="T14" fmla="*/ 92 w 207"/>
                  <a:gd name="T15" fmla="*/ 40 h 201"/>
                  <a:gd name="T16" fmla="*/ 137 w 207"/>
                  <a:gd name="T17" fmla="*/ 74 h 201"/>
                  <a:gd name="T18" fmla="*/ 121 w 207"/>
                  <a:gd name="T19" fmla="*/ 95 h 201"/>
                  <a:gd name="T20" fmla="*/ 136 w 207"/>
                  <a:gd name="T21" fmla="*/ 100 h 201"/>
                  <a:gd name="T22" fmla="*/ 152 w 207"/>
                  <a:gd name="T23" fmla="*/ 124 h 201"/>
                  <a:gd name="T24" fmla="*/ 206 w 207"/>
                  <a:gd name="T25" fmla="*/ 138 h 201"/>
                  <a:gd name="T26" fmla="*/ 165 w 207"/>
                  <a:gd name="T27" fmla="*/ 179 h 201"/>
                  <a:gd name="T28" fmla="*/ 122 w 207"/>
                  <a:gd name="T29" fmla="*/ 194 h 201"/>
                  <a:gd name="T30" fmla="*/ 83 w 207"/>
                  <a:gd name="T31" fmla="*/ 200 h 201"/>
                  <a:gd name="T32" fmla="*/ 39 w 207"/>
                  <a:gd name="T33" fmla="*/ 185 h 201"/>
                  <a:gd name="T34" fmla="*/ 24 w 207"/>
                  <a:gd name="T35" fmla="*/ 156 h 201"/>
                  <a:gd name="T36" fmla="*/ 0 w 207"/>
                  <a:gd name="T37" fmla="*/ 140 h 201"/>
                  <a:gd name="T38" fmla="*/ 0 w 207"/>
                  <a:gd name="T39" fmla="*/ 140 h 20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7"/>
                  <a:gd name="T61" fmla="*/ 0 h 201"/>
                  <a:gd name="T62" fmla="*/ 207 w 207"/>
                  <a:gd name="T63" fmla="*/ 201 h 20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7" h="201">
                    <a:moveTo>
                      <a:pt x="0" y="140"/>
                    </a:moveTo>
                    <a:lnTo>
                      <a:pt x="0" y="140"/>
                    </a:lnTo>
                    <a:lnTo>
                      <a:pt x="16" y="129"/>
                    </a:lnTo>
                    <a:lnTo>
                      <a:pt x="17" y="105"/>
                    </a:lnTo>
                    <a:lnTo>
                      <a:pt x="44" y="72"/>
                    </a:lnTo>
                    <a:lnTo>
                      <a:pt x="55" y="13"/>
                    </a:lnTo>
                    <a:lnTo>
                      <a:pt x="76" y="0"/>
                    </a:lnTo>
                    <a:lnTo>
                      <a:pt x="92" y="40"/>
                    </a:lnTo>
                    <a:lnTo>
                      <a:pt x="137" y="74"/>
                    </a:lnTo>
                    <a:lnTo>
                      <a:pt x="121" y="95"/>
                    </a:lnTo>
                    <a:lnTo>
                      <a:pt x="136" y="100"/>
                    </a:lnTo>
                    <a:lnTo>
                      <a:pt x="152" y="124"/>
                    </a:lnTo>
                    <a:lnTo>
                      <a:pt x="206" y="138"/>
                    </a:lnTo>
                    <a:lnTo>
                      <a:pt x="165" y="179"/>
                    </a:lnTo>
                    <a:lnTo>
                      <a:pt x="122" y="194"/>
                    </a:lnTo>
                    <a:lnTo>
                      <a:pt x="83" y="200"/>
                    </a:lnTo>
                    <a:lnTo>
                      <a:pt x="39" y="185"/>
                    </a:lnTo>
                    <a:lnTo>
                      <a:pt x="24" y="156"/>
                    </a:lnTo>
                    <a:lnTo>
                      <a:pt x="0" y="14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0" name="Freeform 233">
                <a:extLst>
                  <a:ext uri="{FF2B5EF4-FFF2-40B4-BE49-F238E27FC236}">
                    <a16:creationId xmlns:a16="http://schemas.microsoft.com/office/drawing/2014/main" id="{3A14F14E-7202-B08C-E06C-13FF3FC65F2B}"/>
                  </a:ext>
                </a:extLst>
              </p:cNvPr>
              <p:cNvSpPr>
                <a:spLocks noChangeAspect="1"/>
              </p:cNvSpPr>
              <p:nvPr/>
            </p:nvSpPr>
            <p:spPr bwMode="gray">
              <a:xfrm>
                <a:off x="5360973" y="4377393"/>
                <a:ext cx="40390" cy="53176"/>
              </a:xfrm>
              <a:custGeom>
                <a:avLst/>
                <a:gdLst>
                  <a:gd name="T0" fmla="*/ 0 w 22"/>
                  <a:gd name="T1" fmla="*/ 21 h 27"/>
                  <a:gd name="T2" fmla="*/ 0 w 22"/>
                  <a:gd name="T3" fmla="*/ 21 h 27"/>
                  <a:gd name="T4" fmla="*/ 15 w 22"/>
                  <a:gd name="T5" fmla="*/ 26 h 27"/>
                  <a:gd name="T6" fmla="*/ 21 w 22"/>
                  <a:gd name="T7" fmla="*/ 18 h 27"/>
                  <a:gd name="T8" fmla="*/ 10 w 22"/>
                  <a:gd name="T9" fmla="*/ 16 h 27"/>
                  <a:gd name="T10" fmla="*/ 21 w 22"/>
                  <a:gd name="T11" fmla="*/ 10 h 27"/>
                  <a:gd name="T12" fmla="*/ 16 w 22"/>
                  <a:gd name="T13" fmla="*/ 0 h 27"/>
                  <a:gd name="T14" fmla="*/ 0 w 22"/>
                  <a:gd name="T15" fmla="*/ 21 h 27"/>
                  <a:gd name="T16" fmla="*/ 0 w 22"/>
                  <a:gd name="T17" fmla="*/ 21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7"/>
                  <a:gd name="T29" fmla="*/ 22 w 22"/>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7">
                    <a:moveTo>
                      <a:pt x="0" y="21"/>
                    </a:moveTo>
                    <a:lnTo>
                      <a:pt x="0" y="21"/>
                    </a:lnTo>
                    <a:lnTo>
                      <a:pt x="15" y="26"/>
                    </a:lnTo>
                    <a:lnTo>
                      <a:pt x="21" y="18"/>
                    </a:lnTo>
                    <a:lnTo>
                      <a:pt x="10" y="16"/>
                    </a:lnTo>
                    <a:lnTo>
                      <a:pt x="21" y="10"/>
                    </a:lnTo>
                    <a:lnTo>
                      <a:pt x="16" y="0"/>
                    </a:lnTo>
                    <a:lnTo>
                      <a:pt x="0" y="2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1" name="Freeform 234">
                <a:extLst>
                  <a:ext uri="{FF2B5EF4-FFF2-40B4-BE49-F238E27FC236}">
                    <a16:creationId xmlns:a16="http://schemas.microsoft.com/office/drawing/2014/main" id="{655888FA-FBE4-8A7A-694C-313D018C50B3}"/>
                  </a:ext>
                </a:extLst>
              </p:cNvPr>
              <p:cNvSpPr>
                <a:spLocks noChangeAspect="1"/>
              </p:cNvSpPr>
              <p:nvPr/>
            </p:nvSpPr>
            <p:spPr bwMode="gray">
              <a:xfrm>
                <a:off x="4531147" y="4659030"/>
                <a:ext cx="141364" cy="167406"/>
              </a:xfrm>
              <a:custGeom>
                <a:avLst/>
                <a:gdLst>
                  <a:gd name="T0" fmla="*/ 0 w 77"/>
                  <a:gd name="T1" fmla="*/ 40 h 85"/>
                  <a:gd name="T2" fmla="*/ 0 w 77"/>
                  <a:gd name="T3" fmla="*/ 40 h 85"/>
                  <a:gd name="T4" fmla="*/ 9 w 77"/>
                  <a:gd name="T5" fmla="*/ 27 h 85"/>
                  <a:gd name="T6" fmla="*/ 14 w 77"/>
                  <a:gd name="T7" fmla="*/ 28 h 85"/>
                  <a:gd name="T8" fmla="*/ 10 w 77"/>
                  <a:gd name="T9" fmla="*/ 17 h 85"/>
                  <a:gd name="T10" fmla="*/ 35 w 77"/>
                  <a:gd name="T11" fmla="*/ 15 h 85"/>
                  <a:gd name="T12" fmla="*/ 35 w 77"/>
                  <a:gd name="T13" fmla="*/ 0 h 85"/>
                  <a:gd name="T14" fmla="*/ 63 w 77"/>
                  <a:gd name="T15" fmla="*/ 1 h 85"/>
                  <a:gd name="T16" fmla="*/ 62 w 77"/>
                  <a:gd name="T17" fmla="*/ 13 h 85"/>
                  <a:gd name="T18" fmla="*/ 76 w 77"/>
                  <a:gd name="T19" fmla="*/ 15 h 85"/>
                  <a:gd name="T20" fmla="*/ 72 w 77"/>
                  <a:gd name="T21" fmla="*/ 61 h 85"/>
                  <a:gd name="T22" fmla="*/ 54 w 77"/>
                  <a:gd name="T23" fmla="*/ 56 h 85"/>
                  <a:gd name="T24" fmla="*/ 33 w 77"/>
                  <a:gd name="T25" fmla="*/ 84 h 85"/>
                  <a:gd name="T26" fmla="*/ 0 w 77"/>
                  <a:gd name="T27" fmla="*/ 40 h 85"/>
                  <a:gd name="T28" fmla="*/ 0 w 77"/>
                  <a:gd name="T29" fmla="*/ 40 h 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7"/>
                  <a:gd name="T46" fmla="*/ 0 h 85"/>
                  <a:gd name="T47" fmla="*/ 77 w 77"/>
                  <a:gd name="T48" fmla="*/ 85 h 8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7" h="85">
                    <a:moveTo>
                      <a:pt x="0" y="40"/>
                    </a:moveTo>
                    <a:lnTo>
                      <a:pt x="0" y="40"/>
                    </a:lnTo>
                    <a:lnTo>
                      <a:pt x="9" y="27"/>
                    </a:lnTo>
                    <a:lnTo>
                      <a:pt x="14" y="28"/>
                    </a:lnTo>
                    <a:lnTo>
                      <a:pt x="10" y="17"/>
                    </a:lnTo>
                    <a:lnTo>
                      <a:pt x="35" y="15"/>
                    </a:lnTo>
                    <a:lnTo>
                      <a:pt x="35" y="0"/>
                    </a:lnTo>
                    <a:lnTo>
                      <a:pt x="63" y="1"/>
                    </a:lnTo>
                    <a:lnTo>
                      <a:pt x="62" y="13"/>
                    </a:lnTo>
                    <a:lnTo>
                      <a:pt x="76" y="15"/>
                    </a:lnTo>
                    <a:lnTo>
                      <a:pt x="72" y="61"/>
                    </a:lnTo>
                    <a:lnTo>
                      <a:pt x="54" y="56"/>
                    </a:lnTo>
                    <a:lnTo>
                      <a:pt x="33" y="84"/>
                    </a:lnTo>
                    <a:lnTo>
                      <a:pt x="0" y="4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2" name="Freeform 235">
                <a:extLst>
                  <a:ext uri="{FF2B5EF4-FFF2-40B4-BE49-F238E27FC236}">
                    <a16:creationId xmlns:a16="http://schemas.microsoft.com/office/drawing/2014/main" id="{20CB4A47-6A7E-FCFC-41D8-B187DE2B292F}"/>
                  </a:ext>
                </a:extLst>
              </p:cNvPr>
              <p:cNvSpPr>
                <a:spLocks noChangeAspect="1"/>
              </p:cNvSpPr>
              <p:nvPr/>
            </p:nvSpPr>
            <p:spPr bwMode="gray">
              <a:xfrm>
                <a:off x="3894087" y="4353759"/>
                <a:ext cx="77108" cy="15756"/>
              </a:xfrm>
              <a:custGeom>
                <a:avLst/>
                <a:gdLst>
                  <a:gd name="T0" fmla="*/ 0 w 42"/>
                  <a:gd name="T1" fmla="*/ 7 h 8"/>
                  <a:gd name="T2" fmla="*/ 0 w 42"/>
                  <a:gd name="T3" fmla="*/ 7 h 8"/>
                  <a:gd name="T4" fmla="*/ 2 w 42"/>
                  <a:gd name="T5" fmla="*/ 0 h 8"/>
                  <a:gd name="T6" fmla="*/ 41 w 42"/>
                  <a:gd name="T7" fmla="*/ 2 h 8"/>
                  <a:gd name="T8" fmla="*/ 0 w 42"/>
                  <a:gd name="T9" fmla="*/ 7 h 8"/>
                  <a:gd name="T10" fmla="*/ 0 w 42"/>
                  <a:gd name="T11" fmla="*/ 7 h 8"/>
                  <a:gd name="T12" fmla="*/ 0 60000 65536"/>
                  <a:gd name="T13" fmla="*/ 0 60000 65536"/>
                  <a:gd name="T14" fmla="*/ 0 60000 65536"/>
                  <a:gd name="T15" fmla="*/ 0 60000 65536"/>
                  <a:gd name="T16" fmla="*/ 0 60000 65536"/>
                  <a:gd name="T17" fmla="*/ 0 60000 65536"/>
                  <a:gd name="T18" fmla="*/ 0 w 42"/>
                  <a:gd name="T19" fmla="*/ 0 h 8"/>
                  <a:gd name="T20" fmla="*/ 42 w 42"/>
                  <a:gd name="T21" fmla="*/ 8 h 8"/>
                </a:gdLst>
                <a:ahLst/>
                <a:cxnLst>
                  <a:cxn ang="T12">
                    <a:pos x="T0" y="T1"/>
                  </a:cxn>
                  <a:cxn ang="T13">
                    <a:pos x="T2" y="T3"/>
                  </a:cxn>
                  <a:cxn ang="T14">
                    <a:pos x="T4" y="T5"/>
                  </a:cxn>
                  <a:cxn ang="T15">
                    <a:pos x="T6" y="T7"/>
                  </a:cxn>
                  <a:cxn ang="T16">
                    <a:pos x="T8" y="T9"/>
                  </a:cxn>
                  <a:cxn ang="T17">
                    <a:pos x="T10" y="T11"/>
                  </a:cxn>
                </a:cxnLst>
                <a:rect l="T18" t="T19" r="T20" b="T21"/>
                <a:pathLst>
                  <a:path w="42" h="8">
                    <a:moveTo>
                      <a:pt x="0" y="7"/>
                    </a:moveTo>
                    <a:lnTo>
                      <a:pt x="0" y="7"/>
                    </a:lnTo>
                    <a:lnTo>
                      <a:pt x="2" y="0"/>
                    </a:lnTo>
                    <a:lnTo>
                      <a:pt x="41" y="2"/>
                    </a:lnTo>
                    <a:lnTo>
                      <a:pt x="0" y="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3" name="Freeform 236">
                <a:extLst>
                  <a:ext uri="{FF2B5EF4-FFF2-40B4-BE49-F238E27FC236}">
                    <a16:creationId xmlns:a16="http://schemas.microsoft.com/office/drawing/2014/main" id="{9E53A9AC-9457-6331-70F1-0622DCEEF38F}"/>
                  </a:ext>
                </a:extLst>
              </p:cNvPr>
              <p:cNvSpPr>
                <a:spLocks noChangeAspect="1"/>
              </p:cNvSpPr>
              <p:nvPr/>
            </p:nvSpPr>
            <p:spPr bwMode="gray">
              <a:xfrm>
                <a:off x="4237401" y="4418753"/>
                <a:ext cx="108319" cy="175286"/>
              </a:xfrm>
              <a:custGeom>
                <a:avLst/>
                <a:gdLst>
                  <a:gd name="T0" fmla="*/ 0 w 59"/>
                  <a:gd name="T1" fmla="*/ 83 h 89"/>
                  <a:gd name="T2" fmla="*/ 0 w 59"/>
                  <a:gd name="T3" fmla="*/ 83 h 89"/>
                  <a:gd name="T4" fmla="*/ 5 w 59"/>
                  <a:gd name="T5" fmla="*/ 23 h 89"/>
                  <a:gd name="T6" fmla="*/ 3 w 59"/>
                  <a:gd name="T7" fmla="*/ 4 h 89"/>
                  <a:gd name="T8" fmla="*/ 39 w 59"/>
                  <a:gd name="T9" fmla="*/ 0 h 89"/>
                  <a:gd name="T10" fmla="*/ 58 w 59"/>
                  <a:gd name="T11" fmla="*/ 70 h 89"/>
                  <a:gd name="T12" fmla="*/ 15 w 59"/>
                  <a:gd name="T13" fmla="*/ 88 h 89"/>
                  <a:gd name="T14" fmla="*/ 0 w 59"/>
                  <a:gd name="T15" fmla="*/ 83 h 89"/>
                  <a:gd name="T16" fmla="*/ 0 w 59"/>
                  <a:gd name="T17" fmla="*/ 83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89"/>
                  <a:gd name="T29" fmla="*/ 59 w 59"/>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89">
                    <a:moveTo>
                      <a:pt x="0" y="83"/>
                    </a:moveTo>
                    <a:lnTo>
                      <a:pt x="0" y="83"/>
                    </a:lnTo>
                    <a:lnTo>
                      <a:pt x="5" y="23"/>
                    </a:lnTo>
                    <a:lnTo>
                      <a:pt x="3" y="4"/>
                    </a:lnTo>
                    <a:lnTo>
                      <a:pt x="39" y="0"/>
                    </a:lnTo>
                    <a:lnTo>
                      <a:pt x="58" y="70"/>
                    </a:lnTo>
                    <a:lnTo>
                      <a:pt x="15" y="88"/>
                    </a:lnTo>
                    <a:lnTo>
                      <a:pt x="0" y="8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4" name="Freeform 237">
                <a:extLst>
                  <a:ext uri="{FF2B5EF4-FFF2-40B4-BE49-F238E27FC236}">
                    <a16:creationId xmlns:a16="http://schemas.microsoft.com/office/drawing/2014/main" id="{4254F270-FA31-64BF-9D78-2D9E0AC1E06F}"/>
                  </a:ext>
                </a:extLst>
              </p:cNvPr>
              <p:cNvSpPr>
                <a:spLocks noChangeAspect="1"/>
              </p:cNvSpPr>
              <p:nvPr/>
            </p:nvSpPr>
            <p:spPr bwMode="gray">
              <a:xfrm>
                <a:off x="3938148" y="4377393"/>
                <a:ext cx="185427" cy="145742"/>
              </a:xfrm>
              <a:custGeom>
                <a:avLst/>
                <a:gdLst>
                  <a:gd name="T0" fmla="*/ 0 w 101"/>
                  <a:gd name="T1" fmla="*/ 25 h 74"/>
                  <a:gd name="T2" fmla="*/ 0 w 101"/>
                  <a:gd name="T3" fmla="*/ 25 h 74"/>
                  <a:gd name="T4" fmla="*/ 17 w 101"/>
                  <a:gd name="T5" fmla="*/ 14 h 74"/>
                  <a:gd name="T6" fmla="*/ 17 w 101"/>
                  <a:gd name="T7" fmla="*/ 0 h 74"/>
                  <a:gd name="T8" fmla="*/ 50 w 101"/>
                  <a:gd name="T9" fmla="*/ 3 h 74"/>
                  <a:gd name="T10" fmla="*/ 59 w 101"/>
                  <a:gd name="T11" fmla="*/ 10 h 74"/>
                  <a:gd name="T12" fmla="*/ 82 w 101"/>
                  <a:gd name="T13" fmla="*/ 2 h 74"/>
                  <a:gd name="T14" fmla="*/ 96 w 101"/>
                  <a:gd name="T15" fmla="*/ 35 h 74"/>
                  <a:gd name="T16" fmla="*/ 100 w 101"/>
                  <a:gd name="T17" fmla="*/ 59 h 74"/>
                  <a:gd name="T18" fmla="*/ 91 w 101"/>
                  <a:gd name="T19" fmla="*/ 58 h 74"/>
                  <a:gd name="T20" fmla="*/ 89 w 101"/>
                  <a:gd name="T21" fmla="*/ 71 h 74"/>
                  <a:gd name="T22" fmla="*/ 75 w 101"/>
                  <a:gd name="T23" fmla="*/ 73 h 74"/>
                  <a:gd name="T24" fmla="*/ 74 w 101"/>
                  <a:gd name="T25" fmla="*/ 59 h 74"/>
                  <a:gd name="T26" fmla="*/ 66 w 101"/>
                  <a:gd name="T27" fmla="*/ 59 h 74"/>
                  <a:gd name="T28" fmla="*/ 52 w 101"/>
                  <a:gd name="T29" fmla="*/ 38 h 74"/>
                  <a:gd name="T30" fmla="*/ 23 w 101"/>
                  <a:gd name="T31" fmla="*/ 50 h 74"/>
                  <a:gd name="T32" fmla="*/ 0 w 101"/>
                  <a:gd name="T33" fmla="*/ 25 h 74"/>
                  <a:gd name="T34" fmla="*/ 0 w 101"/>
                  <a:gd name="T35" fmla="*/ 25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1"/>
                  <a:gd name="T55" fmla="*/ 0 h 74"/>
                  <a:gd name="T56" fmla="*/ 101 w 101"/>
                  <a:gd name="T57" fmla="*/ 74 h 7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1" h="74">
                    <a:moveTo>
                      <a:pt x="0" y="25"/>
                    </a:moveTo>
                    <a:lnTo>
                      <a:pt x="0" y="25"/>
                    </a:lnTo>
                    <a:lnTo>
                      <a:pt x="17" y="14"/>
                    </a:lnTo>
                    <a:lnTo>
                      <a:pt x="17" y="0"/>
                    </a:lnTo>
                    <a:lnTo>
                      <a:pt x="50" y="3"/>
                    </a:lnTo>
                    <a:lnTo>
                      <a:pt x="59" y="10"/>
                    </a:lnTo>
                    <a:lnTo>
                      <a:pt x="82" y="2"/>
                    </a:lnTo>
                    <a:lnTo>
                      <a:pt x="96" y="35"/>
                    </a:lnTo>
                    <a:lnTo>
                      <a:pt x="100" y="59"/>
                    </a:lnTo>
                    <a:lnTo>
                      <a:pt x="91" y="58"/>
                    </a:lnTo>
                    <a:lnTo>
                      <a:pt x="89" y="71"/>
                    </a:lnTo>
                    <a:lnTo>
                      <a:pt x="75" y="73"/>
                    </a:lnTo>
                    <a:lnTo>
                      <a:pt x="74" y="59"/>
                    </a:lnTo>
                    <a:lnTo>
                      <a:pt x="66" y="59"/>
                    </a:lnTo>
                    <a:lnTo>
                      <a:pt x="52" y="38"/>
                    </a:lnTo>
                    <a:lnTo>
                      <a:pt x="23" y="50"/>
                    </a:lnTo>
                    <a:lnTo>
                      <a:pt x="0" y="2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5" name="Freeform 238">
                <a:extLst>
                  <a:ext uri="{FF2B5EF4-FFF2-40B4-BE49-F238E27FC236}">
                    <a16:creationId xmlns:a16="http://schemas.microsoft.com/office/drawing/2014/main" id="{AE838A64-280C-8A50-1D71-E8999110CF50}"/>
                  </a:ext>
                </a:extLst>
              </p:cNvPr>
              <p:cNvSpPr>
                <a:spLocks noChangeAspect="1"/>
              </p:cNvSpPr>
              <p:nvPr/>
            </p:nvSpPr>
            <p:spPr bwMode="gray">
              <a:xfrm>
                <a:off x="5434410" y="3916532"/>
                <a:ext cx="47734" cy="15756"/>
              </a:xfrm>
              <a:custGeom>
                <a:avLst/>
                <a:gdLst>
                  <a:gd name="T0" fmla="*/ 0 w 26"/>
                  <a:gd name="T1" fmla="*/ 0 h 8"/>
                  <a:gd name="T2" fmla="*/ 0 w 26"/>
                  <a:gd name="T3" fmla="*/ 0 h 8"/>
                  <a:gd name="T4" fmla="*/ 13 w 26"/>
                  <a:gd name="T5" fmla="*/ 7 h 8"/>
                  <a:gd name="T6" fmla="*/ 25 w 26"/>
                  <a:gd name="T7" fmla="*/ 2 h 8"/>
                  <a:gd name="T8" fmla="*/ 0 w 26"/>
                  <a:gd name="T9" fmla="*/ 0 h 8"/>
                  <a:gd name="T10" fmla="*/ 0 w 26"/>
                  <a:gd name="T11" fmla="*/ 0 h 8"/>
                  <a:gd name="T12" fmla="*/ 0 60000 65536"/>
                  <a:gd name="T13" fmla="*/ 0 60000 65536"/>
                  <a:gd name="T14" fmla="*/ 0 60000 65536"/>
                  <a:gd name="T15" fmla="*/ 0 60000 65536"/>
                  <a:gd name="T16" fmla="*/ 0 60000 65536"/>
                  <a:gd name="T17" fmla="*/ 0 60000 65536"/>
                  <a:gd name="T18" fmla="*/ 0 w 26"/>
                  <a:gd name="T19" fmla="*/ 0 h 8"/>
                  <a:gd name="T20" fmla="*/ 26 w 26"/>
                  <a:gd name="T21" fmla="*/ 8 h 8"/>
                </a:gdLst>
                <a:ahLst/>
                <a:cxnLst>
                  <a:cxn ang="T12">
                    <a:pos x="T0" y="T1"/>
                  </a:cxn>
                  <a:cxn ang="T13">
                    <a:pos x="T2" y="T3"/>
                  </a:cxn>
                  <a:cxn ang="T14">
                    <a:pos x="T4" y="T5"/>
                  </a:cxn>
                  <a:cxn ang="T15">
                    <a:pos x="T6" y="T7"/>
                  </a:cxn>
                  <a:cxn ang="T16">
                    <a:pos x="T8" y="T9"/>
                  </a:cxn>
                  <a:cxn ang="T17">
                    <a:pos x="T10" y="T11"/>
                  </a:cxn>
                </a:cxnLst>
                <a:rect l="T18" t="T19" r="T20" b="T21"/>
                <a:pathLst>
                  <a:path w="26" h="8">
                    <a:moveTo>
                      <a:pt x="0" y="0"/>
                    </a:moveTo>
                    <a:lnTo>
                      <a:pt x="0" y="0"/>
                    </a:lnTo>
                    <a:lnTo>
                      <a:pt x="13" y="7"/>
                    </a:lnTo>
                    <a:lnTo>
                      <a:pt x="25" y="2"/>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6" name="Freeform 239">
                <a:extLst>
                  <a:ext uri="{FF2B5EF4-FFF2-40B4-BE49-F238E27FC236}">
                    <a16:creationId xmlns:a16="http://schemas.microsoft.com/office/drawing/2014/main" id="{7811F2A2-014D-E9E1-DC5B-9ECFB4A8077D}"/>
                  </a:ext>
                </a:extLst>
              </p:cNvPr>
              <p:cNvSpPr>
                <a:spLocks noChangeAspect="1"/>
              </p:cNvSpPr>
              <p:nvPr/>
            </p:nvSpPr>
            <p:spPr bwMode="gray">
              <a:xfrm>
                <a:off x="5164532" y="3800333"/>
                <a:ext cx="40390" cy="114230"/>
              </a:xfrm>
              <a:custGeom>
                <a:avLst/>
                <a:gdLst>
                  <a:gd name="T0" fmla="*/ 0 w 22"/>
                  <a:gd name="T1" fmla="*/ 28 h 58"/>
                  <a:gd name="T2" fmla="*/ 0 w 22"/>
                  <a:gd name="T3" fmla="*/ 28 h 58"/>
                  <a:gd name="T4" fmla="*/ 11 w 22"/>
                  <a:gd name="T5" fmla="*/ 57 h 58"/>
                  <a:gd name="T6" fmla="*/ 13 w 22"/>
                  <a:gd name="T7" fmla="*/ 56 h 58"/>
                  <a:gd name="T8" fmla="*/ 19 w 22"/>
                  <a:gd name="T9" fmla="*/ 25 h 58"/>
                  <a:gd name="T10" fmla="*/ 11 w 22"/>
                  <a:gd name="T11" fmla="*/ 28 h 58"/>
                  <a:gd name="T12" fmla="*/ 13 w 22"/>
                  <a:gd name="T13" fmla="*/ 14 h 58"/>
                  <a:gd name="T14" fmla="*/ 20 w 22"/>
                  <a:gd name="T15" fmla="*/ 7 h 58"/>
                  <a:gd name="T16" fmla="*/ 21 w 22"/>
                  <a:gd name="T17" fmla="*/ 0 h 58"/>
                  <a:gd name="T18" fmla="*/ 14 w 22"/>
                  <a:gd name="T19" fmla="*/ 1 h 58"/>
                  <a:gd name="T20" fmla="*/ 0 w 22"/>
                  <a:gd name="T21" fmla="*/ 28 h 58"/>
                  <a:gd name="T22" fmla="*/ 0 w 22"/>
                  <a:gd name="T23" fmla="*/ 28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
                  <a:gd name="T37" fmla="*/ 0 h 58"/>
                  <a:gd name="T38" fmla="*/ 22 w 22"/>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 h="58">
                    <a:moveTo>
                      <a:pt x="0" y="28"/>
                    </a:moveTo>
                    <a:lnTo>
                      <a:pt x="0" y="28"/>
                    </a:lnTo>
                    <a:lnTo>
                      <a:pt x="11" y="57"/>
                    </a:lnTo>
                    <a:lnTo>
                      <a:pt x="13" y="56"/>
                    </a:lnTo>
                    <a:lnTo>
                      <a:pt x="19" y="25"/>
                    </a:lnTo>
                    <a:lnTo>
                      <a:pt x="11" y="28"/>
                    </a:lnTo>
                    <a:lnTo>
                      <a:pt x="13" y="14"/>
                    </a:lnTo>
                    <a:lnTo>
                      <a:pt x="20" y="7"/>
                    </a:lnTo>
                    <a:lnTo>
                      <a:pt x="21" y="0"/>
                    </a:lnTo>
                    <a:lnTo>
                      <a:pt x="14" y="1"/>
                    </a:lnTo>
                    <a:lnTo>
                      <a:pt x="0" y="2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7" name="Freeform 240">
                <a:extLst>
                  <a:ext uri="{FF2B5EF4-FFF2-40B4-BE49-F238E27FC236}">
                    <a16:creationId xmlns:a16="http://schemas.microsoft.com/office/drawing/2014/main" id="{58A329F3-9A3C-60CB-0C9D-15B74185AB16}"/>
                  </a:ext>
                </a:extLst>
              </p:cNvPr>
              <p:cNvSpPr>
                <a:spLocks noChangeAspect="1"/>
              </p:cNvSpPr>
              <p:nvPr/>
            </p:nvSpPr>
            <p:spPr bwMode="gray">
              <a:xfrm>
                <a:off x="4099708" y="4430569"/>
                <a:ext cx="148709" cy="171345"/>
              </a:xfrm>
              <a:custGeom>
                <a:avLst/>
                <a:gdLst>
                  <a:gd name="T0" fmla="*/ 0 w 81"/>
                  <a:gd name="T1" fmla="*/ 57 h 87"/>
                  <a:gd name="T2" fmla="*/ 0 w 81"/>
                  <a:gd name="T3" fmla="*/ 57 h 87"/>
                  <a:gd name="T4" fmla="*/ 1 w 81"/>
                  <a:gd name="T5" fmla="*/ 44 h 87"/>
                  <a:gd name="T6" fmla="*/ 3 w 81"/>
                  <a:gd name="T7" fmla="*/ 31 h 87"/>
                  <a:gd name="T8" fmla="*/ 12 w 81"/>
                  <a:gd name="T9" fmla="*/ 32 h 87"/>
                  <a:gd name="T10" fmla="*/ 8 w 81"/>
                  <a:gd name="T11" fmla="*/ 8 h 87"/>
                  <a:gd name="T12" fmla="*/ 32 w 81"/>
                  <a:gd name="T13" fmla="*/ 0 h 87"/>
                  <a:gd name="T14" fmla="*/ 46 w 81"/>
                  <a:gd name="T15" fmla="*/ 5 h 87"/>
                  <a:gd name="T16" fmla="*/ 53 w 81"/>
                  <a:gd name="T17" fmla="*/ 14 h 87"/>
                  <a:gd name="T18" fmla="*/ 80 w 81"/>
                  <a:gd name="T19" fmla="*/ 17 h 87"/>
                  <a:gd name="T20" fmla="*/ 75 w 81"/>
                  <a:gd name="T21" fmla="*/ 77 h 87"/>
                  <a:gd name="T22" fmla="*/ 13 w 81"/>
                  <a:gd name="T23" fmla="*/ 86 h 87"/>
                  <a:gd name="T24" fmla="*/ 15 w 81"/>
                  <a:gd name="T25" fmla="*/ 66 h 87"/>
                  <a:gd name="T26" fmla="*/ 0 w 81"/>
                  <a:gd name="T27" fmla="*/ 57 h 87"/>
                  <a:gd name="T28" fmla="*/ 0 w 81"/>
                  <a:gd name="T29" fmla="*/ 57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
                  <a:gd name="T46" fmla="*/ 0 h 87"/>
                  <a:gd name="T47" fmla="*/ 81 w 81"/>
                  <a:gd name="T48" fmla="*/ 87 h 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 h="87">
                    <a:moveTo>
                      <a:pt x="0" y="57"/>
                    </a:moveTo>
                    <a:lnTo>
                      <a:pt x="0" y="57"/>
                    </a:lnTo>
                    <a:lnTo>
                      <a:pt x="1" y="44"/>
                    </a:lnTo>
                    <a:lnTo>
                      <a:pt x="3" y="31"/>
                    </a:lnTo>
                    <a:lnTo>
                      <a:pt x="12" y="32"/>
                    </a:lnTo>
                    <a:lnTo>
                      <a:pt x="8" y="8"/>
                    </a:lnTo>
                    <a:lnTo>
                      <a:pt x="32" y="0"/>
                    </a:lnTo>
                    <a:lnTo>
                      <a:pt x="46" y="5"/>
                    </a:lnTo>
                    <a:lnTo>
                      <a:pt x="53" y="14"/>
                    </a:lnTo>
                    <a:lnTo>
                      <a:pt x="80" y="17"/>
                    </a:lnTo>
                    <a:lnTo>
                      <a:pt x="75" y="77"/>
                    </a:lnTo>
                    <a:lnTo>
                      <a:pt x="13" y="86"/>
                    </a:lnTo>
                    <a:lnTo>
                      <a:pt x="15" y="66"/>
                    </a:lnTo>
                    <a:lnTo>
                      <a:pt x="0" y="5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8" name="Freeform 241">
                <a:extLst>
                  <a:ext uri="{FF2B5EF4-FFF2-40B4-BE49-F238E27FC236}">
                    <a16:creationId xmlns:a16="http://schemas.microsoft.com/office/drawing/2014/main" id="{591C1E1E-9392-F4A1-6DA5-AE7CCD628611}"/>
                  </a:ext>
                </a:extLst>
              </p:cNvPr>
              <p:cNvSpPr>
                <a:spLocks noChangeAspect="1"/>
              </p:cNvSpPr>
              <p:nvPr/>
            </p:nvSpPr>
            <p:spPr bwMode="gray">
              <a:xfrm>
                <a:off x="5184727" y="3794425"/>
                <a:ext cx="110155" cy="128017"/>
              </a:xfrm>
              <a:custGeom>
                <a:avLst/>
                <a:gdLst>
                  <a:gd name="T0" fmla="*/ 0 w 60"/>
                  <a:gd name="T1" fmla="*/ 31 h 65"/>
                  <a:gd name="T2" fmla="*/ 0 w 60"/>
                  <a:gd name="T3" fmla="*/ 31 h 65"/>
                  <a:gd name="T4" fmla="*/ 2 w 60"/>
                  <a:gd name="T5" fmla="*/ 17 h 65"/>
                  <a:gd name="T6" fmla="*/ 9 w 60"/>
                  <a:gd name="T7" fmla="*/ 10 h 65"/>
                  <a:gd name="T8" fmla="*/ 23 w 60"/>
                  <a:gd name="T9" fmla="*/ 16 h 65"/>
                  <a:gd name="T10" fmla="*/ 53 w 60"/>
                  <a:gd name="T11" fmla="*/ 0 h 65"/>
                  <a:gd name="T12" fmla="*/ 59 w 60"/>
                  <a:gd name="T13" fmla="*/ 18 h 65"/>
                  <a:gd name="T14" fmla="*/ 28 w 60"/>
                  <a:gd name="T15" fmla="*/ 28 h 65"/>
                  <a:gd name="T16" fmla="*/ 44 w 60"/>
                  <a:gd name="T17" fmla="*/ 42 h 65"/>
                  <a:gd name="T18" fmla="*/ 36 w 60"/>
                  <a:gd name="T19" fmla="*/ 51 h 65"/>
                  <a:gd name="T20" fmla="*/ 17 w 60"/>
                  <a:gd name="T21" fmla="*/ 64 h 65"/>
                  <a:gd name="T22" fmla="*/ 2 w 60"/>
                  <a:gd name="T23" fmla="*/ 59 h 65"/>
                  <a:gd name="T24" fmla="*/ 2 w 60"/>
                  <a:gd name="T25" fmla="*/ 59 h 65"/>
                  <a:gd name="T26" fmla="*/ 8 w 60"/>
                  <a:gd name="T27" fmla="*/ 28 h 65"/>
                  <a:gd name="T28" fmla="*/ 0 w 60"/>
                  <a:gd name="T29" fmla="*/ 31 h 65"/>
                  <a:gd name="T30" fmla="*/ 0 w 60"/>
                  <a:gd name="T31" fmla="*/ 31 h 6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0"/>
                  <a:gd name="T49" fmla="*/ 0 h 65"/>
                  <a:gd name="T50" fmla="*/ 60 w 60"/>
                  <a:gd name="T51" fmla="*/ 65 h 6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0" h="65">
                    <a:moveTo>
                      <a:pt x="0" y="31"/>
                    </a:moveTo>
                    <a:lnTo>
                      <a:pt x="0" y="31"/>
                    </a:lnTo>
                    <a:lnTo>
                      <a:pt x="2" y="17"/>
                    </a:lnTo>
                    <a:lnTo>
                      <a:pt x="9" y="10"/>
                    </a:lnTo>
                    <a:lnTo>
                      <a:pt x="23" y="16"/>
                    </a:lnTo>
                    <a:lnTo>
                      <a:pt x="53" y="0"/>
                    </a:lnTo>
                    <a:lnTo>
                      <a:pt x="59" y="18"/>
                    </a:lnTo>
                    <a:lnTo>
                      <a:pt x="28" y="28"/>
                    </a:lnTo>
                    <a:lnTo>
                      <a:pt x="44" y="42"/>
                    </a:lnTo>
                    <a:lnTo>
                      <a:pt x="36" y="51"/>
                    </a:lnTo>
                    <a:lnTo>
                      <a:pt x="17" y="64"/>
                    </a:lnTo>
                    <a:lnTo>
                      <a:pt x="2" y="59"/>
                    </a:lnTo>
                    <a:lnTo>
                      <a:pt x="8" y="28"/>
                    </a:lnTo>
                    <a:lnTo>
                      <a:pt x="0" y="31"/>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09" name="Freeform 242">
                <a:extLst>
                  <a:ext uri="{FF2B5EF4-FFF2-40B4-BE49-F238E27FC236}">
                    <a16:creationId xmlns:a16="http://schemas.microsoft.com/office/drawing/2014/main" id="{2DFFE346-BB8F-75A8-0024-7780DE62B57C}"/>
                  </a:ext>
                </a:extLst>
              </p:cNvPr>
              <p:cNvSpPr>
                <a:spLocks noChangeAspect="1"/>
              </p:cNvSpPr>
              <p:nvPr/>
            </p:nvSpPr>
            <p:spPr bwMode="gray">
              <a:xfrm>
                <a:off x="5164532" y="4596007"/>
                <a:ext cx="200114" cy="248157"/>
              </a:xfrm>
              <a:custGeom>
                <a:avLst/>
                <a:gdLst>
                  <a:gd name="T0" fmla="*/ 0 w 109"/>
                  <a:gd name="T1" fmla="*/ 8 h 126"/>
                  <a:gd name="T2" fmla="*/ 0 w 109"/>
                  <a:gd name="T3" fmla="*/ 8 h 126"/>
                  <a:gd name="T4" fmla="*/ 15 w 109"/>
                  <a:gd name="T5" fmla="*/ 34 h 126"/>
                  <a:gd name="T6" fmla="*/ 0 w 109"/>
                  <a:gd name="T7" fmla="*/ 59 h 126"/>
                  <a:gd name="T8" fmla="*/ 11 w 109"/>
                  <a:gd name="T9" fmla="*/ 66 h 126"/>
                  <a:gd name="T10" fmla="*/ 3 w 109"/>
                  <a:gd name="T11" fmla="*/ 75 h 126"/>
                  <a:gd name="T12" fmla="*/ 74 w 109"/>
                  <a:gd name="T13" fmla="*/ 125 h 126"/>
                  <a:gd name="T14" fmla="*/ 104 w 109"/>
                  <a:gd name="T15" fmla="*/ 85 h 126"/>
                  <a:gd name="T16" fmla="*/ 97 w 109"/>
                  <a:gd name="T17" fmla="*/ 74 h 126"/>
                  <a:gd name="T18" fmla="*/ 97 w 109"/>
                  <a:gd name="T19" fmla="*/ 23 h 126"/>
                  <a:gd name="T20" fmla="*/ 108 w 109"/>
                  <a:gd name="T21" fmla="*/ 9 h 126"/>
                  <a:gd name="T22" fmla="*/ 69 w 109"/>
                  <a:gd name="T23" fmla="*/ 15 h 126"/>
                  <a:gd name="T24" fmla="*/ 25 w 109"/>
                  <a:gd name="T25" fmla="*/ 0 h 126"/>
                  <a:gd name="T26" fmla="*/ 0 w 109"/>
                  <a:gd name="T27" fmla="*/ 8 h 126"/>
                  <a:gd name="T28" fmla="*/ 0 w 109"/>
                  <a:gd name="T29" fmla="*/ 8 h 1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26"/>
                  <a:gd name="T47" fmla="*/ 109 w 109"/>
                  <a:gd name="T48" fmla="*/ 126 h 1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26">
                    <a:moveTo>
                      <a:pt x="0" y="8"/>
                    </a:moveTo>
                    <a:lnTo>
                      <a:pt x="0" y="8"/>
                    </a:lnTo>
                    <a:lnTo>
                      <a:pt x="15" y="34"/>
                    </a:lnTo>
                    <a:lnTo>
                      <a:pt x="0" y="59"/>
                    </a:lnTo>
                    <a:lnTo>
                      <a:pt x="11" y="66"/>
                    </a:lnTo>
                    <a:lnTo>
                      <a:pt x="3" y="75"/>
                    </a:lnTo>
                    <a:lnTo>
                      <a:pt x="74" y="125"/>
                    </a:lnTo>
                    <a:lnTo>
                      <a:pt x="104" y="85"/>
                    </a:lnTo>
                    <a:lnTo>
                      <a:pt x="97" y="74"/>
                    </a:lnTo>
                    <a:lnTo>
                      <a:pt x="97" y="23"/>
                    </a:lnTo>
                    <a:lnTo>
                      <a:pt x="108" y="9"/>
                    </a:lnTo>
                    <a:lnTo>
                      <a:pt x="69" y="15"/>
                    </a:lnTo>
                    <a:lnTo>
                      <a:pt x="25" y="0"/>
                    </a:lnTo>
                    <a:lnTo>
                      <a:pt x="0" y="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0" name="Freeform 243">
                <a:extLst>
                  <a:ext uri="{FF2B5EF4-FFF2-40B4-BE49-F238E27FC236}">
                    <a16:creationId xmlns:a16="http://schemas.microsoft.com/office/drawing/2014/main" id="{165D363C-643D-DBFD-9CB8-E7B4C978B27D}"/>
                  </a:ext>
                </a:extLst>
              </p:cNvPr>
              <p:cNvSpPr>
                <a:spLocks noChangeAspect="1"/>
              </p:cNvSpPr>
              <p:nvPr/>
            </p:nvSpPr>
            <p:spPr bwMode="gray">
              <a:xfrm>
                <a:off x="5480307" y="3894869"/>
                <a:ext cx="45899" cy="43329"/>
              </a:xfrm>
              <a:custGeom>
                <a:avLst/>
                <a:gdLst>
                  <a:gd name="T0" fmla="*/ 0 w 25"/>
                  <a:gd name="T1" fmla="*/ 13 h 22"/>
                  <a:gd name="T2" fmla="*/ 0 w 25"/>
                  <a:gd name="T3" fmla="*/ 13 h 22"/>
                  <a:gd name="T4" fmla="*/ 20 w 25"/>
                  <a:gd name="T5" fmla="*/ 0 h 22"/>
                  <a:gd name="T6" fmla="*/ 24 w 25"/>
                  <a:gd name="T7" fmla="*/ 21 h 22"/>
                  <a:gd name="T8" fmla="*/ 0 w 25"/>
                  <a:gd name="T9" fmla="*/ 13 h 22"/>
                  <a:gd name="T10" fmla="*/ 0 w 25"/>
                  <a:gd name="T11" fmla="*/ 13 h 22"/>
                  <a:gd name="T12" fmla="*/ 0 60000 65536"/>
                  <a:gd name="T13" fmla="*/ 0 60000 65536"/>
                  <a:gd name="T14" fmla="*/ 0 60000 65536"/>
                  <a:gd name="T15" fmla="*/ 0 60000 65536"/>
                  <a:gd name="T16" fmla="*/ 0 60000 65536"/>
                  <a:gd name="T17" fmla="*/ 0 60000 65536"/>
                  <a:gd name="T18" fmla="*/ 0 w 25"/>
                  <a:gd name="T19" fmla="*/ 0 h 22"/>
                  <a:gd name="T20" fmla="*/ 25 w 25"/>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25" h="22">
                    <a:moveTo>
                      <a:pt x="0" y="13"/>
                    </a:moveTo>
                    <a:lnTo>
                      <a:pt x="0" y="13"/>
                    </a:lnTo>
                    <a:lnTo>
                      <a:pt x="20" y="0"/>
                    </a:lnTo>
                    <a:lnTo>
                      <a:pt x="24" y="21"/>
                    </a:lnTo>
                    <a:lnTo>
                      <a:pt x="0" y="1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1" name="Freeform 244">
                <a:extLst>
                  <a:ext uri="{FF2B5EF4-FFF2-40B4-BE49-F238E27FC236}">
                    <a16:creationId xmlns:a16="http://schemas.microsoft.com/office/drawing/2014/main" id="{0FD228BE-88A8-6059-3A0B-ED11430B4059}"/>
                  </a:ext>
                </a:extLst>
              </p:cNvPr>
              <p:cNvSpPr>
                <a:spLocks noChangeAspect="1"/>
              </p:cNvSpPr>
              <p:nvPr/>
            </p:nvSpPr>
            <p:spPr bwMode="gray">
              <a:xfrm>
                <a:off x="5190235" y="3755035"/>
                <a:ext cx="40390" cy="49237"/>
              </a:xfrm>
              <a:custGeom>
                <a:avLst/>
                <a:gdLst>
                  <a:gd name="T0" fmla="*/ 0 w 22"/>
                  <a:gd name="T1" fmla="*/ 24 h 25"/>
                  <a:gd name="T2" fmla="*/ 0 w 22"/>
                  <a:gd name="T3" fmla="*/ 24 h 25"/>
                  <a:gd name="T4" fmla="*/ 7 w 22"/>
                  <a:gd name="T5" fmla="*/ 23 h 25"/>
                  <a:gd name="T6" fmla="*/ 21 w 22"/>
                  <a:gd name="T7" fmla="*/ 7 h 25"/>
                  <a:gd name="T8" fmla="*/ 14 w 22"/>
                  <a:gd name="T9" fmla="*/ 0 h 25"/>
                  <a:gd name="T10" fmla="*/ 0 w 22"/>
                  <a:gd name="T11" fmla="*/ 24 h 25"/>
                  <a:gd name="T12" fmla="*/ 0 w 22"/>
                  <a:gd name="T13" fmla="*/ 24 h 25"/>
                  <a:gd name="T14" fmla="*/ 0 60000 65536"/>
                  <a:gd name="T15" fmla="*/ 0 60000 65536"/>
                  <a:gd name="T16" fmla="*/ 0 60000 65536"/>
                  <a:gd name="T17" fmla="*/ 0 60000 65536"/>
                  <a:gd name="T18" fmla="*/ 0 60000 65536"/>
                  <a:gd name="T19" fmla="*/ 0 60000 65536"/>
                  <a:gd name="T20" fmla="*/ 0 60000 65536"/>
                  <a:gd name="T21" fmla="*/ 0 w 22"/>
                  <a:gd name="T22" fmla="*/ 0 h 25"/>
                  <a:gd name="T23" fmla="*/ 22 w 22"/>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 h="25">
                    <a:moveTo>
                      <a:pt x="0" y="24"/>
                    </a:moveTo>
                    <a:lnTo>
                      <a:pt x="0" y="24"/>
                    </a:lnTo>
                    <a:lnTo>
                      <a:pt x="7" y="23"/>
                    </a:lnTo>
                    <a:lnTo>
                      <a:pt x="21" y="7"/>
                    </a:lnTo>
                    <a:lnTo>
                      <a:pt x="14" y="0"/>
                    </a:lnTo>
                    <a:lnTo>
                      <a:pt x="0" y="2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2" name="Freeform 245">
                <a:extLst>
                  <a:ext uri="{FF2B5EF4-FFF2-40B4-BE49-F238E27FC236}">
                    <a16:creationId xmlns:a16="http://schemas.microsoft.com/office/drawing/2014/main" id="{F82736DD-CDE1-CD24-AA31-0BEF66A20811}"/>
                  </a:ext>
                </a:extLst>
              </p:cNvPr>
              <p:cNvSpPr>
                <a:spLocks noChangeAspect="1"/>
              </p:cNvSpPr>
              <p:nvPr/>
            </p:nvSpPr>
            <p:spPr bwMode="gray">
              <a:xfrm>
                <a:off x="4028108" y="4493593"/>
                <a:ext cx="100974" cy="108322"/>
              </a:xfrm>
              <a:custGeom>
                <a:avLst/>
                <a:gdLst>
                  <a:gd name="T0" fmla="*/ 0 w 55"/>
                  <a:gd name="T1" fmla="*/ 20 h 55"/>
                  <a:gd name="T2" fmla="*/ 0 w 55"/>
                  <a:gd name="T3" fmla="*/ 20 h 55"/>
                  <a:gd name="T4" fmla="*/ 17 w 55"/>
                  <a:gd name="T5" fmla="*/ 0 h 55"/>
                  <a:gd name="T6" fmla="*/ 25 w 55"/>
                  <a:gd name="T7" fmla="*/ 0 h 55"/>
                  <a:gd name="T8" fmla="*/ 26 w 55"/>
                  <a:gd name="T9" fmla="*/ 14 h 55"/>
                  <a:gd name="T10" fmla="*/ 40 w 55"/>
                  <a:gd name="T11" fmla="*/ 12 h 55"/>
                  <a:gd name="T12" fmla="*/ 39 w 55"/>
                  <a:gd name="T13" fmla="*/ 25 h 55"/>
                  <a:gd name="T14" fmla="*/ 54 w 55"/>
                  <a:gd name="T15" fmla="*/ 34 h 55"/>
                  <a:gd name="T16" fmla="*/ 52 w 55"/>
                  <a:gd name="T17" fmla="*/ 54 h 55"/>
                  <a:gd name="T18" fmla="*/ 0 w 55"/>
                  <a:gd name="T19" fmla="*/ 20 h 55"/>
                  <a:gd name="T20" fmla="*/ 0 w 55"/>
                  <a:gd name="T21" fmla="*/ 2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55"/>
                  <a:gd name="T35" fmla="*/ 55 w 55"/>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55">
                    <a:moveTo>
                      <a:pt x="0" y="20"/>
                    </a:moveTo>
                    <a:lnTo>
                      <a:pt x="0" y="20"/>
                    </a:lnTo>
                    <a:lnTo>
                      <a:pt x="17" y="0"/>
                    </a:lnTo>
                    <a:lnTo>
                      <a:pt x="25" y="0"/>
                    </a:lnTo>
                    <a:lnTo>
                      <a:pt x="26" y="14"/>
                    </a:lnTo>
                    <a:lnTo>
                      <a:pt x="40" y="12"/>
                    </a:lnTo>
                    <a:lnTo>
                      <a:pt x="39" y="25"/>
                    </a:lnTo>
                    <a:lnTo>
                      <a:pt x="54" y="34"/>
                    </a:lnTo>
                    <a:lnTo>
                      <a:pt x="52" y="54"/>
                    </a:lnTo>
                    <a:lnTo>
                      <a:pt x="0" y="2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3" name="Freeform 246">
                <a:extLst>
                  <a:ext uri="{FF2B5EF4-FFF2-40B4-BE49-F238E27FC236}">
                    <a16:creationId xmlns:a16="http://schemas.microsoft.com/office/drawing/2014/main" id="{7E4DB57F-075C-C0B0-6E3C-082835C6975C}"/>
                  </a:ext>
                </a:extLst>
              </p:cNvPr>
              <p:cNvSpPr>
                <a:spLocks noChangeAspect="1"/>
              </p:cNvSpPr>
              <p:nvPr/>
            </p:nvSpPr>
            <p:spPr bwMode="gray">
              <a:xfrm>
                <a:off x="4547668" y="3802302"/>
                <a:ext cx="392884" cy="391928"/>
              </a:xfrm>
              <a:custGeom>
                <a:avLst/>
                <a:gdLst>
                  <a:gd name="T0" fmla="*/ 0 w 214"/>
                  <a:gd name="T1" fmla="*/ 103 h 199"/>
                  <a:gd name="T2" fmla="*/ 0 w 214"/>
                  <a:gd name="T3" fmla="*/ 103 h 199"/>
                  <a:gd name="T4" fmla="*/ 0 w 214"/>
                  <a:gd name="T5" fmla="*/ 42 h 199"/>
                  <a:gd name="T6" fmla="*/ 27 w 214"/>
                  <a:gd name="T7" fmla="*/ 0 h 199"/>
                  <a:gd name="T8" fmla="*/ 78 w 214"/>
                  <a:gd name="T9" fmla="*/ 12 h 199"/>
                  <a:gd name="T10" fmla="*/ 87 w 214"/>
                  <a:gd name="T11" fmla="*/ 27 h 199"/>
                  <a:gd name="T12" fmla="*/ 129 w 214"/>
                  <a:gd name="T13" fmla="*/ 42 h 199"/>
                  <a:gd name="T14" fmla="*/ 143 w 214"/>
                  <a:gd name="T15" fmla="*/ 37 h 199"/>
                  <a:gd name="T16" fmla="*/ 144 w 214"/>
                  <a:gd name="T17" fmla="*/ 15 h 199"/>
                  <a:gd name="T18" fmla="*/ 157 w 214"/>
                  <a:gd name="T19" fmla="*/ 5 h 199"/>
                  <a:gd name="T20" fmla="*/ 213 w 214"/>
                  <a:gd name="T21" fmla="*/ 22 h 199"/>
                  <a:gd name="T22" fmla="*/ 207 w 214"/>
                  <a:gd name="T23" fmla="*/ 46 h 199"/>
                  <a:gd name="T24" fmla="*/ 213 w 214"/>
                  <a:gd name="T25" fmla="*/ 162 h 199"/>
                  <a:gd name="T26" fmla="*/ 213 w 214"/>
                  <a:gd name="T27" fmla="*/ 190 h 199"/>
                  <a:gd name="T28" fmla="*/ 201 w 214"/>
                  <a:gd name="T29" fmla="*/ 190 h 199"/>
                  <a:gd name="T30" fmla="*/ 201 w 214"/>
                  <a:gd name="T31" fmla="*/ 198 h 199"/>
                  <a:gd name="T32" fmla="*/ 91 w 214"/>
                  <a:gd name="T33" fmla="*/ 142 h 199"/>
                  <a:gd name="T34" fmla="*/ 77 w 214"/>
                  <a:gd name="T35" fmla="*/ 147 h 199"/>
                  <a:gd name="T36" fmla="*/ 32 w 214"/>
                  <a:gd name="T37" fmla="*/ 141 h 199"/>
                  <a:gd name="T38" fmla="*/ 0 w 214"/>
                  <a:gd name="T39" fmla="*/ 103 h 199"/>
                  <a:gd name="T40" fmla="*/ 0 w 214"/>
                  <a:gd name="T41" fmla="*/ 103 h 1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4"/>
                  <a:gd name="T64" fmla="*/ 0 h 199"/>
                  <a:gd name="T65" fmla="*/ 214 w 214"/>
                  <a:gd name="T66" fmla="*/ 199 h 1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4" h="199">
                    <a:moveTo>
                      <a:pt x="0" y="103"/>
                    </a:moveTo>
                    <a:lnTo>
                      <a:pt x="0" y="103"/>
                    </a:lnTo>
                    <a:lnTo>
                      <a:pt x="0" y="42"/>
                    </a:lnTo>
                    <a:lnTo>
                      <a:pt x="27" y="0"/>
                    </a:lnTo>
                    <a:lnTo>
                      <a:pt x="78" y="12"/>
                    </a:lnTo>
                    <a:lnTo>
                      <a:pt x="87" y="27"/>
                    </a:lnTo>
                    <a:lnTo>
                      <a:pt x="129" y="42"/>
                    </a:lnTo>
                    <a:lnTo>
                      <a:pt x="143" y="37"/>
                    </a:lnTo>
                    <a:lnTo>
                      <a:pt x="144" y="15"/>
                    </a:lnTo>
                    <a:lnTo>
                      <a:pt x="157" y="5"/>
                    </a:lnTo>
                    <a:lnTo>
                      <a:pt x="213" y="22"/>
                    </a:lnTo>
                    <a:lnTo>
                      <a:pt x="207" y="46"/>
                    </a:lnTo>
                    <a:lnTo>
                      <a:pt x="213" y="162"/>
                    </a:lnTo>
                    <a:lnTo>
                      <a:pt x="213" y="190"/>
                    </a:lnTo>
                    <a:lnTo>
                      <a:pt x="201" y="190"/>
                    </a:lnTo>
                    <a:lnTo>
                      <a:pt x="201" y="198"/>
                    </a:lnTo>
                    <a:lnTo>
                      <a:pt x="91" y="142"/>
                    </a:lnTo>
                    <a:lnTo>
                      <a:pt x="77" y="147"/>
                    </a:lnTo>
                    <a:lnTo>
                      <a:pt x="32" y="141"/>
                    </a:lnTo>
                    <a:lnTo>
                      <a:pt x="0" y="10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4" name="Freeform 247">
                <a:extLst>
                  <a:ext uri="{FF2B5EF4-FFF2-40B4-BE49-F238E27FC236}">
                    <a16:creationId xmlns:a16="http://schemas.microsoft.com/office/drawing/2014/main" id="{742C138C-844F-FA99-C0AE-A9C7DAE78B87}"/>
                  </a:ext>
                </a:extLst>
              </p:cNvPr>
              <p:cNvSpPr>
                <a:spLocks noChangeAspect="1"/>
              </p:cNvSpPr>
              <p:nvPr/>
            </p:nvSpPr>
            <p:spPr bwMode="gray">
              <a:xfrm>
                <a:off x="5392182" y="5045050"/>
                <a:ext cx="178082" cy="374203"/>
              </a:xfrm>
              <a:custGeom>
                <a:avLst/>
                <a:gdLst>
                  <a:gd name="T0" fmla="*/ 0 w 97"/>
                  <a:gd name="T1" fmla="*/ 135 h 190"/>
                  <a:gd name="T2" fmla="*/ 0 w 97"/>
                  <a:gd name="T3" fmla="*/ 135 h 190"/>
                  <a:gd name="T4" fmla="*/ 9 w 97"/>
                  <a:gd name="T5" fmla="*/ 173 h 190"/>
                  <a:gd name="T6" fmla="*/ 27 w 97"/>
                  <a:gd name="T7" fmla="*/ 189 h 190"/>
                  <a:gd name="T8" fmla="*/ 57 w 97"/>
                  <a:gd name="T9" fmla="*/ 173 h 190"/>
                  <a:gd name="T10" fmla="*/ 90 w 97"/>
                  <a:gd name="T11" fmla="*/ 43 h 190"/>
                  <a:gd name="T12" fmla="*/ 96 w 97"/>
                  <a:gd name="T13" fmla="*/ 48 h 190"/>
                  <a:gd name="T14" fmla="*/ 82 w 97"/>
                  <a:gd name="T15" fmla="*/ 0 h 190"/>
                  <a:gd name="T16" fmla="*/ 64 w 97"/>
                  <a:gd name="T17" fmla="*/ 20 h 190"/>
                  <a:gd name="T18" fmla="*/ 65 w 97"/>
                  <a:gd name="T19" fmla="*/ 34 h 190"/>
                  <a:gd name="T20" fmla="*/ 44 w 97"/>
                  <a:gd name="T21" fmla="*/ 49 h 190"/>
                  <a:gd name="T22" fmla="*/ 17 w 97"/>
                  <a:gd name="T23" fmla="*/ 56 h 190"/>
                  <a:gd name="T24" fmla="*/ 10 w 97"/>
                  <a:gd name="T25" fmla="*/ 73 h 190"/>
                  <a:gd name="T26" fmla="*/ 17 w 97"/>
                  <a:gd name="T27" fmla="*/ 106 h 190"/>
                  <a:gd name="T28" fmla="*/ 0 w 97"/>
                  <a:gd name="T29" fmla="*/ 135 h 190"/>
                  <a:gd name="T30" fmla="*/ 0 w 97"/>
                  <a:gd name="T31" fmla="*/ 135 h 1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
                  <a:gd name="T49" fmla="*/ 0 h 190"/>
                  <a:gd name="T50" fmla="*/ 97 w 97"/>
                  <a:gd name="T51" fmla="*/ 190 h 19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 h="190">
                    <a:moveTo>
                      <a:pt x="0" y="135"/>
                    </a:moveTo>
                    <a:lnTo>
                      <a:pt x="0" y="135"/>
                    </a:lnTo>
                    <a:lnTo>
                      <a:pt x="9" y="173"/>
                    </a:lnTo>
                    <a:lnTo>
                      <a:pt x="27" y="189"/>
                    </a:lnTo>
                    <a:lnTo>
                      <a:pt x="57" y="173"/>
                    </a:lnTo>
                    <a:lnTo>
                      <a:pt x="90" y="43"/>
                    </a:lnTo>
                    <a:lnTo>
                      <a:pt x="96" y="48"/>
                    </a:lnTo>
                    <a:lnTo>
                      <a:pt x="82" y="0"/>
                    </a:lnTo>
                    <a:lnTo>
                      <a:pt x="64" y="20"/>
                    </a:lnTo>
                    <a:lnTo>
                      <a:pt x="65" y="34"/>
                    </a:lnTo>
                    <a:lnTo>
                      <a:pt x="44" y="49"/>
                    </a:lnTo>
                    <a:lnTo>
                      <a:pt x="17" y="56"/>
                    </a:lnTo>
                    <a:lnTo>
                      <a:pt x="10" y="73"/>
                    </a:lnTo>
                    <a:lnTo>
                      <a:pt x="17" y="106"/>
                    </a:lnTo>
                    <a:lnTo>
                      <a:pt x="0" y="13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5" name="Freeform 248">
                <a:extLst>
                  <a:ext uri="{FF2B5EF4-FFF2-40B4-BE49-F238E27FC236}">
                    <a16:creationId xmlns:a16="http://schemas.microsoft.com/office/drawing/2014/main" id="{F329E147-6852-382D-D043-BCE1A50E51C0}"/>
                  </a:ext>
                </a:extLst>
              </p:cNvPr>
              <p:cNvSpPr>
                <a:spLocks noChangeAspect="1"/>
              </p:cNvSpPr>
              <p:nvPr/>
            </p:nvSpPr>
            <p:spPr bwMode="gray">
              <a:xfrm>
                <a:off x="5133322" y="4970210"/>
                <a:ext cx="82615" cy="210734"/>
              </a:xfrm>
              <a:custGeom>
                <a:avLst/>
                <a:gdLst>
                  <a:gd name="T0" fmla="*/ 0 w 45"/>
                  <a:gd name="T1" fmla="*/ 58 h 107"/>
                  <a:gd name="T2" fmla="*/ 0 w 45"/>
                  <a:gd name="T3" fmla="*/ 58 h 107"/>
                  <a:gd name="T4" fmla="*/ 6 w 45"/>
                  <a:gd name="T5" fmla="*/ 64 h 107"/>
                  <a:gd name="T6" fmla="*/ 23 w 45"/>
                  <a:gd name="T7" fmla="*/ 70 h 107"/>
                  <a:gd name="T8" fmla="*/ 21 w 45"/>
                  <a:gd name="T9" fmla="*/ 90 h 107"/>
                  <a:gd name="T10" fmla="*/ 36 w 45"/>
                  <a:gd name="T11" fmla="*/ 106 h 107"/>
                  <a:gd name="T12" fmla="*/ 44 w 45"/>
                  <a:gd name="T13" fmla="*/ 76 h 107"/>
                  <a:gd name="T14" fmla="*/ 30 w 45"/>
                  <a:gd name="T15" fmla="*/ 56 h 107"/>
                  <a:gd name="T16" fmla="*/ 34 w 45"/>
                  <a:gd name="T17" fmla="*/ 67 h 107"/>
                  <a:gd name="T18" fmla="*/ 26 w 45"/>
                  <a:gd name="T19" fmla="*/ 67 h 107"/>
                  <a:gd name="T20" fmla="*/ 17 w 45"/>
                  <a:gd name="T21" fmla="*/ 39 h 107"/>
                  <a:gd name="T22" fmla="*/ 16 w 45"/>
                  <a:gd name="T23" fmla="*/ 3 h 107"/>
                  <a:gd name="T24" fmla="*/ 3 w 45"/>
                  <a:gd name="T25" fmla="*/ 0 h 107"/>
                  <a:gd name="T26" fmla="*/ 14 w 45"/>
                  <a:gd name="T27" fmla="*/ 17 h 107"/>
                  <a:gd name="T28" fmla="*/ 0 w 45"/>
                  <a:gd name="T29" fmla="*/ 58 h 107"/>
                  <a:gd name="T30" fmla="*/ 0 w 45"/>
                  <a:gd name="T31" fmla="*/ 58 h 1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
                  <a:gd name="T49" fmla="*/ 0 h 107"/>
                  <a:gd name="T50" fmla="*/ 45 w 45"/>
                  <a:gd name="T51" fmla="*/ 107 h 1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 h="107">
                    <a:moveTo>
                      <a:pt x="0" y="58"/>
                    </a:moveTo>
                    <a:lnTo>
                      <a:pt x="0" y="58"/>
                    </a:lnTo>
                    <a:lnTo>
                      <a:pt x="6" y="64"/>
                    </a:lnTo>
                    <a:lnTo>
                      <a:pt x="23" y="70"/>
                    </a:lnTo>
                    <a:lnTo>
                      <a:pt x="21" y="90"/>
                    </a:lnTo>
                    <a:lnTo>
                      <a:pt x="36" y="106"/>
                    </a:lnTo>
                    <a:lnTo>
                      <a:pt x="44" y="76"/>
                    </a:lnTo>
                    <a:lnTo>
                      <a:pt x="30" y="56"/>
                    </a:lnTo>
                    <a:lnTo>
                      <a:pt x="34" y="67"/>
                    </a:lnTo>
                    <a:lnTo>
                      <a:pt x="26" y="67"/>
                    </a:lnTo>
                    <a:lnTo>
                      <a:pt x="17" y="39"/>
                    </a:lnTo>
                    <a:lnTo>
                      <a:pt x="16" y="3"/>
                    </a:lnTo>
                    <a:lnTo>
                      <a:pt x="3" y="0"/>
                    </a:lnTo>
                    <a:lnTo>
                      <a:pt x="14" y="17"/>
                    </a:lnTo>
                    <a:lnTo>
                      <a:pt x="0" y="5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6" name="Freeform 249">
                <a:extLst>
                  <a:ext uri="{FF2B5EF4-FFF2-40B4-BE49-F238E27FC236}">
                    <a16:creationId xmlns:a16="http://schemas.microsoft.com/office/drawing/2014/main" id="{6B18760B-958C-9E7E-A901-2042F5B612CA}"/>
                  </a:ext>
                </a:extLst>
              </p:cNvPr>
              <p:cNvSpPr>
                <a:spLocks noChangeAspect="1"/>
              </p:cNvSpPr>
              <p:nvPr/>
            </p:nvSpPr>
            <p:spPr bwMode="gray">
              <a:xfrm>
                <a:off x="4011586" y="4038640"/>
                <a:ext cx="405734" cy="409654"/>
              </a:xfrm>
              <a:custGeom>
                <a:avLst/>
                <a:gdLst>
                  <a:gd name="T0" fmla="*/ 0 w 221"/>
                  <a:gd name="T1" fmla="*/ 143 h 208"/>
                  <a:gd name="T2" fmla="*/ 0 w 221"/>
                  <a:gd name="T3" fmla="*/ 143 h 208"/>
                  <a:gd name="T4" fmla="*/ 9 w 221"/>
                  <a:gd name="T5" fmla="*/ 129 h 208"/>
                  <a:gd name="T6" fmla="*/ 20 w 221"/>
                  <a:gd name="T7" fmla="*/ 138 h 208"/>
                  <a:gd name="T8" fmla="*/ 89 w 221"/>
                  <a:gd name="T9" fmla="*/ 134 h 208"/>
                  <a:gd name="T10" fmla="*/ 75 w 221"/>
                  <a:gd name="T11" fmla="*/ 0 h 208"/>
                  <a:gd name="T12" fmla="*/ 99 w 221"/>
                  <a:gd name="T13" fmla="*/ 0 h 208"/>
                  <a:gd name="T14" fmla="*/ 208 w 221"/>
                  <a:gd name="T15" fmla="*/ 72 h 208"/>
                  <a:gd name="T16" fmla="*/ 209 w 221"/>
                  <a:gd name="T17" fmla="*/ 85 h 208"/>
                  <a:gd name="T18" fmla="*/ 220 w 221"/>
                  <a:gd name="T19" fmla="*/ 83 h 208"/>
                  <a:gd name="T20" fmla="*/ 220 w 221"/>
                  <a:gd name="T21" fmla="*/ 126 h 208"/>
                  <a:gd name="T22" fmla="*/ 211 w 221"/>
                  <a:gd name="T23" fmla="*/ 135 h 208"/>
                  <a:gd name="T24" fmla="*/ 167 w 221"/>
                  <a:gd name="T25" fmla="*/ 141 h 208"/>
                  <a:gd name="T26" fmla="*/ 111 w 221"/>
                  <a:gd name="T27" fmla="*/ 165 h 208"/>
                  <a:gd name="T28" fmla="*/ 94 w 221"/>
                  <a:gd name="T29" fmla="*/ 204 h 208"/>
                  <a:gd name="T30" fmla="*/ 80 w 221"/>
                  <a:gd name="T31" fmla="*/ 199 h 208"/>
                  <a:gd name="T32" fmla="*/ 56 w 221"/>
                  <a:gd name="T33" fmla="*/ 207 h 208"/>
                  <a:gd name="T34" fmla="*/ 42 w 221"/>
                  <a:gd name="T35" fmla="*/ 174 h 208"/>
                  <a:gd name="T36" fmla="*/ 19 w 221"/>
                  <a:gd name="T37" fmla="*/ 182 h 208"/>
                  <a:gd name="T38" fmla="*/ 10 w 221"/>
                  <a:gd name="T39" fmla="*/ 175 h 208"/>
                  <a:gd name="T40" fmla="*/ 0 w 221"/>
                  <a:gd name="T41" fmla="*/ 143 h 208"/>
                  <a:gd name="T42" fmla="*/ 0 w 221"/>
                  <a:gd name="T43" fmla="*/ 143 h 2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208"/>
                  <a:gd name="T68" fmla="*/ 221 w 221"/>
                  <a:gd name="T69" fmla="*/ 208 h 2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208">
                    <a:moveTo>
                      <a:pt x="0" y="143"/>
                    </a:moveTo>
                    <a:lnTo>
                      <a:pt x="0" y="143"/>
                    </a:lnTo>
                    <a:lnTo>
                      <a:pt x="9" y="129"/>
                    </a:lnTo>
                    <a:lnTo>
                      <a:pt x="20" y="138"/>
                    </a:lnTo>
                    <a:lnTo>
                      <a:pt x="89" y="134"/>
                    </a:lnTo>
                    <a:lnTo>
                      <a:pt x="75" y="0"/>
                    </a:lnTo>
                    <a:lnTo>
                      <a:pt x="99" y="0"/>
                    </a:lnTo>
                    <a:lnTo>
                      <a:pt x="208" y="72"/>
                    </a:lnTo>
                    <a:lnTo>
                      <a:pt x="209" y="85"/>
                    </a:lnTo>
                    <a:lnTo>
                      <a:pt x="220" y="83"/>
                    </a:lnTo>
                    <a:lnTo>
                      <a:pt x="220" y="126"/>
                    </a:lnTo>
                    <a:lnTo>
                      <a:pt x="211" y="135"/>
                    </a:lnTo>
                    <a:lnTo>
                      <a:pt x="167" y="141"/>
                    </a:lnTo>
                    <a:lnTo>
                      <a:pt x="111" y="165"/>
                    </a:lnTo>
                    <a:lnTo>
                      <a:pt x="94" y="204"/>
                    </a:lnTo>
                    <a:lnTo>
                      <a:pt x="80" y="199"/>
                    </a:lnTo>
                    <a:lnTo>
                      <a:pt x="56" y="207"/>
                    </a:lnTo>
                    <a:lnTo>
                      <a:pt x="42" y="174"/>
                    </a:lnTo>
                    <a:lnTo>
                      <a:pt x="19" y="182"/>
                    </a:lnTo>
                    <a:lnTo>
                      <a:pt x="10" y="175"/>
                    </a:lnTo>
                    <a:lnTo>
                      <a:pt x="0" y="14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7" name="Freeform 250">
                <a:extLst>
                  <a:ext uri="{FF2B5EF4-FFF2-40B4-BE49-F238E27FC236}">
                    <a16:creationId xmlns:a16="http://schemas.microsoft.com/office/drawing/2014/main" id="{8A5B587E-41B5-A975-04CA-4AAB5744E5F2}"/>
                  </a:ext>
                </a:extLst>
              </p:cNvPr>
              <p:cNvSpPr>
                <a:spLocks noChangeAspect="1"/>
              </p:cNvSpPr>
              <p:nvPr/>
            </p:nvSpPr>
            <p:spPr bwMode="gray">
              <a:xfrm>
                <a:off x="3888579" y="3973648"/>
                <a:ext cx="306596" cy="348601"/>
              </a:xfrm>
              <a:custGeom>
                <a:avLst/>
                <a:gdLst>
                  <a:gd name="T0" fmla="*/ 0 w 167"/>
                  <a:gd name="T1" fmla="*/ 89 h 177"/>
                  <a:gd name="T2" fmla="*/ 0 w 167"/>
                  <a:gd name="T3" fmla="*/ 89 h 177"/>
                  <a:gd name="T4" fmla="*/ 10 w 167"/>
                  <a:gd name="T5" fmla="*/ 99 h 177"/>
                  <a:gd name="T6" fmla="*/ 13 w 167"/>
                  <a:gd name="T7" fmla="*/ 125 h 177"/>
                  <a:gd name="T8" fmla="*/ 5 w 167"/>
                  <a:gd name="T9" fmla="*/ 158 h 177"/>
                  <a:gd name="T10" fmla="*/ 36 w 167"/>
                  <a:gd name="T11" fmla="*/ 151 h 177"/>
                  <a:gd name="T12" fmla="*/ 67 w 167"/>
                  <a:gd name="T13" fmla="*/ 176 h 177"/>
                  <a:gd name="T14" fmla="*/ 76 w 167"/>
                  <a:gd name="T15" fmla="*/ 162 h 177"/>
                  <a:gd name="T16" fmla="*/ 87 w 167"/>
                  <a:gd name="T17" fmla="*/ 171 h 177"/>
                  <a:gd name="T18" fmla="*/ 156 w 167"/>
                  <a:gd name="T19" fmla="*/ 167 h 177"/>
                  <a:gd name="T20" fmla="*/ 142 w 167"/>
                  <a:gd name="T21" fmla="*/ 33 h 177"/>
                  <a:gd name="T22" fmla="*/ 166 w 167"/>
                  <a:gd name="T23" fmla="*/ 33 h 177"/>
                  <a:gd name="T24" fmla="*/ 115 w 167"/>
                  <a:gd name="T25" fmla="*/ 0 h 177"/>
                  <a:gd name="T26" fmla="*/ 114 w 167"/>
                  <a:gd name="T27" fmla="*/ 18 h 177"/>
                  <a:gd name="T28" fmla="*/ 70 w 167"/>
                  <a:gd name="T29" fmla="*/ 17 h 177"/>
                  <a:gd name="T30" fmla="*/ 70 w 167"/>
                  <a:gd name="T31" fmla="*/ 54 h 177"/>
                  <a:gd name="T32" fmla="*/ 54 w 167"/>
                  <a:gd name="T33" fmla="*/ 60 h 177"/>
                  <a:gd name="T34" fmla="*/ 55 w 167"/>
                  <a:gd name="T35" fmla="*/ 83 h 177"/>
                  <a:gd name="T36" fmla="*/ 0 w 167"/>
                  <a:gd name="T37" fmla="*/ 89 h 177"/>
                  <a:gd name="T38" fmla="*/ 0 w 167"/>
                  <a:gd name="T39" fmla="*/ 89 h 17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7"/>
                  <a:gd name="T61" fmla="*/ 0 h 177"/>
                  <a:gd name="T62" fmla="*/ 167 w 167"/>
                  <a:gd name="T63" fmla="*/ 177 h 17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7" h="177">
                    <a:moveTo>
                      <a:pt x="0" y="89"/>
                    </a:moveTo>
                    <a:lnTo>
                      <a:pt x="0" y="89"/>
                    </a:lnTo>
                    <a:lnTo>
                      <a:pt x="10" y="99"/>
                    </a:lnTo>
                    <a:lnTo>
                      <a:pt x="13" y="125"/>
                    </a:lnTo>
                    <a:lnTo>
                      <a:pt x="5" y="158"/>
                    </a:lnTo>
                    <a:lnTo>
                      <a:pt x="36" y="151"/>
                    </a:lnTo>
                    <a:lnTo>
                      <a:pt x="67" y="176"/>
                    </a:lnTo>
                    <a:lnTo>
                      <a:pt x="76" y="162"/>
                    </a:lnTo>
                    <a:lnTo>
                      <a:pt x="87" y="171"/>
                    </a:lnTo>
                    <a:lnTo>
                      <a:pt x="156" y="167"/>
                    </a:lnTo>
                    <a:lnTo>
                      <a:pt x="142" y="33"/>
                    </a:lnTo>
                    <a:lnTo>
                      <a:pt x="166" y="33"/>
                    </a:lnTo>
                    <a:lnTo>
                      <a:pt x="115" y="0"/>
                    </a:lnTo>
                    <a:lnTo>
                      <a:pt x="114" y="18"/>
                    </a:lnTo>
                    <a:lnTo>
                      <a:pt x="70" y="17"/>
                    </a:lnTo>
                    <a:lnTo>
                      <a:pt x="70" y="54"/>
                    </a:lnTo>
                    <a:lnTo>
                      <a:pt x="54" y="60"/>
                    </a:lnTo>
                    <a:lnTo>
                      <a:pt x="55" y="83"/>
                    </a:lnTo>
                    <a:lnTo>
                      <a:pt x="0" y="8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8" name="Freeform 251">
                <a:extLst>
                  <a:ext uri="{FF2B5EF4-FFF2-40B4-BE49-F238E27FC236}">
                    <a16:creationId xmlns:a16="http://schemas.microsoft.com/office/drawing/2014/main" id="{4D8A07B5-0C36-8476-B0A5-4AB2D30C91AE}"/>
                  </a:ext>
                </a:extLst>
              </p:cNvPr>
              <p:cNvSpPr>
                <a:spLocks noChangeAspect="1"/>
              </p:cNvSpPr>
              <p:nvPr/>
            </p:nvSpPr>
            <p:spPr bwMode="gray">
              <a:xfrm>
                <a:off x="3987718" y="3725492"/>
                <a:ext cx="295580" cy="240278"/>
              </a:xfrm>
              <a:custGeom>
                <a:avLst/>
                <a:gdLst>
                  <a:gd name="T0" fmla="*/ 0 w 161"/>
                  <a:gd name="T1" fmla="*/ 119 h 122"/>
                  <a:gd name="T2" fmla="*/ 0 w 161"/>
                  <a:gd name="T3" fmla="*/ 119 h 122"/>
                  <a:gd name="T4" fmla="*/ 40 w 161"/>
                  <a:gd name="T5" fmla="*/ 96 h 122"/>
                  <a:gd name="T6" fmla="*/ 54 w 161"/>
                  <a:gd name="T7" fmla="*/ 48 h 122"/>
                  <a:gd name="T8" fmla="*/ 88 w 161"/>
                  <a:gd name="T9" fmla="*/ 24 h 122"/>
                  <a:gd name="T10" fmla="*/ 99 w 161"/>
                  <a:gd name="T11" fmla="*/ 0 h 122"/>
                  <a:gd name="T12" fmla="*/ 148 w 161"/>
                  <a:gd name="T13" fmla="*/ 8 h 122"/>
                  <a:gd name="T14" fmla="*/ 160 w 161"/>
                  <a:gd name="T15" fmla="*/ 53 h 122"/>
                  <a:gd name="T16" fmla="*/ 139 w 161"/>
                  <a:gd name="T17" fmla="*/ 54 h 122"/>
                  <a:gd name="T18" fmla="*/ 127 w 161"/>
                  <a:gd name="T19" fmla="*/ 59 h 122"/>
                  <a:gd name="T20" fmla="*/ 129 w 161"/>
                  <a:gd name="T21" fmla="*/ 71 h 122"/>
                  <a:gd name="T22" fmla="*/ 67 w 161"/>
                  <a:gd name="T23" fmla="*/ 98 h 122"/>
                  <a:gd name="T24" fmla="*/ 60 w 161"/>
                  <a:gd name="T25" fmla="*/ 121 h 122"/>
                  <a:gd name="T26" fmla="*/ 0 w 161"/>
                  <a:gd name="T27" fmla="*/ 119 h 122"/>
                  <a:gd name="T28" fmla="*/ 0 w 161"/>
                  <a:gd name="T29" fmla="*/ 119 h 1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1"/>
                  <a:gd name="T46" fmla="*/ 0 h 122"/>
                  <a:gd name="T47" fmla="*/ 161 w 161"/>
                  <a:gd name="T48" fmla="*/ 122 h 1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1" h="122">
                    <a:moveTo>
                      <a:pt x="0" y="119"/>
                    </a:moveTo>
                    <a:lnTo>
                      <a:pt x="0" y="119"/>
                    </a:lnTo>
                    <a:lnTo>
                      <a:pt x="40" y="96"/>
                    </a:lnTo>
                    <a:lnTo>
                      <a:pt x="54" y="48"/>
                    </a:lnTo>
                    <a:lnTo>
                      <a:pt x="88" y="24"/>
                    </a:lnTo>
                    <a:lnTo>
                      <a:pt x="99" y="0"/>
                    </a:lnTo>
                    <a:lnTo>
                      <a:pt x="148" y="8"/>
                    </a:lnTo>
                    <a:lnTo>
                      <a:pt x="160" y="53"/>
                    </a:lnTo>
                    <a:lnTo>
                      <a:pt x="139" y="54"/>
                    </a:lnTo>
                    <a:lnTo>
                      <a:pt x="127" y="59"/>
                    </a:lnTo>
                    <a:lnTo>
                      <a:pt x="129" y="71"/>
                    </a:lnTo>
                    <a:lnTo>
                      <a:pt x="67" y="98"/>
                    </a:lnTo>
                    <a:lnTo>
                      <a:pt x="60" y="121"/>
                    </a:lnTo>
                    <a:lnTo>
                      <a:pt x="0" y="11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19" name="Freeform 252">
                <a:extLst>
                  <a:ext uri="{FF2B5EF4-FFF2-40B4-BE49-F238E27FC236}">
                    <a16:creationId xmlns:a16="http://schemas.microsoft.com/office/drawing/2014/main" id="{E0755386-1406-34D4-F3DC-53919E635BA2}"/>
                  </a:ext>
                </a:extLst>
              </p:cNvPr>
              <p:cNvSpPr>
                <a:spLocks noChangeAspect="1"/>
              </p:cNvSpPr>
              <p:nvPr/>
            </p:nvSpPr>
            <p:spPr bwMode="gray">
              <a:xfrm>
                <a:off x="5063557" y="4999751"/>
                <a:ext cx="266206" cy="449044"/>
              </a:xfrm>
              <a:custGeom>
                <a:avLst/>
                <a:gdLst>
                  <a:gd name="T0" fmla="*/ 0 w 145"/>
                  <a:gd name="T1" fmla="*/ 63 h 228"/>
                  <a:gd name="T2" fmla="*/ 0 w 145"/>
                  <a:gd name="T3" fmla="*/ 63 h 228"/>
                  <a:gd name="T4" fmla="*/ 4 w 145"/>
                  <a:gd name="T5" fmla="*/ 70 h 228"/>
                  <a:gd name="T6" fmla="*/ 38 w 145"/>
                  <a:gd name="T7" fmla="*/ 81 h 228"/>
                  <a:gd name="T8" fmla="*/ 41 w 145"/>
                  <a:gd name="T9" fmla="*/ 95 h 228"/>
                  <a:gd name="T10" fmla="*/ 39 w 145"/>
                  <a:gd name="T11" fmla="*/ 131 h 228"/>
                  <a:gd name="T12" fmla="*/ 21 w 145"/>
                  <a:gd name="T13" fmla="*/ 168 h 228"/>
                  <a:gd name="T14" fmla="*/ 26 w 145"/>
                  <a:gd name="T15" fmla="*/ 213 h 228"/>
                  <a:gd name="T16" fmla="*/ 28 w 145"/>
                  <a:gd name="T17" fmla="*/ 227 h 228"/>
                  <a:gd name="T18" fmla="*/ 39 w 145"/>
                  <a:gd name="T19" fmla="*/ 227 h 228"/>
                  <a:gd name="T20" fmla="*/ 39 w 145"/>
                  <a:gd name="T21" fmla="*/ 212 h 228"/>
                  <a:gd name="T22" fmla="*/ 74 w 145"/>
                  <a:gd name="T23" fmla="*/ 191 h 228"/>
                  <a:gd name="T24" fmla="*/ 64 w 145"/>
                  <a:gd name="T25" fmla="*/ 131 h 228"/>
                  <a:gd name="T26" fmla="*/ 143 w 145"/>
                  <a:gd name="T27" fmla="*/ 70 h 228"/>
                  <a:gd name="T28" fmla="*/ 144 w 145"/>
                  <a:gd name="T29" fmla="*/ 0 h 228"/>
                  <a:gd name="T30" fmla="*/ 124 w 145"/>
                  <a:gd name="T31" fmla="*/ 12 h 228"/>
                  <a:gd name="T32" fmla="*/ 69 w 145"/>
                  <a:gd name="T33" fmla="*/ 15 h 228"/>
                  <a:gd name="T34" fmla="*/ 68 w 145"/>
                  <a:gd name="T35" fmla="*/ 41 h 228"/>
                  <a:gd name="T36" fmla="*/ 82 w 145"/>
                  <a:gd name="T37" fmla="*/ 61 h 228"/>
                  <a:gd name="T38" fmla="*/ 74 w 145"/>
                  <a:gd name="T39" fmla="*/ 91 h 228"/>
                  <a:gd name="T40" fmla="*/ 59 w 145"/>
                  <a:gd name="T41" fmla="*/ 75 h 228"/>
                  <a:gd name="T42" fmla="*/ 61 w 145"/>
                  <a:gd name="T43" fmla="*/ 55 h 228"/>
                  <a:gd name="T44" fmla="*/ 44 w 145"/>
                  <a:gd name="T45" fmla="*/ 49 h 228"/>
                  <a:gd name="T46" fmla="*/ 0 w 145"/>
                  <a:gd name="T47" fmla="*/ 63 h 228"/>
                  <a:gd name="T48" fmla="*/ 0 w 145"/>
                  <a:gd name="T49" fmla="*/ 63 h 2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5"/>
                  <a:gd name="T76" fmla="*/ 0 h 228"/>
                  <a:gd name="T77" fmla="*/ 145 w 145"/>
                  <a:gd name="T78" fmla="*/ 228 h 2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5" h="228">
                    <a:moveTo>
                      <a:pt x="0" y="63"/>
                    </a:moveTo>
                    <a:lnTo>
                      <a:pt x="0" y="63"/>
                    </a:lnTo>
                    <a:lnTo>
                      <a:pt x="4" y="70"/>
                    </a:lnTo>
                    <a:lnTo>
                      <a:pt x="38" y="81"/>
                    </a:lnTo>
                    <a:lnTo>
                      <a:pt x="41" y="95"/>
                    </a:lnTo>
                    <a:lnTo>
                      <a:pt x="39" y="131"/>
                    </a:lnTo>
                    <a:lnTo>
                      <a:pt x="21" y="168"/>
                    </a:lnTo>
                    <a:lnTo>
                      <a:pt x="26" y="213"/>
                    </a:lnTo>
                    <a:lnTo>
                      <a:pt x="28" y="227"/>
                    </a:lnTo>
                    <a:lnTo>
                      <a:pt x="39" y="227"/>
                    </a:lnTo>
                    <a:lnTo>
                      <a:pt x="39" y="212"/>
                    </a:lnTo>
                    <a:lnTo>
                      <a:pt x="74" y="191"/>
                    </a:lnTo>
                    <a:lnTo>
                      <a:pt x="64" y="131"/>
                    </a:lnTo>
                    <a:lnTo>
                      <a:pt x="143" y="70"/>
                    </a:lnTo>
                    <a:lnTo>
                      <a:pt x="144" y="0"/>
                    </a:lnTo>
                    <a:lnTo>
                      <a:pt x="124" y="12"/>
                    </a:lnTo>
                    <a:lnTo>
                      <a:pt x="69" y="15"/>
                    </a:lnTo>
                    <a:lnTo>
                      <a:pt x="68" y="41"/>
                    </a:lnTo>
                    <a:lnTo>
                      <a:pt x="82" y="61"/>
                    </a:lnTo>
                    <a:lnTo>
                      <a:pt x="74" y="91"/>
                    </a:lnTo>
                    <a:lnTo>
                      <a:pt x="59" y="75"/>
                    </a:lnTo>
                    <a:lnTo>
                      <a:pt x="61" y="55"/>
                    </a:lnTo>
                    <a:lnTo>
                      <a:pt x="44" y="49"/>
                    </a:lnTo>
                    <a:lnTo>
                      <a:pt x="0" y="6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0" name="Freeform 253">
                <a:extLst>
                  <a:ext uri="{FF2B5EF4-FFF2-40B4-BE49-F238E27FC236}">
                    <a16:creationId xmlns:a16="http://schemas.microsoft.com/office/drawing/2014/main" id="{2001B135-13FD-E9EC-C34D-055BEB0B8748}"/>
                  </a:ext>
                </a:extLst>
              </p:cNvPr>
              <p:cNvSpPr>
                <a:spLocks noChangeAspect="1"/>
              </p:cNvSpPr>
              <p:nvPr/>
            </p:nvSpPr>
            <p:spPr bwMode="gray">
              <a:xfrm>
                <a:off x="4318181" y="4080000"/>
                <a:ext cx="398391" cy="326935"/>
              </a:xfrm>
              <a:custGeom>
                <a:avLst/>
                <a:gdLst>
                  <a:gd name="T0" fmla="*/ 0 w 217"/>
                  <a:gd name="T1" fmla="*/ 120 h 166"/>
                  <a:gd name="T2" fmla="*/ 0 w 217"/>
                  <a:gd name="T3" fmla="*/ 120 h 166"/>
                  <a:gd name="T4" fmla="*/ 3 w 217"/>
                  <a:gd name="T5" fmla="*/ 133 h 166"/>
                  <a:gd name="T6" fmla="*/ 29 w 217"/>
                  <a:gd name="T7" fmla="*/ 162 h 166"/>
                  <a:gd name="T8" fmla="*/ 36 w 217"/>
                  <a:gd name="T9" fmla="*/ 155 h 166"/>
                  <a:gd name="T10" fmla="*/ 47 w 217"/>
                  <a:gd name="T11" fmla="*/ 165 h 166"/>
                  <a:gd name="T12" fmla="*/ 63 w 217"/>
                  <a:gd name="T13" fmla="*/ 136 h 166"/>
                  <a:gd name="T14" fmla="*/ 125 w 217"/>
                  <a:gd name="T15" fmla="*/ 151 h 166"/>
                  <a:gd name="T16" fmla="*/ 178 w 217"/>
                  <a:gd name="T17" fmla="*/ 136 h 166"/>
                  <a:gd name="T18" fmla="*/ 180 w 217"/>
                  <a:gd name="T19" fmla="*/ 129 h 166"/>
                  <a:gd name="T20" fmla="*/ 208 w 217"/>
                  <a:gd name="T21" fmla="*/ 93 h 166"/>
                  <a:gd name="T22" fmla="*/ 216 w 217"/>
                  <a:gd name="T23" fmla="*/ 44 h 166"/>
                  <a:gd name="T24" fmla="*/ 202 w 217"/>
                  <a:gd name="T25" fmla="*/ 28 h 166"/>
                  <a:gd name="T26" fmla="*/ 202 w 217"/>
                  <a:gd name="T27" fmla="*/ 6 h 166"/>
                  <a:gd name="T28" fmla="*/ 157 w 217"/>
                  <a:gd name="T29" fmla="*/ 0 h 166"/>
                  <a:gd name="T30" fmla="*/ 74 w 217"/>
                  <a:gd name="T31" fmla="*/ 57 h 166"/>
                  <a:gd name="T32" fmla="*/ 53 w 217"/>
                  <a:gd name="T33" fmla="*/ 62 h 166"/>
                  <a:gd name="T34" fmla="*/ 53 w 217"/>
                  <a:gd name="T35" fmla="*/ 105 h 166"/>
                  <a:gd name="T36" fmla="*/ 44 w 217"/>
                  <a:gd name="T37" fmla="*/ 114 h 166"/>
                  <a:gd name="T38" fmla="*/ 0 w 217"/>
                  <a:gd name="T39" fmla="*/ 120 h 166"/>
                  <a:gd name="T40" fmla="*/ 0 w 217"/>
                  <a:gd name="T41" fmla="*/ 120 h 1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7"/>
                  <a:gd name="T64" fmla="*/ 0 h 166"/>
                  <a:gd name="T65" fmla="*/ 217 w 217"/>
                  <a:gd name="T66" fmla="*/ 166 h 1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7" h="166">
                    <a:moveTo>
                      <a:pt x="0" y="120"/>
                    </a:moveTo>
                    <a:lnTo>
                      <a:pt x="0" y="120"/>
                    </a:lnTo>
                    <a:lnTo>
                      <a:pt x="3" y="133"/>
                    </a:lnTo>
                    <a:lnTo>
                      <a:pt x="29" y="162"/>
                    </a:lnTo>
                    <a:lnTo>
                      <a:pt x="36" y="155"/>
                    </a:lnTo>
                    <a:lnTo>
                      <a:pt x="47" y="165"/>
                    </a:lnTo>
                    <a:lnTo>
                      <a:pt x="63" y="136"/>
                    </a:lnTo>
                    <a:lnTo>
                      <a:pt x="125" y="151"/>
                    </a:lnTo>
                    <a:lnTo>
                      <a:pt x="178" y="136"/>
                    </a:lnTo>
                    <a:lnTo>
                      <a:pt x="180" y="129"/>
                    </a:lnTo>
                    <a:lnTo>
                      <a:pt x="208" y="93"/>
                    </a:lnTo>
                    <a:lnTo>
                      <a:pt x="216" y="44"/>
                    </a:lnTo>
                    <a:lnTo>
                      <a:pt x="202" y="28"/>
                    </a:lnTo>
                    <a:lnTo>
                      <a:pt x="202" y="6"/>
                    </a:lnTo>
                    <a:lnTo>
                      <a:pt x="157" y="0"/>
                    </a:lnTo>
                    <a:lnTo>
                      <a:pt x="74" y="57"/>
                    </a:lnTo>
                    <a:lnTo>
                      <a:pt x="53" y="62"/>
                    </a:lnTo>
                    <a:lnTo>
                      <a:pt x="53" y="105"/>
                    </a:lnTo>
                    <a:lnTo>
                      <a:pt x="44" y="114"/>
                    </a:lnTo>
                    <a:lnTo>
                      <a:pt x="0" y="12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1" name="Freeform 254">
                <a:extLst>
                  <a:ext uri="{FF2B5EF4-FFF2-40B4-BE49-F238E27FC236}">
                    <a16:creationId xmlns:a16="http://schemas.microsoft.com/office/drawing/2014/main" id="{54C10BC6-A4B3-A901-DD12-6778C71E8EAD}"/>
                  </a:ext>
                </a:extLst>
              </p:cNvPr>
              <p:cNvSpPr>
                <a:spLocks noChangeAspect="1"/>
              </p:cNvSpPr>
              <p:nvPr/>
            </p:nvSpPr>
            <p:spPr bwMode="gray">
              <a:xfrm>
                <a:off x="4384273" y="4347851"/>
                <a:ext cx="291908" cy="259973"/>
              </a:xfrm>
              <a:custGeom>
                <a:avLst/>
                <a:gdLst>
                  <a:gd name="T0" fmla="*/ 0 w 159"/>
                  <a:gd name="T1" fmla="*/ 102 h 132"/>
                  <a:gd name="T2" fmla="*/ 0 w 159"/>
                  <a:gd name="T3" fmla="*/ 102 h 132"/>
                  <a:gd name="T4" fmla="*/ 11 w 159"/>
                  <a:gd name="T5" fmla="*/ 29 h 132"/>
                  <a:gd name="T6" fmla="*/ 27 w 159"/>
                  <a:gd name="T7" fmla="*/ 0 h 132"/>
                  <a:gd name="T8" fmla="*/ 89 w 159"/>
                  <a:gd name="T9" fmla="*/ 15 h 132"/>
                  <a:gd name="T10" fmla="*/ 142 w 159"/>
                  <a:gd name="T11" fmla="*/ 0 h 132"/>
                  <a:gd name="T12" fmla="*/ 153 w 159"/>
                  <a:gd name="T13" fmla="*/ 17 h 132"/>
                  <a:gd name="T14" fmla="*/ 158 w 159"/>
                  <a:gd name="T15" fmla="*/ 29 h 132"/>
                  <a:gd name="T16" fmla="*/ 144 w 159"/>
                  <a:gd name="T17" fmla="*/ 40 h 132"/>
                  <a:gd name="T18" fmla="*/ 116 w 159"/>
                  <a:gd name="T19" fmla="*/ 99 h 132"/>
                  <a:gd name="T20" fmla="*/ 90 w 159"/>
                  <a:gd name="T21" fmla="*/ 95 h 132"/>
                  <a:gd name="T22" fmla="*/ 76 w 159"/>
                  <a:gd name="T23" fmla="*/ 124 h 132"/>
                  <a:gd name="T24" fmla="*/ 45 w 159"/>
                  <a:gd name="T25" fmla="*/ 131 h 132"/>
                  <a:gd name="T26" fmla="*/ 27 w 159"/>
                  <a:gd name="T27" fmla="*/ 106 h 132"/>
                  <a:gd name="T28" fmla="*/ 0 w 159"/>
                  <a:gd name="T29" fmla="*/ 102 h 132"/>
                  <a:gd name="T30" fmla="*/ 0 w 159"/>
                  <a:gd name="T31" fmla="*/ 102 h 1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9"/>
                  <a:gd name="T49" fmla="*/ 0 h 132"/>
                  <a:gd name="T50" fmla="*/ 159 w 159"/>
                  <a:gd name="T51" fmla="*/ 132 h 1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9" h="132">
                    <a:moveTo>
                      <a:pt x="0" y="102"/>
                    </a:moveTo>
                    <a:lnTo>
                      <a:pt x="0" y="102"/>
                    </a:lnTo>
                    <a:lnTo>
                      <a:pt x="11" y="29"/>
                    </a:lnTo>
                    <a:lnTo>
                      <a:pt x="27" y="0"/>
                    </a:lnTo>
                    <a:lnTo>
                      <a:pt x="89" y="15"/>
                    </a:lnTo>
                    <a:lnTo>
                      <a:pt x="142" y="0"/>
                    </a:lnTo>
                    <a:lnTo>
                      <a:pt x="153" y="17"/>
                    </a:lnTo>
                    <a:lnTo>
                      <a:pt x="158" y="29"/>
                    </a:lnTo>
                    <a:lnTo>
                      <a:pt x="144" y="40"/>
                    </a:lnTo>
                    <a:lnTo>
                      <a:pt x="116" y="99"/>
                    </a:lnTo>
                    <a:lnTo>
                      <a:pt x="90" y="95"/>
                    </a:lnTo>
                    <a:lnTo>
                      <a:pt x="76" y="124"/>
                    </a:lnTo>
                    <a:lnTo>
                      <a:pt x="45" y="131"/>
                    </a:lnTo>
                    <a:lnTo>
                      <a:pt x="27" y="106"/>
                    </a:lnTo>
                    <a:lnTo>
                      <a:pt x="0" y="10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2" name="Freeform 255">
                <a:extLst>
                  <a:ext uri="{FF2B5EF4-FFF2-40B4-BE49-F238E27FC236}">
                    <a16:creationId xmlns:a16="http://schemas.microsoft.com/office/drawing/2014/main" id="{BFF49D56-A6FC-F9D5-1F35-2AFB15D06767}"/>
                  </a:ext>
                </a:extLst>
              </p:cNvPr>
              <p:cNvSpPr>
                <a:spLocks noChangeAspect="1"/>
              </p:cNvSpPr>
              <p:nvPr/>
            </p:nvSpPr>
            <p:spPr bwMode="gray">
              <a:xfrm>
                <a:off x="3894087" y="4377393"/>
                <a:ext cx="77108" cy="51207"/>
              </a:xfrm>
              <a:custGeom>
                <a:avLst/>
                <a:gdLst>
                  <a:gd name="T0" fmla="*/ 0 w 42"/>
                  <a:gd name="T1" fmla="*/ 3 h 26"/>
                  <a:gd name="T2" fmla="*/ 0 w 42"/>
                  <a:gd name="T3" fmla="*/ 3 h 26"/>
                  <a:gd name="T4" fmla="*/ 12 w 42"/>
                  <a:gd name="T5" fmla="*/ 14 h 26"/>
                  <a:gd name="T6" fmla="*/ 25 w 42"/>
                  <a:gd name="T7" fmla="*/ 11 h 26"/>
                  <a:gd name="T8" fmla="*/ 18 w 42"/>
                  <a:gd name="T9" fmla="*/ 14 h 26"/>
                  <a:gd name="T10" fmla="*/ 24 w 42"/>
                  <a:gd name="T11" fmla="*/ 25 h 26"/>
                  <a:gd name="T12" fmla="*/ 41 w 42"/>
                  <a:gd name="T13" fmla="*/ 14 h 26"/>
                  <a:gd name="T14" fmla="*/ 41 w 42"/>
                  <a:gd name="T15" fmla="*/ 0 h 26"/>
                  <a:gd name="T16" fmla="*/ 0 w 42"/>
                  <a:gd name="T17" fmla="*/ 3 h 26"/>
                  <a:gd name="T18" fmla="*/ 0 w 42"/>
                  <a:gd name="T19" fmla="*/ 3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26"/>
                  <a:gd name="T32" fmla="*/ 42 w 42"/>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26">
                    <a:moveTo>
                      <a:pt x="0" y="3"/>
                    </a:moveTo>
                    <a:lnTo>
                      <a:pt x="0" y="3"/>
                    </a:lnTo>
                    <a:lnTo>
                      <a:pt x="12" y="14"/>
                    </a:lnTo>
                    <a:lnTo>
                      <a:pt x="25" y="11"/>
                    </a:lnTo>
                    <a:lnTo>
                      <a:pt x="18" y="14"/>
                    </a:lnTo>
                    <a:lnTo>
                      <a:pt x="24" y="25"/>
                    </a:lnTo>
                    <a:lnTo>
                      <a:pt x="41" y="14"/>
                    </a:lnTo>
                    <a:lnTo>
                      <a:pt x="41" y="0"/>
                    </a:lnTo>
                    <a:lnTo>
                      <a:pt x="0" y="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3" name="Freeform 256">
                <a:extLst>
                  <a:ext uri="{FF2B5EF4-FFF2-40B4-BE49-F238E27FC236}">
                    <a16:creationId xmlns:a16="http://schemas.microsoft.com/office/drawing/2014/main" id="{A0E0C6D5-E7F9-83B4-EEDE-90D28E8C8ADB}"/>
                  </a:ext>
                </a:extLst>
              </p:cNvPr>
              <p:cNvSpPr>
                <a:spLocks noChangeAspect="1"/>
              </p:cNvSpPr>
              <p:nvPr/>
            </p:nvSpPr>
            <p:spPr bwMode="gray">
              <a:xfrm>
                <a:off x="5584951" y="4007129"/>
                <a:ext cx="16524" cy="45298"/>
              </a:xfrm>
              <a:custGeom>
                <a:avLst/>
                <a:gdLst>
                  <a:gd name="T0" fmla="*/ 0 w 9"/>
                  <a:gd name="T1" fmla="*/ 18 h 23"/>
                  <a:gd name="T2" fmla="*/ 0 w 9"/>
                  <a:gd name="T3" fmla="*/ 18 h 23"/>
                  <a:gd name="T4" fmla="*/ 4 w 9"/>
                  <a:gd name="T5" fmla="*/ 22 h 23"/>
                  <a:gd name="T6" fmla="*/ 8 w 9"/>
                  <a:gd name="T7" fmla="*/ 21 h 23"/>
                  <a:gd name="T8" fmla="*/ 5 w 9"/>
                  <a:gd name="T9" fmla="*/ 0 h 23"/>
                  <a:gd name="T10" fmla="*/ 0 w 9"/>
                  <a:gd name="T11" fmla="*/ 18 h 23"/>
                  <a:gd name="T12" fmla="*/ 0 w 9"/>
                  <a:gd name="T13" fmla="*/ 18 h 23"/>
                  <a:gd name="T14" fmla="*/ 0 60000 65536"/>
                  <a:gd name="T15" fmla="*/ 0 60000 65536"/>
                  <a:gd name="T16" fmla="*/ 0 60000 65536"/>
                  <a:gd name="T17" fmla="*/ 0 60000 65536"/>
                  <a:gd name="T18" fmla="*/ 0 60000 65536"/>
                  <a:gd name="T19" fmla="*/ 0 60000 65536"/>
                  <a:gd name="T20" fmla="*/ 0 60000 65536"/>
                  <a:gd name="T21" fmla="*/ 0 w 9"/>
                  <a:gd name="T22" fmla="*/ 0 h 23"/>
                  <a:gd name="T23" fmla="*/ 9 w 9"/>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3">
                    <a:moveTo>
                      <a:pt x="0" y="18"/>
                    </a:moveTo>
                    <a:lnTo>
                      <a:pt x="0" y="18"/>
                    </a:lnTo>
                    <a:lnTo>
                      <a:pt x="4" y="22"/>
                    </a:lnTo>
                    <a:lnTo>
                      <a:pt x="8" y="21"/>
                    </a:lnTo>
                    <a:lnTo>
                      <a:pt x="5" y="0"/>
                    </a:lnTo>
                    <a:lnTo>
                      <a:pt x="0" y="18"/>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4" name="Freeform 257">
                <a:extLst>
                  <a:ext uri="{FF2B5EF4-FFF2-40B4-BE49-F238E27FC236}">
                    <a16:creationId xmlns:a16="http://schemas.microsoft.com/office/drawing/2014/main" id="{72601044-DD13-19D9-0A22-4654EC5621DA}"/>
                  </a:ext>
                </a:extLst>
              </p:cNvPr>
              <p:cNvSpPr>
                <a:spLocks noChangeAspect="1"/>
              </p:cNvSpPr>
              <p:nvPr/>
            </p:nvSpPr>
            <p:spPr bwMode="gray">
              <a:xfrm>
                <a:off x="5041526" y="4745687"/>
                <a:ext cx="44061" cy="45298"/>
              </a:xfrm>
              <a:custGeom>
                <a:avLst/>
                <a:gdLst>
                  <a:gd name="T0" fmla="*/ 0 w 24"/>
                  <a:gd name="T1" fmla="*/ 22 h 23"/>
                  <a:gd name="T2" fmla="*/ 0 w 24"/>
                  <a:gd name="T3" fmla="*/ 22 h 23"/>
                  <a:gd name="T4" fmla="*/ 9 w 24"/>
                  <a:gd name="T5" fmla="*/ 4 h 23"/>
                  <a:gd name="T6" fmla="*/ 20 w 24"/>
                  <a:gd name="T7" fmla="*/ 0 h 23"/>
                  <a:gd name="T8" fmla="*/ 23 w 24"/>
                  <a:gd name="T9" fmla="*/ 18 h 23"/>
                  <a:gd name="T10" fmla="*/ 0 w 24"/>
                  <a:gd name="T11" fmla="*/ 22 h 23"/>
                  <a:gd name="T12" fmla="*/ 0 w 24"/>
                  <a:gd name="T13" fmla="*/ 22 h 23"/>
                  <a:gd name="T14" fmla="*/ 0 60000 65536"/>
                  <a:gd name="T15" fmla="*/ 0 60000 65536"/>
                  <a:gd name="T16" fmla="*/ 0 60000 65536"/>
                  <a:gd name="T17" fmla="*/ 0 60000 65536"/>
                  <a:gd name="T18" fmla="*/ 0 60000 65536"/>
                  <a:gd name="T19" fmla="*/ 0 60000 65536"/>
                  <a:gd name="T20" fmla="*/ 0 60000 65536"/>
                  <a:gd name="T21" fmla="*/ 0 w 24"/>
                  <a:gd name="T22" fmla="*/ 0 h 23"/>
                  <a:gd name="T23" fmla="*/ 24 w 24"/>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3">
                    <a:moveTo>
                      <a:pt x="0" y="22"/>
                    </a:moveTo>
                    <a:lnTo>
                      <a:pt x="0" y="22"/>
                    </a:lnTo>
                    <a:lnTo>
                      <a:pt x="9" y="4"/>
                    </a:lnTo>
                    <a:lnTo>
                      <a:pt x="20" y="0"/>
                    </a:lnTo>
                    <a:lnTo>
                      <a:pt x="23" y="18"/>
                    </a:lnTo>
                    <a:lnTo>
                      <a:pt x="0" y="2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5" name="Freeform 258">
                <a:extLst>
                  <a:ext uri="{FF2B5EF4-FFF2-40B4-BE49-F238E27FC236}">
                    <a16:creationId xmlns:a16="http://schemas.microsoft.com/office/drawing/2014/main" id="{D9969B70-2136-4504-3F66-5B37102B71C8}"/>
                  </a:ext>
                </a:extLst>
              </p:cNvPr>
              <p:cNvSpPr>
                <a:spLocks noChangeAspect="1"/>
              </p:cNvSpPr>
              <p:nvPr/>
            </p:nvSpPr>
            <p:spPr bwMode="gray">
              <a:xfrm>
                <a:off x="3873892" y="4271040"/>
                <a:ext cx="157887" cy="114230"/>
              </a:xfrm>
              <a:custGeom>
                <a:avLst/>
                <a:gdLst>
                  <a:gd name="T0" fmla="*/ 0 w 86"/>
                  <a:gd name="T1" fmla="*/ 25 h 58"/>
                  <a:gd name="T2" fmla="*/ 0 w 86"/>
                  <a:gd name="T3" fmla="*/ 25 h 58"/>
                  <a:gd name="T4" fmla="*/ 13 w 86"/>
                  <a:gd name="T5" fmla="*/ 42 h 58"/>
                  <a:gd name="T6" fmla="*/ 52 w 86"/>
                  <a:gd name="T7" fmla="*/ 44 h 58"/>
                  <a:gd name="T8" fmla="*/ 11 w 86"/>
                  <a:gd name="T9" fmla="*/ 49 h 58"/>
                  <a:gd name="T10" fmla="*/ 11 w 86"/>
                  <a:gd name="T11" fmla="*/ 57 h 58"/>
                  <a:gd name="T12" fmla="*/ 52 w 86"/>
                  <a:gd name="T13" fmla="*/ 54 h 58"/>
                  <a:gd name="T14" fmla="*/ 85 w 86"/>
                  <a:gd name="T15" fmla="*/ 57 h 58"/>
                  <a:gd name="T16" fmla="*/ 75 w 86"/>
                  <a:gd name="T17" fmla="*/ 25 h 58"/>
                  <a:gd name="T18" fmla="*/ 44 w 86"/>
                  <a:gd name="T19" fmla="*/ 0 h 58"/>
                  <a:gd name="T20" fmla="*/ 13 w 86"/>
                  <a:gd name="T21" fmla="*/ 7 h 58"/>
                  <a:gd name="T22" fmla="*/ 0 w 86"/>
                  <a:gd name="T23" fmla="*/ 25 h 58"/>
                  <a:gd name="T24" fmla="*/ 0 w 86"/>
                  <a:gd name="T25" fmla="*/ 25 h 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
                  <a:gd name="T40" fmla="*/ 0 h 58"/>
                  <a:gd name="T41" fmla="*/ 86 w 86"/>
                  <a:gd name="T42" fmla="*/ 58 h 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 h="58">
                    <a:moveTo>
                      <a:pt x="0" y="25"/>
                    </a:moveTo>
                    <a:lnTo>
                      <a:pt x="0" y="25"/>
                    </a:lnTo>
                    <a:lnTo>
                      <a:pt x="13" y="42"/>
                    </a:lnTo>
                    <a:lnTo>
                      <a:pt x="52" y="44"/>
                    </a:lnTo>
                    <a:lnTo>
                      <a:pt x="11" y="49"/>
                    </a:lnTo>
                    <a:lnTo>
                      <a:pt x="11" y="57"/>
                    </a:lnTo>
                    <a:lnTo>
                      <a:pt x="52" y="54"/>
                    </a:lnTo>
                    <a:lnTo>
                      <a:pt x="85" y="57"/>
                    </a:lnTo>
                    <a:lnTo>
                      <a:pt x="75" y="25"/>
                    </a:lnTo>
                    <a:lnTo>
                      <a:pt x="44" y="0"/>
                    </a:lnTo>
                    <a:lnTo>
                      <a:pt x="13" y="7"/>
                    </a:lnTo>
                    <a:lnTo>
                      <a:pt x="0" y="2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6" name="Freeform 259">
                <a:extLst>
                  <a:ext uri="{FF2B5EF4-FFF2-40B4-BE49-F238E27FC236}">
                    <a16:creationId xmlns:a16="http://schemas.microsoft.com/office/drawing/2014/main" id="{F1ACC2F1-DD8B-C94C-8DC3-A937742A3028}"/>
                  </a:ext>
                </a:extLst>
              </p:cNvPr>
              <p:cNvSpPr>
                <a:spLocks noChangeAspect="1"/>
              </p:cNvSpPr>
              <p:nvPr/>
            </p:nvSpPr>
            <p:spPr bwMode="gray">
              <a:xfrm>
                <a:off x="3980374" y="4452233"/>
                <a:ext cx="80779" cy="82720"/>
              </a:xfrm>
              <a:custGeom>
                <a:avLst/>
                <a:gdLst>
                  <a:gd name="T0" fmla="*/ 0 w 44"/>
                  <a:gd name="T1" fmla="*/ 12 h 42"/>
                  <a:gd name="T2" fmla="*/ 0 w 44"/>
                  <a:gd name="T3" fmla="*/ 12 h 42"/>
                  <a:gd name="T4" fmla="*/ 5 w 44"/>
                  <a:gd name="T5" fmla="*/ 28 h 42"/>
                  <a:gd name="T6" fmla="*/ 26 w 44"/>
                  <a:gd name="T7" fmla="*/ 41 h 42"/>
                  <a:gd name="T8" fmla="*/ 43 w 44"/>
                  <a:gd name="T9" fmla="*/ 21 h 42"/>
                  <a:gd name="T10" fmla="*/ 29 w 44"/>
                  <a:gd name="T11" fmla="*/ 0 h 42"/>
                  <a:gd name="T12" fmla="*/ 0 w 44"/>
                  <a:gd name="T13" fmla="*/ 12 h 42"/>
                  <a:gd name="T14" fmla="*/ 0 w 44"/>
                  <a:gd name="T15" fmla="*/ 12 h 42"/>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42"/>
                  <a:gd name="T26" fmla="*/ 44 w 44"/>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42">
                    <a:moveTo>
                      <a:pt x="0" y="12"/>
                    </a:moveTo>
                    <a:lnTo>
                      <a:pt x="0" y="12"/>
                    </a:lnTo>
                    <a:lnTo>
                      <a:pt x="5" y="28"/>
                    </a:lnTo>
                    <a:lnTo>
                      <a:pt x="26" y="41"/>
                    </a:lnTo>
                    <a:lnTo>
                      <a:pt x="43" y="21"/>
                    </a:lnTo>
                    <a:lnTo>
                      <a:pt x="29" y="0"/>
                    </a:lnTo>
                    <a:lnTo>
                      <a:pt x="0" y="1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7" name="Freeform 260">
                <a:extLst>
                  <a:ext uri="{FF2B5EF4-FFF2-40B4-BE49-F238E27FC236}">
                    <a16:creationId xmlns:a16="http://schemas.microsoft.com/office/drawing/2014/main" id="{234BBC77-5EF7-D365-FCF3-48931266D6F0}"/>
                  </a:ext>
                </a:extLst>
              </p:cNvPr>
              <p:cNvSpPr>
                <a:spLocks noChangeAspect="1"/>
              </p:cNvSpPr>
              <p:nvPr/>
            </p:nvSpPr>
            <p:spPr bwMode="gray">
              <a:xfrm>
                <a:off x="5342612" y="4399058"/>
                <a:ext cx="257026" cy="366325"/>
              </a:xfrm>
              <a:custGeom>
                <a:avLst/>
                <a:gdLst>
                  <a:gd name="T0" fmla="*/ 0 w 140"/>
                  <a:gd name="T1" fmla="*/ 174 h 186"/>
                  <a:gd name="T2" fmla="*/ 0 w 140"/>
                  <a:gd name="T3" fmla="*/ 174 h 186"/>
                  <a:gd name="T4" fmla="*/ 0 w 140"/>
                  <a:gd name="T5" fmla="*/ 123 h 186"/>
                  <a:gd name="T6" fmla="*/ 11 w 140"/>
                  <a:gd name="T7" fmla="*/ 109 h 186"/>
                  <a:gd name="T8" fmla="*/ 54 w 140"/>
                  <a:gd name="T9" fmla="*/ 94 h 186"/>
                  <a:gd name="T10" fmla="*/ 95 w 140"/>
                  <a:gd name="T11" fmla="*/ 53 h 186"/>
                  <a:gd name="T12" fmla="*/ 41 w 140"/>
                  <a:gd name="T13" fmla="*/ 39 h 186"/>
                  <a:gd name="T14" fmla="*/ 25 w 140"/>
                  <a:gd name="T15" fmla="*/ 15 h 186"/>
                  <a:gd name="T16" fmla="*/ 31 w 140"/>
                  <a:gd name="T17" fmla="*/ 7 h 186"/>
                  <a:gd name="T18" fmla="*/ 52 w 140"/>
                  <a:gd name="T19" fmla="*/ 21 h 186"/>
                  <a:gd name="T20" fmla="*/ 133 w 140"/>
                  <a:gd name="T21" fmla="*/ 0 h 186"/>
                  <a:gd name="T22" fmla="*/ 139 w 140"/>
                  <a:gd name="T23" fmla="*/ 21 h 186"/>
                  <a:gd name="T24" fmla="*/ 90 w 140"/>
                  <a:gd name="T25" fmla="*/ 108 h 186"/>
                  <a:gd name="T26" fmla="*/ 7 w 140"/>
                  <a:gd name="T27" fmla="*/ 185 h 186"/>
                  <a:gd name="T28" fmla="*/ 0 w 140"/>
                  <a:gd name="T29" fmla="*/ 174 h 186"/>
                  <a:gd name="T30" fmla="*/ 0 w 140"/>
                  <a:gd name="T31" fmla="*/ 174 h 1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0"/>
                  <a:gd name="T49" fmla="*/ 0 h 186"/>
                  <a:gd name="T50" fmla="*/ 140 w 140"/>
                  <a:gd name="T51" fmla="*/ 186 h 1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0" h="186">
                    <a:moveTo>
                      <a:pt x="0" y="174"/>
                    </a:moveTo>
                    <a:lnTo>
                      <a:pt x="0" y="174"/>
                    </a:lnTo>
                    <a:lnTo>
                      <a:pt x="0" y="123"/>
                    </a:lnTo>
                    <a:lnTo>
                      <a:pt x="11" y="109"/>
                    </a:lnTo>
                    <a:lnTo>
                      <a:pt x="54" y="94"/>
                    </a:lnTo>
                    <a:lnTo>
                      <a:pt x="95" y="53"/>
                    </a:lnTo>
                    <a:lnTo>
                      <a:pt x="41" y="39"/>
                    </a:lnTo>
                    <a:lnTo>
                      <a:pt x="25" y="15"/>
                    </a:lnTo>
                    <a:lnTo>
                      <a:pt x="31" y="7"/>
                    </a:lnTo>
                    <a:lnTo>
                      <a:pt x="52" y="21"/>
                    </a:lnTo>
                    <a:lnTo>
                      <a:pt x="133" y="0"/>
                    </a:lnTo>
                    <a:lnTo>
                      <a:pt x="139" y="21"/>
                    </a:lnTo>
                    <a:lnTo>
                      <a:pt x="90" y="108"/>
                    </a:lnTo>
                    <a:lnTo>
                      <a:pt x="7" y="185"/>
                    </a:lnTo>
                    <a:lnTo>
                      <a:pt x="0" y="17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8" name="Freeform 261">
                <a:extLst>
                  <a:ext uri="{FF2B5EF4-FFF2-40B4-BE49-F238E27FC236}">
                    <a16:creationId xmlns:a16="http://schemas.microsoft.com/office/drawing/2014/main" id="{45CA7F6F-4B5E-46A9-3F0F-C1DEFDEFF066}"/>
                  </a:ext>
                </a:extLst>
              </p:cNvPr>
              <p:cNvSpPr>
                <a:spLocks noChangeAspect="1"/>
              </p:cNvSpPr>
              <p:nvPr/>
            </p:nvSpPr>
            <p:spPr bwMode="gray">
              <a:xfrm>
                <a:off x="4942386" y="5137617"/>
                <a:ext cx="198277" cy="194980"/>
              </a:xfrm>
              <a:custGeom>
                <a:avLst/>
                <a:gdLst>
                  <a:gd name="T0" fmla="*/ 0 w 108"/>
                  <a:gd name="T1" fmla="*/ 30 h 99"/>
                  <a:gd name="T2" fmla="*/ 0 w 108"/>
                  <a:gd name="T3" fmla="*/ 30 h 99"/>
                  <a:gd name="T4" fmla="*/ 0 w 108"/>
                  <a:gd name="T5" fmla="*/ 30 h 99"/>
                  <a:gd name="T6" fmla="*/ 24 w 108"/>
                  <a:gd name="T7" fmla="*/ 31 h 99"/>
                  <a:gd name="T8" fmla="*/ 48 w 108"/>
                  <a:gd name="T9" fmla="*/ 13 h 99"/>
                  <a:gd name="T10" fmla="*/ 49 w 108"/>
                  <a:gd name="T11" fmla="*/ 5 h 99"/>
                  <a:gd name="T12" fmla="*/ 70 w 108"/>
                  <a:gd name="T13" fmla="*/ 0 h 99"/>
                  <a:gd name="T14" fmla="*/ 104 w 108"/>
                  <a:gd name="T15" fmla="*/ 11 h 99"/>
                  <a:gd name="T16" fmla="*/ 107 w 108"/>
                  <a:gd name="T17" fmla="*/ 25 h 99"/>
                  <a:gd name="T18" fmla="*/ 105 w 108"/>
                  <a:gd name="T19" fmla="*/ 61 h 99"/>
                  <a:gd name="T20" fmla="*/ 87 w 108"/>
                  <a:gd name="T21" fmla="*/ 98 h 99"/>
                  <a:gd name="T22" fmla="*/ 56 w 108"/>
                  <a:gd name="T23" fmla="*/ 92 h 99"/>
                  <a:gd name="T24" fmla="*/ 38 w 108"/>
                  <a:gd name="T25" fmla="*/ 83 h 99"/>
                  <a:gd name="T26" fmla="*/ 0 w 108"/>
                  <a:gd name="T27" fmla="*/ 30 h 99"/>
                  <a:gd name="T28" fmla="*/ 0 w 108"/>
                  <a:gd name="T29" fmla="*/ 30 h 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99"/>
                  <a:gd name="T47" fmla="*/ 108 w 108"/>
                  <a:gd name="T48" fmla="*/ 99 h 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99">
                    <a:moveTo>
                      <a:pt x="0" y="30"/>
                    </a:moveTo>
                    <a:lnTo>
                      <a:pt x="0" y="30"/>
                    </a:lnTo>
                    <a:lnTo>
                      <a:pt x="24" y="31"/>
                    </a:lnTo>
                    <a:lnTo>
                      <a:pt x="48" y="13"/>
                    </a:lnTo>
                    <a:lnTo>
                      <a:pt x="49" y="5"/>
                    </a:lnTo>
                    <a:lnTo>
                      <a:pt x="70" y="0"/>
                    </a:lnTo>
                    <a:lnTo>
                      <a:pt x="104" y="11"/>
                    </a:lnTo>
                    <a:lnTo>
                      <a:pt x="107" y="25"/>
                    </a:lnTo>
                    <a:lnTo>
                      <a:pt x="105" y="61"/>
                    </a:lnTo>
                    <a:lnTo>
                      <a:pt x="87" y="98"/>
                    </a:lnTo>
                    <a:lnTo>
                      <a:pt x="56" y="92"/>
                    </a:lnTo>
                    <a:lnTo>
                      <a:pt x="38" y="83"/>
                    </a:lnTo>
                    <a:lnTo>
                      <a:pt x="0" y="3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29" name="Freeform 262">
                <a:extLst>
                  <a:ext uri="{FF2B5EF4-FFF2-40B4-BE49-F238E27FC236}">
                    <a16:creationId xmlns:a16="http://schemas.microsoft.com/office/drawing/2014/main" id="{6193CDBE-CDDD-3CA5-78DA-8AC70F110183}"/>
                  </a:ext>
                </a:extLst>
              </p:cNvPr>
              <p:cNvSpPr>
                <a:spLocks noChangeAspect="1"/>
              </p:cNvSpPr>
              <p:nvPr/>
            </p:nvSpPr>
            <p:spPr bwMode="gray">
              <a:xfrm>
                <a:off x="4602744" y="5173068"/>
                <a:ext cx="341479" cy="344661"/>
              </a:xfrm>
              <a:custGeom>
                <a:avLst/>
                <a:gdLst>
                  <a:gd name="T0" fmla="*/ 0 w 186"/>
                  <a:gd name="T1" fmla="*/ 6 h 175"/>
                  <a:gd name="T2" fmla="*/ 0 w 186"/>
                  <a:gd name="T3" fmla="*/ 6 h 175"/>
                  <a:gd name="T4" fmla="*/ 23 w 186"/>
                  <a:gd name="T5" fmla="*/ 0 h 175"/>
                  <a:gd name="T6" fmla="*/ 134 w 186"/>
                  <a:gd name="T7" fmla="*/ 16 h 175"/>
                  <a:gd name="T8" fmla="*/ 159 w 186"/>
                  <a:gd name="T9" fmla="*/ 9 h 175"/>
                  <a:gd name="T10" fmla="*/ 185 w 186"/>
                  <a:gd name="T11" fmla="*/ 12 h 175"/>
                  <a:gd name="T12" fmla="*/ 185 w 186"/>
                  <a:gd name="T13" fmla="*/ 12 h 175"/>
                  <a:gd name="T14" fmla="*/ 162 w 186"/>
                  <a:gd name="T15" fmla="*/ 25 h 175"/>
                  <a:gd name="T16" fmla="*/ 154 w 186"/>
                  <a:gd name="T17" fmla="*/ 16 h 175"/>
                  <a:gd name="T18" fmla="*/ 128 w 186"/>
                  <a:gd name="T19" fmla="*/ 22 h 175"/>
                  <a:gd name="T20" fmla="*/ 128 w 186"/>
                  <a:gd name="T21" fmla="*/ 71 h 175"/>
                  <a:gd name="T22" fmla="*/ 114 w 186"/>
                  <a:gd name="T23" fmla="*/ 71 h 175"/>
                  <a:gd name="T24" fmla="*/ 114 w 186"/>
                  <a:gd name="T25" fmla="*/ 110 h 175"/>
                  <a:gd name="T26" fmla="*/ 114 w 186"/>
                  <a:gd name="T27" fmla="*/ 165 h 175"/>
                  <a:gd name="T28" fmla="*/ 102 w 186"/>
                  <a:gd name="T29" fmla="*/ 174 h 175"/>
                  <a:gd name="T30" fmla="*/ 84 w 186"/>
                  <a:gd name="T31" fmla="*/ 174 h 175"/>
                  <a:gd name="T32" fmla="*/ 75 w 186"/>
                  <a:gd name="T33" fmla="*/ 162 h 175"/>
                  <a:gd name="T34" fmla="*/ 67 w 186"/>
                  <a:gd name="T35" fmla="*/ 168 h 175"/>
                  <a:gd name="T36" fmla="*/ 49 w 186"/>
                  <a:gd name="T37" fmla="*/ 149 h 175"/>
                  <a:gd name="T38" fmla="*/ 39 w 186"/>
                  <a:gd name="T39" fmla="*/ 88 h 175"/>
                  <a:gd name="T40" fmla="*/ 39 w 186"/>
                  <a:gd name="T41" fmla="*/ 81 h 175"/>
                  <a:gd name="T42" fmla="*/ 0 w 186"/>
                  <a:gd name="T43" fmla="*/ 6 h 175"/>
                  <a:gd name="T44" fmla="*/ 0 w 186"/>
                  <a:gd name="T45" fmla="*/ 6 h 1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6"/>
                  <a:gd name="T70" fmla="*/ 0 h 175"/>
                  <a:gd name="T71" fmla="*/ 186 w 186"/>
                  <a:gd name="T72" fmla="*/ 175 h 17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6" h="175">
                    <a:moveTo>
                      <a:pt x="0" y="6"/>
                    </a:moveTo>
                    <a:lnTo>
                      <a:pt x="0" y="6"/>
                    </a:lnTo>
                    <a:lnTo>
                      <a:pt x="23" y="0"/>
                    </a:lnTo>
                    <a:lnTo>
                      <a:pt x="134" y="16"/>
                    </a:lnTo>
                    <a:lnTo>
                      <a:pt x="159" y="9"/>
                    </a:lnTo>
                    <a:lnTo>
                      <a:pt x="185" y="12"/>
                    </a:lnTo>
                    <a:lnTo>
                      <a:pt x="162" y="25"/>
                    </a:lnTo>
                    <a:lnTo>
                      <a:pt x="154" y="16"/>
                    </a:lnTo>
                    <a:lnTo>
                      <a:pt x="128" y="22"/>
                    </a:lnTo>
                    <a:lnTo>
                      <a:pt x="128" y="71"/>
                    </a:lnTo>
                    <a:lnTo>
                      <a:pt x="114" y="71"/>
                    </a:lnTo>
                    <a:lnTo>
                      <a:pt x="114" y="110"/>
                    </a:lnTo>
                    <a:lnTo>
                      <a:pt x="114" y="165"/>
                    </a:lnTo>
                    <a:lnTo>
                      <a:pt x="102" y="174"/>
                    </a:lnTo>
                    <a:lnTo>
                      <a:pt x="84" y="174"/>
                    </a:lnTo>
                    <a:lnTo>
                      <a:pt x="75" y="162"/>
                    </a:lnTo>
                    <a:lnTo>
                      <a:pt x="67" y="168"/>
                    </a:lnTo>
                    <a:lnTo>
                      <a:pt x="49" y="149"/>
                    </a:lnTo>
                    <a:lnTo>
                      <a:pt x="39" y="88"/>
                    </a:lnTo>
                    <a:lnTo>
                      <a:pt x="39" y="81"/>
                    </a:lnTo>
                    <a:lnTo>
                      <a:pt x="0" y="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0" name="Freeform 263">
                <a:extLst>
                  <a:ext uri="{FF2B5EF4-FFF2-40B4-BE49-F238E27FC236}">
                    <a16:creationId xmlns:a16="http://schemas.microsoft.com/office/drawing/2014/main" id="{041F4542-F043-D6B0-AA11-F8CE9B7C5959}"/>
                  </a:ext>
                </a:extLst>
              </p:cNvPr>
              <p:cNvSpPr>
                <a:spLocks noChangeAspect="1"/>
              </p:cNvSpPr>
              <p:nvPr/>
            </p:nvSpPr>
            <p:spPr bwMode="gray">
              <a:xfrm>
                <a:off x="3888579" y="3959861"/>
                <a:ext cx="212965" cy="191039"/>
              </a:xfrm>
              <a:custGeom>
                <a:avLst/>
                <a:gdLst>
                  <a:gd name="T0" fmla="*/ 0 w 116"/>
                  <a:gd name="T1" fmla="*/ 96 h 97"/>
                  <a:gd name="T2" fmla="*/ 0 w 116"/>
                  <a:gd name="T3" fmla="*/ 96 h 97"/>
                  <a:gd name="T4" fmla="*/ 54 w 116"/>
                  <a:gd name="T5" fmla="*/ 0 h 97"/>
                  <a:gd name="T6" fmla="*/ 114 w 116"/>
                  <a:gd name="T7" fmla="*/ 2 h 97"/>
                  <a:gd name="T8" fmla="*/ 115 w 116"/>
                  <a:gd name="T9" fmla="*/ 7 h 97"/>
                  <a:gd name="T10" fmla="*/ 114 w 116"/>
                  <a:gd name="T11" fmla="*/ 25 h 97"/>
                  <a:gd name="T12" fmla="*/ 70 w 116"/>
                  <a:gd name="T13" fmla="*/ 24 h 97"/>
                  <a:gd name="T14" fmla="*/ 70 w 116"/>
                  <a:gd name="T15" fmla="*/ 61 h 97"/>
                  <a:gd name="T16" fmla="*/ 54 w 116"/>
                  <a:gd name="T17" fmla="*/ 67 h 97"/>
                  <a:gd name="T18" fmla="*/ 55 w 116"/>
                  <a:gd name="T19" fmla="*/ 90 h 97"/>
                  <a:gd name="T20" fmla="*/ 0 w 116"/>
                  <a:gd name="T21" fmla="*/ 96 h 97"/>
                  <a:gd name="T22" fmla="*/ 0 w 116"/>
                  <a:gd name="T23" fmla="*/ 96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
                  <a:gd name="T37" fmla="*/ 0 h 97"/>
                  <a:gd name="T38" fmla="*/ 116 w 116"/>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 h="97">
                    <a:moveTo>
                      <a:pt x="0" y="96"/>
                    </a:moveTo>
                    <a:lnTo>
                      <a:pt x="0" y="96"/>
                    </a:lnTo>
                    <a:lnTo>
                      <a:pt x="54" y="0"/>
                    </a:lnTo>
                    <a:lnTo>
                      <a:pt x="114" y="2"/>
                    </a:lnTo>
                    <a:lnTo>
                      <a:pt x="115" y="7"/>
                    </a:lnTo>
                    <a:lnTo>
                      <a:pt x="114" y="25"/>
                    </a:lnTo>
                    <a:lnTo>
                      <a:pt x="70" y="24"/>
                    </a:lnTo>
                    <a:lnTo>
                      <a:pt x="70" y="61"/>
                    </a:lnTo>
                    <a:lnTo>
                      <a:pt x="54" y="67"/>
                    </a:lnTo>
                    <a:lnTo>
                      <a:pt x="55" y="90"/>
                    </a:lnTo>
                    <a:lnTo>
                      <a:pt x="0" y="9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1" name="Freeform 264">
                <a:extLst>
                  <a:ext uri="{FF2B5EF4-FFF2-40B4-BE49-F238E27FC236}">
                    <a16:creationId xmlns:a16="http://schemas.microsoft.com/office/drawing/2014/main" id="{B256814D-04C4-7BBC-7AFA-630FCC554FFE}"/>
                  </a:ext>
                </a:extLst>
              </p:cNvPr>
              <p:cNvSpPr>
                <a:spLocks noChangeAspect="1"/>
              </p:cNvSpPr>
              <p:nvPr/>
            </p:nvSpPr>
            <p:spPr bwMode="gray">
              <a:xfrm>
                <a:off x="4863443" y="4091817"/>
                <a:ext cx="416750" cy="531762"/>
              </a:xfrm>
              <a:custGeom>
                <a:avLst/>
                <a:gdLst>
                  <a:gd name="T0" fmla="*/ 0 w 227"/>
                  <a:gd name="T1" fmla="*/ 142 h 270"/>
                  <a:gd name="T2" fmla="*/ 0 w 227"/>
                  <a:gd name="T3" fmla="*/ 142 h 270"/>
                  <a:gd name="T4" fmla="*/ 10 w 227"/>
                  <a:gd name="T5" fmla="*/ 169 h 270"/>
                  <a:gd name="T6" fmla="*/ 20 w 227"/>
                  <a:gd name="T7" fmla="*/ 198 h 270"/>
                  <a:gd name="T8" fmla="*/ 43 w 227"/>
                  <a:gd name="T9" fmla="*/ 209 h 270"/>
                  <a:gd name="T10" fmla="*/ 76 w 227"/>
                  <a:gd name="T11" fmla="*/ 249 h 270"/>
                  <a:gd name="T12" fmla="*/ 122 w 227"/>
                  <a:gd name="T13" fmla="*/ 269 h 270"/>
                  <a:gd name="T14" fmla="*/ 164 w 227"/>
                  <a:gd name="T15" fmla="*/ 264 h 270"/>
                  <a:gd name="T16" fmla="*/ 189 w 227"/>
                  <a:gd name="T17" fmla="*/ 256 h 270"/>
                  <a:gd name="T18" fmla="*/ 174 w 227"/>
                  <a:gd name="T19" fmla="*/ 227 h 270"/>
                  <a:gd name="T20" fmla="*/ 150 w 227"/>
                  <a:gd name="T21" fmla="*/ 211 h 270"/>
                  <a:gd name="T22" fmla="*/ 166 w 227"/>
                  <a:gd name="T23" fmla="*/ 200 h 270"/>
                  <a:gd name="T24" fmla="*/ 167 w 227"/>
                  <a:gd name="T25" fmla="*/ 176 h 270"/>
                  <a:gd name="T26" fmla="*/ 194 w 227"/>
                  <a:gd name="T27" fmla="*/ 143 h 270"/>
                  <a:gd name="T28" fmla="*/ 205 w 227"/>
                  <a:gd name="T29" fmla="*/ 84 h 270"/>
                  <a:gd name="T30" fmla="*/ 226 w 227"/>
                  <a:gd name="T31" fmla="*/ 71 h 270"/>
                  <a:gd name="T32" fmla="*/ 210 w 227"/>
                  <a:gd name="T33" fmla="*/ 59 h 270"/>
                  <a:gd name="T34" fmla="*/ 203 w 227"/>
                  <a:gd name="T35" fmla="*/ 16 h 270"/>
                  <a:gd name="T36" fmla="*/ 185 w 227"/>
                  <a:gd name="T37" fmla="*/ 0 h 270"/>
                  <a:gd name="T38" fmla="*/ 164 w 227"/>
                  <a:gd name="T39" fmla="*/ 18 h 270"/>
                  <a:gd name="T40" fmla="*/ 41 w 227"/>
                  <a:gd name="T41" fmla="*/ 15 h 270"/>
                  <a:gd name="T42" fmla="*/ 41 w 227"/>
                  <a:gd name="T43" fmla="*/ 43 h 270"/>
                  <a:gd name="T44" fmla="*/ 29 w 227"/>
                  <a:gd name="T45" fmla="*/ 43 h 270"/>
                  <a:gd name="T46" fmla="*/ 29 w 227"/>
                  <a:gd name="T47" fmla="*/ 51 h 270"/>
                  <a:gd name="T48" fmla="*/ 28 w 227"/>
                  <a:gd name="T49" fmla="*/ 103 h 270"/>
                  <a:gd name="T50" fmla="*/ 14 w 227"/>
                  <a:gd name="T51" fmla="*/ 106 h 270"/>
                  <a:gd name="T52" fmla="*/ 0 w 227"/>
                  <a:gd name="T53" fmla="*/ 142 h 270"/>
                  <a:gd name="T54" fmla="*/ 0 w 227"/>
                  <a:gd name="T55" fmla="*/ 142 h 2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7"/>
                  <a:gd name="T85" fmla="*/ 0 h 270"/>
                  <a:gd name="T86" fmla="*/ 227 w 227"/>
                  <a:gd name="T87" fmla="*/ 270 h 2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7" h="270">
                    <a:moveTo>
                      <a:pt x="0" y="142"/>
                    </a:moveTo>
                    <a:lnTo>
                      <a:pt x="0" y="142"/>
                    </a:lnTo>
                    <a:lnTo>
                      <a:pt x="10" y="169"/>
                    </a:lnTo>
                    <a:lnTo>
                      <a:pt x="20" y="198"/>
                    </a:lnTo>
                    <a:lnTo>
                      <a:pt x="43" y="209"/>
                    </a:lnTo>
                    <a:lnTo>
                      <a:pt x="76" y="249"/>
                    </a:lnTo>
                    <a:lnTo>
                      <a:pt x="122" y="269"/>
                    </a:lnTo>
                    <a:lnTo>
                      <a:pt x="164" y="264"/>
                    </a:lnTo>
                    <a:lnTo>
                      <a:pt x="189" y="256"/>
                    </a:lnTo>
                    <a:lnTo>
                      <a:pt x="174" y="227"/>
                    </a:lnTo>
                    <a:lnTo>
                      <a:pt x="150" y="211"/>
                    </a:lnTo>
                    <a:lnTo>
                      <a:pt x="166" y="200"/>
                    </a:lnTo>
                    <a:lnTo>
                      <a:pt x="167" y="176"/>
                    </a:lnTo>
                    <a:lnTo>
                      <a:pt x="194" y="143"/>
                    </a:lnTo>
                    <a:lnTo>
                      <a:pt x="205" y="84"/>
                    </a:lnTo>
                    <a:lnTo>
                      <a:pt x="226" y="71"/>
                    </a:lnTo>
                    <a:lnTo>
                      <a:pt x="210" y="59"/>
                    </a:lnTo>
                    <a:lnTo>
                      <a:pt x="203" y="16"/>
                    </a:lnTo>
                    <a:lnTo>
                      <a:pt x="185" y="0"/>
                    </a:lnTo>
                    <a:lnTo>
                      <a:pt x="164" y="18"/>
                    </a:lnTo>
                    <a:lnTo>
                      <a:pt x="41" y="15"/>
                    </a:lnTo>
                    <a:lnTo>
                      <a:pt x="41" y="43"/>
                    </a:lnTo>
                    <a:lnTo>
                      <a:pt x="29" y="43"/>
                    </a:lnTo>
                    <a:lnTo>
                      <a:pt x="29" y="51"/>
                    </a:lnTo>
                    <a:lnTo>
                      <a:pt x="28" y="103"/>
                    </a:lnTo>
                    <a:lnTo>
                      <a:pt x="14" y="106"/>
                    </a:lnTo>
                    <a:lnTo>
                      <a:pt x="0" y="14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2" name="Freeform 265">
                <a:extLst>
                  <a:ext uri="{FF2B5EF4-FFF2-40B4-BE49-F238E27FC236}">
                    <a16:creationId xmlns:a16="http://schemas.microsoft.com/office/drawing/2014/main" id="{628E4ED7-4587-2792-8E30-D876A31F3A20}"/>
                  </a:ext>
                </a:extLst>
              </p:cNvPr>
              <p:cNvSpPr>
                <a:spLocks noChangeAspect="1"/>
              </p:cNvSpPr>
              <p:nvPr/>
            </p:nvSpPr>
            <p:spPr bwMode="gray">
              <a:xfrm>
                <a:off x="5085586" y="5419253"/>
                <a:ext cx="31211" cy="45298"/>
              </a:xfrm>
              <a:custGeom>
                <a:avLst/>
                <a:gdLst>
                  <a:gd name="T0" fmla="*/ 0 w 17"/>
                  <a:gd name="T1" fmla="*/ 12 h 23"/>
                  <a:gd name="T2" fmla="*/ 0 w 17"/>
                  <a:gd name="T3" fmla="*/ 12 h 23"/>
                  <a:gd name="T4" fmla="*/ 9 w 17"/>
                  <a:gd name="T5" fmla="*/ 22 h 23"/>
                  <a:gd name="T6" fmla="*/ 16 w 17"/>
                  <a:gd name="T7" fmla="*/ 14 h 23"/>
                  <a:gd name="T8" fmla="*/ 14 w 17"/>
                  <a:gd name="T9" fmla="*/ 0 h 23"/>
                  <a:gd name="T10" fmla="*/ 0 w 17"/>
                  <a:gd name="T11" fmla="*/ 12 h 23"/>
                  <a:gd name="T12" fmla="*/ 0 w 17"/>
                  <a:gd name="T13" fmla="*/ 12 h 23"/>
                  <a:gd name="T14" fmla="*/ 0 60000 65536"/>
                  <a:gd name="T15" fmla="*/ 0 60000 65536"/>
                  <a:gd name="T16" fmla="*/ 0 60000 65536"/>
                  <a:gd name="T17" fmla="*/ 0 60000 65536"/>
                  <a:gd name="T18" fmla="*/ 0 60000 65536"/>
                  <a:gd name="T19" fmla="*/ 0 60000 65536"/>
                  <a:gd name="T20" fmla="*/ 0 60000 65536"/>
                  <a:gd name="T21" fmla="*/ 0 w 17"/>
                  <a:gd name="T22" fmla="*/ 0 h 23"/>
                  <a:gd name="T23" fmla="*/ 17 w 17"/>
                  <a:gd name="T24" fmla="*/ 23 h 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23">
                    <a:moveTo>
                      <a:pt x="0" y="12"/>
                    </a:moveTo>
                    <a:lnTo>
                      <a:pt x="0" y="12"/>
                    </a:lnTo>
                    <a:lnTo>
                      <a:pt x="9" y="22"/>
                    </a:lnTo>
                    <a:lnTo>
                      <a:pt x="16" y="14"/>
                    </a:lnTo>
                    <a:lnTo>
                      <a:pt x="14" y="0"/>
                    </a:lnTo>
                    <a:lnTo>
                      <a:pt x="0" y="1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3" name="Freeform 266">
                <a:extLst>
                  <a:ext uri="{FF2B5EF4-FFF2-40B4-BE49-F238E27FC236}">
                    <a16:creationId xmlns:a16="http://schemas.microsoft.com/office/drawing/2014/main" id="{CA77B80D-F6A3-3754-E6D3-28B3FC2F062B}"/>
                  </a:ext>
                </a:extLst>
              </p:cNvPr>
              <p:cNvSpPr>
                <a:spLocks noChangeAspect="1"/>
              </p:cNvSpPr>
              <p:nvPr/>
            </p:nvSpPr>
            <p:spPr bwMode="gray">
              <a:xfrm>
                <a:off x="5058049" y="4743718"/>
                <a:ext cx="271714" cy="287544"/>
              </a:xfrm>
              <a:custGeom>
                <a:avLst/>
                <a:gdLst>
                  <a:gd name="T0" fmla="*/ 0 w 148"/>
                  <a:gd name="T1" fmla="*/ 46 h 146"/>
                  <a:gd name="T2" fmla="*/ 0 w 148"/>
                  <a:gd name="T3" fmla="*/ 46 h 146"/>
                  <a:gd name="T4" fmla="*/ 1 w 148"/>
                  <a:gd name="T5" fmla="*/ 74 h 146"/>
                  <a:gd name="T6" fmla="*/ 19 w 148"/>
                  <a:gd name="T7" fmla="*/ 103 h 146"/>
                  <a:gd name="T8" fmla="*/ 44 w 148"/>
                  <a:gd name="T9" fmla="*/ 115 h 146"/>
                  <a:gd name="T10" fmla="*/ 57 w 148"/>
                  <a:gd name="T11" fmla="*/ 118 h 146"/>
                  <a:gd name="T12" fmla="*/ 72 w 148"/>
                  <a:gd name="T13" fmla="*/ 145 h 146"/>
                  <a:gd name="T14" fmla="*/ 127 w 148"/>
                  <a:gd name="T15" fmla="*/ 142 h 146"/>
                  <a:gd name="T16" fmla="*/ 147 w 148"/>
                  <a:gd name="T17" fmla="*/ 130 h 146"/>
                  <a:gd name="T18" fmla="*/ 126 w 148"/>
                  <a:gd name="T19" fmla="*/ 72 h 146"/>
                  <a:gd name="T20" fmla="*/ 132 w 148"/>
                  <a:gd name="T21" fmla="*/ 50 h 146"/>
                  <a:gd name="T22" fmla="*/ 61 w 148"/>
                  <a:gd name="T23" fmla="*/ 0 h 146"/>
                  <a:gd name="T24" fmla="*/ 43 w 148"/>
                  <a:gd name="T25" fmla="*/ 25 h 146"/>
                  <a:gd name="T26" fmla="*/ 35 w 148"/>
                  <a:gd name="T27" fmla="*/ 18 h 146"/>
                  <a:gd name="T28" fmla="*/ 29 w 148"/>
                  <a:gd name="T29" fmla="*/ 24 h 146"/>
                  <a:gd name="T30" fmla="*/ 29 w 148"/>
                  <a:gd name="T31" fmla="*/ 0 h 146"/>
                  <a:gd name="T32" fmla="*/ 11 w 148"/>
                  <a:gd name="T33" fmla="*/ 1 h 146"/>
                  <a:gd name="T34" fmla="*/ 14 w 148"/>
                  <a:gd name="T35" fmla="*/ 19 h 146"/>
                  <a:gd name="T36" fmla="*/ 15 w 148"/>
                  <a:gd name="T37" fmla="*/ 30 h 146"/>
                  <a:gd name="T38" fmla="*/ 0 w 148"/>
                  <a:gd name="T39" fmla="*/ 46 h 146"/>
                  <a:gd name="T40" fmla="*/ 0 w 148"/>
                  <a:gd name="T41" fmla="*/ 46 h 1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8"/>
                  <a:gd name="T64" fmla="*/ 0 h 146"/>
                  <a:gd name="T65" fmla="*/ 148 w 148"/>
                  <a:gd name="T66" fmla="*/ 146 h 1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8" h="146">
                    <a:moveTo>
                      <a:pt x="0" y="46"/>
                    </a:moveTo>
                    <a:lnTo>
                      <a:pt x="0" y="46"/>
                    </a:lnTo>
                    <a:lnTo>
                      <a:pt x="1" y="74"/>
                    </a:lnTo>
                    <a:lnTo>
                      <a:pt x="19" y="103"/>
                    </a:lnTo>
                    <a:lnTo>
                      <a:pt x="44" y="115"/>
                    </a:lnTo>
                    <a:lnTo>
                      <a:pt x="57" y="118"/>
                    </a:lnTo>
                    <a:lnTo>
                      <a:pt x="72" y="145"/>
                    </a:lnTo>
                    <a:lnTo>
                      <a:pt x="127" y="142"/>
                    </a:lnTo>
                    <a:lnTo>
                      <a:pt x="147" y="130"/>
                    </a:lnTo>
                    <a:lnTo>
                      <a:pt x="126" y="72"/>
                    </a:lnTo>
                    <a:lnTo>
                      <a:pt x="132" y="50"/>
                    </a:lnTo>
                    <a:lnTo>
                      <a:pt x="61" y="0"/>
                    </a:lnTo>
                    <a:lnTo>
                      <a:pt x="43" y="25"/>
                    </a:lnTo>
                    <a:lnTo>
                      <a:pt x="35" y="18"/>
                    </a:lnTo>
                    <a:lnTo>
                      <a:pt x="29" y="24"/>
                    </a:lnTo>
                    <a:lnTo>
                      <a:pt x="29" y="0"/>
                    </a:lnTo>
                    <a:lnTo>
                      <a:pt x="11" y="1"/>
                    </a:lnTo>
                    <a:lnTo>
                      <a:pt x="14" y="19"/>
                    </a:lnTo>
                    <a:lnTo>
                      <a:pt x="15" y="30"/>
                    </a:lnTo>
                    <a:lnTo>
                      <a:pt x="0" y="4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4" name="Freeform 267">
                <a:extLst>
                  <a:ext uri="{FF2B5EF4-FFF2-40B4-BE49-F238E27FC236}">
                    <a16:creationId xmlns:a16="http://schemas.microsoft.com/office/drawing/2014/main" id="{C57A83E8-2CFA-F081-0FF9-E45AB209B56F}"/>
                  </a:ext>
                </a:extLst>
              </p:cNvPr>
              <p:cNvSpPr>
                <a:spLocks noChangeAspect="1"/>
              </p:cNvSpPr>
              <p:nvPr/>
            </p:nvSpPr>
            <p:spPr bwMode="gray">
              <a:xfrm>
                <a:off x="4309002" y="4418753"/>
                <a:ext cx="55077" cy="139835"/>
              </a:xfrm>
              <a:custGeom>
                <a:avLst/>
                <a:gdLst>
                  <a:gd name="T0" fmla="*/ 0 w 30"/>
                  <a:gd name="T1" fmla="*/ 0 h 71"/>
                  <a:gd name="T2" fmla="*/ 0 w 30"/>
                  <a:gd name="T3" fmla="*/ 0 h 71"/>
                  <a:gd name="T4" fmla="*/ 15 w 30"/>
                  <a:gd name="T5" fmla="*/ 4 h 71"/>
                  <a:gd name="T6" fmla="*/ 29 w 30"/>
                  <a:gd name="T7" fmla="*/ 67 h 71"/>
                  <a:gd name="T8" fmla="*/ 19 w 30"/>
                  <a:gd name="T9" fmla="*/ 70 h 71"/>
                  <a:gd name="T10" fmla="*/ 0 w 30"/>
                  <a:gd name="T11" fmla="*/ 0 h 71"/>
                  <a:gd name="T12" fmla="*/ 0 w 30"/>
                  <a:gd name="T13" fmla="*/ 0 h 71"/>
                  <a:gd name="T14" fmla="*/ 0 60000 65536"/>
                  <a:gd name="T15" fmla="*/ 0 60000 65536"/>
                  <a:gd name="T16" fmla="*/ 0 60000 65536"/>
                  <a:gd name="T17" fmla="*/ 0 60000 65536"/>
                  <a:gd name="T18" fmla="*/ 0 60000 65536"/>
                  <a:gd name="T19" fmla="*/ 0 60000 65536"/>
                  <a:gd name="T20" fmla="*/ 0 60000 65536"/>
                  <a:gd name="T21" fmla="*/ 0 w 30"/>
                  <a:gd name="T22" fmla="*/ 0 h 71"/>
                  <a:gd name="T23" fmla="*/ 30 w 30"/>
                  <a:gd name="T24" fmla="*/ 71 h 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71">
                    <a:moveTo>
                      <a:pt x="0" y="0"/>
                    </a:moveTo>
                    <a:lnTo>
                      <a:pt x="0" y="0"/>
                    </a:lnTo>
                    <a:lnTo>
                      <a:pt x="15" y="4"/>
                    </a:lnTo>
                    <a:lnTo>
                      <a:pt x="29" y="67"/>
                    </a:lnTo>
                    <a:lnTo>
                      <a:pt x="19" y="70"/>
                    </a:lnTo>
                    <a:lnTo>
                      <a:pt x="0" y="0"/>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5" name="Freeform 268">
                <a:extLst>
                  <a:ext uri="{FF2B5EF4-FFF2-40B4-BE49-F238E27FC236}">
                    <a16:creationId xmlns:a16="http://schemas.microsoft.com/office/drawing/2014/main" id="{9A475920-52E1-295A-D8E3-92E79FD1AD92}"/>
                  </a:ext>
                </a:extLst>
              </p:cNvPr>
              <p:cNvSpPr>
                <a:spLocks noChangeAspect="1"/>
              </p:cNvSpPr>
              <p:nvPr/>
            </p:nvSpPr>
            <p:spPr bwMode="gray">
              <a:xfrm>
                <a:off x="5058049" y="4611763"/>
                <a:ext cx="135856" cy="143773"/>
              </a:xfrm>
              <a:custGeom>
                <a:avLst/>
                <a:gdLst>
                  <a:gd name="T0" fmla="*/ 0 w 74"/>
                  <a:gd name="T1" fmla="*/ 72 h 73"/>
                  <a:gd name="T2" fmla="*/ 0 w 74"/>
                  <a:gd name="T3" fmla="*/ 72 h 73"/>
                  <a:gd name="T4" fmla="*/ 11 w 74"/>
                  <a:gd name="T5" fmla="*/ 68 h 73"/>
                  <a:gd name="T6" fmla="*/ 29 w 74"/>
                  <a:gd name="T7" fmla="*/ 67 h 73"/>
                  <a:gd name="T8" fmla="*/ 29 w 74"/>
                  <a:gd name="T9" fmla="*/ 57 h 73"/>
                  <a:gd name="T10" fmla="*/ 58 w 74"/>
                  <a:gd name="T11" fmla="*/ 51 h 73"/>
                  <a:gd name="T12" fmla="*/ 73 w 74"/>
                  <a:gd name="T13" fmla="*/ 26 h 73"/>
                  <a:gd name="T14" fmla="*/ 58 w 74"/>
                  <a:gd name="T15" fmla="*/ 0 h 73"/>
                  <a:gd name="T16" fmla="*/ 16 w 74"/>
                  <a:gd name="T17" fmla="*/ 5 h 73"/>
                  <a:gd name="T18" fmla="*/ 21 w 74"/>
                  <a:gd name="T19" fmla="*/ 24 h 73"/>
                  <a:gd name="T20" fmla="*/ 12 w 74"/>
                  <a:gd name="T21" fmla="*/ 37 h 73"/>
                  <a:gd name="T22" fmla="*/ 0 w 74"/>
                  <a:gd name="T23" fmla="*/ 72 h 73"/>
                  <a:gd name="T24" fmla="*/ 0 w 74"/>
                  <a:gd name="T25" fmla="*/ 72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
                  <a:gd name="T40" fmla="*/ 0 h 73"/>
                  <a:gd name="T41" fmla="*/ 74 w 74"/>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 h="73">
                    <a:moveTo>
                      <a:pt x="0" y="72"/>
                    </a:moveTo>
                    <a:lnTo>
                      <a:pt x="0" y="72"/>
                    </a:lnTo>
                    <a:lnTo>
                      <a:pt x="11" y="68"/>
                    </a:lnTo>
                    <a:lnTo>
                      <a:pt x="29" y="67"/>
                    </a:lnTo>
                    <a:lnTo>
                      <a:pt x="29" y="57"/>
                    </a:lnTo>
                    <a:lnTo>
                      <a:pt x="58" y="51"/>
                    </a:lnTo>
                    <a:lnTo>
                      <a:pt x="73" y="26"/>
                    </a:lnTo>
                    <a:lnTo>
                      <a:pt x="58" y="0"/>
                    </a:lnTo>
                    <a:lnTo>
                      <a:pt x="16" y="5"/>
                    </a:lnTo>
                    <a:lnTo>
                      <a:pt x="21" y="24"/>
                    </a:lnTo>
                    <a:lnTo>
                      <a:pt x="12" y="37"/>
                    </a:lnTo>
                    <a:lnTo>
                      <a:pt x="0" y="72"/>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6" name="Freeform 269">
                <a:extLst>
                  <a:ext uri="{FF2B5EF4-FFF2-40B4-BE49-F238E27FC236}">
                    <a16:creationId xmlns:a16="http://schemas.microsoft.com/office/drawing/2014/main" id="{44D90F70-4354-5C05-FE62-BBFFD13F7D86}"/>
                  </a:ext>
                </a:extLst>
              </p:cNvPr>
              <p:cNvSpPr>
                <a:spLocks noChangeAspect="1"/>
              </p:cNvSpPr>
              <p:nvPr/>
            </p:nvSpPr>
            <p:spPr bwMode="gray">
              <a:xfrm>
                <a:off x="4927701" y="3845632"/>
                <a:ext cx="282730" cy="283608"/>
              </a:xfrm>
              <a:custGeom>
                <a:avLst/>
                <a:gdLst>
                  <a:gd name="T0" fmla="*/ 0 w 154"/>
                  <a:gd name="T1" fmla="*/ 24 h 144"/>
                  <a:gd name="T2" fmla="*/ 0 w 154"/>
                  <a:gd name="T3" fmla="*/ 24 h 144"/>
                  <a:gd name="T4" fmla="*/ 6 w 154"/>
                  <a:gd name="T5" fmla="*/ 140 h 144"/>
                  <a:gd name="T6" fmla="*/ 129 w 154"/>
                  <a:gd name="T7" fmla="*/ 143 h 144"/>
                  <a:gd name="T8" fmla="*/ 150 w 154"/>
                  <a:gd name="T9" fmla="*/ 125 h 144"/>
                  <a:gd name="T10" fmla="*/ 153 w 154"/>
                  <a:gd name="T11" fmla="*/ 113 h 144"/>
                  <a:gd name="T12" fmla="*/ 107 w 154"/>
                  <a:gd name="T13" fmla="*/ 30 h 144"/>
                  <a:gd name="T14" fmla="*/ 129 w 154"/>
                  <a:gd name="T15" fmla="*/ 57 h 144"/>
                  <a:gd name="T16" fmla="*/ 140 w 154"/>
                  <a:gd name="T17" fmla="*/ 34 h 144"/>
                  <a:gd name="T18" fmla="*/ 129 w 154"/>
                  <a:gd name="T19" fmla="*/ 5 h 144"/>
                  <a:gd name="T20" fmla="*/ 100 w 154"/>
                  <a:gd name="T21" fmla="*/ 10 h 144"/>
                  <a:gd name="T22" fmla="*/ 100 w 154"/>
                  <a:gd name="T23" fmla="*/ 2 h 144"/>
                  <a:gd name="T24" fmla="*/ 85 w 154"/>
                  <a:gd name="T25" fmla="*/ 2 h 144"/>
                  <a:gd name="T26" fmla="*/ 59 w 154"/>
                  <a:gd name="T27" fmla="*/ 12 h 144"/>
                  <a:gd name="T28" fmla="*/ 6 w 154"/>
                  <a:gd name="T29" fmla="*/ 0 h 144"/>
                  <a:gd name="T30" fmla="*/ 0 w 154"/>
                  <a:gd name="T31" fmla="*/ 24 h 144"/>
                  <a:gd name="T32" fmla="*/ 0 w 154"/>
                  <a:gd name="T33" fmla="*/ 24 h 1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4"/>
                  <a:gd name="T52" fmla="*/ 0 h 144"/>
                  <a:gd name="T53" fmla="*/ 154 w 154"/>
                  <a:gd name="T54" fmla="*/ 144 h 1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4" h="144">
                    <a:moveTo>
                      <a:pt x="0" y="24"/>
                    </a:moveTo>
                    <a:lnTo>
                      <a:pt x="0" y="24"/>
                    </a:lnTo>
                    <a:lnTo>
                      <a:pt x="6" y="140"/>
                    </a:lnTo>
                    <a:lnTo>
                      <a:pt x="129" y="143"/>
                    </a:lnTo>
                    <a:lnTo>
                      <a:pt x="150" y="125"/>
                    </a:lnTo>
                    <a:lnTo>
                      <a:pt x="153" y="113"/>
                    </a:lnTo>
                    <a:lnTo>
                      <a:pt x="107" y="30"/>
                    </a:lnTo>
                    <a:lnTo>
                      <a:pt x="129" y="57"/>
                    </a:lnTo>
                    <a:lnTo>
                      <a:pt x="140" y="34"/>
                    </a:lnTo>
                    <a:lnTo>
                      <a:pt x="129" y="5"/>
                    </a:lnTo>
                    <a:lnTo>
                      <a:pt x="100" y="10"/>
                    </a:lnTo>
                    <a:lnTo>
                      <a:pt x="100" y="2"/>
                    </a:lnTo>
                    <a:lnTo>
                      <a:pt x="85" y="2"/>
                    </a:lnTo>
                    <a:lnTo>
                      <a:pt x="59" y="12"/>
                    </a:lnTo>
                    <a:lnTo>
                      <a:pt x="6" y="0"/>
                    </a:lnTo>
                    <a:lnTo>
                      <a:pt x="0" y="2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7" name="Freeform 270">
                <a:extLst>
                  <a:ext uri="{FF2B5EF4-FFF2-40B4-BE49-F238E27FC236}">
                    <a16:creationId xmlns:a16="http://schemas.microsoft.com/office/drawing/2014/main" id="{3B49BDD5-A551-96EA-EBA6-842AF36DC78A}"/>
                  </a:ext>
                </a:extLst>
              </p:cNvPr>
              <p:cNvSpPr>
                <a:spLocks noChangeAspect="1"/>
              </p:cNvSpPr>
              <p:nvPr/>
            </p:nvSpPr>
            <p:spPr bwMode="gray">
              <a:xfrm>
                <a:off x="4184161" y="4316339"/>
                <a:ext cx="189098" cy="149681"/>
              </a:xfrm>
              <a:custGeom>
                <a:avLst/>
                <a:gdLst>
                  <a:gd name="T0" fmla="*/ 0 w 103"/>
                  <a:gd name="T1" fmla="*/ 63 h 76"/>
                  <a:gd name="T2" fmla="*/ 0 w 103"/>
                  <a:gd name="T3" fmla="*/ 63 h 76"/>
                  <a:gd name="T4" fmla="*/ 7 w 103"/>
                  <a:gd name="T5" fmla="*/ 72 h 76"/>
                  <a:gd name="T6" fmla="*/ 34 w 103"/>
                  <a:gd name="T7" fmla="*/ 75 h 76"/>
                  <a:gd name="T8" fmla="*/ 32 w 103"/>
                  <a:gd name="T9" fmla="*/ 56 h 76"/>
                  <a:gd name="T10" fmla="*/ 68 w 103"/>
                  <a:gd name="T11" fmla="*/ 52 h 76"/>
                  <a:gd name="T12" fmla="*/ 83 w 103"/>
                  <a:gd name="T13" fmla="*/ 56 h 76"/>
                  <a:gd name="T14" fmla="*/ 102 w 103"/>
                  <a:gd name="T15" fmla="*/ 42 h 76"/>
                  <a:gd name="T16" fmla="*/ 76 w 103"/>
                  <a:gd name="T17" fmla="*/ 13 h 76"/>
                  <a:gd name="T18" fmla="*/ 73 w 103"/>
                  <a:gd name="T19" fmla="*/ 0 h 76"/>
                  <a:gd name="T20" fmla="*/ 17 w 103"/>
                  <a:gd name="T21" fmla="*/ 24 h 76"/>
                  <a:gd name="T22" fmla="*/ 0 w 103"/>
                  <a:gd name="T23" fmla="*/ 63 h 76"/>
                  <a:gd name="T24" fmla="*/ 0 w 103"/>
                  <a:gd name="T25" fmla="*/ 63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3"/>
                  <a:gd name="T40" fmla="*/ 0 h 76"/>
                  <a:gd name="T41" fmla="*/ 103 w 103"/>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3" h="76">
                    <a:moveTo>
                      <a:pt x="0" y="63"/>
                    </a:moveTo>
                    <a:lnTo>
                      <a:pt x="0" y="63"/>
                    </a:lnTo>
                    <a:lnTo>
                      <a:pt x="7" y="72"/>
                    </a:lnTo>
                    <a:lnTo>
                      <a:pt x="34" y="75"/>
                    </a:lnTo>
                    <a:lnTo>
                      <a:pt x="32" y="56"/>
                    </a:lnTo>
                    <a:lnTo>
                      <a:pt x="68" y="52"/>
                    </a:lnTo>
                    <a:lnTo>
                      <a:pt x="83" y="56"/>
                    </a:lnTo>
                    <a:lnTo>
                      <a:pt x="102" y="42"/>
                    </a:lnTo>
                    <a:lnTo>
                      <a:pt x="76" y="13"/>
                    </a:lnTo>
                    <a:lnTo>
                      <a:pt x="73" y="0"/>
                    </a:lnTo>
                    <a:lnTo>
                      <a:pt x="17" y="24"/>
                    </a:lnTo>
                    <a:lnTo>
                      <a:pt x="0" y="63"/>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8" name="Freeform 271">
                <a:extLst>
                  <a:ext uri="{FF2B5EF4-FFF2-40B4-BE49-F238E27FC236}">
                    <a16:creationId xmlns:a16="http://schemas.microsoft.com/office/drawing/2014/main" id="{44A099D3-9205-350D-2E05-3668674BA760}"/>
                  </a:ext>
                </a:extLst>
              </p:cNvPr>
              <p:cNvSpPr>
                <a:spLocks noChangeAspect="1"/>
              </p:cNvSpPr>
              <p:nvPr/>
            </p:nvSpPr>
            <p:spPr bwMode="gray">
              <a:xfrm>
                <a:off x="4863446" y="4936729"/>
                <a:ext cx="297417" cy="263912"/>
              </a:xfrm>
              <a:custGeom>
                <a:avLst/>
                <a:gdLst>
                  <a:gd name="T0" fmla="*/ 0 w 162"/>
                  <a:gd name="T1" fmla="*/ 65 h 134"/>
                  <a:gd name="T2" fmla="*/ 0 w 162"/>
                  <a:gd name="T3" fmla="*/ 65 h 134"/>
                  <a:gd name="T4" fmla="*/ 0 w 162"/>
                  <a:gd name="T5" fmla="*/ 116 h 134"/>
                  <a:gd name="T6" fmla="*/ 17 w 162"/>
                  <a:gd name="T7" fmla="*/ 129 h 134"/>
                  <a:gd name="T8" fmla="*/ 43 w 162"/>
                  <a:gd name="T9" fmla="*/ 132 h 134"/>
                  <a:gd name="T10" fmla="*/ 67 w 162"/>
                  <a:gd name="T11" fmla="*/ 133 h 134"/>
                  <a:gd name="T12" fmla="*/ 91 w 162"/>
                  <a:gd name="T13" fmla="*/ 115 h 134"/>
                  <a:gd name="T14" fmla="*/ 92 w 162"/>
                  <a:gd name="T15" fmla="*/ 107 h 134"/>
                  <a:gd name="T16" fmla="*/ 113 w 162"/>
                  <a:gd name="T17" fmla="*/ 102 h 134"/>
                  <a:gd name="T18" fmla="*/ 109 w 162"/>
                  <a:gd name="T19" fmla="*/ 95 h 134"/>
                  <a:gd name="T20" fmla="*/ 153 w 162"/>
                  <a:gd name="T21" fmla="*/ 81 h 134"/>
                  <a:gd name="T22" fmla="*/ 147 w 162"/>
                  <a:gd name="T23" fmla="*/ 75 h 134"/>
                  <a:gd name="T24" fmla="*/ 161 w 162"/>
                  <a:gd name="T25" fmla="*/ 34 h 134"/>
                  <a:gd name="T26" fmla="*/ 150 w 162"/>
                  <a:gd name="T27" fmla="*/ 17 h 134"/>
                  <a:gd name="T28" fmla="*/ 125 w 162"/>
                  <a:gd name="T29" fmla="*/ 5 h 134"/>
                  <a:gd name="T30" fmla="*/ 118 w 162"/>
                  <a:gd name="T31" fmla="*/ 0 h 134"/>
                  <a:gd name="T32" fmla="*/ 93 w 162"/>
                  <a:gd name="T33" fmla="*/ 12 h 134"/>
                  <a:gd name="T34" fmla="*/ 90 w 162"/>
                  <a:gd name="T35" fmla="*/ 48 h 134"/>
                  <a:gd name="T36" fmla="*/ 106 w 162"/>
                  <a:gd name="T37" fmla="*/ 55 h 134"/>
                  <a:gd name="T38" fmla="*/ 106 w 162"/>
                  <a:gd name="T39" fmla="*/ 69 h 134"/>
                  <a:gd name="T40" fmla="*/ 28 w 162"/>
                  <a:gd name="T41" fmla="*/ 37 h 134"/>
                  <a:gd name="T42" fmla="*/ 31 w 162"/>
                  <a:gd name="T43" fmla="*/ 65 h 134"/>
                  <a:gd name="T44" fmla="*/ 0 w 162"/>
                  <a:gd name="T45" fmla="*/ 65 h 134"/>
                  <a:gd name="T46" fmla="*/ 0 w 162"/>
                  <a:gd name="T47" fmla="*/ 65 h 13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2"/>
                  <a:gd name="T73" fmla="*/ 0 h 134"/>
                  <a:gd name="T74" fmla="*/ 162 w 162"/>
                  <a:gd name="T75" fmla="*/ 134 h 13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2" h="134">
                    <a:moveTo>
                      <a:pt x="0" y="65"/>
                    </a:moveTo>
                    <a:lnTo>
                      <a:pt x="0" y="65"/>
                    </a:lnTo>
                    <a:lnTo>
                      <a:pt x="0" y="116"/>
                    </a:lnTo>
                    <a:lnTo>
                      <a:pt x="17" y="129"/>
                    </a:lnTo>
                    <a:lnTo>
                      <a:pt x="43" y="132"/>
                    </a:lnTo>
                    <a:lnTo>
                      <a:pt x="67" y="133"/>
                    </a:lnTo>
                    <a:lnTo>
                      <a:pt x="91" y="115"/>
                    </a:lnTo>
                    <a:lnTo>
                      <a:pt x="92" y="107"/>
                    </a:lnTo>
                    <a:lnTo>
                      <a:pt x="113" y="102"/>
                    </a:lnTo>
                    <a:lnTo>
                      <a:pt x="109" y="95"/>
                    </a:lnTo>
                    <a:lnTo>
                      <a:pt x="153" y="81"/>
                    </a:lnTo>
                    <a:lnTo>
                      <a:pt x="147" y="75"/>
                    </a:lnTo>
                    <a:lnTo>
                      <a:pt x="161" y="34"/>
                    </a:lnTo>
                    <a:lnTo>
                      <a:pt x="150" y="17"/>
                    </a:lnTo>
                    <a:lnTo>
                      <a:pt x="125" y="5"/>
                    </a:lnTo>
                    <a:lnTo>
                      <a:pt x="118" y="0"/>
                    </a:lnTo>
                    <a:lnTo>
                      <a:pt x="93" y="12"/>
                    </a:lnTo>
                    <a:lnTo>
                      <a:pt x="90" y="48"/>
                    </a:lnTo>
                    <a:lnTo>
                      <a:pt x="106" y="55"/>
                    </a:lnTo>
                    <a:lnTo>
                      <a:pt x="106" y="69"/>
                    </a:lnTo>
                    <a:lnTo>
                      <a:pt x="28" y="37"/>
                    </a:lnTo>
                    <a:lnTo>
                      <a:pt x="31" y="65"/>
                    </a:lnTo>
                    <a:lnTo>
                      <a:pt x="0" y="6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39" name="Freeform 272">
                <a:extLst>
                  <a:ext uri="{FF2B5EF4-FFF2-40B4-BE49-F238E27FC236}">
                    <a16:creationId xmlns:a16="http://schemas.microsoft.com/office/drawing/2014/main" id="{4249518B-D80B-D9A4-22D9-996458EA743B}"/>
                  </a:ext>
                </a:extLst>
              </p:cNvPr>
              <p:cNvSpPr>
                <a:spLocks noChangeAspect="1"/>
              </p:cNvSpPr>
              <p:nvPr/>
            </p:nvSpPr>
            <p:spPr bwMode="gray">
              <a:xfrm>
                <a:off x="4725752" y="5318810"/>
                <a:ext cx="411241" cy="354508"/>
              </a:xfrm>
              <a:custGeom>
                <a:avLst/>
                <a:gdLst>
                  <a:gd name="T0" fmla="*/ 0 w 224"/>
                  <a:gd name="T1" fmla="*/ 94 h 180"/>
                  <a:gd name="T2" fmla="*/ 0 w 224"/>
                  <a:gd name="T3" fmla="*/ 94 h 180"/>
                  <a:gd name="T4" fmla="*/ 8 w 224"/>
                  <a:gd name="T5" fmla="*/ 88 h 180"/>
                  <a:gd name="T6" fmla="*/ 17 w 224"/>
                  <a:gd name="T7" fmla="*/ 100 h 180"/>
                  <a:gd name="T8" fmla="*/ 35 w 224"/>
                  <a:gd name="T9" fmla="*/ 100 h 180"/>
                  <a:gd name="T10" fmla="*/ 47 w 224"/>
                  <a:gd name="T11" fmla="*/ 91 h 180"/>
                  <a:gd name="T12" fmla="*/ 47 w 224"/>
                  <a:gd name="T13" fmla="*/ 36 h 180"/>
                  <a:gd name="T14" fmla="*/ 58 w 224"/>
                  <a:gd name="T15" fmla="*/ 50 h 180"/>
                  <a:gd name="T16" fmla="*/ 58 w 224"/>
                  <a:gd name="T17" fmla="*/ 65 h 180"/>
                  <a:gd name="T18" fmla="*/ 77 w 224"/>
                  <a:gd name="T19" fmla="*/ 64 h 180"/>
                  <a:gd name="T20" fmla="*/ 93 w 224"/>
                  <a:gd name="T21" fmla="*/ 47 h 180"/>
                  <a:gd name="T22" fmla="*/ 123 w 224"/>
                  <a:gd name="T23" fmla="*/ 47 h 180"/>
                  <a:gd name="T24" fmla="*/ 174 w 224"/>
                  <a:gd name="T25" fmla="*/ 0 h 180"/>
                  <a:gd name="T26" fmla="*/ 205 w 224"/>
                  <a:gd name="T27" fmla="*/ 6 h 180"/>
                  <a:gd name="T28" fmla="*/ 210 w 224"/>
                  <a:gd name="T29" fmla="*/ 51 h 180"/>
                  <a:gd name="T30" fmla="*/ 196 w 224"/>
                  <a:gd name="T31" fmla="*/ 63 h 180"/>
                  <a:gd name="T32" fmla="*/ 205 w 224"/>
                  <a:gd name="T33" fmla="*/ 73 h 180"/>
                  <a:gd name="T34" fmla="*/ 212 w 224"/>
                  <a:gd name="T35" fmla="*/ 65 h 180"/>
                  <a:gd name="T36" fmla="*/ 223 w 224"/>
                  <a:gd name="T37" fmla="*/ 65 h 180"/>
                  <a:gd name="T38" fmla="*/ 217 w 224"/>
                  <a:gd name="T39" fmla="*/ 91 h 180"/>
                  <a:gd name="T40" fmla="*/ 184 w 224"/>
                  <a:gd name="T41" fmla="*/ 132 h 180"/>
                  <a:gd name="T42" fmla="*/ 144 w 224"/>
                  <a:gd name="T43" fmla="*/ 167 h 180"/>
                  <a:gd name="T44" fmla="*/ 114 w 224"/>
                  <a:gd name="T45" fmla="*/ 178 h 180"/>
                  <a:gd name="T46" fmla="*/ 26 w 224"/>
                  <a:gd name="T47" fmla="*/ 179 h 180"/>
                  <a:gd name="T48" fmla="*/ 19 w 224"/>
                  <a:gd name="T49" fmla="*/ 159 h 180"/>
                  <a:gd name="T50" fmla="*/ 22 w 224"/>
                  <a:gd name="T51" fmla="*/ 143 h 180"/>
                  <a:gd name="T52" fmla="*/ 0 w 224"/>
                  <a:gd name="T53" fmla="*/ 94 h 180"/>
                  <a:gd name="T54" fmla="*/ 0 w 224"/>
                  <a:gd name="T55" fmla="*/ 94 h 1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4"/>
                  <a:gd name="T85" fmla="*/ 0 h 180"/>
                  <a:gd name="T86" fmla="*/ 224 w 224"/>
                  <a:gd name="T87" fmla="*/ 180 h 1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4" h="180">
                    <a:moveTo>
                      <a:pt x="0" y="94"/>
                    </a:moveTo>
                    <a:lnTo>
                      <a:pt x="0" y="94"/>
                    </a:lnTo>
                    <a:lnTo>
                      <a:pt x="8" y="88"/>
                    </a:lnTo>
                    <a:lnTo>
                      <a:pt x="17" y="100"/>
                    </a:lnTo>
                    <a:lnTo>
                      <a:pt x="35" y="100"/>
                    </a:lnTo>
                    <a:lnTo>
                      <a:pt x="47" y="91"/>
                    </a:lnTo>
                    <a:lnTo>
                      <a:pt x="47" y="36"/>
                    </a:lnTo>
                    <a:lnTo>
                      <a:pt x="58" y="50"/>
                    </a:lnTo>
                    <a:lnTo>
                      <a:pt x="58" y="65"/>
                    </a:lnTo>
                    <a:lnTo>
                      <a:pt x="77" y="64"/>
                    </a:lnTo>
                    <a:lnTo>
                      <a:pt x="93" y="47"/>
                    </a:lnTo>
                    <a:lnTo>
                      <a:pt x="123" y="47"/>
                    </a:lnTo>
                    <a:lnTo>
                      <a:pt x="174" y="0"/>
                    </a:lnTo>
                    <a:lnTo>
                      <a:pt x="205" y="6"/>
                    </a:lnTo>
                    <a:lnTo>
                      <a:pt x="210" y="51"/>
                    </a:lnTo>
                    <a:lnTo>
                      <a:pt x="196" y="63"/>
                    </a:lnTo>
                    <a:lnTo>
                      <a:pt x="205" y="73"/>
                    </a:lnTo>
                    <a:lnTo>
                      <a:pt x="212" y="65"/>
                    </a:lnTo>
                    <a:lnTo>
                      <a:pt x="223" y="65"/>
                    </a:lnTo>
                    <a:lnTo>
                      <a:pt x="217" y="91"/>
                    </a:lnTo>
                    <a:lnTo>
                      <a:pt x="184" y="132"/>
                    </a:lnTo>
                    <a:lnTo>
                      <a:pt x="144" y="167"/>
                    </a:lnTo>
                    <a:lnTo>
                      <a:pt x="114" y="178"/>
                    </a:lnTo>
                    <a:lnTo>
                      <a:pt x="26" y="179"/>
                    </a:lnTo>
                    <a:lnTo>
                      <a:pt x="19" y="159"/>
                    </a:lnTo>
                    <a:lnTo>
                      <a:pt x="22" y="143"/>
                    </a:lnTo>
                    <a:lnTo>
                      <a:pt x="0" y="94"/>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40" name="Freeform 273">
                <a:extLst>
                  <a:ext uri="{FF2B5EF4-FFF2-40B4-BE49-F238E27FC236}">
                    <a16:creationId xmlns:a16="http://schemas.microsoft.com/office/drawing/2014/main" id="{06160E54-9E47-3F70-A971-B4DA4A865994}"/>
                  </a:ext>
                </a:extLst>
              </p:cNvPr>
              <p:cNvSpPr>
                <a:spLocks noChangeAspect="1"/>
              </p:cNvSpPr>
              <p:nvPr/>
            </p:nvSpPr>
            <p:spPr bwMode="gray">
              <a:xfrm>
                <a:off x="4990120" y="5507881"/>
                <a:ext cx="58749" cy="64994"/>
              </a:xfrm>
              <a:custGeom>
                <a:avLst/>
                <a:gdLst>
                  <a:gd name="T0" fmla="*/ 0 w 32"/>
                  <a:gd name="T1" fmla="*/ 16 h 33"/>
                  <a:gd name="T2" fmla="*/ 0 w 32"/>
                  <a:gd name="T3" fmla="*/ 16 h 33"/>
                  <a:gd name="T4" fmla="*/ 11 w 32"/>
                  <a:gd name="T5" fmla="*/ 32 h 33"/>
                  <a:gd name="T6" fmla="*/ 31 w 32"/>
                  <a:gd name="T7" fmla="*/ 16 h 33"/>
                  <a:gd name="T8" fmla="*/ 22 w 32"/>
                  <a:gd name="T9" fmla="*/ 0 h 33"/>
                  <a:gd name="T10" fmla="*/ 0 w 32"/>
                  <a:gd name="T11" fmla="*/ 16 h 33"/>
                  <a:gd name="T12" fmla="*/ 0 w 32"/>
                  <a:gd name="T13" fmla="*/ 16 h 33"/>
                  <a:gd name="T14" fmla="*/ 0 60000 65536"/>
                  <a:gd name="T15" fmla="*/ 0 60000 65536"/>
                  <a:gd name="T16" fmla="*/ 0 60000 65536"/>
                  <a:gd name="T17" fmla="*/ 0 60000 65536"/>
                  <a:gd name="T18" fmla="*/ 0 60000 65536"/>
                  <a:gd name="T19" fmla="*/ 0 60000 65536"/>
                  <a:gd name="T20" fmla="*/ 0 60000 65536"/>
                  <a:gd name="T21" fmla="*/ 0 w 32"/>
                  <a:gd name="T22" fmla="*/ 0 h 33"/>
                  <a:gd name="T23" fmla="*/ 32 w 32"/>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3">
                    <a:moveTo>
                      <a:pt x="0" y="16"/>
                    </a:moveTo>
                    <a:lnTo>
                      <a:pt x="0" y="16"/>
                    </a:lnTo>
                    <a:lnTo>
                      <a:pt x="11" y="32"/>
                    </a:lnTo>
                    <a:lnTo>
                      <a:pt x="31" y="16"/>
                    </a:lnTo>
                    <a:lnTo>
                      <a:pt x="22" y="0"/>
                    </a:lnTo>
                    <a:lnTo>
                      <a:pt x="0" y="16"/>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41" name="Freeform 274">
                <a:extLst>
                  <a:ext uri="{FF2B5EF4-FFF2-40B4-BE49-F238E27FC236}">
                    <a16:creationId xmlns:a16="http://schemas.microsoft.com/office/drawing/2014/main" id="{BDD36689-FF83-E18F-A878-87907CAE2C1B}"/>
                  </a:ext>
                </a:extLst>
              </p:cNvPr>
              <p:cNvSpPr>
                <a:spLocks noChangeAspect="1"/>
              </p:cNvSpPr>
              <p:nvPr/>
            </p:nvSpPr>
            <p:spPr bwMode="gray">
              <a:xfrm>
                <a:off x="4534817" y="3757004"/>
                <a:ext cx="78944" cy="53176"/>
              </a:xfrm>
              <a:custGeom>
                <a:avLst/>
                <a:gdLst>
                  <a:gd name="T0" fmla="*/ 2 w 43"/>
                  <a:gd name="T1" fmla="*/ 25 h 27"/>
                  <a:gd name="T2" fmla="*/ 11 w 43"/>
                  <a:gd name="T3" fmla="*/ 26 h 27"/>
                  <a:gd name="T4" fmla="*/ 15 w 43"/>
                  <a:gd name="T5" fmla="*/ 25 h 27"/>
                  <a:gd name="T6" fmla="*/ 20 w 43"/>
                  <a:gd name="T7" fmla="*/ 22 h 27"/>
                  <a:gd name="T8" fmla="*/ 29 w 43"/>
                  <a:gd name="T9" fmla="*/ 20 h 27"/>
                  <a:gd name="T10" fmla="*/ 37 w 43"/>
                  <a:gd name="T11" fmla="*/ 18 h 27"/>
                  <a:gd name="T12" fmla="*/ 40 w 43"/>
                  <a:gd name="T13" fmla="*/ 11 h 27"/>
                  <a:gd name="T14" fmla="*/ 42 w 43"/>
                  <a:gd name="T15" fmla="*/ 7 h 27"/>
                  <a:gd name="T16" fmla="*/ 33 w 43"/>
                  <a:gd name="T17" fmla="*/ 0 h 27"/>
                  <a:gd name="T18" fmla="*/ 0 w 43"/>
                  <a:gd name="T19" fmla="*/ 7 h 27"/>
                  <a:gd name="T20" fmla="*/ 0 w 43"/>
                  <a:gd name="T21" fmla="*/ 25 h 27"/>
                  <a:gd name="T22" fmla="*/ 2 w 43"/>
                  <a:gd name="T23" fmla="*/ 25 h 27"/>
                  <a:gd name="T24" fmla="*/ 2 w 43"/>
                  <a:gd name="T25" fmla="*/ 25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27"/>
                  <a:gd name="T41" fmla="*/ 43 w 43"/>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27">
                    <a:moveTo>
                      <a:pt x="2" y="25"/>
                    </a:moveTo>
                    <a:lnTo>
                      <a:pt x="11" y="26"/>
                    </a:lnTo>
                    <a:lnTo>
                      <a:pt x="15" y="25"/>
                    </a:lnTo>
                    <a:lnTo>
                      <a:pt x="20" y="22"/>
                    </a:lnTo>
                    <a:lnTo>
                      <a:pt x="29" y="20"/>
                    </a:lnTo>
                    <a:lnTo>
                      <a:pt x="37" y="18"/>
                    </a:lnTo>
                    <a:lnTo>
                      <a:pt x="40" y="11"/>
                    </a:lnTo>
                    <a:lnTo>
                      <a:pt x="42" y="7"/>
                    </a:lnTo>
                    <a:lnTo>
                      <a:pt x="33" y="0"/>
                    </a:lnTo>
                    <a:lnTo>
                      <a:pt x="0" y="7"/>
                    </a:lnTo>
                    <a:lnTo>
                      <a:pt x="0" y="25"/>
                    </a:lnTo>
                    <a:lnTo>
                      <a:pt x="2" y="2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42" name="Freeform 275">
                <a:extLst>
                  <a:ext uri="{FF2B5EF4-FFF2-40B4-BE49-F238E27FC236}">
                    <a16:creationId xmlns:a16="http://schemas.microsoft.com/office/drawing/2014/main" id="{EDAD0EA4-281A-4597-6D2F-2CAD59DD3871}"/>
                  </a:ext>
                </a:extLst>
              </p:cNvPr>
              <p:cNvSpPr>
                <a:spLocks noChangeAspect="1"/>
              </p:cNvSpPr>
              <p:nvPr/>
            </p:nvSpPr>
            <p:spPr bwMode="gray">
              <a:xfrm>
                <a:off x="4498101" y="3684133"/>
                <a:ext cx="100974" cy="202858"/>
              </a:xfrm>
              <a:custGeom>
                <a:avLst/>
                <a:gdLst>
                  <a:gd name="T0" fmla="*/ 0 w 55"/>
                  <a:gd name="T1" fmla="*/ 47 h 103"/>
                  <a:gd name="T2" fmla="*/ 0 w 55"/>
                  <a:gd name="T3" fmla="*/ 47 h 103"/>
                  <a:gd name="T4" fmla="*/ 12 w 55"/>
                  <a:gd name="T5" fmla="*/ 38 h 103"/>
                  <a:gd name="T6" fmla="*/ 18 w 55"/>
                  <a:gd name="T7" fmla="*/ 1 h 103"/>
                  <a:gd name="T8" fmla="*/ 51 w 55"/>
                  <a:gd name="T9" fmla="*/ 0 h 103"/>
                  <a:gd name="T10" fmla="*/ 42 w 55"/>
                  <a:gd name="T11" fmla="*/ 12 h 103"/>
                  <a:gd name="T12" fmla="*/ 52 w 55"/>
                  <a:gd name="T13" fmla="*/ 28 h 103"/>
                  <a:gd name="T14" fmla="*/ 33 w 55"/>
                  <a:gd name="T15" fmla="*/ 47 h 103"/>
                  <a:gd name="T16" fmla="*/ 54 w 55"/>
                  <a:gd name="T17" fmla="*/ 60 h 103"/>
                  <a:gd name="T18" fmla="*/ 27 w 55"/>
                  <a:gd name="T19" fmla="*/ 102 h 103"/>
                  <a:gd name="T20" fmla="*/ 23 w 55"/>
                  <a:gd name="T21" fmla="*/ 75 h 103"/>
                  <a:gd name="T22" fmla="*/ 0 w 55"/>
                  <a:gd name="T23" fmla="*/ 47 h 103"/>
                  <a:gd name="T24" fmla="*/ 0 w 55"/>
                  <a:gd name="T25" fmla="*/ 47 h 1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
                  <a:gd name="T40" fmla="*/ 0 h 103"/>
                  <a:gd name="T41" fmla="*/ 55 w 55"/>
                  <a:gd name="T42" fmla="*/ 103 h 1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 h="103">
                    <a:moveTo>
                      <a:pt x="0" y="47"/>
                    </a:moveTo>
                    <a:lnTo>
                      <a:pt x="0" y="47"/>
                    </a:lnTo>
                    <a:lnTo>
                      <a:pt x="12" y="38"/>
                    </a:lnTo>
                    <a:lnTo>
                      <a:pt x="18" y="1"/>
                    </a:lnTo>
                    <a:lnTo>
                      <a:pt x="51" y="0"/>
                    </a:lnTo>
                    <a:lnTo>
                      <a:pt x="42" y="12"/>
                    </a:lnTo>
                    <a:lnTo>
                      <a:pt x="52" y="28"/>
                    </a:lnTo>
                    <a:lnTo>
                      <a:pt x="33" y="47"/>
                    </a:lnTo>
                    <a:lnTo>
                      <a:pt x="54" y="60"/>
                    </a:lnTo>
                    <a:lnTo>
                      <a:pt x="27" y="102"/>
                    </a:lnTo>
                    <a:lnTo>
                      <a:pt x="23" y="75"/>
                    </a:lnTo>
                    <a:lnTo>
                      <a:pt x="0" y="4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43" name="Freeform 276">
                <a:extLst>
                  <a:ext uri="{FF2B5EF4-FFF2-40B4-BE49-F238E27FC236}">
                    <a16:creationId xmlns:a16="http://schemas.microsoft.com/office/drawing/2014/main" id="{65ABD889-D490-BF88-2D0B-07A53F502C17}"/>
                  </a:ext>
                </a:extLst>
              </p:cNvPr>
              <p:cNvSpPr>
                <a:spLocks noChangeAspect="1"/>
              </p:cNvSpPr>
              <p:nvPr/>
            </p:nvSpPr>
            <p:spPr bwMode="gray">
              <a:xfrm>
                <a:off x="4608710" y="3222282"/>
                <a:ext cx="170169" cy="81216"/>
              </a:xfrm>
              <a:custGeom>
                <a:avLst/>
                <a:gdLst>
                  <a:gd name="T0" fmla="*/ 0 w 90"/>
                  <a:gd name="T1" fmla="*/ 15 h 43"/>
                  <a:gd name="T2" fmla="*/ 0 w 90"/>
                  <a:gd name="T3" fmla="*/ 15 h 43"/>
                  <a:gd name="T4" fmla="*/ 24 w 90"/>
                  <a:gd name="T5" fmla="*/ 42 h 43"/>
                  <a:gd name="T6" fmla="*/ 65 w 90"/>
                  <a:gd name="T7" fmla="*/ 41 h 43"/>
                  <a:gd name="T8" fmla="*/ 89 w 90"/>
                  <a:gd name="T9" fmla="*/ 26 h 43"/>
                  <a:gd name="T10" fmla="*/ 37 w 90"/>
                  <a:gd name="T11" fmla="*/ 6 h 43"/>
                  <a:gd name="T12" fmla="*/ 30 w 90"/>
                  <a:gd name="T13" fmla="*/ 0 h 43"/>
                  <a:gd name="T14" fmla="*/ 0 w 90"/>
                  <a:gd name="T15" fmla="*/ 15 h 43"/>
                  <a:gd name="T16" fmla="*/ 0 w 90"/>
                  <a:gd name="T17" fmla="*/ 15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43"/>
                  <a:gd name="T29" fmla="*/ 90 w 90"/>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43">
                    <a:moveTo>
                      <a:pt x="0" y="15"/>
                    </a:moveTo>
                    <a:lnTo>
                      <a:pt x="0" y="15"/>
                    </a:lnTo>
                    <a:lnTo>
                      <a:pt x="24" y="42"/>
                    </a:lnTo>
                    <a:lnTo>
                      <a:pt x="65" y="41"/>
                    </a:lnTo>
                    <a:lnTo>
                      <a:pt x="89" y="26"/>
                    </a:lnTo>
                    <a:lnTo>
                      <a:pt x="37" y="6"/>
                    </a:lnTo>
                    <a:lnTo>
                      <a:pt x="30" y="0"/>
                    </a:lnTo>
                    <a:lnTo>
                      <a:pt x="0" y="15"/>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44" name="Freeform 277">
                <a:extLst>
                  <a:ext uri="{FF2B5EF4-FFF2-40B4-BE49-F238E27FC236}">
                    <a16:creationId xmlns:a16="http://schemas.microsoft.com/office/drawing/2014/main" id="{2313C906-6A67-6EC7-52AF-44DEDFFD9394}"/>
                  </a:ext>
                </a:extLst>
              </p:cNvPr>
              <p:cNvSpPr>
                <a:spLocks noChangeAspect="1"/>
              </p:cNvSpPr>
              <p:nvPr/>
            </p:nvSpPr>
            <p:spPr bwMode="gray">
              <a:xfrm>
                <a:off x="4842685" y="3022375"/>
                <a:ext cx="143096" cy="114534"/>
              </a:xfrm>
              <a:custGeom>
                <a:avLst/>
                <a:gdLst>
                  <a:gd name="T0" fmla="*/ 0 w 78"/>
                  <a:gd name="T1" fmla="*/ 7 h 58"/>
                  <a:gd name="T2" fmla="*/ 22 w 78"/>
                  <a:gd name="T3" fmla="*/ 5 h 58"/>
                  <a:gd name="T4" fmla="*/ 39 w 78"/>
                  <a:gd name="T5" fmla="*/ 0 h 58"/>
                  <a:gd name="T6" fmla="*/ 62 w 78"/>
                  <a:gd name="T7" fmla="*/ 4 h 58"/>
                  <a:gd name="T8" fmla="*/ 77 w 78"/>
                  <a:gd name="T9" fmla="*/ 12 h 58"/>
                  <a:gd name="T10" fmla="*/ 68 w 78"/>
                  <a:gd name="T11" fmla="*/ 19 h 58"/>
                  <a:gd name="T12" fmla="*/ 57 w 78"/>
                  <a:gd name="T13" fmla="*/ 20 h 58"/>
                  <a:gd name="T14" fmla="*/ 44 w 78"/>
                  <a:gd name="T15" fmla="*/ 31 h 58"/>
                  <a:gd name="T16" fmla="*/ 35 w 78"/>
                  <a:gd name="T17" fmla="*/ 57 h 58"/>
                  <a:gd name="T18" fmla="*/ 29 w 78"/>
                  <a:gd name="T19" fmla="*/ 46 h 58"/>
                  <a:gd name="T20" fmla="*/ 12 w 78"/>
                  <a:gd name="T21" fmla="*/ 45 h 58"/>
                  <a:gd name="T22" fmla="*/ 23 w 78"/>
                  <a:gd name="T23" fmla="*/ 24 h 58"/>
                  <a:gd name="T24" fmla="*/ 0 w 78"/>
                  <a:gd name="T25" fmla="*/ 17 h 58"/>
                  <a:gd name="T26" fmla="*/ 0 w 78"/>
                  <a:gd name="T27" fmla="*/ 7 h 58"/>
                  <a:gd name="T28" fmla="*/ 0 w 78"/>
                  <a:gd name="T29" fmla="*/ 7 h 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8"/>
                  <a:gd name="T46" fmla="*/ 0 h 58"/>
                  <a:gd name="T47" fmla="*/ 78 w 78"/>
                  <a:gd name="T48" fmla="*/ 58 h 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8" h="58">
                    <a:moveTo>
                      <a:pt x="0" y="7"/>
                    </a:moveTo>
                    <a:lnTo>
                      <a:pt x="22" y="5"/>
                    </a:lnTo>
                    <a:lnTo>
                      <a:pt x="39" y="0"/>
                    </a:lnTo>
                    <a:lnTo>
                      <a:pt x="62" y="4"/>
                    </a:lnTo>
                    <a:lnTo>
                      <a:pt x="77" y="12"/>
                    </a:lnTo>
                    <a:lnTo>
                      <a:pt x="68" y="19"/>
                    </a:lnTo>
                    <a:lnTo>
                      <a:pt x="57" y="20"/>
                    </a:lnTo>
                    <a:lnTo>
                      <a:pt x="44" y="31"/>
                    </a:lnTo>
                    <a:lnTo>
                      <a:pt x="35" y="57"/>
                    </a:lnTo>
                    <a:lnTo>
                      <a:pt x="29" y="46"/>
                    </a:lnTo>
                    <a:lnTo>
                      <a:pt x="12" y="45"/>
                    </a:lnTo>
                    <a:lnTo>
                      <a:pt x="23" y="24"/>
                    </a:lnTo>
                    <a:lnTo>
                      <a:pt x="0" y="17"/>
                    </a:lnTo>
                    <a:lnTo>
                      <a:pt x="0" y="7"/>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sp>
            <p:nvSpPr>
              <p:cNvPr id="1745" name="Freeform 278">
                <a:extLst>
                  <a:ext uri="{FF2B5EF4-FFF2-40B4-BE49-F238E27FC236}">
                    <a16:creationId xmlns:a16="http://schemas.microsoft.com/office/drawing/2014/main" id="{8EAD7EBC-C848-A659-10CA-1301400FC4A6}"/>
                  </a:ext>
                </a:extLst>
              </p:cNvPr>
              <p:cNvSpPr>
                <a:spLocks noChangeAspect="1"/>
              </p:cNvSpPr>
              <p:nvPr/>
            </p:nvSpPr>
            <p:spPr bwMode="gray">
              <a:xfrm>
                <a:off x="4804010" y="3053595"/>
                <a:ext cx="79284" cy="60392"/>
              </a:xfrm>
              <a:custGeom>
                <a:avLst/>
                <a:gdLst>
                  <a:gd name="T0" fmla="*/ 44 w 45"/>
                  <a:gd name="T1" fmla="*/ 9 h 29"/>
                  <a:gd name="T2" fmla="*/ 34 w 45"/>
                  <a:gd name="T3" fmla="*/ 28 h 29"/>
                  <a:gd name="T4" fmla="*/ 0 w 45"/>
                  <a:gd name="T5" fmla="*/ 23 h 29"/>
                  <a:gd name="T6" fmla="*/ 14 w 45"/>
                  <a:gd name="T7" fmla="*/ 11 h 29"/>
                  <a:gd name="T8" fmla="*/ 23 w 45"/>
                  <a:gd name="T9" fmla="*/ 0 h 29"/>
                  <a:gd name="T10" fmla="*/ 44 w 45"/>
                  <a:gd name="T11" fmla="*/ 9 h 29"/>
                  <a:gd name="T12" fmla="*/ 44 w 45"/>
                  <a:gd name="T13" fmla="*/ 9 h 29"/>
                  <a:gd name="T14" fmla="*/ 0 60000 65536"/>
                  <a:gd name="T15" fmla="*/ 0 60000 65536"/>
                  <a:gd name="T16" fmla="*/ 0 60000 65536"/>
                  <a:gd name="T17" fmla="*/ 0 60000 65536"/>
                  <a:gd name="T18" fmla="*/ 0 60000 65536"/>
                  <a:gd name="T19" fmla="*/ 0 60000 65536"/>
                  <a:gd name="T20" fmla="*/ 0 60000 65536"/>
                  <a:gd name="T21" fmla="*/ 0 w 45"/>
                  <a:gd name="T22" fmla="*/ 0 h 29"/>
                  <a:gd name="T23" fmla="*/ 45 w 45"/>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29">
                    <a:moveTo>
                      <a:pt x="44" y="9"/>
                    </a:moveTo>
                    <a:lnTo>
                      <a:pt x="34" y="28"/>
                    </a:lnTo>
                    <a:lnTo>
                      <a:pt x="0" y="23"/>
                    </a:lnTo>
                    <a:lnTo>
                      <a:pt x="14" y="11"/>
                    </a:lnTo>
                    <a:lnTo>
                      <a:pt x="23" y="0"/>
                    </a:lnTo>
                    <a:lnTo>
                      <a:pt x="44" y="9"/>
                    </a:lnTo>
                  </a:path>
                </a:pathLst>
              </a:custGeom>
              <a:grpFill/>
              <a:ln w="3175" algn="ctr">
                <a:solidFill>
                  <a:schemeClr val="bg1"/>
                </a:solidFill>
                <a:round/>
                <a:headEnd/>
                <a:tailEnd/>
              </a:ln>
              <a:effectLst/>
            </p:spPr>
            <p:txBody>
              <a:bodyPr wrap="none" lIns="0" tIns="0" rIns="0" bIns="0" anchor="ctr" anchorCtr="1"/>
              <a:lstStyle/>
              <a:p>
                <a:pPr algn="ctr" defTabSz="1217449">
                  <a:spcBef>
                    <a:spcPct val="50000"/>
                  </a:spcBef>
                  <a:defRPr/>
                </a:pPr>
                <a:endParaRPr lang="en-GB" sz="1200">
                  <a:solidFill>
                    <a:srgbClr val="000000"/>
                  </a:solidFill>
                  <a:latin typeface="Arial"/>
                </a:endParaRPr>
              </a:p>
            </p:txBody>
          </p:sp>
        </p:grpSp>
        <p:sp>
          <p:nvSpPr>
            <p:cNvPr id="1751" name="Freeform: Shape 1750">
              <a:extLst>
                <a:ext uri="{FF2B5EF4-FFF2-40B4-BE49-F238E27FC236}">
                  <a16:creationId xmlns:a16="http://schemas.microsoft.com/office/drawing/2014/main" id="{A866D0E6-D4EC-9F74-91BE-9F42CE618FAD}"/>
                </a:ext>
              </a:extLst>
            </p:cNvPr>
            <p:cNvSpPr>
              <a:spLocks noChangeAspect="1"/>
            </p:cNvSpPr>
            <p:nvPr/>
          </p:nvSpPr>
          <p:spPr bwMode="gray">
            <a:xfrm>
              <a:off x="-11291" y="329733"/>
              <a:ext cx="431017" cy="804802"/>
            </a:xfrm>
            <a:custGeom>
              <a:avLst/>
              <a:gdLst>
                <a:gd name="connsiteX0" fmla="*/ 0 w 431017"/>
                <a:gd name="connsiteY0" fmla="*/ 0 h 804802"/>
                <a:gd name="connsiteX1" fmla="*/ 307155 w 431017"/>
                <a:gd name="connsiteY1" fmla="*/ 37256 h 804802"/>
                <a:gd name="connsiteX2" fmla="*/ 307155 w 431017"/>
                <a:gd name="connsiteY2" fmla="*/ 728709 h 804802"/>
                <a:gd name="connsiteX3" fmla="*/ 389730 w 431017"/>
                <a:gd name="connsiteY3" fmla="*/ 728709 h 804802"/>
                <a:gd name="connsiteX4" fmla="*/ 431017 w 431017"/>
                <a:gd name="connsiteY4" fmla="*/ 784951 h 804802"/>
                <a:gd name="connsiteX5" fmla="*/ 408785 w 431017"/>
                <a:gd name="connsiteY5" fmla="*/ 804802 h 804802"/>
                <a:gd name="connsiteX6" fmla="*/ 361146 w 431017"/>
                <a:gd name="connsiteY6" fmla="*/ 778335 h 804802"/>
                <a:gd name="connsiteX7" fmla="*/ 389730 w 431017"/>
                <a:gd name="connsiteY7" fmla="*/ 751868 h 804802"/>
                <a:gd name="connsiteX8" fmla="*/ 367498 w 431017"/>
                <a:gd name="connsiteY8" fmla="*/ 738634 h 804802"/>
                <a:gd name="connsiteX9" fmla="*/ 338915 w 431017"/>
                <a:gd name="connsiteY9" fmla="*/ 765101 h 804802"/>
                <a:gd name="connsiteX10" fmla="*/ 170589 w 431017"/>
                <a:gd name="connsiteY10" fmla="*/ 745251 h 804802"/>
                <a:gd name="connsiteX11" fmla="*/ 56255 w 431017"/>
                <a:gd name="connsiteY11" fmla="*/ 698933 h 804802"/>
                <a:gd name="connsiteX12" fmla="*/ 72135 w 431017"/>
                <a:gd name="connsiteY12" fmla="*/ 669158 h 804802"/>
                <a:gd name="connsiteX13" fmla="*/ 2264 w 431017"/>
                <a:gd name="connsiteY13" fmla="*/ 685700 h 804802"/>
                <a:gd name="connsiteX14" fmla="*/ 8616 w 431017"/>
                <a:gd name="connsiteY14" fmla="*/ 659233 h 804802"/>
                <a:gd name="connsiteX15" fmla="*/ 0 w 431017"/>
                <a:gd name="connsiteY15" fmla="*/ 668208 h 80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1017" h="804802">
                  <a:moveTo>
                    <a:pt x="0" y="0"/>
                  </a:moveTo>
                  <a:lnTo>
                    <a:pt x="307155" y="37256"/>
                  </a:lnTo>
                  <a:lnTo>
                    <a:pt x="307155" y="728709"/>
                  </a:lnTo>
                  <a:lnTo>
                    <a:pt x="389730" y="728709"/>
                  </a:lnTo>
                  <a:lnTo>
                    <a:pt x="431017" y="784951"/>
                  </a:lnTo>
                  <a:lnTo>
                    <a:pt x="408785" y="804802"/>
                  </a:lnTo>
                  <a:lnTo>
                    <a:pt x="361146" y="778335"/>
                  </a:lnTo>
                  <a:lnTo>
                    <a:pt x="389730" y="751868"/>
                  </a:lnTo>
                  <a:lnTo>
                    <a:pt x="367498" y="738634"/>
                  </a:lnTo>
                  <a:lnTo>
                    <a:pt x="338915" y="765101"/>
                  </a:lnTo>
                  <a:lnTo>
                    <a:pt x="170589" y="745251"/>
                  </a:lnTo>
                  <a:lnTo>
                    <a:pt x="56255" y="698933"/>
                  </a:lnTo>
                  <a:lnTo>
                    <a:pt x="72135" y="669158"/>
                  </a:lnTo>
                  <a:lnTo>
                    <a:pt x="2264" y="685700"/>
                  </a:lnTo>
                  <a:lnTo>
                    <a:pt x="8616" y="659233"/>
                  </a:lnTo>
                  <a:lnTo>
                    <a:pt x="0" y="668208"/>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59" name="Freeform: Shape 1758">
              <a:extLst>
                <a:ext uri="{FF2B5EF4-FFF2-40B4-BE49-F238E27FC236}">
                  <a16:creationId xmlns:a16="http://schemas.microsoft.com/office/drawing/2014/main" id="{000BD16C-305D-236A-7665-8FDDCA993250}"/>
                </a:ext>
              </a:extLst>
            </p:cNvPr>
            <p:cNvSpPr>
              <a:spLocks noChangeAspect="1"/>
            </p:cNvSpPr>
            <p:nvPr/>
          </p:nvSpPr>
          <p:spPr bwMode="gray">
            <a:xfrm>
              <a:off x="12075505" y="4157988"/>
              <a:ext cx="129063" cy="86334"/>
            </a:xfrm>
            <a:custGeom>
              <a:avLst/>
              <a:gdLst>
                <a:gd name="connsiteX0" fmla="*/ 66562 w 129063"/>
                <a:gd name="connsiteY0" fmla="*/ 0 h 86334"/>
                <a:gd name="connsiteX1" fmla="*/ 129063 w 129063"/>
                <a:gd name="connsiteY1" fmla="*/ 17857 h 86334"/>
                <a:gd name="connsiteX2" fmla="*/ 129063 w 129063"/>
                <a:gd name="connsiteY2" fmla="*/ 76981 h 86334"/>
                <a:gd name="connsiteX3" fmla="*/ 66562 w 129063"/>
                <a:gd name="connsiteY3" fmla="*/ 86334 h 86334"/>
                <a:gd name="connsiteX4" fmla="*/ 0 w 129063"/>
                <a:gd name="connsiteY4" fmla="*/ 49808 h 86334"/>
                <a:gd name="connsiteX5" fmla="*/ 66562 w 129063"/>
                <a:gd name="connsiteY5" fmla="*/ 0 h 86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063" h="86334">
                  <a:moveTo>
                    <a:pt x="66562" y="0"/>
                  </a:moveTo>
                  <a:lnTo>
                    <a:pt x="129063" y="17857"/>
                  </a:lnTo>
                  <a:lnTo>
                    <a:pt x="129063" y="76981"/>
                  </a:lnTo>
                  <a:lnTo>
                    <a:pt x="66562" y="86334"/>
                  </a:lnTo>
                  <a:lnTo>
                    <a:pt x="0" y="49808"/>
                  </a:lnTo>
                  <a:lnTo>
                    <a:pt x="66562"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57" name="Freeform: Shape 1756">
              <a:extLst>
                <a:ext uri="{FF2B5EF4-FFF2-40B4-BE49-F238E27FC236}">
                  <a16:creationId xmlns:a16="http://schemas.microsoft.com/office/drawing/2014/main" id="{53C757FA-23F5-D60D-545B-AD9AF5681555}"/>
                </a:ext>
              </a:extLst>
            </p:cNvPr>
            <p:cNvSpPr>
              <a:spLocks noChangeAspect="1"/>
            </p:cNvSpPr>
            <p:nvPr/>
          </p:nvSpPr>
          <p:spPr bwMode="gray">
            <a:xfrm>
              <a:off x="12126219" y="4235834"/>
              <a:ext cx="78349" cy="91502"/>
            </a:xfrm>
            <a:custGeom>
              <a:avLst/>
              <a:gdLst>
                <a:gd name="connsiteX0" fmla="*/ 78349 w 78349"/>
                <a:gd name="connsiteY0" fmla="*/ 0 h 91502"/>
                <a:gd name="connsiteX1" fmla="*/ 78349 w 78349"/>
                <a:gd name="connsiteY1" fmla="*/ 39522 h 91502"/>
                <a:gd name="connsiteX2" fmla="*/ 38035 w 78349"/>
                <a:gd name="connsiteY2" fmla="*/ 91502 h 91502"/>
                <a:gd name="connsiteX3" fmla="*/ 0 w 78349"/>
                <a:gd name="connsiteY3" fmla="*/ 28412 h 91502"/>
                <a:gd name="connsiteX4" fmla="*/ 78349 w 78349"/>
                <a:gd name="connsiteY4" fmla="*/ 0 h 91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49" h="91502">
                  <a:moveTo>
                    <a:pt x="78349" y="0"/>
                  </a:moveTo>
                  <a:lnTo>
                    <a:pt x="78349" y="39522"/>
                  </a:lnTo>
                  <a:lnTo>
                    <a:pt x="38035" y="91502"/>
                  </a:lnTo>
                  <a:lnTo>
                    <a:pt x="0" y="28412"/>
                  </a:lnTo>
                  <a:lnTo>
                    <a:pt x="78349"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56" name="Freeform: Shape 1755">
              <a:extLst>
                <a:ext uri="{FF2B5EF4-FFF2-40B4-BE49-F238E27FC236}">
                  <a16:creationId xmlns:a16="http://schemas.microsoft.com/office/drawing/2014/main" id="{5ACB0E42-2ED7-7CC5-2DD3-4FD3086A4211}"/>
                </a:ext>
              </a:extLst>
            </p:cNvPr>
            <p:cNvSpPr>
              <a:spLocks noChangeAspect="1"/>
            </p:cNvSpPr>
            <p:nvPr/>
          </p:nvSpPr>
          <p:spPr bwMode="gray">
            <a:xfrm>
              <a:off x="11302989" y="4646706"/>
              <a:ext cx="901579" cy="1135999"/>
            </a:xfrm>
            <a:custGeom>
              <a:avLst/>
              <a:gdLst>
                <a:gd name="connsiteX0" fmla="*/ 820940 w 901579"/>
                <a:gd name="connsiteY0" fmla="*/ 0 h 1135999"/>
                <a:gd name="connsiteX1" fmla="*/ 901579 w 901579"/>
                <a:gd name="connsiteY1" fmla="*/ 22859 h 1135999"/>
                <a:gd name="connsiteX2" fmla="*/ 901579 w 901579"/>
                <a:gd name="connsiteY2" fmla="*/ 1002434 h 1135999"/>
                <a:gd name="connsiteX3" fmla="*/ 792191 w 901579"/>
                <a:gd name="connsiteY3" fmla="*/ 954372 h 1135999"/>
                <a:gd name="connsiteX4" fmla="*/ 559006 w 901579"/>
                <a:gd name="connsiteY4" fmla="*/ 997302 h 1135999"/>
                <a:gd name="connsiteX5" fmla="*/ 459982 w 901579"/>
                <a:gd name="connsiteY5" fmla="*/ 1069953 h 1135999"/>
                <a:gd name="connsiteX6" fmla="*/ 300266 w 901579"/>
                <a:gd name="connsiteY6" fmla="*/ 1073255 h 1135999"/>
                <a:gd name="connsiteX7" fmla="*/ 207631 w 901579"/>
                <a:gd name="connsiteY7" fmla="*/ 1135999 h 1135999"/>
                <a:gd name="connsiteX8" fmla="*/ 86247 w 901579"/>
                <a:gd name="connsiteY8" fmla="*/ 1093069 h 1135999"/>
                <a:gd name="connsiteX9" fmla="*/ 111801 w 901579"/>
                <a:gd name="connsiteY9" fmla="*/ 960976 h 1135999"/>
                <a:gd name="connsiteX10" fmla="*/ 0 w 901579"/>
                <a:gd name="connsiteY10" fmla="*/ 700093 h 1135999"/>
                <a:gd name="connsiteX11" fmla="*/ 28749 w 901579"/>
                <a:gd name="connsiteY11" fmla="*/ 710000 h 1135999"/>
                <a:gd name="connsiteX12" fmla="*/ 12777 w 901579"/>
                <a:gd name="connsiteY12" fmla="*/ 670372 h 1135999"/>
                <a:gd name="connsiteX13" fmla="*/ 47915 w 901579"/>
                <a:gd name="connsiteY13" fmla="*/ 690186 h 1135999"/>
                <a:gd name="connsiteX14" fmla="*/ 9583 w 901579"/>
                <a:gd name="connsiteY14" fmla="*/ 614232 h 1135999"/>
                <a:gd name="connsiteX15" fmla="*/ 35138 w 901579"/>
                <a:gd name="connsiteY15" fmla="*/ 492046 h 1135999"/>
                <a:gd name="connsiteX16" fmla="*/ 44720 w 901579"/>
                <a:gd name="connsiteY16" fmla="*/ 525070 h 1135999"/>
                <a:gd name="connsiteX17" fmla="*/ 153327 w 901579"/>
                <a:gd name="connsiteY17" fmla="*/ 429302 h 1135999"/>
                <a:gd name="connsiteX18" fmla="*/ 338598 w 901579"/>
                <a:gd name="connsiteY18" fmla="*/ 386372 h 1135999"/>
                <a:gd name="connsiteX19" fmla="*/ 399290 w 901579"/>
                <a:gd name="connsiteY19" fmla="*/ 313721 h 1135999"/>
                <a:gd name="connsiteX20" fmla="*/ 399290 w 901579"/>
                <a:gd name="connsiteY20" fmla="*/ 270791 h 1135999"/>
                <a:gd name="connsiteX21" fmla="*/ 424844 w 901579"/>
                <a:gd name="connsiteY21" fmla="*/ 237767 h 1135999"/>
                <a:gd name="connsiteX22" fmla="*/ 450399 w 901579"/>
                <a:gd name="connsiteY22" fmla="*/ 290605 h 1135999"/>
                <a:gd name="connsiteX23" fmla="*/ 450399 w 901579"/>
                <a:gd name="connsiteY23" fmla="*/ 231163 h 1135999"/>
                <a:gd name="connsiteX24" fmla="*/ 491925 w 901579"/>
                <a:gd name="connsiteY24" fmla="*/ 244372 h 1135999"/>
                <a:gd name="connsiteX25" fmla="*/ 495119 w 901579"/>
                <a:gd name="connsiteY25" fmla="*/ 201442 h 1135999"/>
                <a:gd name="connsiteX26" fmla="*/ 559006 w 901579"/>
                <a:gd name="connsiteY26" fmla="*/ 132093 h 1135999"/>
                <a:gd name="connsiteX27" fmla="*/ 629281 w 901579"/>
                <a:gd name="connsiteY27" fmla="*/ 138698 h 1135999"/>
                <a:gd name="connsiteX28" fmla="*/ 645252 w 901579"/>
                <a:gd name="connsiteY28" fmla="*/ 204744 h 1135999"/>
                <a:gd name="connsiteX29" fmla="*/ 670807 w 901579"/>
                <a:gd name="connsiteY29" fmla="*/ 165116 h 1135999"/>
                <a:gd name="connsiteX30" fmla="*/ 721916 w 901579"/>
                <a:gd name="connsiteY30" fmla="*/ 188233 h 1135999"/>
                <a:gd name="connsiteX31" fmla="*/ 702750 w 901579"/>
                <a:gd name="connsiteY31" fmla="*/ 142000 h 1135999"/>
                <a:gd name="connsiteX32" fmla="*/ 744276 w 901579"/>
                <a:gd name="connsiteY32" fmla="*/ 72651 h 1135999"/>
                <a:gd name="connsiteX33" fmla="*/ 846495 w 901579"/>
                <a:gd name="connsiteY33" fmla="*/ 46233 h 1135999"/>
                <a:gd name="connsiteX34" fmla="*/ 820940 w 901579"/>
                <a:gd name="connsiteY34" fmla="*/ 0 h 113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01579" h="1135999">
                  <a:moveTo>
                    <a:pt x="820940" y="0"/>
                  </a:moveTo>
                  <a:lnTo>
                    <a:pt x="901579" y="22859"/>
                  </a:lnTo>
                  <a:lnTo>
                    <a:pt x="901579" y="1002434"/>
                  </a:lnTo>
                  <a:lnTo>
                    <a:pt x="792191" y="954372"/>
                  </a:lnTo>
                  <a:lnTo>
                    <a:pt x="559006" y="997302"/>
                  </a:lnTo>
                  <a:lnTo>
                    <a:pt x="459982" y="1069953"/>
                  </a:lnTo>
                  <a:lnTo>
                    <a:pt x="300266" y="1073255"/>
                  </a:lnTo>
                  <a:lnTo>
                    <a:pt x="207631" y="1135999"/>
                  </a:lnTo>
                  <a:lnTo>
                    <a:pt x="86247" y="1093069"/>
                  </a:lnTo>
                  <a:lnTo>
                    <a:pt x="111801" y="960976"/>
                  </a:lnTo>
                  <a:lnTo>
                    <a:pt x="0" y="700093"/>
                  </a:lnTo>
                  <a:lnTo>
                    <a:pt x="28749" y="710000"/>
                  </a:lnTo>
                  <a:lnTo>
                    <a:pt x="12777" y="670372"/>
                  </a:lnTo>
                  <a:lnTo>
                    <a:pt x="47915" y="690186"/>
                  </a:lnTo>
                  <a:lnTo>
                    <a:pt x="9583" y="614232"/>
                  </a:lnTo>
                  <a:lnTo>
                    <a:pt x="35138" y="492046"/>
                  </a:lnTo>
                  <a:lnTo>
                    <a:pt x="44720" y="525070"/>
                  </a:lnTo>
                  <a:lnTo>
                    <a:pt x="153327" y="429302"/>
                  </a:lnTo>
                  <a:lnTo>
                    <a:pt x="338598" y="386372"/>
                  </a:lnTo>
                  <a:lnTo>
                    <a:pt x="399290" y="313721"/>
                  </a:lnTo>
                  <a:lnTo>
                    <a:pt x="399290" y="270791"/>
                  </a:lnTo>
                  <a:lnTo>
                    <a:pt x="424844" y="237767"/>
                  </a:lnTo>
                  <a:lnTo>
                    <a:pt x="450399" y="290605"/>
                  </a:lnTo>
                  <a:lnTo>
                    <a:pt x="450399" y="231163"/>
                  </a:lnTo>
                  <a:lnTo>
                    <a:pt x="491925" y="244372"/>
                  </a:lnTo>
                  <a:lnTo>
                    <a:pt x="495119" y="201442"/>
                  </a:lnTo>
                  <a:lnTo>
                    <a:pt x="559006" y="132093"/>
                  </a:lnTo>
                  <a:lnTo>
                    <a:pt x="629281" y="138698"/>
                  </a:lnTo>
                  <a:lnTo>
                    <a:pt x="645252" y="204744"/>
                  </a:lnTo>
                  <a:lnTo>
                    <a:pt x="670807" y="165116"/>
                  </a:lnTo>
                  <a:lnTo>
                    <a:pt x="721916" y="188233"/>
                  </a:lnTo>
                  <a:lnTo>
                    <a:pt x="702750" y="142000"/>
                  </a:lnTo>
                  <a:lnTo>
                    <a:pt x="744276" y="72651"/>
                  </a:lnTo>
                  <a:lnTo>
                    <a:pt x="846495" y="46233"/>
                  </a:lnTo>
                  <a:lnTo>
                    <a:pt x="820940"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83" name="Freeform: Shape 1782">
              <a:extLst>
                <a:ext uri="{FF2B5EF4-FFF2-40B4-BE49-F238E27FC236}">
                  <a16:creationId xmlns:a16="http://schemas.microsoft.com/office/drawing/2014/main" id="{0943B916-5422-F657-94C5-F81AE129BFFC}"/>
                </a:ext>
              </a:extLst>
            </p:cNvPr>
            <p:cNvSpPr>
              <a:spLocks noChangeAspect="1"/>
            </p:cNvSpPr>
            <p:nvPr/>
          </p:nvSpPr>
          <p:spPr bwMode="gray">
            <a:xfrm>
              <a:off x="9715235" y="421946"/>
              <a:ext cx="14579" cy="5231"/>
            </a:xfrm>
            <a:custGeom>
              <a:avLst/>
              <a:gdLst>
                <a:gd name="connsiteX0" fmla="*/ 10809 w 14579"/>
                <a:gd name="connsiteY0" fmla="*/ 0 h 5231"/>
                <a:gd name="connsiteX1" fmla="*/ 14579 w 14579"/>
                <a:gd name="connsiteY1" fmla="*/ 5231 h 5231"/>
                <a:gd name="connsiteX2" fmla="*/ 0 w 14579"/>
                <a:gd name="connsiteY2" fmla="*/ 2368 h 5231"/>
                <a:gd name="connsiteX3" fmla="*/ 10809 w 14579"/>
                <a:gd name="connsiteY3" fmla="*/ 0 h 5231"/>
              </a:gdLst>
              <a:ahLst/>
              <a:cxnLst>
                <a:cxn ang="0">
                  <a:pos x="connsiteX0" y="connsiteY0"/>
                </a:cxn>
                <a:cxn ang="0">
                  <a:pos x="connsiteX1" y="connsiteY1"/>
                </a:cxn>
                <a:cxn ang="0">
                  <a:pos x="connsiteX2" y="connsiteY2"/>
                </a:cxn>
                <a:cxn ang="0">
                  <a:pos x="connsiteX3" y="connsiteY3"/>
                </a:cxn>
              </a:cxnLst>
              <a:rect l="l" t="t" r="r" b="b"/>
              <a:pathLst>
                <a:path w="14579" h="5231">
                  <a:moveTo>
                    <a:pt x="10809" y="0"/>
                  </a:moveTo>
                  <a:lnTo>
                    <a:pt x="14579" y="5231"/>
                  </a:lnTo>
                  <a:lnTo>
                    <a:pt x="0" y="2368"/>
                  </a:lnTo>
                  <a:lnTo>
                    <a:pt x="10809"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82" name="Freeform: Shape 1781">
              <a:extLst>
                <a:ext uri="{FF2B5EF4-FFF2-40B4-BE49-F238E27FC236}">
                  <a16:creationId xmlns:a16="http://schemas.microsoft.com/office/drawing/2014/main" id="{8F10289F-89D4-B98B-B9C4-D46A29B5E263}"/>
                </a:ext>
              </a:extLst>
            </p:cNvPr>
            <p:cNvSpPr>
              <a:spLocks noChangeAspect="1"/>
            </p:cNvSpPr>
            <p:nvPr/>
          </p:nvSpPr>
          <p:spPr bwMode="gray">
            <a:xfrm>
              <a:off x="9729814" y="427177"/>
              <a:ext cx="94699" cy="107150"/>
            </a:xfrm>
            <a:custGeom>
              <a:avLst/>
              <a:gdLst>
                <a:gd name="connsiteX0" fmla="*/ 0 w 94699"/>
                <a:gd name="connsiteY0" fmla="*/ 0 h 107150"/>
                <a:gd name="connsiteX1" fmla="*/ 40700 w 94699"/>
                <a:gd name="connsiteY1" fmla="*/ 7990 h 107150"/>
                <a:gd name="connsiteX2" fmla="*/ 62935 w 94699"/>
                <a:gd name="connsiteY2" fmla="*/ 54265 h 107150"/>
                <a:gd name="connsiteX3" fmla="*/ 37524 w 94699"/>
                <a:gd name="connsiteY3" fmla="*/ 87318 h 107150"/>
                <a:gd name="connsiteX4" fmla="*/ 94699 w 94699"/>
                <a:gd name="connsiteY4" fmla="*/ 107150 h 107150"/>
                <a:gd name="connsiteX5" fmla="*/ 21641 w 94699"/>
                <a:gd name="connsiteY5" fmla="*/ 90624 h 107150"/>
                <a:gd name="connsiteX6" fmla="*/ 24818 w 94699"/>
                <a:gd name="connsiteY6" fmla="*/ 34433 h 107150"/>
                <a:gd name="connsiteX7" fmla="*/ 0 w 94699"/>
                <a:gd name="connsiteY7" fmla="*/ 0 h 10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699" h="107150">
                  <a:moveTo>
                    <a:pt x="0" y="0"/>
                  </a:moveTo>
                  <a:lnTo>
                    <a:pt x="40700" y="7990"/>
                  </a:lnTo>
                  <a:lnTo>
                    <a:pt x="62935" y="54265"/>
                  </a:lnTo>
                  <a:lnTo>
                    <a:pt x="37524" y="87318"/>
                  </a:lnTo>
                  <a:lnTo>
                    <a:pt x="94699" y="107150"/>
                  </a:lnTo>
                  <a:lnTo>
                    <a:pt x="21641" y="90624"/>
                  </a:lnTo>
                  <a:lnTo>
                    <a:pt x="24818" y="34433"/>
                  </a:lnTo>
                  <a:lnTo>
                    <a:pt x="0"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80" name="Freeform: Shape 1779">
              <a:extLst>
                <a:ext uri="{FF2B5EF4-FFF2-40B4-BE49-F238E27FC236}">
                  <a16:creationId xmlns:a16="http://schemas.microsoft.com/office/drawing/2014/main" id="{391EB289-D912-E25E-2483-6328423367BB}"/>
                </a:ext>
              </a:extLst>
            </p:cNvPr>
            <p:cNvSpPr>
              <a:spLocks noChangeAspect="1"/>
            </p:cNvSpPr>
            <p:nvPr/>
          </p:nvSpPr>
          <p:spPr bwMode="gray">
            <a:xfrm>
              <a:off x="8728222" y="-12257"/>
              <a:ext cx="222687" cy="93212"/>
            </a:xfrm>
            <a:custGeom>
              <a:avLst/>
              <a:gdLst>
                <a:gd name="connsiteX0" fmla="*/ 76443 w 222687"/>
                <a:gd name="connsiteY0" fmla="*/ 0 h 93212"/>
                <a:gd name="connsiteX1" fmla="*/ 218414 w 222687"/>
                <a:gd name="connsiteY1" fmla="*/ 0 h 93212"/>
                <a:gd name="connsiteX2" fmla="*/ 222687 w 222687"/>
                <a:gd name="connsiteY2" fmla="*/ 6703 h 93212"/>
                <a:gd name="connsiteX3" fmla="*/ 194056 w 222687"/>
                <a:gd name="connsiteY3" fmla="*/ 29994 h 93212"/>
                <a:gd name="connsiteX4" fmla="*/ 168606 w 222687"/>
                <a:gd name="connsiteY4" fmla="*/ 3376 h 93212"/>
                <a:gd name="connsiteX5" fmla="*/ 181331 w 222687"/>
                <a:gd name="connsiteY5" fmla="*/ 46630 h 93212"/>
                <a:gd name="connsiteX6" fmla="*/ 136794 w 222687"/>
                <a:gd name="connsiteY6" fmla="*/ 39976 h 93212"/>
                <a:gd name="connsiteX7" fmla="*/ 168606 w 222687"/>
                <a:gd name="connsiteY7" fmla="*/ 63266 h 93212"/>
                <a:gd name="connsiteX8" fmla="*/ 136794 w 222687"/>
                <a:gd name="connsiteY8" fmla="*/ 53285 h 93212"/>
                <a:gd name="connsiteX9" fmla="*/ 133612 w 222687"/>
                <a:gd name="connsiteY9" fmla="*/ 93212 h 93212"/>
                <a:gd name="connsiteX10" fmla="*/ 22269 w 222687"/>
                <a:gd name="connsiteY10" fmla="*/ 83230 h 93212"/>
                <a:gd name="connsiteX11" fmla="*/ 63625 w 222687"/>
                <a:gd name="connsiteY11" fmla="*/ 53285 h 93212"/>
                <a:gd name="connsiteX12" fmla="*/ 0 w 222687"/>
                <a:gd name="connsiteY12" fmla="*/ 46630 h 93212"/>
                <a:gd name="connsiteX13" fmla="*/ 108162 w 222687"/>
                <a:gd name="connsiteY13" fmla="*/ 23339 h 93212"/>
                <a:gd name="connsiteX14" fmla="*/ 63625 w 222687"/>
                <a:gd name="connsiteY14" fmla="*/ 6703 h 93212"/>
                <a:gd name="connsiteX15" fmla="*/ 76443 w 222687"/>
                <a:gd name="connsiteY15" fmla="*/ 0 h 9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2687" h="93212">
                  <a:moveTo>
                    <a:pt x="76443" y="0"/>
                  </a:moveTo>
                  <a:lnTo>
                    <a:pt x="218414" y="0"/>
                  </a:lnTo>
                  <a:lnTo>
                    <a:pt x="222687" y="6703"/>
                  </a:lnTo>
                  <a:lnTo>
                    <a:pt x="194056" y="29994"/>
                  </a:lnTo>
                  <a:lnTo>
                    <a:pt x="168606" y="3376"/>
                  </a:lnTo>
                  <a:lnTo>
                    <a:pt x="181331" y="46630"/>
                  </a:lnTo>
                  <a:lnTo>
                    <a:pt x="136794" y="39976"/>
                  </a:lnTo>
                  <a:lnTo>
                    <a:pt x="168606" y="63266"/>
                  </a:lnTo>
                  <a:lnTo>
                    <a:pt x="136794" y="53285"/>
                  </a:lnTo>
                  <a:lnTo>
                    <a:pt x="133612" y="93212"/>
                  </a:lnTo>
                  <a:lnTo>
                    <a:pt x="22269" y="83230"/>
                  </a:lnTo>
                  <a:lnTo>
                    <a:pt x="63625" y="53285"/>
                  </a:lnTo>
                  <a:lnTo>
                    <a:pt x="0" y="46630"/>
                  </a:lnTo>
                  <a:lnTo>
                    <a:pt x="108162" y="23339"/>
                  </a:lnTo>
                  <a:lnTo>
                    <a:pt x="63625" y="6703"/>
                  </a:lnTo>
                  <a:lnTo>
                    <a:pt x="76443"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sp>
          <p:nvSpPr>
            <p:cNvPr id="1778" name="Freeform: Shape 1777">
              <a:extLst>
                <a:ext uri="{FF2B5EF4-FFF2-40B4-BE49-F238E27FC236}">
                  <a16:creationId xmlns:a16="http://schemas.microsoft.com/office/drawing/2014/main" id="{E8F95718-442E-FF16-D339-E7093A2D14F4}"/>
                </a:ext>
              </a:extLst>
            </p:cNvPr>
            <p:cNvSpPr>
              <a:spLocks noChangeAspect="1"/>
            </p:cNvSpPr>
            <p:nvPr/>
          </p:nvSpPr>
          <p:spPr bwMode="gray">
            <a:xfrm>
              <a:off x="12063896" y="1950351"/>
              <a:ext cx="118345" cy="170533"/>
            </a:xfrm>
            <a:custGeom>
              <a:avLst/>
              <a:gdLst>
                <a:gd name="connsiteX0" fmla="*/ 118345 w 118345"/>
                <a:gd name="connsiteY0" fmla="*/ 0 h 170533"/>
                <a:gd name="connsiteX1" fmla="*/ 118345 w 118345"/>
                <a:gd name="connsiteY1" fmla="*/ 153632 h 170533"/>
                <a:gd name="connsiteX2" fmla="*/ 117528 w 118345"/>
                <a:gd name="connsiteY2" fmla="*/ 154006 h 170533"/>
                <a:gd name="connsiteX3" fmla="*/ 57176 w 118345"/>
                <a:gd name="connsiteY3" fmla="*/ 117648 h 170533"/>
                <a:gd name="connsiteX4" fmla="*/ 3177 w 118345"/>
                <a:gd name="connsiteY4" fmla="*/ 170533 h 170533"/>
                <a:gd name="connsiteX5" fmla="*/ 0 w 118345"/>
                <a:gd name="connsiteY5" fmla="*/ 160617 h 170533"/>
                <a:gd name="connsiteX6" fmla="*/ 28588 w 118345"/>
                <a:gd name="connsiteY6" fmla="*/ 117648 h 170533"/>
                <a:gd name="connsiteX7" fmla="*/ 15883 w 118345"/>
                <a:gd name="connsiteY7" fmla="*/ 44930 h 170533"/>
                <a:gd name="connsiteX8" fmla="*/ 111176 w 118345"/>
                <a:gd name="connsiteY8" fmla="*/ 18488 h 170533"/>
                <a:gd name="connsiteX9" fmla="*/ 118345 w 118345"/>
                <a:gd name="connsiteY9" fmla="*/ 0 h 170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5" h="170533">
                  <a:moveTo>
                    <a:pt x="118345" y="0"/>
                  </a:moveTo>
                  <a:lnTo>
                    <a:pt x="118345" y="153632"/>
                  </a:lnTo>
                  <a:lnTo>
                    <a:pt x="117528" y="154006"/>
                  </a:lnTo>
                  <a:lnTo>
                    <a:pt x="57176" y="117648"/>
                  </a:lnTo>
                  <a:lnTo>
                    <a:pt x="3177" y="170533"/>
                  </a:lnTo>
                  <a:lnTo>
                    <a:pt x="0" y="160617"/>
                  </a:lnTo>
                  <a:lnTo>
                    <a:pt x="28588" y="117648"/>
                  </a:lnTo>
                  <a:lnTo>
                    <a:pt x="15883" y="44930"/>
                  </a:lnTo>
                  <a:lnTo>
                    <a:pt x="111176" y="18488"/>
                  </a:lnTo>
                  <a:lnTo>
                    <a:pt x="118345" y="0"/>
                  </a:lnTo>
                  <a:close/>
                </a:path>
              </a:pathLst>
            </a:custGeom>
            <a:solidFill>
              <a:schemeClr val="bg1"/>
            </a:solidFill>
            <a:ln w="3175" algn="ctr">
              <a:solidFill>
                <a:schemeClr val="bg1"/>
              </a:solidFill>
              <a:round/>
              <a:headEnd/>
              <a:tailEnd/>
            </a:ln>
            <a:effectLst/>
          </p:spPr>
          <p:txBody>
            <a:bodyPr wrap="square" lIns="0" tIns="0" rIns="0" bIns="0" anchor="ctr" anchorCtr="1">
              <a:noAutofit/>
            </a:bodyPr>
            <a:lstStyle/>
            <a:p>
              <a:pPr algn="ctr" defTabSz="1217449">
                <a:spcBef>
                  <a:spcPct val="50000"/>
                </a:spcBef>
                <a:defRPr/>
              </a:pPr>
              <a:endParaRPr lang="en-GB" sz="1200">
                <a:solidFill>
                  <a:srgbClr val="000000"/>
                </a:solidFill>
                <a:latin typeface="Arial"/>
              </a:endParaRPr>
            </a:p>
          </p:txBody>
        </p:sp>
      </p:grpSp>
      <p:pic>
        <p:nvPicPr>
          <p:cNvPr id="1027" name="Picture 3">
            <a:extLst>
              <a:ext uri="{FF2B5EF4-FFF2-40B4-BE49-F238E27FC236}">
                <a16:creationId xmlns:a16="http://schemas.microsoft.com/office/drawing/2014/main" id="{61ABD784-2F08-5E7F-0AD7-E32E6A532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4298" y="8782962"/>
            <a:ext cx="84123" cy="84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ounded Rectangle 32">
            <a:extLst>
              <a:ext uri="{FF2B5EF4-FFF2-40B4-BE49-F238E27FC236}">
                <a16:creationId xmlns:a16="http://schemas.microsoft.com/office/drawing/2014/main" id="{3CA0ECED-1D58-9D47-8365-94FE012BC61E}"/>
              </a:ext>
            </a:extLst>
          </p:cNvPr>
          <p:cNvSpPr/>
          <p:nvPr/>
        </p:nvSpPr>
        <p:spPr>
          <a:xfrm>
            <a:off x="296830" y="1567100"/>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a:solidFill>
                  <a:srgbClr val="EA7200"/>
                </a:solidFill>
                <a:latin typeface="Arial"/>
              </a:rPr>
              <a:t>1869</a:t>
            </a:r>
            <a:endParaRPr lang="en-US" sz="1200">
              <a:solidFill>
                <a:srgbClr val="000000">
                  <a:lumMod val="65000"/>
                  <a:lumOff val="35000"/>
                </a:srgbClr>
              </a:solidFill>
              <a:latin typeface="Arial"/>
            </a:endParaRPr>
          </a:p>
        </p:txBody>
      </p:sp>
      <p:sp>
        <p:nvSpPr>
          <p:cNvPr id="25" name="Rounded Rectangle 32">
            <a:extLst>
              <a:ext uri="{FF2B5EF4-FFF2-40B4-BE49-F238E27FC236}">
                <a16:creationId xmlns:a16="http://schemas.microsoft.com/office/drawing/2014/main" id="{21B63FD9-82B9-F9E2-6ECD-401331E8B0A9}"/>
              </a:ext>
            </a:extLst>
          </p:cNvPr>
          <p:cNvSpPr/>
          <p:nvPr/>
        </p:nvSpPr>
        <p:spPr>
          <a:xfrm>
            <a:off x="1464048" y="1607756"/>
            <a:ext cx="294131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a:solidFill>
                  <a:srgbClr val="000000"/>
                </a:solidFill>
                <a:latin typeface="Arial"/>
              </a:rPr>
              <a:t>First telegraphic connection between China and the rest of the world</a:t>
            </a:r>
          </a:p>
        </p:txBody>
      </p:sp>
      <p:sp>
        <p:nvSpPr>
          <p:cNvPr id="2" name="Title 3">
            <a:extLst>
              <a:ext uri="{FF2B5EF4-FFF2-40B4-BE49-F238E27FC236}">
                <a16:creationId xmlns:a16="http://schemas.microsoft.com/office/drawing/2014/main" id="{9DF9D155-5105-8C58-6F3B-948CED7C5942}"/>
              </a:ext>
            </a:extLst>
          </p:cNvPr>
          <p:cNvSpPr txBox="1">
            <a:spLocks/>
          </p:cNvSpPr>
          <p:nvPr/>
        </p:nvSpPr>
        <p:spPr>
          <a:xfrm>
            <a:off x="406541" y="322140"/>
            <a:ext cx="11358875" cy="488887"/>
          </a:xfrm>
          <a:prstGeom prst="rect">
            <a:avLst/>
          </a:prstGeom>
          <a:noFill/>
        </p:spPr>
        <p:txBody>
          <a:bodyPr vert="horz" wrap="square" lIns="35995" tIns="45714" rIns="35995" bIns="45714" rtlCol="0" anchor="t">
            <a:noAutofit/>
          </a:bodyPr>
          <a:lstStyle>
            <a:lvl1pPr marL="0" indent="0" algn="l" defTabSz="609585" rtl="0" eaLnBrk="1" latinLnBrk="0" hangingPunct="1">
              <a:spcBef>
                <a:spcPct val="0"/>
              </a:spcBef>
              <a:buNone/>
              <a:defRPr sz="2800" b="0" kern="1200">
                <a:solidFill>
                  <a:schemeClr val="tx1"/>
                </a:solidFill>
                <a:latin typeface="Arial"/>
                <a:ea typeface="+mj-ea"/>
                <a:cs typeface="Arial"/>
              </a:defRPr>
            </a:lvl1pPr>
          </a:lstStyle>
          <a:p>
            <a:pPr defTabSz="609524">
              <a:defRPr/>
            </a:pPr>
            <a:r>
              <a:rPr lang="en-US">
                <a:solidFill>
                  <a:srgbClr val="000000"/>
                </a:solidFill>
                <a:latin typeface="Arial" panose="020B0604020202020204" pitchFamily="34" charset="0"/>
                <a:cs typeface="Arial" panose="020B0604020202020204" pitchFamily="34" charset="0"/>
              </a:rPr>
              <a:t>More than 155 years of innovation and world-firsts</a:t>
            </a:r>
            <a:endParaRPr lang="en-US" sz="1400">
              <a:solidFill>
                <a:srgbClr val="000000"/>
              </a:solidFill>
            </a:endParaRPr>
          </a:p>
        </p:txBody>
      </p:sp>
      <p:sp>
        <p:nvSpPr>
          <p:cNvPr id="13" name="Rounded Rectangle 32">
            <a:extLst>
              <a:ext uri="{FF2B5EF4-FFF2-40B4-BE49-F238E27FC236}">
                <a16:creationId xmlns:a16="http://schemas.microsoft.com/office/drawing/2014/main" id="{819783A2-9002-3CB0-9F47-8C666C51E803}"/>
              </a:ext>
            </a:extLst>
          </p:cNvPr>
          <p:cNvSpPr/>
          <p:nvPr/>
        </p:nvSpPr>
        <p:spPr>
          <a:xfrm>
            <a:off x="296830" y="2168750"/>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a:solidFill>
                  <a:srgbClr val="EA7200"/>
                </a:solidFill>
                <a:latin typeface="Arial"/>
              </a:rPr>
              <a:t>1960</a:t>
            </a:r>
            <a:endParaRPr lang="en-US" sz="1200">
              <a:solidFill>
                <a:srgbClr val="000000">
                  <a:lumMod val="65000"/>
                  <a:lumOff val="35000"/>
                </a:srgbClr>
              </a:solidFill>
              <a:latin typeface="Arial"/>
            </a:endParaRPr>
          </a:p>
        </p:txBody>
      </p:sp>
      <p:sp>
        <p:nvSpPr>
          <p:cNvPr id="14" name="Rounded Rectangle 32">
            <a:extLst>
              <a:ext uri="{FF2B5EF4-FFF2-40B4-BE49-F238E27FC236}">
                <a16:creationId xmlns:a16="http://schemas.microsoft.com/office/drawing/2014/main" id="{3FF2768B-0ABC-57D9-7AAA-B0AC10CD94CF}"/>
              </a:ext>
            </a:extLst>
          </p:cNvPr>
          <p:cNvSpPr/>
          <p:nvPr/>
        </p:nvSpPr>
        <p:spPr>
          <a:xfrm>
            <a:off x="1444295" y="2212967"/>
            <a:ext cx="2754408"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a:solidFill>
                  <a:srgbClr val="000000"/>
                </a:solidFill>
                <a:latin typeface="Arial"/>
              </a:rPr>
              <a:t>Europe’s first mobile phone using transistors</a:t>
            </a:r>
          </a:p>
        </p:txBody>
      </p:sp>
      <p:sp>
        <p:nvSpPr>
          <p:cNvPr id="18" name="Rounded Rectangle 32">
            <a:extLst>
              <a:ext uri="{FF2B5EF4-FFF2-40B4-BE49-F238E27FC236}">
                <a16:creationId xmlns:a16="http://schemas.microsoft.com/office/drawing/2014/main" id="{B8BDA600-478B-CB1E-FBDB-5D785481432C}"/>
              </a:ext>
            </a:extLst>
          </p:cNvPr>
          <p:cNvSpPr/>
          <p:nvPr/>
        </p:nvSpPr>
        <p:spPr>
          <a:xfrm>
            <a:off x="296830" y="2770401"/>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1991</a:t>
            </a:r>
            <a:endParaRPr lang="en-US" sz="1200" dirty="0">
              <a:solidFill>
                <a:srgbClr val="000000">
                  <a:lumMod val="65000"/>
                  <a:lumOff val="35000"/>
                </a:srgbClr>
              </a:solidFill>
              <a:latin typeface="Arial"/>
            </a:endParaRPr>
          </a:p>
        </p:txBody>
      </p:sp>
      <p:sp>
        <p:nvSpPr>
          <p:cNvPr id="19" name="Rounded Rectangle 32">
            <a:extLst>
              <a:ext uri="{FF2B5EF4-FFF2-40B4-BE49-F238E27FC236}">
                <a16:creationId xmlns:a16="http://schemas.microsoft.com/office/drawing/2014/main" id="{F039E615-3FED-AE0C-AECA-52F3624D5548}"/>
              </a:ext>
            </a:extLst>
          </p:cNvPr>
          <p:cNvSpPr/>
          <p:nvPr/>
        </p:nvSpPr>
        <p:spPr>
          <a:xfrm>
            <a:off x="1444296" y="2807376"/>
            <a:ext cx="2711453"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ultra-noise-cancelling headphone</a:t>
            </a:r>
          </a:p>
        </p:txBody>
      </p:sp>
      <p:sp>
        <p:nvSpPr>
          <p:cNvPr id="23" name="Rounded Rectangle 32">
            <a:extLst>
              <a:ext uri="{FF2B5EF4-FFF2-40B4-BE49-F238E27FC236}">
                <a16:creationId xmlns:a16="http://schemas.microsoft.com/office/drawing/2014/main" id="{9CECB071-6836-1151-BABB-96C90230EA99}"/>
              </a:ext>
            </a:extLst>
          </p:cNvPr>
          <p:cNvSpPr/>
          <p:nvPr/>
        </p:nvSpPr>
        <p:spPr>
          <a:xfrm>
            <a:off x="296830" y="3372052"/>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1992</a:t>
            </a:r>
            <a:endParaRPr lang="en-US" sz="1200" dirty="0">
              <a:solidFill>
                <a:srgbClr val="000000">
                  <a:lumMod val="65000"/>
                  <a:lumOff val="35000"/>
                </a:srgbClr>
              </a:solidFill>
              <a:latin typeface="Arial"/>
            </a:endParaRPr>
          </a:p>
        </p:txBody>
      </p:sp>
      <p:sp>
        <p:nvSpPr>
          <p:cNvPr id="26" name="Rounded Rectangle 32">
            <a:extLst>
              <a:ext uri="{FF2B5EF4-FFF2-40B4-BE49-F238E27FC236}">
                <a16:creationId xmlns:a16="http://schemas.microsoft.com/office/drawing/2014/main" id="{2E99C888-690C-D068-F340-FDE09D445B04}"/>
              </a:ext>
            </a:extLst>
          </p:cNvPr>
          <p:cNvSpPr/>
          <p:nvPr/>
        </p:nvSpPr>
        <p:spPr>
          <a:xfrm>
            <a:off x="1444294" y="3409027"/>
            <a:ext cx="2719856"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hearing aid with digital sound processing</a:t>
            </a:r>
          </a:p>
        </p:txBody>
      </p:sp>
      <p:sp>
        <p:nvSpPr>
          <p:cNvPr id="33" name="Rounded Rectangle 32">
            <a:extLst>
              <a:ext uri="{FF2B5EF4-FFF2-40B4-BE49-F238E27FC236}">
                <a16:creationId xmlns:a16="http://schemas.microsoft.com/office/drawing/2014/main" id="{8F5F981B-767B-6D47-729D-B90AB67CE597}"/>
              </a:ext>
            </a:extLst>
          </p:cNvPr>
          <p:cNvSpPr/>
          <p:nvPr/>
        </p:nvSpPr>
        <p:spPr>
          <a:xfrm>
            <a:off x="296830" y="3973702"/>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2000</a:t>
            </a:r>
            <a:endParaRPr lang="en-US" sz="1200" dirty="0">
              <a:solidFill>
                <a:srgbClr val="000000">
                  <a:lumMod val="65000"/>
                  <a:lumOff val="35000"/>
                </a:srgbClr>
              </a:solidFill>
              <a:latin typeface="Arial"/>
            </a:endParaRPr>
          </a:p>
        </p:txBody>
      </p:sp>
      <p:sp>
        <p:nvSpPr>
          <p:cNvPr id="34" name="Rounded Rectangle 32">
            <a:extLst>
              <a:ext uri="{FF2B5EF4-FFF2-40B4-BE49-F238E27FC236}">
                <a16:creationId xmlns:a16="http://schemas.microsoft.com/office/drawing/2014/main" id="{02EBCDF9-E1FE-5489-4510-383D8C0864A6}"/>
              </a:ext>
            </a:extLst>
          </p:cNvPr>
          <p:cNvSpPr/>
          <p:nvPr/>
        </p:nvSpPr>
        <p:spPr>
          <a:xfrm>
            <a:off x="1444294" y="3999103"/>
            <a:ext cx="271145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b="1" dirty="0">
                <a:solidFill>
                  <a:srgbClr val="000000"/>
                </a:solidFill>
                <a:latin typeface="Arial"/>
              </a:rPr>
              <a:t>First</a:t>
            </a:r>
            <a:r>
              <a:rPr lang="en-US" sz="1200" dirty="0">
                <a:solidFill>
                  <a:srgbClr val="000000"/>
                </a:solidFill>
                <a:latin typeface="Arial"/>
              </a:rPr>
              <a:t> mobile </a:t>
            </a:r>
            <a:r>
              <a:rPr lang="en-US" sz="1200" b="1" dirty="0">
                <a:solidFill>
                  <a:srgbClr val="000000"/>
                </a:solidFill>
                <a:latin typeface="Arial"/>
              </a:rPr>
              <a:t>Bluetooth</a:t>
            </a:r>
            <a:r>
              <a:rPr lang="en-US" sz="1200" baseline="30000" dirty="0">
                <a:solidFill>
                  <a:srgbClr val="000000"/>
                </a:solidFill>
                <a:latin typeface="Arial"/>
              </a:rPr>
              <a:t>®</a:t>
            </a:r>
            <a:r>
              <a:rPr lang="en-US" sz="1200" dirty="0">
                <a:solidFill>
                  <a:srgbClr val="000000"/>
                </a:solidFill>
                <a:latin typeface="Arial"/>
              </a:rPr>
              <a:t> headset</a:t>
            </a:r>
          </a:p>
        </p:txBody>
      </p:sp>
      <p:sp>
        <p:nvSpPr>
          <p:cNvPr id="3" name="Rounded Rectangle 32">
            <a:extLst>
              <a:ext uri="{FF2B5EF4-FFF2-40B4-BE49-F238E27FC236}">
                <a16:creationId xmlns:a16="http://schemas.microsoft.com/office/drawing/2014/main" id="{9A74C40B-1AEF-47FA-970B-1EE63A12B3F5}"/>
              </a:ext>
            </a:extLst>
          </p:cNvPr>
          <p:cNvSpPr/>
          <p:nvPr/>
        </p:nvSpPr>
        <p:spPr>
          <a:xfrm>
            <a:off x="4239223" y="1567100"/>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2006</a:t>
            </a:r>
            <a:endParaRPr lang="en-US" sz="1200" dirty="0">
              <a:solidFill>
                <a:srgbClr val="000000">
                  <a:lumMod val="65000"/>
                  <a:lumOff val="35000"/>
                </a:srgbClr>
              </a:solidFill>
              <a:latin typeface="Arial"/>
            </a:endParaRPr>
          </a:p>
        </p:txBody>
      </p:sp>
      <p:sp>
        <p:nvSpPr>
          <p:cNvPr id="4" name="Rounded Rectangle 32">
            <a:extLst>
              <a:ext uri="{FF2B5EF4-FFF2-40B4-BE49-F238E27FC236}">
                <a16:creationId xmlns:a16="http://schemas.microsoft.com/office/drawing/2014/main" id="{91CB2790-1E71-F9C6-0CF6-ECF46033A9EB}"/>
              </a:ext>
            </a:extLst>
          </p:cNvPr>
          <p:cNvSpPr/>
          <p:nvPr/>
        </p:nvSpPr>
        <p:spPr>
          <a:xfrm>
            <a:off x="5386687" y="1592502"/>
            <a:ext cx="294131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mechanical gaming keyboard</a:t>
            </a:r>
          </a:p>
        </p:txBody>
      </p:sp>
      <p:sp>
        <p:nvSpPr>
          <p:cNvPr id="5" name="Rounded Rectangle 32">
            <a:extLst>
              <a:ext uri="{FF2B5EF4-FFF2-40B4-BE49-F238E27FC236}">
                <a16:creationId xmlns:a16="http://schemas.microsoft.com/office/drawing/2014/main" id="{32DF00CC-2C2F-FA6F-800D-13C8E4E33478}"/>
              </a:ext>
            </a:extLst>
          </p:cNvPr>
          <p:cNvSpPr/>
          <p:nvPr/>
        </p:nvSpPr>
        <p:spPr>
          <a:xfrm>
            <a:off x="4239223" y="2167517"/>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2010</a:t>
            </a:r>
            <a:endParaRPr lang="en-US" sz="1200" dirty="0">
              <a:solidFill>
                <a:srgbClr val="000000">
                  <a:lumMod val="65000"/>
                  <a:lumOff val="35000"/>
                </a:srgbClr>
              </a:solidFill>
              <a:latin typeface="Arial"/>
            </a:endParaRPr>
          </a:p>
        </p:txBody>
      </p:sp>
      <p:sp>
        <p:nvSpPr>
          <p:cNvPr id="6" name="Rounded Rectangle 32">
            <a:extLst>
              <a:ext uri="{FF2B5EF4-FFF2-40B4-BE49-F238E27FC236}">
                <a16:creationId xmlns:a16="http://schemas.microsoft.com/office/drawing/2014/main" id="{7FD05BAD-FEAA-B33D-7A25-5F7C3BBD5F5F}"/>
              </a:ext>
            </a:extLst>
          </p:cNvPr>
          <p:cNvSpPr/>
          <p:nvPr/>
        </p:nvSpPr>
        <p:spPr>
          <a:xfrm>
            <a:off x="5386688" y="2214356"/>
            <a:ext cx="2694112"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2.4 GHz hearing aid technology</a:t>
            </a:r>
          </a:p>
        </p:txBody>
      </p:sp>
      <p:sp>
        <p:nvSpPr>
          <p:cNvPr id="8" name="Rounded Rectangle 32">
            <a:extLst>
              <a:ext uri="{FF2B5EF4-FFF2-40B4-BE49-F238E27FC236}">
                <a16:creationId xmlns:a16="http://schemas.microsoft.com/office/drawing/2014/main" id="{90578DCB-95AA-03F0-4B57-6E4FBD28B558}"/>
              </a:ext>
            </a:extLst>
          </p:cNvPr>
          <p:cNvSpPr/>
          <p:nvPr/>
        </p:nvSpPr>
        <p:spPr>
          <a:xfrm>
            <a:off x="4239223" y="2767935"/>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2014</a:t>
            </a:r>
            <a:endParaRPr lang="en-US" sz="1200" dirty="0">
              <a:solidFill>
                <a:srgbClr val="000000">
                  <a:lumMod val="65000"/>
                  <a:lumOff val="35000"/>
                </a:srgbClr>
              </a:solidFill>
              <a:latin typeface="Arial"/>
            </a:endParaRPr>
          </a:p>
        </p:txBody>
      </p:sp>
      <p:sp>
        <p:nvSpPr>
          <p:cNvPr id="9" name="Rounded Rectangle 32">
            <a:extLst>
              <a:ext uri="{FF2B5EF4-FFF2-40B4-BE49-F238E27FC236}">
                <a16:creationId xmlns:a16="http://schemas.microsoft.com/office/drawing/2014/main" id="{0BB74D87-51C4-FFB8-1609-34D371880C19}"/>
              </a:ext>
            </a:extLst>
          </p:cNvPr>
          <p:cNvSpPr/>
          <p:nvPr/>
        </p:nvSpPr>
        <p:spPr>
          <a:xfrm>
            <a:off x="5386688" y="2793337"/>
            <a:ext cx="2634113"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Made for iPhone hearing aid</a:t>
            </a:r>
          </a:p>
        </p:txBody>
      </p:sp>
      <p:sp>
        <p:nvSpPr>
          <p:cNvPr id="10" name="Rounded Rectangle 32">
            <a:extLst>
              <a:ext uri="{FF2B5EF4-FFF2-40B4-BE49-F238E27FC236}">
                <a16:creationId xmlns:a16="http://schemas.microsoft.com/office/drawing/2014/main" id="{EECE8818-0458-ABE3-180E-455D0AD2716D}"/>
              </a:ext>
            </a:extLst>
          </p:cNvPr>
          <p:cNvSpPr/>
          <p:nvPr/>
        </p:nvSpPr>
        <p:spPr>
          <a:xfrm>
            <a:off x="4239223" y="3368353"/>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2016</a:t>
            </a:r>
            <a:endParaRPr lang="en-US" sz="1200" dirty="0">
              <a:solidFill>
                <a:srgbClr val="000000">
                  <a:lumMod val="65000"/>
                  <a:lumOff val="35000"/>
                </a:srgbClr>
              </a:solidFill>
              <a:latin typeface="Arial"/>
            </a:endParaRPr>
          </a:p>
        </p:txBody>
      </p:sp>
      <p:sp>
        <p:nvSpPr>
          <p:cNvPr id="11" name="Rounded Rectangle 32">
            <a:extLst>
              <a:ext uri="{FF2B5EF4-FFF2-40B4-BE49-F238E27FC236}">
                <a16:creationId xmlns:a16="http://schemas.microsoft.com/office/drawing/2014/main" id="{692BE22D-0A83-DD1E-21C7-FFD81A26DDD2}"/>
              </a:ext>
            </a:extLst>
          </p:cNvPr>
          <p:cNvSpPr/>
          <p:nvPr/>
        </p:nvSpPr>
        <p:spPr>
          <a:xfrm>
            <a:off x="5386687" y="3393755"/>
            <a:ext cx="2634114"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wireless earbuds with </a:t>
            </a:r>
            <a:br>
              <a:rPr lang="en-US" sz="1200" dirty="0">
                <a:solidFill>
                  <a:srgbClr val="000000"/>
                </a:solidFill>
                <a:latin typeface="Arial"/>
              </a:rPr>
            </a:br>
            <a:r>
              <a:rPr lang="en-US" sz="1200" dirty="0">
                <a:solidFill>
                  <a:srgbClr val="000000"/>
                </a:solidFill>
                <a:latin typeface="Arial"/>
              </a:rPr>
              <a:t>built-in heart rate monitor</a:t>
            </a:r>
          </a:p>
        </p:txBody>
      </p:sp>
      <p:sp>
        <p:nvSpPr>
          <p:cNvPr id="12" name="Rounded Rectangle 32">
            <a:extLst>
              <a:ext uri="{FF2B5EF4-FFF2-40B4-BE49-F238E27FC236}">
                <a16:creationId xmlns:a16="http://schemas.microsoft.com/office/drawing/2014/main" id="{E2B9B7D6-0D69-4D06-3904-4574AA7FFEDE}"/>
              </a:ext>
            </a:extLst>
          </p:cNvPr>
          <p:cNvSpPr/>
          <p:nvPr/>
        </p:nvSpPr>
        <p:spPr>
          <a:xfrm>
            <a:off x="4239223" y="3968772"/>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2018</a:t>
            </a:r>
            <a:endParaRPr lang="en-US" sz="1200" dirty="0">
              <a:solidFill>
                <a:srgbClr val="000000">
                  <a:lumMod val="65000"/>
                  <a:lumOff val="35000"/>
                </a:srgbClr>
              </a:solidFill>
              <a:latin typeface="Arial"/>
            </a:endParaRPr>
          </a:p>
        </p:txBody>
      </p:sp>
      <p:sp>
        <p:nvSpPr>
          <p:cNvPr id="15" name="Rounded Rectangle 32">
            <a:extLst>
              <a:ext uri="{FF2B5EF4-FFF2-40B4-BE49-F238E27FC236}">
                <a16:creationId xmlns:a16="http://schemas.microsoft.com/office/drawing/2014/main" id="{3224D577-A66C-50B8-B28A-36611B1EF14A}"/>
              </a:ext>
            </a:extLst>
          </p:cNvPr>
          <p:cNvSpPr/>
          <p:nvPr/>
        </p:nvSpPr>
        <p:spPr>
          <a:xfrm>
            <a:off x="5386687" y="4005746"/>
            <a:ext cx="2332752"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true wireless earbuds for business use</a:t>
            </a:r>
          </a:p>
        </p:txBody>
      </p:sp>
      <p:sp>
        <p:nvSpPr>
          <p:cNvPr id="16" name="Rounded Rectangle 32">
            <a:extLst>
              <a:ext uri="{FF2B5EF4-FFF2-40B4-BE49-F238E27FC236}">
                <a16:creationId xmlns:a16="http://schemas.microsoft.com/office/drawing/2014/main" id="{5D66FDBE-BDB4-8108-7DDA-B4E6EA04E8DB}"/>
              </a:ext>
            </a:extLst>
          </p:cNvPr>
          <p:cNvSpPr/>
          <p:nvPr/>
        </p:nvSpPr>
        <p:spPr>
          <a:xfrm>
            <a:off x="7861728" y="1567100"/>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2022</a:t>
            </a:r>
            <a:endParaRPr lang="en-US" sz="1200" dirty="0">
              <a:solidFill>
                <a:srgbClr val="000000">
                  <a:lumMod val="65000"/>
                  <a:lumOff val="35000"/>
                </a:srgbClr>
              </a:solidFill>
              <a:latin typeface="Arial"/>
            </a:endParaRPr>
          </a:p>
        </p:txBody>
      </p:sp>
      <p:sp>
        <p:nvSpPr>
          <p:cNvPr id="17" name="Rounded Rectangle 32">
            <a:extLst>
              <a:ext uri="{FF2B5EF4-FFF2-40B4-BE49-F238E27FC236}">
                <a16:creationId xmlns:a16="http://schemas.microsoft.com/office/drawing/2014/main" id="{C1B6FF94-B993-982A-3775-B5D1A4BBE9F2}"/>
              </a:ext>
            </a:extLst>
          </p:cNvPr>
          <p:cNvSpPr/>
          <p:nvPr/>
        </p:nvSpPr>
        <p:spPr>
          <a:xfrm>
            <a:off x="9009193" y="1592502"/>
            <a:ext cx="2871800"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Hearing aids with 150% improvement in speech understanding in noise</a:t>
            </a:r>
          </a:p>
        </p:txBody>
      </p:sp>
      <p:sp>
        <p:nvSpPr>
          <p:cNvPr id="20" name="Rounded Rectangle 32">
            <a:extLst>
              <a:ext uri="{FF2B5EF4-FFF2-40B4-BE49-F238E27FC236}">
                <a16:creationId xmlns:a16="http://schemas.microsoft.com/office/drawing/2014/main" id="{5EF17115-81B3-667F-9688-C269F183852A}"/>
              </a:ext>
            </a:extLst>
          </p:cNvPr>
          <p:cNvSpPr/>
          <p:nvPr/>
        </p:nvSpPr>
        <p:spPr>
          <a:xfrm>
            <a:off x="7861728" y="2156961"/>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2023</a:t>
            </a:r>
            <a:endParaRPr lang="en-US" sz="1200" dirty="0">
              <a:solidFill>
                <a:srgbClr val="000000">
                  <a:lumMod val="65000"/>
                  <a:lumOff val="35000"/>
                </a:srgbClr>
              </a:solidFill>
              <a:latin typeface="Arial"/>
            </a:endParaRPr>
          </a:p>
        </p:txBody>
      </p:sp>
      <p:sp>
        <p:nvSpPr>
          <p:cNvPr id="21" name="Rounded Rectangle 32">
            <a:extLst>
              <a:ext uri="{FF2B5EF4-FFF2-40B4-BE49-F238E27FC236}">
                <a16:creationId xmlns:a16="http://schemas.microsoft.com/office/drawing/2014/main" id="{5CFABA2A-A95E-124C-7CC6-7154F684DE77}"/>
              </a:ext>
            </a:extLst>
          </p:cNvPr>
          <p:cNvSpPr/>
          <p:nvPr/>
        </p:nvSpPr>
        <p:spPr>
          <a:xfrm>
            <a:off x="9009193" y="2182363"/>
            <a:ext cx="2754407"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hearing aid supporting Bluetooth</a:t>
            </a:r>
            <a:r>
              <a:rPr lang="en-US" sz="1200" baseline="30000" dirty="0">
                <a:solidFill>
                  <a:srgbClr val="000000"/>
                </a:solidFill>
                <a:latin typeface="Arial"/>
              </a:rPr>
              <a:t>®</a:t>
            </a:r>
            <a:r>
              <a:rPr lang="en-US" sz="1200" dirty="0">
                <a:solidFill>
                  <a:srgbClr val="000000"/>
                </a:solidFill>
                <a:latin typeface="Arial"/>
              </a:rPr>
              <a:t> Low Energy Audio</a:t>
            </a:r>
          </a:p>
        </p:txBody>
      </p:sp>
      <p:sp>
        <p:nvSpPr>
          <p:cNvPr id="27" name="Rounded Rectangle 32">
            <a:extLst>
              <a:ext uri="{FF2B5EF4-FFF2-40B4-BE49-F238E27FC236}">
                <a16:creationId xmlns:a16="http://schemas.microsoft.com/office/drawing/2014/main" id="{7D091FBC-D7F3-EB61-601B-39D50420BD04}"/>
              </a:ext>
            </a:extLst>
          </p:cNvPr>
          <p:cNvSpPr/>
          <p:nvPr/>
        </p:nvSpPr>
        <p:spPr>
          <a:xfrm>
            <a:off x="7861728" y="2746822"/>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2024</a:t>
            </a:r>
            <a:endParaRPr lang="en-US" sz="1200" dirty="0">
              <a:solidFill>
                <a:srgbClr val="000000">
                  <a:lumMod val="65000"/>
                  <a:lumOff val="35000"/>
                </a:srgbClr>
              </a:solidFill>
              <a:latin typeface="Arial"/>
            </a:endParaRPr>
          </a:p>
        </p:txBody>
      </p:sp>
      <p:sp>
        <p:nvSpPr>
          <p:cNvPr id="29" name="Rounded Rectangle 32">
            <a:extLst>
              <a:ext uri="{FF2B5EF4-FFF2-40B4-BE49-F238E27FC236}">
                <a16:creationId xmlns:a16="http://schemas.microsoft.com/office/drawing/2014/main" id="{E63D15F3-6D52-985C-2C64-5E76048A1055}"/>
              </a:ext>
            </a:extLst>
          </p:cNvPr>
          <p:cNvSpPr/>
          <p:nvPr/>
        </p:nvSpPr>
        <p:spPr>
          <a:xfrm>
            <a:off x="9009194" y="2772224"/>
            <a:ext cx="267933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hearing aid to connect with </a:t>
            </a:r>
            <a:r>
              <a:rPr lang="en-US" sz="1200" dirty="0" err="1">
                <a:solidFill>
                  <a:srgbClr val="000000"/>
                </a:solidFill>
                <a:latin typeface="Arial"/>
              </a:rPr>
              <a:t>Auracast</a:t>
            </a:r>
            <a:r>
              <a:rPr lang="en-US" sz="1200" dirty="0">
                <a:solidFill>
                  <a:srgbClr val="000000"/>
                </a:solidFill>
                <a:latin typeface="Arial"/>
              </a:rPr>
              <a:t>™ broadcast devices</a:t>
            </a:r>
          </a:p>
        </p:txBody>
      </p:sp>
      <p:sp>
        <p:nvSpPr>
          <p:cNvPr id="30" name="Rounded Rectangle 32">
            <a:extLst>
              <a:ext uri="{FF2B5EF4-FFF2-40B4-BE49-F238E27FC236}">
                <a16:creationId xmlns:a16="http://schemas.microsoft.com/office/drawing/2014/main" id="{A7078340-D951-13E3-09AE-145AF37208CE}"/>
              </a:ext>
            </a:extLst>
          </p:cNvPr>
          <p:cNvSpPr/>
          <p:nvPr/>
        </p:nvSpPr>
        <p:spPr>
          <a:xfrm>
            <a:off x="7861728" y="3336683"/>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2025</a:t>
            </a:r>
            <a:endParaRPr lang="en-US" sz="1200" dirty="0">
              <a:solidFill>
                <a:srgbClr val="000000">
                  <a:lumMod val="65000"/>
                  <a:lumOff val="35000"/>
                </a:srgbClr>
              </a:solidFill>
              <a:latin typeface="Arial"/>
            </a:endParaRPr>
          </a:p>
        </p:txBody>
      </p:sp>
      <p:sp>
        <p:nvSpPr>
          <p:cNvPr id="31" name="Rounded Rectangle 32">
            <a:extLst>
              <a:ext uri="{FF2B5EF4-FFF2-40B4-BE49-F238E27FC236}">
                <a16:creationId xmlns:a16="http://schemas.microsoft.com/office/drawing/2014/main" id="{B456B595-5639-0C68-524A-25DF85C31C82}"/>
              </a:ext>
            </a:extLst>
          </p:cNvPr>
          <p:cNvSpPr/>
          <p:nvPr/>
        </p:nvSpPr>
        <p:spPr>
          <a:xfrm>
            <a:off x="9009192" y="3362085"/>
            <a:ext cx="267933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180° Android-powered video bar designed for small rooms</a:t>
            </a:r>
          </a:p>
        </p:txBody>
      </p:sp>
      <p:sp>
        <p:nvSpPr>
          <p:cNvPr id="32" name="Rounded Rectangle 32">
            <a:extLst>
              <a:ext uri="{FF2B5EF4-FFF2-40B4-BE49-F238E27FC236}">
                <a16:creationId xmlns:a16="http://schemas.microsoft.com/office/drawing/2014/main" id="{7A63A2EE-7647-75FB-36EA-7621E359B092}"/>
              </a:ext>
            </a:extLst>
          </p:cNvPr>
          <p:cNvSpPr/>
          <p:nvPr/>
        </p:nvSpPr>
        <p:spPr>
          <a:xfrm>
            <a:off x="7861728" y="3926545"/>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2025</a:t>
            </a:r>
            <a:endParaRPr lang="en-US" sz="1200" dirty="0">
              <a:solidFill>
                <a:srgbClr val="000000">
                  <a:lumMod val="65000"/>
                  <a:lumOff val="35000"/>
                </a:srgbClr>
              </a:solidFill>
              <a:latin typeface="Arial"/>
            </a:endParaRPr>
          </a:p>
        </p:txBody>
      </p:sp>
      <p:sp>
        <p:nvSpPr>
          <p:cNvPr id="54" name="Rounded Rectangle 32">
            <a:extLst>
              <a:ext uri="{FF2B5EF4-FFF2-40B4-BE49-F238E27FC236}">
                <a16:creationId xmlns:a16="http://schemas.microsoft.com/office/drawing/2014/main" id="{BFCBB9BA-7D1C-D74A-0025-E6809F34C853}"/>
              </a:ext>
            </a:extLst>
          </p:cNvPr>
          <p:cNvSpPr/>
          <p:nvPr/>
        </p:nvSpPr>
        <p:spPr>
          <a:xfrm>
            <a:off x="9009192" y="3973703"/>
            <a:ext cx="2754408"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Smallest AI powered hearing aid</a:t>
            </a:r>
          </a:p>
        </p:txBody>
      </p:sp>
      <p:sp>
        <p:nvSpPr>
          <p:cNvPr id="7" name="Rounded Rectangle 32">
            <a:extLst>
              <a:ext uri="{FF2B5EF4-FFF2-40B4-BE49-F238E27FC236}">
                <a16:creationId xmlns:a16="http://schemas.microsoft.com/office/drawing/2014/main" id="{0C380FC2-BE2F-ACB9-E202-255D62F5ABB1}"/>
              </a:ext>
            </a:extLst>
          </p:cNvPr>
          <p:cNvSpPr/>
          <p:nvPr/>
        </p:nvSpPr>
        <p:spPr>
          <a:xfrm>
            <a:off x="296831" y="4572789"/>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2003</a:t>
            </a:r>
            <a:endParaRPr lang="en-US" sz="1200" dirty="0">
              <a:solidFill>
                <a:srgbClr val="000000">
                  <a:lumMod val="65000"/>
                  <a:lumOff val="35000"/>
                </a:srgbClr>
              </a:solidFill>
              <a:latin typeface="Arial"/>
            </a:endParaRPr>
          </a:p>
        </p:txBody>
      </p:sp>
      <p:sp>
        <p:nvSpPr>
          <p:cNvPr id="22" name="Rounded Rectangle 32">
            <a:extLst>
              <a:ext uri="{FF2B5EF4-FFF2-40B4-BE49-F238E27FC236}">
                <a16:creationId xmlns:a16="http://schemas.microsoft.com/office/drawing/2014/main" id="{39F79559-A2CC-DE34-7AF0-D34D420ECBAA}"/>
              </a:ext>
            </a:extLst>
          </p:cNvPr>
          <p:cNvSpPr/>
          <p:nvPr/>
        </p:nvSpPr>
        <p:spPr>
          <a:xfrm>
            <a:off x="1444296" y="4601297"/>
            <a:ext cx="280128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open-ear hearing aid</a:t>
            </a:r>
          </a:p>
        </p:txBody>
      </p:sp>
      <p:sp>
        <p:nvSpPr>
          <p:cNvPr id="28" name="Rounded Rectangle 32">
            <a:extLst>
              <a:ext uri="{FF2B5EF4-FFF2-40B4-BE49-F238E27FC236}">
                <a16:creationId xmlns:a16="http://schemas.microsoft.com/office/drawing/2014/main" id="{E8DFF1BE-8662-8D40-8391-A2DD09FF9B1B}"/>
              </a:ext>
            </a:extLst>
          </p:cNvPr>
          <p:cNvSpPr/>
          <p:nvPr/>
        </p:nvSpPr>
        <p:spPr>
          <a:xfrm>
            <a:off x="4239224" y="4569189"/>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2020</a:t>
            </a:r>
            <a:endParaRPr lang="en-US" sz="1200" dirty="0">
              <a:solidFill>
                <a:srgbClr val="000000">
                  <a:lumMod val="65000"/>
                  <a:lumOff val="35000"/>
                </a:srgbClr>
              </a:solidFill>
              <a:latin typeface="Arial"/>
            </a:endParaRPr>
          </a:p>
        </p:txBody>
      </p:sp>
      <p:sp>
        <p:nvSpPr>
          <p:cNvPr id="35" name="Rounded Rectangle 32">
            <a:extLst>
              <a:ext uri="{FF2B5EF4-FFF2-40B4-BE49-F238E27FC236}">
                <a16:creationId xmlns:a16="http://schemas.microsoft.com/office/drawing/2014/main" id="{2E931DD6-700B-8179-CDDD-7B939B84775A}"/>
              </a:ext>
            </a:extLst>
          </p:cNvPr>
          <p:cNvSpPr/>
          <p:nvPr/>
        </p:nvSpPr>
        <p:spPr>
          <a:xfrm>
            <a:off x="5386689" y="4594591"/>
            <a:ext cx="2754408"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hearing aid with microphone and receiver-in-ear</a:t>
            </a:r>
          </a:p>
        </p:txBody>
      </p:sp>
      <p:sp>
        <p:nvSpPr>
          <p:cNvPr id="41" name="Rounded Rectangle 32">
            <a:extLst>
              <a:ext uri="{FF2B5EF4-FFF2-40B4-BE49-F238E27FC236}">
                <a16:creationId xmlns:a16="http://schemas.microsoft.com/office/drawing/2014/main" id="{51B22E94-E72E-9695-EADC-AF0DBDB7B81A}"/>
              </a:ext>
            </a:extLst>
          </p:cNvPr>
          <p:cNvSpPr/>
          <p:nvPr/>
        </p:nvSpPr>
        <p:spPr>
          <a:xfrm>
            <a:off x="9010228" y="4595975"/>
            <a:ext cx="286998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Hi-Res Wireless Certified headphones for gaming</a:t>
            </a:r>
          </a:p>
        </p:txBody>
      </p:sp>
      <p:sp>
        <p:nvSpPr>
          <p:cNvPr id="36" name="Rounded Rectangle 32">
            <a:extLst>
              <a:ext uri="{FF2B5EF4-FFF2-40B4-BE49-F238E27FC236}">
                <a16:creationId xmlns:a16="http://schemas.microsoft.com/office/drawing/2014/main" id="{AA8E1D90-1A59-BD3F-1406-B95B34965A77}"/>
              </a:ext>
            </a:extLst>
          </p:cNvPr>
          <p:cNvSpPr/>
          <p:nvPr/>
        </p:nvSpPr>
        <p:spPr>
          <a:xfrm>
            <a:off x="292288" y="5175236"/>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2004</a:t>
            </a:r>
            <a:endParaRPr lang="en-US" sz="1200" dirty="0">
              <a:solidFill>
                <a:srgbClr val="000000">
                  <a:lumMod val="65000"/>
                  <a:lumOff val="35000"/>
                </a:srgbClr>
              </a:solidFill>
              <a:latin typeface="Arial"/>
            </a:endParaRPr>
          </a:p>
        </p:txBody>
      </p:sp>
      <p:sp>
        <p:nvSpPr>
          <p:cNvPr id="37" name="Rounded Rectangle 32">
            <a:extLst>
              <a:ext uri="{FF2B5EF4-FFF2-40B4-BE49-F238E27FC236}">
                <a16:creationId xmlns:a16="http://schemas.microsoft.com/office/drawing/2014/main" id="{BDAC3E3B-0A7D-53A3-305A-24658601CE93}"/>
              </a:ext>
            </a:extLst>
          </p:cNvPr>
          <p:cNvSpPr/>
          <p:nvPr/>
        </p:nvSpPr>
        <p:spPr>
          <a:xfrm>
            <a:off x="1442480" y="5209534"/>
            <a:ext cx="271145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gaming headset</a:t>
            </a:r>
          </a:p>
        </p:txBody>
      </p:sp>
      <p:sp>
        <p:nvSpPr>
          <p:cNvPr id="38" name="Rounded Rectangle 32">
            <a:extLst>
              <a:ext uri="{FF2B5EF4-FFF2-40B4-BE49-F238E27FC236}">
                <a16:creationId xmlns:a16="http://schemas.microsoft.com/office/drawing/2014/main" id="{0EA567A8-133B-CCD1-C9E1-9D15D46D1DEB}"/>
              </a:ext>
            </a:extLst>
          </p:cNvPr>
          <p:cNvSpPr/>
          <p:nvPr/>
        </p:nvSpPr>
        <p:spPr>
          <a:xfrm>
            <a:off x="4241038" y="5180906"/>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2021</a:t>
            </a:r>
            <a:endParaRPr lang="en-US" sz="1200" dirty="0">
              <a:solidFill>
                <a:srgbClr val="000000">
                  <a:lumMod val="65000"/>
                  <a:lumOff val="35000"/>
                </a:srgbClr>
              </a:solidFill>
              <a:latin typeface="Arial"/>
            </a:endParaRPr>
          </a:p>
        </p:txBody>
      </p:sp>
      <p:sp>
        <p:nvSpPr>
          <p:cNvPr id="39" name="Rounded Rectangle 32">
            <a:extLst>
              <a:ext uri="{FF2B5EF4-FFF2-40B4-BE49-F238E27FC236}">
                <a16:creationId xmlns:a16="http://schemas.microsoft.com/office/drawing/2014/main" id="{0CCC4301-9E2D-EDCD-18B0-784C392EBDD5}"/>
              </a:ext>
            </a:extLst>
          </p:cNvPr>
          <p:cNvSpPr/>
          <p:nvPr/>
        </p:nvSpPr>
        <p:spPr>
          <a:xfrm>
            <a:off x="5386689" y="5206307"/>
            <a:ext cx="2569425"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intelligent video bar for video conferencing</a:t>
            </a:r>
          </a:p>
        </p:txBody>
      </p:sp>
      <p:sp>
        <p:nvSpPr>
          <p:cNvPr id="42" name="Rounded Rectangle 32">
            <a:extLst>
              <a:ext uri="{FF2B5EF4-FFF2-40B4-BE49-F238E27FC236}">
                <a16:creationId xmlns:a16="http://schemas.microsoft.com/office/drawing/2014/main" id="{228427EB-FA8D-1EBD-081D-FFA03EDF9923}"/>
              </a:ext>
            </a:extLst>
          </p:cNvPr>
          <p:cNvSpPr/>
          <p:nvPr/>
        </p:nvSpPr>
        <p:spPr>
          <a:xfrm>
            <a:off x="7863544" y="5175236"/>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dirty="0">
                <a:solidFill>
                  <a:srgbClr val="EA7200"/>
                </a:solidFill>
                <a:latin typeface="Arial"/>
              </a:rPr>
              <a:t>2026</a:t>
            </a:r>
            <a:endParaRPr lang="en-US" sz="1200" dirty="0">
              <a:solidFill>
                <a:srgbClr val="000000">
                  <a:lumMod val="65000"/>
                  <a:lumOff val="35000"/>
                </a:srgbClr>
              </a:solidFill>
              <a:latin typeface="Arial"/>
            </a:endParaRPr>
          </a:p>
        </p:txBody>
      </p:sp>
      <p:sp>
        <p:nvSpPr>
          <p:cNvPr id="43" name="Rounded Rectangle 32">
            <a:extLst>
              <a:ext uri="{FF2B5EF4-FFF2-40B4-BE49-F238E27FC236}">
                <a16:creationId xmlns:a16="http://schemas.microsoft.com/office/drawing/2014/main" id="{BFC46526-4E81-CB3A-093C-0335FC7FC358}"/>
              </a:ext>
            </a:extLst>
          </p:cNvPr>
          <p:cNvSpPr/>
          <p:nvPr/>
        </p:nvSpPr>
        <p:spPr>
          <a:xfrm>
            <a:off x="9010228" y="5199566"/>
            <a:ext cx="3125614" cy="623092"/>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defTabSz="609519">
              <a:defRPr/>
            </a:pPr>
            <a:r>
              <a:rPr lang="en-US" sz="1200" dirty="0">
                <a:solidFill>
                  <a:srgbClr val="000000"/>
                </a:solidFill>
                <a:latin typeface="Arial"/>
              </a:rPr>
              <a:t>First true cross-over headset, delivering professional grade performance, attractive design and comfort</a:t>
            </a:r>
          </a:p>
        </p:txBody>
      </p:sp>
      <p:sp>
        <p:nvSpPr>
          <p:cNvPr id="44" name="Rounded Rectangle 32">
            <a:extLst>
              <a:ext uri="{FF2B5EF4-FFF2-40B4-BE49-F238E27FC236}">
                <a16:creationId xmlns:a16="http://schemas.microsoft.com/office/drawing/2014/main" id="{0437A6BE-0C78-BE3C-C324-BA56666A63DF}"/>
              </a:ext>
            </a:extLst>
          </p:cNvPr>
          <p:cNvSpPr/>
          <p:nvPr/>
        </p:nvSpPr>
        <p:spPr>
          <a:xfrm>
            <a:off x="7861728" y="4558798"/>
            <a:ext cx="1337736" cy="673894"/>
          </a:xfrm>
          <a:prstGeom prst="roundRect">
            <a:avLst>
              <a:gd name="adj" fmla="val 5423"/>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21888" tIns="479875" rIns="121888" bIns="479875" numCol="1" spcCol="0" rtlCol="0" fromWordArt="0" anchor="ctr" anchorCtr="0" forceAA="0" compatLnSpc="1">
            <a:prstTxWarp prst="textNoShape">
              <a:avLst/>
            </a:prstTxWarp>
            <a:noAutofit/>
          </a:bodyPr>
          <a:lstStyle/>
          <a:p>
            <a:pPr algn="ctr" defTabSz="609519">
              <a:defRPr/>
            </a:pPr>
            <a:r>
              <a:rPr lang="en-US" sz="2800" b="1">
                <a:solidFill>
                  <a:srgbClr val="EA7200"/>
                </a:solidFill>
                <a:latin typeface="Arial"/>
              </a:rPr>
              <a:t>2025</a:t>
            </a:r>
            <a:endParaRPr lang="en-US" sz="1200">
              <a:solidFill>
                <a:srgbClr val="000000">
                  <a:lumMod val="65000"/>
                  <a:lumOff val="35000"/>
                </a:srgbClr>
              </a:solidFill>
              <a:latin typeface="Arial"/>
            </a:endParaRPr>
          </a:p>
        </p:txBody>
      </p:sp>
    </p:spTree>
    <p:extLst>
      <p:ext uri="{BB962C8B-B14F-4D97-AF65-F5344CB8AC3E}">
        <p14:creationId xmlns:p14="http://schemas.microsoft.com/office/powerpoint/2010/main" val="1203435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Our Geographical Areas: EMEA | Amplifon Corporate">
            <a:extLst>
              <a:ext uri="{FF2B5EF4-FFF2-40B4-BE49-F238E27FC236}">
                <a16:creationId xmlns:a16="http://schemas.microsoft.com/office/drawing/2014/main" id="{37B2224C-1D49-2A77-36EE-D0CBB38281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462791">
            <a:off x="-12799" y="1180215"/>
            <a:ext cx="1204003" cy="67760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9" name="Picture 18" descr="A person sitting in a chair wearing headphones&#10;&#10;Description automatically generated with low confidence">
            <a:extLst>
              <a:ext uri="{FF2B5EF4-FFF2-40B4-BE49-F238E27FC236}">
                <a16:creationId xmlns:a16="http://schemas.microsoft.com/office/drawing/2014/main" id="{37EF7572-4F2D-44C2-A0EB-BEB2F6894F2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916958" y="2144488"/>
            <a:ext cx="2493959" cy="2493959"/>
          </a:xfrm>
          <a:prstGeom prst="ellipse">
            <a:avLst/>
          </a:prstGeom>
        </p:spPr>
      </p:pic>
      <p:sp>
        <p:nvSpPr>
          <p:cNvPr id="197" name="Oval 196">
            <a:extLst>
              <a:ext uri="{FF2B5EF4-FFF2-40B4-BE49-F238E27FC236}">
                <a16:creationId xmlns:a16="http://schemas.microsoft.com/office/drawing/2014/main" id="{AAE1EDE1-5F52-43CF-B380-E5F6D02DACB7}"/>
              </a:ext>
            </a:extLst>
          </p:cNvPr>
          <p:cNvSpPr/>
          <p:nvPr/>
        </p:nvSpPr>
        <p:spPr>
          <a:xfrm>
            <a:off x="8916958" y="2146425"/>
            <a:ext cx="2493960" cy="2493960"/>
          </a:xfrm>
          <a:prstGeom prst="ellipse">
            <a:avLst/>
          </a:prstGeom>
          <a:solidFill>
            <a:schemeClr val="tx2">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defTabSz="609519"/>
            <a:endParaRPr lang="da-DK" sz="2400" err="1">
              <a:solidFill>
                <a:srgbClr val="FFFFFF"/>
              </a:solidFill>
              <a:latin typeface="Arial"/>
            </a:endParaRPr>
          </a:p>
        </p:txBody>
      </p:sp>
      <p:pic>
        <p:nvPicPr>
          <p:cNvPr id="11" name="Picture 10" descr="A person wearing headphones&#10;&#10;Description automatically generated with medium confidence">
            <a:extLst>
              <a:ext uri="{FF2B5EF4-FFF2-40B4-BE49-F238E27FC236}">
                <a16:creationId xmlns:a16="http://schemas.microsoft.com/office/drawing/2014/main" id="{67DB2EB8-5DE9-4952-89EE-D68736ABD54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759930" y="2146424"/>
            <a:ext cx="2493959" cy="2493959"/>
          </a:xfrm>
          <a:prstGeom prst="ellipse">
            <a:avLst/>
          </a:prstGeom>
        </p:spPr>
      </p:pic>
      <p:sp>
        <p:nvSpPr>
          <p:cNvPr id="190" name="Oval 189">
            <a:extLst>
              <a:ext uri="{FF2B5EF4-FFF2-40B4-BE49-F238E27FC236}">
                <a16:creationId xmlns:a16="http://schemas.microsoft.com/office/drawing/2014/main" id="{C4179944-9ED3-4F51-8EF1-3EC63C7A3E5E}"/>
              </a:ext>
            </a:extLst>
          </p:cNvPr>
          <p:cNvSpPr/>
          <p:nvPr/>
        </p:nvSpPr>
        <p:spPr>
          <a:xfrm>
            <a:off x="4759930" y="2146425"/>
            <a:ext cx="2493960" cy="2493960"/>
          </a:xfrm>
          <a:prstGeom prst="ellipse">
            <a:avLst/>
          </a:prstGeom>
          <a:solidFill>
            <a:schemeClr val="tx2">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defTabSz="609519"/>
            <a:endParaRPr lang="da-DK" sz="2400" err="1">
              <a:solidFill>
                <a:srgbClr val="FFFFFF"/>
              </a:solidFill>
              <a:latin typeface="Arial"/>
            </a:endParaRPr>
          </a:p>
        </p:txBody>
      </p:sp>
      <p:pic>
        <p:nvPicPr>
          <p:cNvPr id="6" name="Picture 5" descr="A picture containing person, building, outdoor&#10;&#10;Description automatically generated">
            <a:extLst>
              <a:ext uri="{FF2B5EF4-FFF2-40B4-BE49-F238E27FC236}">
                <a16:creationId xmlns:a16="http://schemas.microsoft.com/office/drawing/2014/main" id="{4DC116F3-2CD1-43BB-8ED0-30B3A2BD8CD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18321" y="2144218"/>
            <a:ext cx="2493960" cy="2493960"/>
          </a:xfrm>
          <a:prstGeom prst="ellipse">
            <a:avLst/>
          </a:prstGeom>
        </p:spPr>
      </p:pic>
      <p:sp>
        <p:nvSpPr>
          <p:cNvPr id="7" name="Oval 6">
            <a:extLst>
              <a:ext uri="{FF2B5EF4-FFF2-40B4-BE49-F238E27FC236}">
                <a16:creationId xmlns:a16="http://schemas.microsoft.com/office/drawing/2014/main" id="{D3A5054E-16C8-4955-9B86-8CF9800A6982}"/>
              </a:ext>
            </a:extLst>
          </p:cNvPr>
          <p:cNvSpPr/>
          <p:nvPr/>
        </p:nvSpPr>
        <p:spPr>
          <a:xfrm>
            <a:off x="718321" y="2144217"/>
            <a:ext cx="2493960" cy="2493960"/>
          </a:xfrm>
          <a:prstGeom prst="ellipse">
            <a:avLst/>
          </a:prstGeom>
          <a:solidFill>
            <a:schemeClr val="tx2">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defTabSz="609519"/>
            <a:endParaRPr lang="da-DK" sz="2400" err="1">
              <a:solidFill>
                <a:srgbClr val="FFFFFF"/>
              </a:solidFill>
              <a:latin typeface="Arial"/>
            </a:endParaRPr>
          </a:p>
        </p:txBody>
      </p:sp>
      <p:sp>
        <p:nvSpPr>
          <p:cNvPr id="3" name="Title 2">
            <a:extLst>
              <a:ext uri="{FF2B5EF4-FFF2-40B4-BE49-F238E27FC236}">
                <a16:creationId xmlns:a16="http://schemas.microsoft.com/office/drawing/2014/main" id="{46CEC603-D64A-46EF-80C4-D44E42B4877F}"/>
              </a:ext>
            </a:extLst>
          </p:cNvPr>
          <p:cNvSpPr>
            <a:spLocks noGrp="1"/>
          </p:cNvSpPr>
          <p:nvPr>
            <p:ph type="title"/>
          </p:nvPr>
        </p:nvSpPr>
        <p:spPr/>
        <p:txBody>
          <a:bodyPr/>
          <a:lstStyle/>
          <a:p>
            <a:pPr>
              <a:lnSpc>
                <a:spcPct val="90000"/>
              </a:lnSpc>
              <a:defRPr/>
            </a:pPr>
            <a:r>
              <a:rPr lang="en-US" b="1" dirty="0"/>
              <a:t>Current GN Group</a:t>
            </a:r>
            <a:endParaRPr lang="da-DK" dirty="0"/>
          </a:p>
        </p:txBody>
      </p:sp>
      <p:sp>
        <p:nvSpPr>
          <p:cNvPr id="107" name="Rectangle 106">
            <a:extLst>
              <a:ext uri="{FF2B5EF4-FFF2-40B4-BE49-F238E27FC236}">
                <a16:creationId xmlns:a16="http://schemas.microsoft.com/office/drawing/2014/main" id="{77888D31-C9F0-445D-85D4-F072F940C30D}"/>
              </a:ext>
            </a:extLst>
          </p:cNvPr>
          <p:cNvSpPr/>
          <p:nvPr/>
        </p:nvSpPr>
        <p:spPr>
          <a:xfrm>
            <a:off x="857581" y="1388816"/>
            <a:ext cx="2205992" cy="561746"/>
          </a:xfrm>
          <a:prstGeom prst="rect">
            <a:avLst/>
          </a:prstGeom>
          <a:solidFill>
            <a:srgbClr val="FFFFFF">
              <a:alpha val="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defTabSz="914309">
              <a:lnSpc>
                <a:spcPct val="85000"/>
              </a:lnSpc>
              <a:spcBef>
                <a:spcPts val="600"/>
              </a:spcBef>
              <a:defRPr/>
            </a:pPr>
            <a:r>
              <a:rPr lang="en-GB">
                <a:solidFill>
                  <a:srgbClr val="EA7200"/>
                </a:solidFill>
                <a:latin typeface="Arial"/>
              </a:rPr>
              <a:t>Medical grade </a:t>
            </a:r>
            <a:br>
              <a:rPr lang="en-GB">
                <a:solidFill>
                  <a:srgbClr val="EA7200"/>
                </a:solidFill>
                <a:latin typeface="Arial"/>
              </a:rPr>
            </a:br>
            <a:r>
              <a:rPr lang="en-GB">
                <a:solidFill>
                  <a:srgbClr val="EA7200"/>
                </a:solidFill>
                <a:latin typeface="Arial"/>
              </a:rPr>
              <a:t>hearing technology</a:t>
            </a:r>
          </a:p>
        </p:txBody>
      </p:sp>
      <p:sp>
        <p:nvSpPr>
          <p:cNvPr id="127" name="Rectangle 126">
            <a:extLst>
              <a:ext uri="{FF2B5EF4-FFF2-40B4-BE49-F238E27FC236}">
                <a16:creationId xmlns:a16="http://schemas.microsoft.com/office/drawing/2014/main" id="{58B4E6C7-347F-4E70-94EC-3C9FD21E4914}"/>
              </a:ext>
            </a:extLst>
          </p:cNvPr>
          <p:cNvSpPr/>
          <p:nvPr/>
        </p:nvSpPr>
        <p:spPr>
          <a:xfrm>
            <a:off x="718321" y="3274153"/>
            <a:ext cx="2484515" cy="23408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defTabSz="914309">
              <a:lnSpc>
                <a:spcPct val="85000"/>
              </a:lnSpc>
              <a:spcBef>
                <a:spcPts val="600"/>
              </a:spcBef>
              <a:defRPr/>
            </a:pPr>
            <a:r>
              <a:rPr lang="en-GB" sz="2400">
                <a:solidFill>
                  <a:srgbClr val="FFFFFF"/>
                </a:solidFill>
                <a:latin typeface="Arial"/>
              </a:rPr>
              <a:t>Hearing</a:t>
            </a:r>
          </a:p>
          <a:p>
            <a:pPr algn="ctr" defTabSz="914309">
              <a:lnSpc>
                <a:spcPct val="85000"/>
              </a:lnSpc>
              <a:spcBef>
                <a:spcPts val="600"/>
              </a:spcBef>
              <a:defRPr/>
            </a:pPr>
            <a:r>
              <a:rPr lang="en-GB" sz="2400">
                <a:solidFill>
                  <a:srgbClr val="FFFFFF"/>
                </a:solidFill>
                <a:latin typeface="Arial"/>
              </a:rPr>
              <a:t>instruments</a:t>
            </a:r>
          </a:p>
        </p:txBody>
      </p:sp>
      <p:pic>
        <p:nvPicPr>
          <p:cNvPr id="128" name="Picture 127" descr="A close up of a sign&#10;&#10;Description automatically generated">
            <a:extLst>
              <a:ext uri="{FF2B5EF4-FFF2-40B4-BE49-F238E27FC236}">
                <a16:creationId xmlns:a16="http://schemas.microsoft.com/office/drawing/2014/main" id="{51E204A8-9DC8-425E-A98F-58D1D5A4452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55942" y="4864672"/>
            <a:ext cx="1079859" cy="367180"/>
          </a:xfrm>
          <a:prstGeom prst="roundRect">
            <a:avLst>
              <a:gd name="adj" fmla="val 9429"/>
            </a:avLst>
          </a:prstGeom>
        </p:spPr>
      </p:pic>
      <p:pic>
        <p:nvPicPr>
          <p:cNvPr id="129" name="Picture 128">
            <a:extLst>
              <a:ext uri="{FF2B5EF4-FFF2-40B4-BE49-F238E27FC236}">
                <a16:creationId xmlns:a16="http://schemas.microsoft.com/office/drawing/2014/main" id="{C4097F24-A3A6-45A4-852F-799CDCF45D7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074552" y="4960559"/>
            <a:ext cx="1079859" cy="199953"/>
          </a:xfrm>
          <a:prstGeom prst="rect">
            <a:avLst/>
          </a:prstGeom>
        </p:spPr>
      </p:pic>
      <p:pic>
        <p:nvPicPr>
          <p:cNvPr id="130" name="Picture 129">
            <a:extLst>
              <a:ext uri="{FF2B5EF4-FFF2-40B4-BE49-F238E27FC236}">
                <a16:creationId xmlns:a16="http://schemas.microsoft.com/office/drawing/2014/main" id="{0EC0CDC8-3747-43D0-ADB6-D53D2B6F111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5942" y="5889401"/>
            <a:ext cx="1079859" cy="482079"/>
          </a:xfrm>
          <a:prstGeom prst="rect">
            <a:avLst/>
          </a:prstGeom>
        </p:spPr>
      </p:pic>
      <p:pic>
        <p:nvPicPr>
          <p:cNvPr id="131" name="Picture 2">
            <a:extLst>
              <a:ext uri="{FF2B5EF4-FFF2-40B4-BE49-F238E27FC236}">
                <a16:creationId xmlns:a16="http://schemas.microsoft.com/office/drawing/2014/main" id="{DA2605A0-8946-4B0C-B0A9-4AF16AF6E34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74552" y="5451458"/>
            <a:ext cx="1079859" cy="254887"/>
          </a:xfrm>
          <a:prstGeom prst="rect">
            <a:avLst/>
          </a:prstGeom>
          <a:noFill/>
          <a:extLst>
            <a:ext uri="{909E8E84-426E-40DD-AFC4-6F175D3DCCD1}">
              <a14:hiddenFill xmlns:a14="http://schemas.microsoft.com/office/drawing/2010/main">
                <a:solidFill>
                  <a:srgbClr val="FFFFFF"/>
                </a:solidFill>
              </a14:hiddenFill>
            </a:ext>
          </a:extLst>
        </p:spPr>
      </p:pic>
      <p:pic>
        <p:nvPicPr>
          <p:cNvPr id="186" name="Picture 185">
            <a:extLst>
              <a:ext uri="{FF2B5EF4-FFF2-40B4-BE49-F238E27FC236}">
                <a16:creationId xmlns:a16="http://schemas.microsoft.com/office/drawing/2014/main" id="{7205EEF3-6BA4-4F59-A219-5F2DA253E51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74552" y="6065879"/>
            <a:ext cx="1079859" cy="129122"/>
          </a:xfrm>
          <a:prstGeom prst="rect">
            <a:avLst/>
          </a:prstGeom>
        </p:spPr>
      </p:pic>
      <p:pic>
        <p:nvPicPr>
          <p:cNvPr id="187" name="Picture 186">
            <a:extLst>
              <a:ext uri="{FF2B5EF4-FFF2-40B4-BE49-F238E27FC236}">
                <a16:creationId xmlns:a16="http://schemas.microsoft.com/office/drawing/2014/main" id="{CAF1DBC4-DCEB-4E3E-BB2C-7E7866CEF3E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55942" y="5394882"/>
            <a:ext cx="1079859" cy="368041"/>
          </a:xfrm>
          <a:prstGeom prst="rect">
            <a:avLst/>
          </a:prstGeom>
        </p:spPr>
      </p:pic>
      <p:sp>
        <p:nvSpPr>
          <p:cNvPr id="189" name="TextBox 188">
            <a:extLst>
              <a:ext uri="{FF2B5EF4-FFF2-40B4-BE49-F238E27FC236}">
                <a16:creationId xmlns:a16="http://schemas.microsoft.com/office/drawing/2014/main" id="{12683A80-892D-4488-82C2-A21BE83FE244}"/>
              </a:ext>
            </a:extLst>
          </p:cNvPr>
          <p:cNvSpPr txBox="1"/>
          <p:nvPr/>
        </p:nvSpPr>
        <p:spPr>
          <a:xfrm>
            <a:off x="4948764" y="1389611"/>
            <a:ext cx="2116290" cy="563158"/>
          </a:xfrm>
          <a:prstGeom prst="rect">
            <a:avLst/>
          </a:prstGeom>
          <a:noFill/>
        </p:spPr>
        <p:txBody>
          <a:bodyPr wrap="square">
            <a:spAutoFit/>
          </a:bodyPr>
          <a:lstStyle/>
          <a:p>
            <a:pPr algn="ctr" defTabSz="914309">
              <a:lnSpc>
                <a:spcPct val="85000"/>
              </a:lnSpc>
              <a:spcBef>
                <a:spcPts val="600"/>
              </a:spcBef>
              <a:defRPr/>
            </a:pPr>
            <a:r>
              <a:rPr lang="en-GB">
                <a:solidFill>
                  <a:srgbClr val="EA7200"/>
                </a:solidFill>
                <a:latin typeface="Arial"/>
              </a:rPr>
              <a:t>Professional</a:t>
            </a:r>
            <a:br>
              <a:rPr lang="en-GB">
                <a:solidFill>
                  <a:srgbClr val="EA7200"/>
                </a:solidFill>
                <a:latin typeface="Arial"/>
              </a:rPr>
            </a:br>
            <a:r>
              <a:rPr lang="en-GB">
                <a:solidFill>
                  <a:srgbClr val="EA7200"/>
                </a:solidFill>
                <a:latin typeface="Arial"/>
              </a:rPr>
              <a:t>collaboration</a:t>
            </a:r>
          </a:p>
        </p:txBody>
      </p:sp>
      <p:sp>
        <p:nvSpPr>
          <p:cNvPr id="191" name="TextBox 190">
            <a:extLst>
              <a:ext uri="{FF2B5EF4-FFF2-40B4-BE49-F238E27FC236}">
                <a16:creationId xmlns:a16="http://schemas.microsoft.com/office/drawing/2014/main" id="{0366D36A-F798-4EB5-AABA-B5C5F3EB91BF}"/>
              </a:ext>
            </a:extLst>
          </p:cNvPr>
          <p:cNvSpPr txBox="1"/>
          <p:nvPr/>
        </p:nvSpPr>
        <p:spPr>
          <a:xfrm>
            <a:off x="4948764" y="2624743"/>
            <a:ext cx="2116290" cy="1578688"/>
          </a:xfrm>
          <a:prstGeom prst="rect">
            <a:avLst/>
          </a:prstGeom>
          <a:noFill/>
        </p:spPr>
        <p:txBody>
          <a:bodyPr wrap="square">
            <a:spAutoFit/>
          </a:bodyPr>
          <a:lstStyle/>
          <a:p>
            <a:pPr algn="ctr" defTabSz="914309">
              <a:lnSpc>
                <a:spcPct val="85000"/>
              </a:lnSpc>
              <a:spcBef>
                <a:spcPts val="600"/>
              </a:spcBef>
              <a:defRPr/>
            </a:pPr>
            <a:r>
              <a:rPr lang="en-GB" sz="2400">
                <a:solidFill>
                  <a:prstClr val="white"/>
                </a:solidFill>
                <a:latin typeface="Arial"/>
              </a:rPr>
              <a:t>Enterprise </a:t>
            </a:r>
          </a:p>
          <a:p>
            <a:pPr algn="ctr" defTabSz="914309">
              <a:lnSpc>
                <a:spcPct val="85000"/>
              </a:lnSpc>
              <a:spcBef>
                <a:spcPts val="600"/>
              </a:spcBef>
              <a:defRPr/>
            </a:pPr>
            <a:r>
              <a:rPr lang="en-GB" sz="2400">
                <a:solidFill>
                  <a:prstClr val="white"/>
                </a:solidFill>
                <a:latin typeface="Arial"/>
              </a:rPr>
              <a:t>headsets </a:t>
            </a:r>
          </a:p>
          <a:p>
            <a:pPr algn="ctr" defTabSz="914309">
              <a:lnSpc>
                <a:spcPct val="85000"/>
              </a:lnSpc>
              <a:spcBef>
                <a:spcPts val="600"/>
              </a:spcBef>
              <a:defRPr/>
            </a:pPr>
            <a:r>
              <a:rPr lang="en-GB" sz="2400">
                <a:solidFill>
                  <a:prstClr val="white"/>
                </a:solidFill>
                <a:latin typeface="Arial"/>
              </a:rPr>
              <a:t>and video </a:t>
            </a:r>
          </a:p>
          <a:p>
            <a:pPr algn="ctr" defTabSz="914309">
              <a:lnSpc>
                <a:spcPct val="85000"/>
              </a:lnSpc>
              <a:spcBef>
                <a:spcPts val="600"/>
              </a:spcBef>
              <a:defRPr/>
            </a:pPr>
            <a:r>
              <a:rPr lang="en-GB" sz="2400">
                <a:solidFill>
                  <a:prstClr val="white"/>
                </a:solidFill>
                <a:latin typeface="Arial"/>
              </a:rPr>
              <a:t>solutions </a:t>
            </a:r>
          </a:p>
        </p:txBody>
      </p:sp>
      <p:pic>
        <p:nvPicPr>
          <p:cNvPr id="192" name="Picture 191">
            <a:extLst>
              <a:ext uri="{FF2B5EF4-FFF2-40B4-BE49-F238E27FC236}">
                <a16:creationId xmlns:a16="http://schemas.microsoft.com/office/drawing/2014/main" id="{437D6F43-F516-4CF7-B874-55A5AE8AB28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106296" y="4834040"/>
            <a:ext cx="1079859" cy="434110"/>
          </a:xfrm>
          <a:prstGeom prst="rect">
            <a:avLst/>
          </a:prstGeom>
        </p:spPr>
      </p:pic>
      <p:sp>
        <p:nvSpPr>
          <p:cNvPr id="195" name="Rectangle 194">
            <a:extLst>
              <a:ext uri="{FF2B5EF4-FFF2-40B4-BE49-F238E27FC236}">
                <a16:creationId xmlns:a16="http://schemas.microsoft.com/office/drawing/2014/main" id="{43E30A4D-0536-462C-BA76-0816514AEECB}"/>
              </a:ext>
            </a:extLst>
          </p:cNvPr>
          <p:cNvSpPr/>
          <p:nvPr/>
        </p:nvSpPr>
        <p:spPr>
          <a:xfrm>
            <a:off x="8427485" y="1552617"/>
            <a:ext cx="3472903" cy="234147"/>
          </a:xfrm>
          <a:prstGeom prst="rect">
            <a:avLst/>
          </a:prstGeom>
          <a:solidFill>
            <a:srgbClr val="FFFFFF">
              <a:alpha val="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defTabSz="914309">
              <a:lnSpc>
                <a:spcPct val="85000"/>
              </a:lnSpc>
              <a:spcBef>
                <a:spcPts val="600"/>
              </a:spcBef>
              <a:defRPr/>
            </a:pPr>
            <a:r>
              <a:rPr lang="en-GB">
                <a:solidFill>
                  <a:srgbClr val="EA7200"/>
                </a:solidFill>
                <a:latin typeface="Arial"/>
              </a:rPr>
              <a:t>Gaming</a:t>
            </a:r>
          </a:p>
        </p:txBody>
      </p:sp>
      <p:sp>
        <p:nvSpPr>
          <p:cNvPr id="198" name="TextBox 197">
            <a:extLst>
              <a:ext uri="{FF2B5EF4-FFF2-40B4-BE49-F238E27FC236}">
                <a16:creationId xmlns:a16="http://schemas.microsoft.com/office/drawing/2014/main" id="{73AABC62-D4FA-4DEC-9E79-18D7A5F42DC7}"/>
              </a:ext>
            </a:extLst>
          </p:cNvPr>
          <p:cNvSpPr txBox="1"/>
          <p:nvPr/>
        </p:nvSpPr>
        <p:spPr>
          <a:xfrm>
            <a:off x="8842495" y="3210981"/>
            <a:ext cx="2642885" cy="406212"/>
          </a:xfrm>
          <a:prstGeom prst="rect">
            <a:avLst/>
          </a:prstGeom>
          <a:noFill/>
        </p:spPr>
        <p:txBody>
          <a:bodyPr wrap="square">
            <a:spAutoFit/>
          </a:bodyPr>
          <a:lstStyle/>
          <a:p>
            <a:pPr algn="ctr" defTabSz="914309">
              <a:lnSpc>
                <a:spcPct val="85000"/>
              </a:lnSpc>
              <a:spcBef>
                <a:spcPts val="600"/>
              </a:spcBef>
              <a:defRPr/>
            </a:pPr>
            <a:r>
              <a:rPr lang="en-GB" sz="2400">
                <a:solidFill>
                  <a:prstClr val="white"/>
                </a:solidFill>
                <a:latin typeface="Arial"/>
              </a:rPr>
              <a:t>Gaming gear</a:t>
            </a:r>
          </a:p>
        </p:txBody>
      </p:sp>
      <p:pic>
        <p:nvPicPr>
          <p:cNvPr id="201" name="Picture 200" descr="Shape&#10;&#10;Description automatically generated with medium confidence">
            <a:extLst>
              <a:ext uri="{FF2B5EF4-FFF2-40B4-BE49-F238E27FC236}">
                <a16:creationId xmlns:a16="http://schemas.microsoft.com/office/drawing/2014/main" id="{796D64D9-8C1D-4939-BA62-02BE433158DC}"/>
              </a:ext>
            </a:extLst>
          </p:cNvPr>
          <p:cNvPicPr>
            <a:picLocks noChangeAspect="1"/>
          </p:cNvPicPr>
          <p:nvPr/>
        </p:nvPicPr>
        <p:blipFill>
          <a:blip r:embed="rId14"/>
          <a:stretch>
            <a:fillRect/>
          </a:stretch>
        </p:blipFill>
        <p:spPr>
          <a:xfrm>
            <a:off x="9017546" y="4970890"/>
            <a:ext cx="1079859" cy="153880"/>
          </a:xfrm>
          <a:prstGeom prst="rect">
            <a:avLst/>
          </a:prstGeom>
        </p:spPr>
      </p:pic>
      <p:pic>
        <p:nvPicPr>
          <p:cNvPr id="33" name="Picture 32">
            <a:extLst>
              <a:ext uri="{FF2B5EF4-FFF2-40B4-BE49-F238E27FC236}">
                <a16:creationId xmlns:a16="http://schemas.microsoft.com/office/drawing/2014/main" id="{FEA4FB17-F36A-4780-9D11-2D29A4EE62FB}"/>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787686" y="4863810"/>
            <a:ext cx="1079859" cy="368043"/>
          </a:xfrm>
          <a:prstGeom prst="rect">
            <a:avLst/>
          </a:prstGeom>
        </p:spPr>
      </p:pic>
      <p:pic>
        <p:nvPicPr>
          <p:cNvPr id="8" name="Picture 7" descr="A blue and green text on a white background&#10;&#10;Description automatically generated">
            <a:extLst>
              <a:ext uri="{FF2B5EF4-FFF2-40B4-BE49-F238E27FC236}">
                <a16:creationId xmlns:a16="http://schemas.microsoft.com/office/drawing/2014/main" id="{5001A6D9-C865-042A-5426-C3F995C224A4}"/>
              </a:ext>
            </a:extLst>
          </p:cNvPr>
          <p:cNvPicPr>
            <a:picLocks noChangeAspect="1"/>
          </p:cNvPicPr>
          <p:nvPr/>
        </p:nvPicPr>
        <p:blipFill>
          <a:blip r:embed="rId15"/>
          <a:stretch>
            <a:fillRect/>
          </a:stretch>
        </p:blipFill>
        <p:spPr>
          <a:xfrm>
            <a:off x="10331058" y="4843490"/>
            <a:ext cx="1079859" cy="434090"/>
          </a:xfrm>
          <a:prstGeom prst="rect">
            <a:avLst/>
          </a:prstGeom>
        </p:spPr>
      </p:pic>
      <p:pic>
        <p:nvPicPr>
          <p:cNvPr id="4" name="Picture 3">
            <a:extLst>
              <a:ext uri="{FF2B5EF4-FFF2-40B4-BE49-F238E27FC236}">
                <a16:creationId xmlns:a16="http://schemas.microsoft.com/office/drawing/2014/main" id="{31F691E9-1B9B-766A-5164-B4AA33E3BBC0}"/>
              </a:ext>
            </a:extLst>
          </p:cNvPr>
          <p:cNvPicPr>
            <a:picLocks noChangeAspect="1"/>
          </p:cNvPicPr>
          <p:nvPr/>
        </p:nvPicPr>
        <p:blipFill>
          <a:blip r:embed="rId16"/>
          <a:stretch>
            <a:fillRect/>
          </a:stretch>
        </p:blipFill>
        <p:spPr>
          <a:xfrm>
            <a:off x="4841307" y="5468389"/>
            <a:ext cx="972616" cy="157368"/>
          </a:xfrm>
          <a:prstGeom prst="rect">
            <a:avLst/>
          </a:prstGeom>
        </p:spPr>
      </p:pic>
      <p:pic>
        <p:nvPicPr>
          <p:cNvPr id="15366" name="Picture 6" descr="GN Logo - LogoDix">
            <a:extLst>
              <a:ext uri="{FF2B5EF4-FFF2-40B4-BE49-F238E27FC236}">
                <a16:creationId xmlns:a16="http://schemas.microsoft.com/office/drawing/2014/main" id="{0DEA5AAF-CE05-801A-1067-132596CB2D1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9112563">
            <a:off x="4712018" y="2113982"/>
            <a:ext cx="706620" cy="3323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descr="GN Logo - LogoDix">
            <a:extLst>
              <a:ext uri="{FF2B5EF4-FFF2-40B4-BE49-F238E27FC236}">
                <a16:creationId xmlns:a16="http://schemas.microsoft.com/office/drawing/2014/main" id="{F0644A66-AA26-0B55-BB02-5C81CD1D87A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9112563">
            <a:off x="8863985" y="2113982"/>
            <a:ext cx="706620" cy="332332"/>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64C20D1D-F393-49EE-F7CB-D6B4CAF78AF1}"/>
              </a:ext>
            </a:extLst>
          </p:cNvPr>
          <p:cNvSpPr/>
          <p:nvPr/>
        </p:nvSpPr>
        <p:spPr>
          <a:xfrm rot="13838070">
            <a:off x="606118" y="1996079"/>
            <a:ext cx="687897" cy="310280"/>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p>
        </p:txBody>
      </p:sp>
    </p:spTree>
    <p:extLst>
      <p:ext uri="{BB962C8B-B14F-4D97-AF65-F5344CB8AC3E}">
        <p14:creationId xmlns:p14="http://schemas.microsoft.com/office/powerpoint/2010/main" val="1982638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2C5CA135-068F-7FDE-5E76-4CCF747FCDFF}"/>
              </a:ext>
            </a:extLst>
          </p:cNvPr>
          <p:cNvSpPr>
            <a:spLocks noGrp="1"/>
          </p:cNvSpPr>
          <p:nvPr>
            <p:ph type="title"/>
          </p:nvPr>
        </p:nvSpPr>
        <p:spPr/>
        <p:txBody>
          <a:bodyPr/>
          <a:lstStyle/>
          <a:p>
            <a:r>
              <a:rPr lang="en-US" dirty="0"/>
              <a:t>Factory data collection thru Cloud services</a:t>
            </a:r>
          </a:p>
        </p:txBody>
      </p:sp>
      <p:pic>
        <p:nvPicPr>
          <p:cNvPr id="23" name="Picture 22">
            <a:extLst>
              <a:ext uri="{FF2B5EF4-FFF2-40B4-BE49-F238E27FC236}">
                <a16:creationId xmlns:a16="http://schemas.microsoft.com/office/drawing/2014/main" id="{806F8DF1-DC96-24C0-0C87-534F11492275}"/>
              </a:ext>
            </a:extLst>
          </p:cNvPr>
          <p:cNvPicPr>
            <a:picLocks noChangeAspect="1"/>
          </p:cNvPicPr>
          <p:nvPr/>
        </p:nvPicPr>
        <p:blipFill>
          <a:blip r:embed="rId2"/>
          <a:stretch>
            <a:fillRect/>
          </a:stretch>
        </p:blipFill>
        <p:spPr>
          <a:xfrm>
            <a:off x="4823795" y="2634143"/>
            <a:ext cx="7104680" cy="3814348"/>
          </a:xfrm>
          <a:prstGeom prst="rect">
            <a:avLst/>
          </a:prstGeom>
        </p:spPr>
      </p:pic>
      <p:pic>
        <p:nvPicPr>
          <p:cNvPr id="12294" name="Picture 6" descr="Factory Payungkead Solid icon">
            <a:extLst>
              <a:ext uri="{FF2B5EF4-FFF2-40B4-BE49-F238E27FC236}">
                <a16:creationId xmlns:a16="http://schemas.microsoft.com/office/drawing/2014/main" id="{3C9AB4E7-80D3-0371-190D-76164DBE21DE}"/>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01237" y="4210573"/>
            <a:ext cx="168480" cy="16848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Factory Payungkead Solid icon">
            <a:extLst>
              <a:ext uri="{FF2B5EF4-FFF2-40B4-BE49-F238E27FC236}">
                <a16:creationId xmlns:a16="http://schemas.microsoft.com/office/drawing/2014/main" id="{EB23B004-C9E8-8CBB-C01C-41E1A8633551}"/>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76135" y="3250384"/>
            <a:ext cx="168480" cy="16848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Factory Payungkead Solid icon">
            <a:extLst>
              <a:ext uri="{FF2B5EF4-FFF2-40B4-BE49-F238E27FC236}">
                <a16:creationId xmlns:a16="http://schemas.microsoft.com/office/drawing/2014/main" id="{89D651C9-31B8-5191-1341-A050A0BDD46C}"/>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03704" y="3386006"/>
            <a:ext cx="168480" cy="16848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Factory Payungkead Solid icon">
            <a:extLst>
              <a:ext uri="{FF2B5EF4-FFF2-40B4-BE49-F238E27FC236}">
                <a16:creationId xmlns:a16="http://schemas.microsoft.com/office/drawing/2014/main" id="{33B34A51-3CBF-F1FB-29B1-CE4C7AFC47E3}"/>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11759" y="3728206"/>
            <a:ext cx="168480" cy="16848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Factory Payungkead Solid icon">
            <a:extLst>
              <a:ext uri="{FF2B5EF4-FFF2-40B4-BE49-F238E27FC236}">
                <a16:creationId xmlns:a16="http://schemas.microsoft.com/office/drawing/2014/main" id="{B5D1F977-F578-F583-B4DA-A409692905A6}"/>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007055" y="3728206"/>
            <a:ext cx="168480" cy="16848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Factory Payungkead Solid icon">
            <a:extLst>
              <a:ext uri="{FF2B5EF4-FFF2-40B4-BE49-F238E27FC236}">
                <a16:creationId xmlns:a16="http://schemas.microsoft.com/office/drawing/2014/main" id="{0299E3FC-D6E9-CC4F-12C3-42DC165A0469}"/>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85477" y="4457077"/>
            <a:ext cx="168480" cy="16848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Factory Payungkead Solid icon">
            <a:extLst>
              <a:ext uri="{FF2B5EF4-FFF2-40B4-BE49-F238E27FC236}">
                <a16:creationId xmlns:a16="http://schemas.microsoft.com/office/drawing/2014/main" id="{AFF90BA6-AE3D-211F-891C-EE9934699560}"/>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404450" y="3132588"/>
            <a:ext cx="168480" cy="16848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Factory Payungkead Solid icon">
            <a:extLst>
              <a:ext uri="{FF2B5EF4-FFF2-40B4-BE49-F238E27FC236}">
                <a16:creationId xmlns:a16="http://schemas.microsoft.com/office/drawing/2014/main" id="{1BFD0578-711E-4646-7607-32FA53FCCE57}"/>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6997" y="4448338"/>
            <a:ext cx="168480" cy="16848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descr="WATS - Apps on Google Play">
            <a:extLst>
              <a:ext uri="{FF2B5EF4-FFF2-40B4-BE49-F238E27FC236}">
                <a16:creationId xmlns:a16="http://schemas.microsoft.com/office/drawing/2014/main" id="{32490381-2913-D801-9DB6-BF0BF97978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7149" y="1654461"/>
            <a:ext cx="671561" cy="6715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cxnSp>
        <p:nvCxnSpPr>
          <p:cNvPr id="33" name="Straight Arrow Connector 32">
            <a:extLst>
              <a:ext uri="{FF2B5EF4-FFF2-40B4-BE49-F238E27FC236}">
                <a16:creationId xmlns:a16="http://schemas.microsoft.com/office/drawing/2014/main" id="{2628E1C6-724D-D935-68AB-D7BF17D0D172}"/>
              </a:ext>
            </a:extLst>
          </p:cNvPr>
          <p:cNvCxnSpPr>
            <a:cxnSpLocks/>
          </p:cNvCxnSpPr>
          <p:nvPr/>
        </p:nvCxnSpPr>
        <p:spPr>
          <a:xfrm flipV="1">
            <a:off x="5750653" y="2294389"/>
            <a:ext cx="2413379" cy="17239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7EA9BF0-0AB1-F486-8EDD-F7952EBAD1E3}"/>
              </a:ext>
            </a:extLst>
          </p:cNvPr>
          <p:cNvCxnSpPr>
            <a:cxnSpLocks/>
          </p:cNvCxnSpPr>
          <p:nvPr/>
        </p:nvCxnSpPr>
        <p:spPr>
          <a:xfrm flipV="1">
            <a:off x="6220437" y="2402221"/>
            <a:ext cx="2030914" cy="1410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7FF53A41-D402-9A97-1146-EF4C0331A712}"/>
              </a:ext>
            </a:extLst>
          </p:cNvPr>
          <p:cNvCxnSpPr>
            <a:cxnSpLocks/>
            <a:stCxn id="25" idx="1"/>
          </p:cNvCxnSpPr>
          <p:nvPr/>
        </p:nvCxnSpPr>
        <p:spPr>
          <a:xfrm flipV="1">
            <a:off x="8303704" y="2442976"/>
            <a:ext cx="28808" cy="10272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35D4291-9639-2C08-D5E2-8D0C3868114C}"/>
              </a:ext>
            </a:extLst>
          </p:cNvPr>
          <p:cNvCxnSpPr>
            <a:cxnSpLocks/>
            <a:stCxn id="29" idx="0"/>
          </p:cNvCxnSpPr>
          <p:nvPr/>
        </p:nvCxnSpPr>
        <p:spPr>
          <a:xfrm flipH="1" flipV="1">
            <a:off x="8419831" y="2442976"/>
            <a:ext cx="68859" cy="6896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DA08EEAB-3656-5D9F-55C2-186D18694958}"/>
              </a:ext>
            </a:extLst>
          </p:cNvPr>
          <p:cNvCxnSpPr>
            <a:cxnSpLocks/>
          </p:cNvCxnSpPr>
          <p:nvPr/>
        </p:nvCxnSpPr>
        <p:spPr>
          <a:xfrm flipH="1" flipV="1">
            <a:off x="8504071" y="2418474"/>
            <a:ext cx="126981" cy="899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24442B25-0F55-367A-BB33-902818B1A15E}"/>
              </a:ext>
            </a:extLst>
          </p:cNvPr>
          <p:cNvCxnSpPr>
            <a:cxnSpLocks/>
          </p:cNvCxnSpPr>
          <p:nvPr/>
        </p:nvCxnSpPr>
        <p:spPr>
          <a:xfrm flipH="1" flipV="1">
            <a:off x="8631052" y="2443818"/>
            <a:ext cx="1911216" cy="2308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2D75749-DB5A-ACBF-7F08-8E5E97CF4B46}"/>
              </a:ext>
            </a:extLst>
          </p:cNvPr>
          <p:cNvCxnSpPr>
            <a:cxnSpLocks/>
          </p:cNvCxnSpPr>
          <p:nvPr/>
        </p:nvCxnSpPr>
        <p:spPr>
          <a:xfrm flipH="1" flipV="1">
            <a:off x="8721248" y="2454041"/>
            <a:ext cx="1764991" cy="20872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AA6BA999-18A5-B3AE-2F60-8FE9000C7BCA}"/>
              </a:ext>
            </a:extLst>
          </p:cNvPr>
          <p:cNvCxnSpPr>
            <a:cxnSpLocks/>
            <a:stCxn id="30" idx="3"/>
          </p:cNvCxnSpPr>
          <p:nvPr/>
        </p:nvCxnSpPr>
        <p:spPr>
          <a:xfrm flipH="1" flipV="1">
            <a:off x="8856472" y="2443818"/>
            <a:ext cx="1829005" cy="2088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05CAF78B-0AB9-6983-B49E-5C53906D753A}"/>
              </a:ext>
            </a:extLst>
          </p:cNvPr>
          <p:cNvCxnSpPr>
            <a:cxnSpLocks/>
          </p:cNvCxnSpPr>
          <p:nvPr/>
        </p:nvCxnSpPr>
        <p:spPr>
          <a:xfrm flipH="1" flipV="1">
            <a:off x="9005877" y="2402221"/>
            <a:ext cx="1564251" cy="1806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F132CF1D-FC4C-FE75-EFF0-53C1ED95E256}"/>
              </a:ext>
            </a:extLst>
          </p:cNvPr>
          <p:cNvCxnSpPr>
            <a:cxnSpLocks/>
          </p:cNvCxnSpPr>
          <p:nvPr/>
        </p:nvCxnSpPr>
        <p:spPr>
          <a:xfrm flipH="1" flipV="1">
            <a:off x="9042435" y="2340450"/>
            <a:ext cx="1643042" cy="1868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E413E71E-268E-60AD-BE24-77C89FD53D75}"/>
              </a:ext>
            </a:extLst>
          </p:cNvPr>
          <p:cNvCxnSpPr>
            <a:cxnSpLocks/>
          </p:cNvCxnSpPr>
          <p:nvPr/>
        </p:nvCxnSpPr>
        <p:spPr>
          <a:xfrm flipH="1" flipV="1">
            <a:off x="9070318" y="2232772"/>
            <a:ext cx="1699399" cy="1785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20AF14EA-7FDA-370B-BD35-D7747B31F369}"/>
              </a:ext>
            </a:extLst>
          </p:cNvPr>
          <p:cNvCxnSpPr>
            <a:cxnSpLocks/>
          </p:cNvCxnSpPr>
          <p:nvPr/>
        </p:nvCxnSpPr>
        <p:spPr>
          <a:xfrm flipH="1" flipV="1">
            <a:off x="9031046" y="2078295"/>
            <a:ext cx="1895615" cy="18954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EF8E7B93-99C1-CBAF-8E95-BDD7379EA2AA}"/>
              </a:ext>
            </a:extLst>
          </p:cNvPr>
          <p:cNvCxnSpPr>
            <a:cxnSpLocks/>
          </p:cNvCxnSpPr>
          <p:nvPr/>
        </p:nvCxnSpPr>
        <p:spPr>
          <a:xfrm flipH="1" flipV="1">
            <a:off x="8996166" y="1942750"/>
            <a:ext cx="2095129" cy="17681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288" name="Text Placeholder 2">
            <a:extLst>
              <a:ext uri="{FF2B5EF4-FFF2-40B4-BE49-F238E27FC236}">
                <a16:creationId xmlns:a16="http://schemas.microsoft.com/office/drawing/2014/main" id="{145D4E81-21D5-98C3-D4A5-DBB3243B4D90}"/>
              </a:ext>
            </a:extLst>
          </p:cNvPr>
          <p:cNvSpPr txBox="1">
            <a:spLocks/>
          </p:cNvSpPr>
          <p:nvPr/>
        </p:nvSpPr>
        <p:spPr>
          <a:xfrm>
            <a:off x="94229" y="1902776"/>
            <a:ext cx="4622982" cy="4545715"/>
          </a:xfrm>
          <a:prstGeom prst="rect">
            <a:avLst/>
          </a:prstGeom>
        </p:spPr>
        <p:txBody>
          <a:bodyPr vert="horz" lIns="0" tIns="0" rIns="0" bIns="0" rtlCol="0" anchor="t">
            <a:normAutofit lnSpcReduction="10000"/>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288925" indent="-173038"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571500" indent="-173038"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969963" indent="-227013"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312863" indent="-227013" algn="l" defTabSz="914400" rtl="0" eaLnBrk="1" latinLnBrk="0" hangingPunct="1">
              <a:lnSpc>
                <a:spcPct val="100000"/>
              </a:lnSpc>
              <a:spcBef>
                <a:spcPts val="5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t>GN uses a hybrid of Cloud and On-site data collection solutions</a:t>
            </a:r>
          </a:p>
          <a:p>
            <a:pPr algn="ctr"/>
            <a:endParaRPr lang="en-US" sz="2400" dirty="0"/>
          </a:p>
          <a:p>
            <a:pPr algn="ctr"/>
            <a:r>
              <a:rPr lang="en-US" sz="2400" dirty="0"/>
              <a:t>We collect data from our own sites as well as external partners (OEM &amp; JDM ) using same data requirements to external and internal solutions</a:t>
            </a:r>
          </a:p>
          <a:p>
            <a:pPr algn="ctr"/>
            <a:endParaRPr lang="en-US" sz="2400" dirty="0"/>
          </a:p>
          <a:p>
            <a:pPr algn="ctr"/>
            <a:r>
              <a:rPr lang="en-US" sz="2400" dirty="0"/>
              <a:t>Most stations are online with instant upload – others upload thru a server hourly or daily</a:t>
            </a:r>
          </a:p>
        </p:txBody>
      </p:sp>
      <p:pic>
        <p:nvPicPr>
          <p:cNvPr id="12289" name="Picture 6" descr="Factory Payungkead Solid icon">
            <a:extLst>
              <a:ext uri="{FF2B5EF4-FFF2-40B4-BE49-F238E27FC236}">
                <a16:creationId xmlns:a16="http://schemas.microsoft.com/office/drawing/2014/main" id="{8DE41DD9-4D7B-EA8F-3D22-7A4CBB601147}"/>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21579" y="5326736"/>
            <a:ext cx="168480" cy="168480"/>
          </a:xfrm>
          <a:prstGeom prst="rect">
            <a:avLst/>
          </a:prstGeom>
          <a:noFill/>
          <a:extLst>
            <a:ext uri="{909E8E84-426E-40DD-AFC4-6F175D3DCCD1}">
              <a14:hiddenFill xmlns:a14="http://schemas.microsoft.com/office/drawing/2010/main">
                <a:solidFill>
                  <a:srgbClr val="FFFFFF"/>
                </a:solidFill>
              </a14:hiddenFill>
            </a:ext>
          </a:extLst>
        </p:spPr>
      </p:pic>
      <p:cxnSp>
        <p:nvCxnSpPr>
          <p:cNvPr id="12291" name="Straight Arrow Connector 12290">
            <a:extLst>
              <a:ext uri="{FF2B5EF4-FFF2-40B4-BE49-F238E27FC236}">
                <a16:creationId xmlns:a16="http://schemas.microsoft.com/office/drawing/2014/main" id="{75FA545E-BBA7-DCF3-D678-701538D94434}"/>
              </a:ext>
            </a:extLst>
          </p:cNvPr>
          <p:cNvCxnSpPr>
            <a:cxnSpLocks/>
          </p:cNvCxnSpPr>
          <p:nvPr/>
        </p:nvCxnSpPr>
        <p:spPr>
          <a:xfrm flipH="1" flipV="1">
            <a:off x="8908710" y="2410960"/>
            <a:ext cx="2541505" cy="2953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311" name="Picture 12310" descr="WATS - Apps on Google Play">
            <a:extLst>
              <a:ext uri="{FF2B5EF4-FFF2-40B4-BE49-F238E27FC236}">
                <a16:creationId xmlns:a16="http://schemas.microsoft.com/office/drawing/2014/main" id="{8A8BC987-DC27-A4AE-8F92-15488EE68C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4776" y="1506867"/>
            <a:ext cx="671561" cy="6715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2312" name="Picture 12311" descr="WATS - Apps on Google Play">
            <a:extLst>
              <a:ext uri="{FF2B5EF4-FFF2-40B4-BE49-F238E27FC236}">
                <a16:creationId xmlns:a16="http://schemas.microsoft.com/office/drawing/2014/main" id="{17AA0503-8566-C798-E088-039DB5165F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5097" y="1336156"/>
            <a:ext cx="671561" cy="6715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2313" name="Picture 6" descr="Factory Payungkead Solid icon">
            <a:extLst>
              <a:ext uri="{FF2B5EF4-FFF2-40B4-BE49-F238E27FC236}">
                <a16:creationId xmlns:a16="http://schemas.microsoft.com/office/drawing/2014/main" id="{8F2241BF-E99E-8435-E813-EDA0CAC6B554}"/>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53227" y="3643966"/>
            <a:ext cx="168480" cy="168480"/>
          </a:xfrm>
          <a:prstGeom prst="rect">
            <a:avLst/>
          </a:prstGeom>
          <a:noFill/>
          <a:extLst>
            <a:ext uri="{909E8E84-426E-40DD-AFC4-6F175D3DCCD1}">
              <a14:hiddenFill xmlns:a14="http://schemas.microsoft.com/office/drawing/2010/main">
                <a:solidFill>
                  <a:srgbClr val="FFFFFF"/>
                </a:solidFill>
              </a14:hiddenFill>
            </a:ext>
          </a:extLst>
        </p:spPr>
      </p:pic>
      <p:cxnSp>
        <p:nvCxnSpPr>
          <p:cNvPr id="12314" name="Straight Arrow Connector 12313">
            <a:extLst>
              <a:ext uri="{FF2B5EF4-FFF2-40B4-BE49-F238E27FC236}">
                <a16:creationId xmlns:a16="http://schemas.microsoft.com/office/drawing/2014/main" id="{BB9F3E93-47C6-5B9F-D02F-12F52F29E7F9}"/>
              </a:ext>
            </a:extLst>
          </p:cNvPr>
          <p:cNvCxnSpPr>
            <a:cxnSpLocks/>
            <a:stCxn id="12313" idx="0"/>
          </p:cNvCxnSpPr>
          <p:nvPr/>
        </p:nvCxnSpPr>
        <p:spPr>
          <a:xfrm flipV="1">
            <a:off x="8137467" y="2426355"/>
            <a:ext cx="134329" cy="12176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316" name="Picture 6" descr="Factory Payungkead Solid icon">
            <a:extLst>
              <a:ext uri="{FF2B5EF4-FFF2-40B4-BE49-F238E27FC236}">
                <a16:creationId xmlns:a16="http://schemas.microsoft.com/office/drawing/2014/main" id="{C6A1CAE6-5390-FDF4-6F2F-7D12343B8AC4}"/>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920017" y="4209350"/>
            <a:ext cx="168480" cy="168480"/>
          </a:xfrm>
          <a:prstGeom prst="rect">
            <a:avLst/>
          </a:prstGeom>
          <a:noFill/>
          <a:extLst>
            <a:ext uri="{909E8E84-426E-40DD-AFC4-6F175D3DCCD1}">
              <a14:hiddenFill xmlns:a14="http://schemas.microsoft.com/office/drawing/2010/main">
                <a:solidFill>
                  <a:srgbClr val="FFFFFF"/>
                </a:solidFill>
              </a14:hiddenFill>
            </a:ext>
          </a:extLst>
        </p:spPr>
      </p:pic>
      <p:cxnSp>
        <p:nvCxnSpPr>
          <p:cNvPr id="12317" name="Straight Arrow Connector 12316">
            <a:extLst>
              <a:ext uri="{FF2B5EF4-FFF2-40B4-BE49-F238E27FC236}">
                <a16:creationId xmlns:a16="http://schemas.microsoft.com/office/drawing/2014/main" id="{F9584350-19C1-8CB5-DF0B-24513C386914}"/>
              </a:ext>
            </a:extLst>
          </p:cNvPr>
          <p:cNvCxnSpPr>
            <a:cxnSpLocks/>
          </p:cNvCxnSpPr>
          <p:nvPr/>
        </p:nvCxnSpPr>
        <p:spPr>
          <a:xfrm flipH="1" flipV="1">
            <a:off x="8575688" y="2442976"/>
            <a:ext cx="1344329" cy="1810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505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584BB-8E9E-3F49-7CB0-35628C1F5AE7}"/>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A36F637C-78FC-F05D-37A8-7623E5862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43" name="Title 1">
            <a:extLst>
              <a:ext uri="{FF2B5EF4-FFF2-40B4-BE49-F238E27FC236}">
                <a16:creationId xmlns:a16="http://schemas.microsoft.com/office/drawing/2014/main" id="{1DC2E7F5-CC36-9917-C2AC-4782B7EF1306}"/>
              </a:ext>
            </a:extLst>
          </p:cNvPr>
          <p:cNvSpPr>
            <a:spLocks noGrp="1"/>
          </p:cNvSpPr>
          <p:nvPr>
            <p:ph type="title"/>
          </p:nvPr>
        </p:nvSpPr>
        <p:spPr>
          <a:xfrm>
            <a:off x="838200" y="365125"/>
            <a:ext cx="10515600" cy="1325563"/>
          </a:xfrm>
        </p:spPr>
        <p:txBody>
          <a:bodyPr anchor="ctr">
            <a:normAutofit/>
          </a:bodyPr>
          <a:lstStyle/>
          <a:p>
            <a:r>
              <a:rPr lang="en-US" dirty="0"/>
              <a:t>Generic data quality standards</a:t>
            </a:r>
            <a:endParaRPr lang="en-US" noProof="0" dirty="0"/>
          </a:p>
        </p:txBody>
      </p:sp>
      <p:sp>
        <p:nvSpPr>
          <p:cNvPr id="1045" name="Text Placeholder 2">
            <a:extLst>
              <a:ext uri="{FF2B5EF4-FFF2-40B4-BE49-F238E27FC236}">
                <a16:creationId xmlns:a16="http://schemas.microsoft.com/office/drawing/2014/main" id="{C27568CB-E385-210A-8AC6-A10BD46EAFBB}"/>
              </a:ext>
            </a:extLst>
          </p:cNvPr>
          <p:cNvSpPr>
            <a:spLocks noGrp="1"/>
          </p:cNvSpPr>
          <p:nvPr>
            <p:ph type="body" sz="quarter" idx="4294967295"/>
          </p:nvPr>
        </p:nvSpPr>
        <p:spPr>
          <a:xfrm>
            <a:off x="6687671" y="5450541"/>
            <a:ext cx="5134535" cy="4516990"/>
          </a:xfrm>
        </p:spPr>
        <p:txBody>
          <a:bodyPr anchor="t">
            <a:normAutofit/>
          </a:bodyPr>
          <a:lstStyle/>
          <a:p>
            <a:pPr algn="ctr">
              <a:buNone/>
            </a:pPr>
            <a:r>
              <a:rPr lang="en-US" sz="2800" kern="1200" noProof="0" dirty="0">
                <a:effectLst/>
              </a:rPr>
              <a:t>How to ensure WATS and other TDM systems work as intended</a:t>
            </a:r>
          </a:p>
          <a:p>
            <a:pPr algn="ctr"/>
            <a:endParaRPr lang="en-US" kern="1200" noProof="0" dirty="0"/>
          </a:p>
        </p:txBody>
      </p:sp>
    </p:spTree>
    <p:extLst>
      <p:ext uri="{BB962C8B-B14F-4D97-AF65-F5344CB8AC3E}">
        <p14:creationId xmlns:p14="http://schemas.microsoft.com/office/powerpoint/2010/main" val="14381550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ver Slides">
  <a:themeElements>
    <a:clrScheme name="SteelSeries">
      <a:dk1>
        <a:srgbClr val="000000"/>
      </a:dk1>
      <a:lt1>
        <a:srgbClr val="FFFFFF"/>
      </a:lt1>
      <a:dk2>
        <a:srgbClr val="3F3F3F"/>
      </a:dk2>
      <a:lt2>
        <a:srgbClr val="FFFFFF"/>
      </a:lt2>
      <a:accent1>
        <a:srgbClr val="FC4C02"/>
      </a:accent1>
      <a:accent2>
        <a:srgbClr val="FD834E"/>
      </a:accent2>
      <a:accent3>
        <a:srgbClr val="00B098"/>
      </a:accent3>
      <a:accent4>
        <a:srgbClr val="03EBCA"/>
      </a:accent4>
      <a:accent5>
        <a:srgbClr val="FFC000"/>
      </a:accent5>
      <a:accent6>
        <a:srgbClr val="F3E08D"/>
      </a:accent6>
      <a:hlink>
        <a:srgbClr val="FD9366"/>
      </a:hlink>
      <a:folHlink>
        <a:srgbClr val="9B9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eelSeries PowerPoint template" id="{8CFA29DD-16CF-4DDB-9F3A-69C92389E0BA}" vid="{5A45E768-8775-441E-907D-0403090CD25E}"/>
    </a:ext>
  </a:extLst>
</a:theme>
</file>

<file path=ppt/theme/theme2.xml><?xml version="1.0" encoding="utf-8"?>
<a:theme xmlns:a="http://schemas.openxmlformats.org/drawingml/2006/main" name="Breaker Slides">
  <a:themeElements>
    <a:clrScheme name="SteelSeries">
      <a:dk1>
        <a:srgbClr val="000000"/>
      </a:dk1>
      <a:lt1>
        <a:srgbClr val="FFFFFF"/>
      </a:lt1>
      <a:dk2>
        <a:srgbClr val="3F3F3F"/>
      </a:dk2>
      <a:lt2>
        <a:srgbClr val="FFFFFF"/>
      </a:lt2>
      <a:accent1>
        <a:srgbClr val="FC4C02"/>
      </a:accent1>
      <a:accent2>
        <a:srgbClr val="FD834E"/>
      </a:accent2>
      <a:accent3>
        <a:srgbClr val="00B098"/>
      </a:accent3>
      <a:accent4>
        <a:srgbClr val="03EBCA"/>
      </a:accent4>
      <a:accent5>
        <a:srgbClr val="FFC000"/>
      </a:accent5>
      <a:accent6>
        <a:srgbClr val="F3E08D"/>
      </a:accent6>
      <a:hlink>
        <a:srgbClr val="FD9366"/>
      </a:hlink>
      <a:folHlink>
        <a:srgbClr val="9B9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eelSeries PowerPoint template" id="{8CFA29DD-16CF-4DDB-9F3A-69C92389E0BA}" vid="{21AD3299-3D0D-4A70-9286-0FDD6D6A1A05}"/>
    </a:ext>
  </a:extLst>
</a:theme>
</file>

<file path=ppt/theme/theme3.xml><?xml version="1.0" encoding="utf-8"?>
<a:theme xmlns:a="http://schemas.openxmlformats.org/drawingml/2006/main" name="Content Slides">
  <a:themeElements>
    <a:clrScheme name="SteelSeries">
      <a:dk1>
        <a:srgbClr val="000000"/>
      </a:dk1>
      <a:lt1>
        <a:srgbClr val="FFFFFF"/>
      </a:lt1>
      <a:dk2>
        <a:srgbClr val="3F3F3F"/>
      </a:dk2>
      <a:lt2>
        <a:srgbClr val="FFFFFF"/>
      </a:lt2>
      <a:accent1>
        <a:srgbClr val="FC4C02"/>
      </a:accent1>
      <a:accent2>
        <a:srgbClr val="FD834E"/>
      </a:accent2>
      <a:accent3>
        <a:srgbClr val="00B098"/>
      </a:accent3>
      <a:accent4>
        <a:srgbClr val="03EBCA"/>
      </a:accent4>
      <a:accent5>
        <a:srgbClr val="FFC000"/>
      </a:accent5>
      <a:accent6>
        <a:srgbClr val="F3E08D"/>
      </a:accent6>
      <a:hlink>
        <a:srgbClr val="FD9366"/>
      </a:hlink>
      <a:folHlink>
        <a:srgbClr val="9B9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eelSeries PowerPoint template" id="{8CFA29DD-16CF-4DDB-9F3A-69C92389E0BA}" vid="{AD8915BC-31E9-4D32-A06B-16BA629741DB}"/>
    </a:ext>
  </a:extLst>
</a:theme>
</file>

<file path=ppt/theme/theme4.xml><?xml version="1.0" encoding="utf-8"?>
<a:theme xmlns:a="http://schemas.openxmlformats.org/drawingml/2006/main" name="End slide">
  <a:themeElements>
    <a:clrScheme name="SteelSeries">
      <a:dk1>
        <a:srgbClr val="000000"/>
      </a:dk1>
      <a:lt1>
        <a:srgbClr val="FFFFFF"/>
      </a:lt1>
      <a:dk2>
        <a:srgbClr val="3F3F3F"/>
      </a:dk2>
      <a:lt2>
        <a:srgbClr val="FFFFFF"/>
      </a:lt2>
      <a:accent1>
        <a:srgbClr val="FC4C02"/>
      </a:accent1>
      <a:accent2>
        <a:srgbClr val="FD834E"/>
      </a:accent2>
      <a:accent3>
        <a:srgbClr val="00B098"/>
      </a:accent3>
      <a:accent4>
        <a:srgbClr val="03EBCA"/>
      </a:accent4>
      <a:accent5>
        <a:srgbClr val="FFC000"/>
      </a:accent5>
      <a:accent6>
        <a:srgbClr val="F3E08D"/>
      </a:accent6>
      <a:hlink>
        <a:srgbClr val="FD9366"/>
      </a:hlink>
      <a:folHlink>
        <a:srgbClr val="9B9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eelSeries PowerPoint template" id="{8CFA29DD-16CF-4DDB-9F3A-69C92389E0BA}" vid="{CBA5E64A-AE19-48B6-AD33-46BEDFCA19C9}"/>
    </a:ext>
  </a:extLst>
</a:theme>
</file>

<file path=ppt/theme/theme5.xml><?xml version="1.0" encoding="utf-8"?>
<a:theme xmlns:a="http://schemas.openxmlformats.org/drawingml/2006/main" name="Default Theme">
  <a:themeElements>
    <a:clrScheme name="Custom 2 Word">
      <a:dk1>
        <a:srgbClr val="000000"/>
      </a:dk1>
      <a:lt1>
        <a:srgbClr val="FFFFFF"/>
      </a:lt1>
      <a:dk2>
        <a:srgbClr val="253746"/>
      </a:dk2>
      <a:lt2>
        <a:srgbClr val="FFFFFF"/>
      </a:lt2>
      <a:accent1>
        <a:srgbClr val="B6ADA5"/>
      </a:accent1>
      <a:accent2>
        <a:srgbClr val="382E2C"/>
      </a:accent2>
      <a:accent3>
        <a:srgbClr val="EA7200"/>
      </a:accent3>
      <a:accent4>
        <a:srgbClr val="5C88DA"/>
      </a:accent4>
      <a:accent5>
        <a:srgbClr val="2A7E5B"/>
      </a:accent5>
      <a:accent6>
        <a:srgbClr val="BD9B60"/>
      </a:accent6>
      <a:hlink>
        <a:srgbClr val="EA7200"/>
      </a:hlink>
      <a:folHlink>
        <a:srgbClr val="EA72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a:defPPr>
      </a:lstStyle>
      <a:style>
        <a:lnRef idx="1">
          <a:schemeClr val="accent1"/>
        </a:lnRef>
        <a:fillRef idx="3">
          <a:schemeClr val="accent1"/>
        </a:fillRef>
        <a:effectRef idx="2">
          <a:schemeClr val="accent1"/>
        </a:effectRef>
        <a:fontRef idx="minor">
          <a:schemeClr val="lt1"/>
        </a:fontRef>
      </a:style>
    </a:spDef>
    <a:lnDef>
      <a:spPr>
        <a:ln w="28575">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a:defPPr>
      </a:lstStyle>
    </a:txDef>
  </a:objectDefaults>
  <a:extraClrSchemeLst/>
  <a:extLst>
    <a:ext uri="{05A4C25C-085E-4340-85A3-A5531E510DB2}">
      <thm15:themeFamily xmlns:thm15="http://schemas.microsoft.com/office/thememl/2012/main" name="Default Theme" id="{28DAB1E6-6079-45B1-90F1-088B07604193}" vid="{704C2274-B1F0-4715-830B-D69B6CC605B1}"/>
    </a:ext>
  </a:extLst>
</a:theme>
</file>

<file path=ppt/theme/theme6.xml><?xml version="1.0" encoding="utf-8"?>
<a:theme xmlns:a="http://schemas.openxmlformats.org/drawingml/2006/main" name="GN PowerPoint Template_2022">
  <a:themeElements>
    <a:clrScheme name="GN colors">
      <a:dk1>
        <a:srgbClr val="000000"/>
      </a:dk1>
      <a:lt1>
        <a:srgbClr val="FFFFFF"/>
      </a:lt1>
      <a:dk2>
        <a:srgbClr val="382E2C"/>
      </a:dk2>
      <a:lt2>
        <a:srgbClr val="B6ADA5"/>
      </a:lt2>
      <a:accent1>
        <a:srgbClr val="B6ADA5"/>
      </a:accent1>
      <a:accent2>
        <a:srgbClr val="253746"/>
      </a:accent2>
      <a:accent3>
        <a:srgbClr val="EA7200"/>
      </a:accent3>
      <a:accent4>
        <a:srgbClr val="5C88DA"/>
      </a:accent4>
      <a:accent5>
        <a:srgbClr val="D2D755"/>
      </a:accent5>
      <a:accent6>
        <a:srgbClr val="BD9B60"/>
      </a:accent6>
      <a:hlink>
        <a:srgbClr val="EA7200"/>
      </a:hlink>
      <a:folHlink>
        <a:srgbClr val="EA72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a:defPPr>
      </a:lstStyle>
      <a:style>
        <a:lnRef idx="1">
          <a:schemeClr val="accent1"/>
        </a:lnRef>
        <a:fillRef idx="3">
          <a:schemeClr val="accent1"/>
        </a:fillRef>
        <a:effectRef idx="2">
          <a:schemeClr val="accent1"/>
        </a:effectRef>
        <a:fontRef idx="minor">
          <a:schemeClr val="lt1"/>
        </a:fontRef>
      </a:style>
    </a:spDef>
    <a:lnDef>
      <a:spPr>
        <a:ln w="28575">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a:defPPr>
      </a:lstStyle>
    </a:txDef>
  </a:objectDefaults>
  <a:extraClrSchemeLst/>
  <a:extLst>
    <a:ext uri="{05A4C25C-085E-4340-85A3-A5531E510DB2}">
      <thm15:themeFamily xmlns:thm15="http://schemas.microsoft.com/office/thememl/2012/main" name="GN PowerPoint Template" id="{092F839C-1E82-4119-A986-F66F16B0FFD9}" vid="{39097E26-EBC8-423B-9B71-946C89F93EF1}"/>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alid_x0020_To xmlns="99075f80-0fe0-47f2-abf3-4ad7bd9821df" xsi:nil="true"/>
    <_Flow_SignoffStatus xmlns="99075f80-0fe0-47f2-abf3-4ad7bd9821df" xsi:nil="true"/>
    <Revision xmlns="99075f80-0fe0-47f2-abf3-4ad7bd9821df" xsi:nil="true"/>
    <Document_x0020_Number xmlns="99075f80-0fe0-47f2-abf3-4ad7bd9821df">WA-INF-nnnn</Document_x0020_Number>
    <TaxCatchAll xmlns="f529678b-45df-4a2d-ae2d-57335bc52324" xsi:nil="true"/>
    <lcf76f155ced4ddcb4097134ff3c332f xmlns="99075f80-0fe0-47f2-abf3-4ad7bd9821df">
      <Terms xmlns="http://schemas.microsoft.com/office/infopath/2007/PartnerControls"/>
    </lcf76f155ced4ddcb4097134ff3c332f>
    <Classification xmlns="99075f80-0fe0-47f2-abf3-4ad7bd9821df">General \ All Employees</Classification>
    <Valid_x0020_From xmlns="99075f80-0fe0-47f2-abf3-4ad7bd9821df" xsi:nil="true"/>
    <Document_x0020_Status xmlns="99075f80-0fe0-47f2-abf3-4ad7bd9821df">Draft</Document_x0020_Status>
    <SharedWithUsers xmlns="f529678b-45df-4a2d-ae2d-57335bc52324">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FF00F0981ECC874AA045759C733D6D80" ma:contentTypeVersion="26" ma:contentTypeDescription="Opprett et nytt dokument." ma:contentTypeScope="" ma:versionID="17731338d6179ec51579128f3a67f2b3">
  <xsd:schema xmlns:xsd="http://www.w3.org/2001/XMLSchema" xmlns:xs="http://www.w3.org/2001/XMLSchema" xmlns:p="http://schemas.microsoft.com/office/2006/metadata/properties" xmlns:ns2="99075f80-0fe0-47f2-abf3-4ad7bd9821df" xmlns:ns3="f529678b-45df-4a2d-ae2d-57335bc52324" targetNamespace="http://schemas.microsoft.com/office/2006/metadata/properties" ma:root="true" ma:fieldsID="e6fb49d8de1b548a3b155da72e972a77" ns2:_="" ns3:_="">
    <xsd:import namespace="99075f80-0fe0-47f2-abf3-4ad7bd9821df"/>
    <xsd:import namespace="f529678b-45df-4a2d-ae2d-57335bc5232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Classification" minOccurs="0"/>
                <xsd:element ref="ns2:MediaServiceSearchProperties" minOccurs="0"/>
                <xsd:element ref="ns2:Document_x0020_Number" minOccurs="0"/>
                <xsd:element ref="ns2:Document_x0020_Status" minOccurs="0"/>
                <xsd:element ref="ns2:Revision" minOccurs="0"/>
                <xsd:element ref="ns2:Valid_x0020_From" minOccurs="0"/>
                <xsd:element ref="ns2:Valid_x0020_To" minOccurs="0"/>
                <xsd:element ref="ns2:MediaServiceLocation"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5f80-0fe0-47f2-abf3-4ad7bd9821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emerkelapper" ma:readOnly="false" ma:fieldId="{5cf76f15-5ced-4ddc-b409-7134ff3c332f}" ma:taxonomyMulti="true" ma:sspId="22d465c5-e4f8-4d3b-b99d-d85c230440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Classification" ma:index="24" nillable="true" ma:displayName="Classification" ma:default="General \ All Employees" ma:description="Information Classification" ma:format="Dropdown" ma:internalName="Classification">
      <xsd:simpleType>
        <xsd:restriction base="dms:Choice">
          <xsd:enumeration value="Public"/>
          <xsd:enumeration value="General \ Anyone"/>
          <xsd:enumeration value="General \ All Employees"/>
          <xsd:enumeration value="Confidential \ Anyone"/>
          <xsd:enumeration value="Confidential \ All Employees"/>
          <xsd:enumeration value="Confidential \ Trusted People"/>
          <xsd:enumeration value="Highly Confidential \ All Employees"/>
          <xsd:enumeration value="Highly Confidential \ Specific People"/>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ocument_x0020_Number" ma:index="26" nillable="true" ma:displayName="Document Number" ma:default="WA-INF-nnnn" ma:internalName="Document_x0020_Number">
      <xsd:simpleType>
        <xsd:restriction base="dms:Text">
          <xsd:maxLength value="30"/>
        </xsd:restriction>
      </xsd:simpleType>
    </xsd:element>
    <xsd:element name="Document_x0020_Status" ma:index="27" nillable="true" ma:displayName="Document Status" ma:default="Draft" ma:format="Dropdown" ma:internalName="Document_x0020_Status">
      <xsd:simpleType>
        <xsd:restriction base="dms:Choice">
          <xsd:enumeration value="Draft"/>
          <xsd:enumeration value="Review"/>
          <xsd:enumeration value="Approved"/>
          <xsd:enumeration value="Published"/>
          <xsd:enumeration value="Removed"/>
        </xsd:restriction>
      </xsd:simpleType>
    </xsd:element>
    <xsd:element name="Revision" ma:index="28" nillable="true" ma:displayName="Revision" ma:internalName="Revision">
      <xsd:simpleType>
        <xsd:restriction base="dms:Text">
          <xsd:maxLength value="20"/>
        </xsd:restriction>
      </xsd:simpleType>
    </xsd:element>
    <xsd:element name="Valid_x0020_From" ma:index="29" nillable="true" ma:displayName="Valid From" ma:format="DateOnly" ma:internalName="Valid_x0020_From">
      <xsd:simpleType>
        <xsd:restriction base="dms:DateTime"/>
      </xsd:simpleType>
    </xsd:element>
    <xsd:element name="Valid_x0020_To" ma:index="30" nillable="true" ma:displayName="Valid To" ma:format="DateOnly" ma:internalName="Valid_x0020_To">
      <xsd:simpleType>
        <xsd:restriction base="dms:DateTime"/>
      </xsd:simpleType>
    </xsd:element>
    <xsd:element name="MediaServiceLocation" ma:index="31" nillable="true" ma:displayName="Location" ma:indexed="true" ma:internalName="MediaServiceLocation" ma:readOnly="true">
      <xsd:simpleType>
        <xsd:restriction base="dms:Text"/>
      </xsd:simpleType>
    </xsd:element>
    <xsd:element name="_Flow_SignoffStatus" ma:index="32" nillable="true" ma:displayName="Godkjenningsstatus" ma:internalName="Godkjenningsstatus">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29678b-45df-4a2d-ae2d-57335bc52324"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ingsdetaljer" ma:internalName="SharedWithDetails" ma:readOnly="true">
      <xsd:simpleType>
        <xsd:restriction base="dms:Note">
          <xsd:maxLength value="255"/>
        </xsd:restriction>
      </xsd:simpleType>
    </xsd:element>
    <xsd:element name="TaxCatchAll" ma:index="22" nillable="true" ma:displayName="Taxonomy Catch All Column" ma:hidden="true" ma:list="{1ea0902a-799c-44cd-a949-0f7b47655d6e}" ma:internalName="TaxCatchAll" ma:showField="CatchAllData" ma:web="f529678b-45df-4a2d-ae2d-57335bc523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1186B3-EC67-4739-96FC-B0B3083395A8}">
  <ds:schemaRefs>
    <ds:schemaRef ds:uri="4ed83f6b-bef3-4b88-8e93-2a4caf35129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9077BCD-DE2C-4397-A652-7B7BF1191610}"/>
</file>

<file path=customXml/itemProps3.xml><?xml version="1.0" encoding="utf-8"?>
<ds:datastoreItem xmlns:ds="http://schemas.openxmlformats.org/officeDocument/2006/customXml" ds:itemID="{F37004AF-578E-4E7B-8530-1BD1BBF2D50C}">
  <ds:schemaRefs>
    <ds:schemaRef ds:uri="http://schemas.microsoft.com/sharepoint/v3/contenttype/forms"/>
  </ds:schemaRefs>
</ds:datastoreItem>
</file>

<file path=docMetadata/LabelInfo.xml><?xml version="1.0" encoding="utf-8"?>
<clbl:labelList xmlns:clbl="http://schemas.microsoft.com/office/2020/mipLabelMetadata">
  <clbl:label id="{ad4ee908-87eb-451b-9140-0136682aa6d4}" enabled="1" method="Standard" siteId="{5007a010-2aef-460a-a493-5d61927182be}" removed="0"/>
  <clbl:label id="{c88ee0e3-db17-4760-ba92-87712337c749}" enabled="1" method="Standard" siteId="{af756dfa-ec70-4f30-a6c4-e4cb574f794f}" removed="0"/>
</clbl:labelList>
</file>

<file path=docProps/app.xml><?xml version="1.0" encoding="utf-8"?>
<Properties xmlns="http://schemas.openxmlformats.org/officeDocument/2006/extended-properties" xmlns:vt="http://schemas.openxmlformats.org/officeDocument/2006/docPropsVTypes">
  <Template>SteelSeries PowerPoint template</Template>
  <TotalTime>1301</TotalTime>
  <Words>2492</Words>
  <Application>Microsoft Office PowerPoint</Application>
  <PresentationFormat>Widescreen</PresentationFormat>
  <Paragraphs>418</Paragraphs>
  <Slides>51</Slides>
  <Notes>10</Notes>
  <HiddenSlides>0</HiddenSlides>
  <MMClips>1</MMClips>
  <ScaleCrop>false</ScaleCrop>
  <HeadingPairs>
    <vt:vector size="8" baseType="variant">
      <vt:variant>
        <vt:lpstr>Fonts Used</vt:lpstr>
      </vt:variant>
      <vt:variant>
        <vt:i4>7</vt:i4>
      </vt:variant>
      <vt:variant>
        <vt:lpstr>Theme</vt:lpstr>
      </vt:variant>
      <vt:variant>
        <vt:i4>6</vt:i4>
      </vt:variant>
      <vt:variant>
        <vt:lpstr>Embedded OLE Servers</vt:lpstr>
      </vt:variant>
      <vt:variant>
        <vt:i4>1</vt:i4>
      </vt:variant>
      <vt:variant>
        <vt:lpstr>Slide Titles</vt:lpstr>
      </vt:variant>
      <vt:variant>
        <vt:i4>51</vt:i4>
      </vt:variant>
    </vt:vector>
  </HeadingPairs>
  <TitlesOfParts>
    <vt:vector size="65" baseType="lpstr">
      <vt:lpstr>Arial</vt:lpstr>
      <vt:lpstr>Arial Nova Light</vt:lpstr>
      <vt:lpstr>Bahnschrift Light</vt:lpstr>
      <vt:lpstr>Calibri</vt:lpstr>
      <vt:lpstr>Inter</vt:lpstr>
      <vt:lpstr>PANTON-EXTRABOLD</vt:lpstr>
      <vt:lpstr>Wingdings</vt:lpstr>
      <vt:lpstr>Cover Slides</vt:lpstr>
      <vt:lpstr>Breaker Slides</vt:lpstr>
      <vt:lpstr>Content Slides</vt:lpstr>
      <vt:lpstr>End slide</vt:lpstr>
      <vt:lpstr>Default Theme</vt:lpstr>
      <vt:lpstr>GN PowerPoint Template_2022</vt:lpstr>
      <vt:lpstr>think-cell Slide</vt:lpstr>
      <vt:lpstr>Video</vt:lpstr>
      <vt:lpstr>PowerPoint Presentation</vt:lpstr>
      <vt:lpstr>PowerPoint Presentation</vt:lpstr>
      <vt:lpstr>PowerPoint Presentation</vt:lpstr>
      <vt:lpstr>We have a proud history</vt:lpstr>
      <vt:lpstr>PowerPoint Presentation</vt:lpstr>
      <vt:lpstr>Current GN Group</vt:lpstr>
      <vt:lpstr>Factory data collection thru Cloud services</vt:lpstr>
      <vt:lpstr>Generic data quality standards</vt:lpstr>
      <vt:lpstr>Data input quality</vt:lpstr>
      <vt:lpstr>Data Requirements </vt:lpstr>
      <vt:lpstr>Part number syncronization with PLM system</vt:lpstr>
      <vt:lpstr>Serial Numbers</vt:lpstr>
      <vt:lpstr>Key Component BOM</vt:lpstr>
      <vt:lpstr>Open Box Audit</vt:lpstr>
      <vt:lpstr>Background</vt:lpstr>
      <vt:lpstr>Setup Check Sequence  Using WATS Sequence Designer</vt:lpstr>
      <vt:lpstr>Manual Inspection Test</vt:lpstr>
      <vt:lpstr>OBA Test Dashboard</vt:lpstr>
      <vt:lpstr>Radio Equipment Directive (RED) (2014/53/EU)</vt:lpstr>
      <vt:lpstr>Handling mandatory RED security in real-time</vt:lpstr>
      <vt:lpstr>WATS SW Distribution</vt:lpstr>
      <vt:lpstr>PowerPoint Presentation</vt:lpstr>
      <vt:lpstr>Gage R&amp;R with WATS</vt:lpstr>
      <vt:lpstr>Agenda</vt:lpstr>
      <vt:lpstr>GN NPI Process overview</vt:lpstr>
      <vt:lpstr>GRR Types</vt:lpstr>
      <vt:lpstr>Data criteria for GRR</vt:lpstr>
      <vt:lpstr>Acceptance criteria for GRR</vt:lpstr>
      <vt:lpstr>GRR Example – PCBA test for product main board</vt:lpstr>
      <vt:lpstr>PowerPoint Presentation</vt:lpstr>
      <vt:lpstr>PowerPoint Presentation</vt:lpstr>
      <vt:lpstr>PowerPoint Presentation</vt:lpstr>
      <vt:lpstr>WATS Aleva Heat Map + Unit Flow </vt:lpstr>
      <vt:lpstr>WATS Aleva Heat Map + Unit Flow  </vt:lpstr>
      <vt:lpstr>WATS Conformance Reporting</vt:lpstr>
      <vt:lpstr>WATS Conformance Reporting</vt:lpstr>
      <vt:lpstr>Completeness Check</vt:lpstr>
      <vt:lpstr>Alignment With Validated System</vt:lpstr>
      <vt:lpstr>Source Linking In WATS </vt:lpstr>
      <vt:lpstr>Conformance Report In WATS</vt:lpstr>
      <vt:lpstr>WATS Management Reporting The Standard UI is not for everyone</vt:lpstr>
      <vt:lpstr>PowerPoint Presentation</vt:lpstr>
      <vt:lpstr>Repair overview</vt:lpstr>
      <vt:lpstr>PowerPoint Presentation</vt:lpstr>
      <vt:lpstr>Repair Dashboard</vt:lpstr>
      <vt:lpstr>AI with MCP</vt:lpstr>
      <vt:lpstr>IT - AI Integration – MCP Server for the rescue</vt:lpstr>
      <vt:lpstr>Wishes for The WATS Company</vt:lpstr>
      <vt:lpstr>Game-Over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Ole Happle Sørensen</dc:creator>
  <cp:lastModifiedBy>Tom Andres Lomsdalen</cp:lastModifiedBy>
  <cp:revision>111</cp:revision>
  <dcterms:created xsi:type="dcterms:W3CDTF">2025-06-18T12:23:42Z</dcterms:created>
  <dcterms:modified xsi:type="dcterms:W3CDTF">2026-09-04T07:54:27Z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0x010100FF00F0981ECC874AA045759C733D6D80</vt:lpwstr>
  </property>
  <property fmtid="{D5CDD505-2E9C-101B-9397-08002B2CF9AE}" pid="3" name="_SourceUrl">
    <vt:lpwstr/>
  </property>
  <property fmtid="{D5CDD505-2E9C-101B-9397-08002B2CF9AE}" pid="4" name="_SharedFileIndex">
    <vt:lpwstr/>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