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9"/>
  </p:notesMasterIdLst>
  <p:sldIdLst>
    <p:sldId id="256" r:id="rId5"/>
    <p:sldId id="275" r:id="rId6"/>
    <p:sldId id="264" r:id="rId7"/>
    <p:sldId id="278" r:id="rId8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409"/>
  </p:normalViewPr>
  <p:slideViewPr>
    <p:cSldViewPr snapToGrid="0">
      <p:cViewPr varScale="1">
        <p:scale>
          <a:sx n="87" d="100"/>
          <a:sy n="87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Auke" userId="e712dcca-6483-41d2-90ea-2647266492f3" providerId="ADAL" clId="{B0DF479E-F516-465C-ACF7-A5C1F53E381E}"/>
    <pc:docChg chg="addSld delSld modSld">
      <pc:chgData name="Daniel Auke" userId="e712dcca-6483-41d2-90ea-2647266492f3" providerId="ADAL" clId="{B0DF479E-F516-465C-ACF7-A5C1F53E381E}" dt="2026-09-03T12:30:16.057" v="33" actId="14100"/>
      <pc:docMkLst>
        <pc:docMk/>
      </pc:docMkLst>
      <pc:sldChg chg="modSp mod">
        <pc:chgData name="Daniel Auke" userId="e712dcca-6483-41d2-90ea-2647266492f3" providerId="ADAL" clId="{B0DF479E-F516-465C-ACF7-A5C1F53E381E}" dt="2026-09-03T12:30:16.057" v="33" actId="14100"/>
        <pc:sldMkLst>
          <pc:docMk/>
          <pc:sldMk cId="2705894128" sldId="256"/>
        </pc:sldMkLst>
        <pc:spChg chg="mod">
          <ac:chgData name="Daniel Auke" userId="e712dcca-6483-41d2-90ea-2647266492f3" providerId="ADAL" clId="{B0DF479E-F516-465C-ACF7-A5C1F53E381E}" dt="2026-09-03T12:30:16.057" v="33" actId="14100"/>
          <ac:spMkLst>
            <pc:docMk/>
            <pc:sldMk cId="2705894128" sldId="256"/>
            <ac:spMk id="5" creationId="{41491242-199F-AD26-C097-99F48F1EA3EC}"/>
          </ac:spMkLst>
        </pc:spChg>
        <pc:spChg chg="mod">
          <ac:chgData name="Daniel Auke" userId="e712dcca-6483-41d2-90ea-2647266492f3" providerId="ADAL" clId="{B0DF479E-F516-465C-ACF7-A5C1F53E381E}" dt="2026-08-31T11:49:18.178" v="32" actId="20577"/>
          <ac:spMkLst>
            <pc:docMk/>
            <pc:sldMk cId="2705894128" sldId="256"/>
            <ac:spMk id="16" creationId="{75EC2CD4-0ECA-3A2C-4E3B-223E0C6181FF}"/>
          </ac:spMkLst>
        </pc:spChg>
      </pc:sldChg>
      <pc:sldChg chg="addSp modSp add mod">
        <pc:chgData name="Daniel Auke" userId="e712dcca-6483-41d2-90ea-2647266492f3" providerId="ADAL" clId="{B0DF479E-F516-465C-ACF7-A5C1F53E381E}" dt="2026-08-31T07:35:45.588" v="14" actId="1076"/>
        <pc:sldMkLst>
          <pc:docMk/>
          <pc:sldMk cId="410968657" sldId="278"/>
        </pc:sldMkLst>
        <pc:spChg chg="mod">
          <ac:chgData name="Daniel Auke" userId="e712dcca-6483-41d2-90ea-2647266492f3" providerId="ADAL" clId="{B0DF479E-F516-465C-ACF7-A5C1F53E381E}" dt="2026-08-31T07:34:11.648" v="7" actId="20577"/>
          <ac:spMkLst>
            <pc:docMk/>
            <pc:sldMk cId="410968657" sldId="278"/>
            <ac:spMk id="2" creationId="{17E95594-1853-DC96-14EB-1F08A3483610}"/>
          </ac:spMkLst>
        </pc:spChg>
        <pc:spChg chg="mod">
          <ac:chgData name="Daniel Auke" userId="e712dcca-6483-41d2-90ea-2647266492f3" providerId="ADAL" clId="{B0DF479E-F516-465C-ACF7-A5C1F53E381E}" dt="2026-08-31T07:33:56.284" v="4" actId="20577"/>
          <ac:spMkLst>
            <pc:docMk/>
            <pc:sldMk cId="410968657" sldId="278"/>
            <ac:spMk id="3" creationId="{F24CA209-82B6-041D-B6B8-727AB03504A5}"/>
          </ac:spMkLst>
        </pc:spChg>
        <pc:spChg chg="add mod">
          <ac:chgData name="Daniel Auke" userId="e712dcca-6483-41d2-90ea-2647266492f3" providerId="ADAL" clId="{B0DF479E-F516-465C-ACF7-A5C1F53E381E}" dt="2026-08-31T07:35:45.588" v="14" actId="1076"/>
          <ac:spMkLst>
            <pc:docMk/>
            <pc:sldMk cId="410968657" sldId="278"/>
            <ac:spMk id="4" creationId="{C0ED4AD7-04A3-F869-6E40-F8804A636B1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2A93-008A-7046-927D-E380F67CC98C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3627-EC28-614D-84F2-686C50CB57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5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pPr algn="r"/>
            <a:fld id="{37C9F54E-CB1E-3B48-B9F4-C6DC6A745045}" type="datetimeFigureOut">
              <a:rPr lang="nb-NO" smtClean="0"/>
              <a:pPr algn="r"/>
              <a:t>03.09.2026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635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4" name="Grafikk 6">
            <a:extLst>
              <a:ext uri="{FF2B5EF4-FFF2-40B4-BE49-F238E27FC236}">
                <a16:creationId xmlns:a16="http://schemas.microsoft.com/office/drawing/2014/main" id="{167E7B09-B5E7-A7A0-CE54-DCBA02ADA1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1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9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B6630E95-DD7C-AE5A-87D2-A80AAA789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k 6">
            <a:extLst>
              <a:ext uri="{FF2B5EF4-FFF2-40B4-BE49-F238E27FC236}">
                <a16:creationId xmlns:a16="http://schemas.microsoft.com/office/drawing/2014/main" id="{6101ECD5-DE47-DE5F-6480-10CF48565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F982B-1E7A-23BD-7CE1-0FF60AA65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1825625"/>
            <a:ext cx="5028849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5503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F2AFD-6118-6E67-32C2-497B3619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8898-0432-746F-061D-B3E630A1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3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261B-671A-B94B-BF87-52D5E731A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784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906E4-E6BF-AF3C-40E7-FF163F6DC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2489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9F7F8-55D1-7D56-020D-5A010DB64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2489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2FE31-4834-C012-A6C3-73799D4D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AA3DC9-0F1D-8A47-3B39-3D3F8AA60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65072-BB67-A938-120A-594568A3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798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918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35E9-09E4-874D-7018-58C04A2B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4F41F-5272-8A46-2354-2DFAF6A1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58C6-536B-99AE-CA00-6BAAE68C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930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  <p:pic>
        <p:nvPicPr>
          <p:cNvPr id="2" name="Bilde 7">
            <a:extLst>
              <a:ext uri="{FF2B5EF4-FFF2-40B4-BE49-F238E27FC236}">
                <a16:creationId xmlns:a16="http://schemas.microsoft.com/office/drawing/2014/main" id="{006DD1A1-060F-71F0-05FA-F9BBF2089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k 6">
            <a:extLst>
              <a:ext uri="{FF2B5EF4-FFF2-40B4-BE49-F238E27FC236}">
                <a16:creationId xmlns:a16="http://schemas.microsoft.com/office/drawing/2014/main" id="{5F20D8E3-F9D8-FED3-6D94-A95650BE69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03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9966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9368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79218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6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38669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89209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03.09.2026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06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7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03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2825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5A7D4C-58BE-15D3-3EF9-622278D58B30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07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D2CAD-6B80-D7BE-9548-128BE827BD2A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83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03.09.2026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40152419-803E-4B2F-EC5E-6342B98AB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C409CDD7-55CF-F3EA-473F-A946CD7D5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03.09.2026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A136CFA-D992-1ED1-806F-ECEC987C4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03.09.2026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AE89651F-C6AB-5239-5402-7D81727E5B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9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8E117-F13C-C3F3-BDE5-125B0E0E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75792-7083-BFED-D6B2-14FAD857F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4" y="1825625"/>
            <a:ext cx="934190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0D0DA-BA21-484F-D624-D6347A32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84444" y="6356350"/>
            <a:ext cx="188524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03.09.2026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1482-BF8F-4FE4-6582-C2FE29A8B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784" y="6356350"/>
            <a:ext cx="50069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A472-D0C3-68ED-0AFA-B7F385687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0533" y="6356350"/>
            <a:ext cx="42368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864D95F6-9B9F-C76E-A8BA-8686A9696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D8551F01-2260-FD45-622C-AF60B30CD7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673" r:id="rId25"/>
    <p:sldLayoutId id="2147483681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756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008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260000" indent="-2160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BD3AF9-1CC5-ED47-FDE6-4C6550D3F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71916"/>
            <a:ext cx="7100711" cy="3251200"/>
          </a:xfrm>
        </p:spPr>
        <p:txBody>
          <a:bodyPr>
            <a:normAutofit/>
          </a:bodyPr>
          <a:lstStyle/>
          <a:p>
            <a:r>
              <a:rPr lang="en-GB" dirty="0"/>
              <a:t>WATS Manual Inspection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1491242-199F-AD26-C097-99F48F1EA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499316"/>
          </a:xfrm>
        </p:spPr>
        <p:txBody>
          <a:bodyPr/>
          <a:lstStyle/>
          <a:p>
            <a:r>
              <a:rPr lang="nb-NO" dirty="0" err="1"/>
              <a:t>Digitalize</a:t>
            </a:r>
            <a:r>
              <a:rPr lang="nb-NO" dirty="0"/>
              <a:t> </a:t>
            </a:r>
            <a:r>
              <a:rPr lang="nb-NO" dirty="0" err="1"/>
              <a:t>your</a:t>
            </a:r>
            <a:r>
              <a:rPr lang="nb-NO" dirty="0"/>
              <a:t> manual </a:t>
            </a:r>
            <a:r>
              <a:rPr lang="nb-NO" dirty="0" err="1"/>
              <a:t>checklists</a:t>
            </a:r>
            <a:endParaRPr lang="nb-NO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5EC2CD4-0ECA-3A2C-4E3B-223E0C6181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/>
              <a:t>Drammen</a:t>
            </a:r>
            <a:r>
              <a:rPr lang="nb-NO"/>
              <a:t>, September 2026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05894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25C1033-F34F-9525-8BD7-B4E13B8DA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  <a:br>
              <a:rPr lang="nb-NO" dirty="0"/>
            </a:br>
            <a:endParaRPr lang="nb-N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212838D-77E1-CAB4-146E-90C03BD37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b-NO" dirty="0"/>
              <a:t>Design Manual </a:t>
            </a:r>
            <a:r>
              <a:rPr lang="nb-NO" dirty="0" err="1"/>
              <a:t>Inspection</a:t>
            </a:r>
            <a:r>
              <a:rPr lang="nb-NO" dirty="0"/>
              <a:t> </a:t>
            </a:r>
            <a:r>
              <a:rPr lang="nb-NO" dirty="0" err="1"/>
              <a:t>sequences</a:t>
            </a:r>
            <a:r>
              <a:rPr lang="nb-NO" dirty="0"/>
              <a:t> in Production Manager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err="1"/>
              <a:t>Manuall</a:t>
            </a:r>
            <a:r>
              <a:rPr lang="nb-NO" dirty="0"/>
              <a:t> </a:t>
            </a:r>
            <a:r>
              <a:rPr lang="nb-NO" dirty="0" err="1"/>
              <a:t>Inspection</a:t>
            </a:r>
            <a:r>
              <a:rPr lang="nb-NO" dirty="0"/>
              <a:t> </a:t>
            </a:r>
            <a:r>
              <a:rPr lang="nb-NO" dirty="0" err="1"/>
              <a:t>Versioning</a:t>
            </a:r>
            <a:r>
              <a:rPr lang="nb-NO" dirty="0"/>
              <a:t> &amp; OI Settings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err="1"/>
              <a:t>Perform</a:t>
            </a:r>
            <a:r>
              <a:rPr lang="nb-NO" dirty="0"/>
              <a:t> a Manual </a:t>
            </a:r>
            <a:r>
              <a:rPr lang="nb-NO" dirty="0" err="1"/>
              <a:t>Inspection</a:t>
            </a:r>
            <a:r>
              <a:rPr lang="nb-NO" dirty="0"/>
              <a:t> in </a:t>
            </a:r>
            <a:r>
              <a:rPr lang="nb-NO" dirty="0" err="1"/>
              <a:t>the</a:t>
            </a:r>
            <a:r>
              <a:rPr lang="nb-NO" dirty="0"/>
              <a:t> Operator Interface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4700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95594-1853-DC96-14EB-1F08A348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Live demo</a:t>
            </a:r>
          </a:p>
        </p:txBody>
      </p:sp>
    </p:spTree>
    <p:extLst>
      <p:ext uri="{BB962C8B-B14F-4D97-AF65-F5344CB8AC3E}">
        <p14:creationId xmlns:p14="http://schemas.microsoft.com/office/powerpoint/2010/main" val="2940003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95594-1853-DC96-14EB-1F08A348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Official closing in the lobby</a:t>
            </a:r>
            <a:r>
              <a:rPr lang="en-GB" dirty="0"/>
              <a:t> 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CA209-82B6-041D-B6B8-727AB0350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446213"/>
            <a:ext cx="1384776" cy="527691"/>
          </a:xfrm>
        </p:spPr>
        <p:txBody>
          <a:bodyPr/>
          <a:lstStyle/>
          <a:p>
            <a:r>
              <a:rPr lang="nb-NO" dirty="0" err="1"/>
              <a:t>Next</a:t>
            </a: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C0ED4AD7-04A3-F869-6E40-F8804A636B18}"/>
              </a:ext>
            </a:extLst>
          </p:cNvPr>
          <p:cNvSpPr txBox="1"/>
          <p:nvPr/>
        </p:nvSpPr>
        <p:spPr>
          <a:xfrm>
            <a:off x="1523999" y="4857750"/>
            <a:ext cx="9528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Gift bags to all participants, feedback and thank you for WATS UP 2026</a:t>
            </a:r>
            <a:r>
              <a:rPr lang="en-GB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0968657"/>
      </p:ext>
    </p:extLst>
  </p:cSld>
  <p:clrMapOvr>
    <a:masterClrMapping/>
  </p:clrMapOvr>
</p:sld>
</file>

<file path=ppt/theme/theme1.xml><?xml version="1.0" encoding="utf-8"?>
<a:theme xmlns:a="http://schemas.openxmlformats.org/drawingml/2006/main" name="WATS 2026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AFAFA"/>
      </a:lt2>
      <a:accent1>
        <a:srgbClr val="FCC400"/>
      </a:accent1>
      <a:accent2>
        <a:srgbClr val="996800"/>
      </a:accent2>
      <a:accent3>
        <a:srgbClr val="54504F"/>
      </a:accent3>
      <a:accent4>
        <a:srgbClr val="D0CFCD"/>
      </a:accent4>
      <a:accent5>
        <a:srgbClr val="5B21AE"/>
      </a:accent5>
      <a:accent6>
        <a:srgbClr val="AE94E5"/>
      </a:accent6>
      <a:hlink>
        <a:srgbClr val="353330"/>
      </a:hlink>
      <a:folHlink>
        <a:srgbClr val="5450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TS-Powerpoint-Template-EN-2026.pptx" id="{FE9A3B8B-C760-4512-AA47-D1D560F185CB}" vid="{A49F3770-F934-473C-8F33-FD0410388C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29678b-45df-4a2d-ae2d-57335bc52324" xsi:nil="true"/>
    <lcf76f155ced4ddcb4097134ff3c332f xmlns="99075f80-0fe0-47f2-abf3-4ad7bd9821df">
      <Terms xmlns="http://schemas.microsoft.com/office/infopath/2007/PartnerControls"/>
    </lcf76f155ced4ddcb4097134ff3c332f>
    <Valid_x0020_To xmlns="99075f80-0fe0-47f2-abf3-4ad7bd9821df" xsi:nil="true"/>
    <_Flow_SignoffStatus xmlns="99075f80-0fe0-47f2-abf3-4ad7bd9821df" xsi:nil="true"/>
    <Revision xmlns="99075f80-0fe0-47f2-abf3-4ad7bd9821df" xsi:nil="true"/>
    <Document_x0020_Number xmlns="99075f80-0fe0-47f2-abf3-4ad7bd9821df">WA-INF-nnnn</Document_x0020_Number>
    <Classification xmlns="99075f80-0fe0-47f2-abf3-4ad7bd9821df">General \ All Employees</Classification>
    <Valid_x0020_From xmlns="99075f80-0fe0-47f2-abf3-4ad7bd9821df" xsi:nil="true"/>
    <Document_x0020_Status xmlns="99075f80-0fe0-47f2-abf3-4ad7bd9821df">Draft</Document_x0020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024A3A-2700-4334-8D26-34758B1466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075f80-0fe0-47f2-abf3-4ad7bd9821df"/>
    <ds:schemaRef ds:uri="f529678b-45df-4a2d-ae2d-57335bc523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2A7839-0C30-4062-98EF-AFE742F737FC}">
  <ds:schemaRefs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f529678b-45df-4a2d-ae2d-57335bc52324"/>
    <ds:schemaRef ds:uri="99075f80-0fe0-47f2-abf3-4ad7bd9821df"/>
  </ds:schemaRefs>
</ds:datastoreItem>
</file>

<file path=customXml/itemProps3.xml><?xml version="1.0" encoding="utf-8"?>
<ds:datastoreItem xmlns:ds="http://schemas.openxmlformats.org/officeDocument/2006/customXml" ds:itemID="{C1EBD40E-FE6A-4B05-B1CC-6D74AB0A902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88ee0e3-db17-4760-ba92-87712337c749}" enabled="1" method="Standard" siteId="{af756dfa-ec70-4f30-a6c4-e4cb574f794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WATS-Powerpoint-Template-EN-2026</Template>
  <TotalTime>295</TotalTime>
  <Words>56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System Font Regular</vt:lpstr>
      <vt:lpstr>WATS 2026</vt:lpstr>
      <vt:lpstr>WATS Manual Inspection</vt:lpstr>
      <vt:lpstr>Agenda </vt:lpstr>
      <vt:lpstr>Live demo</vt:lpstr>
      <vt:lpstr>Official closing in the lobby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Auke</dc:creator>
  <cp:lastModifiedBy>Daniel Auke</cp:lastModifiedBy>
  <cp:revision>1</cp:revision>
  <dcterms:created xsi:type="dcterms:W3CDTF">2026-08-28T07:30:55Z</dcterms:created>
  <dcterms:modified xsi:type="dcterms:W3CDTF">2026-09-03T12:30:26Z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