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0" r:id="rId4"/>
  </p:sldMasterIdLst>
  <p:notesMasterIdLst>
    <p:notesMasterId r:id="rId20"/>
  </p:notesMasterIdLst>
  <p:sldIdLst>
    <p:sldId id="256" r:id="rId5"/>
    <p:sldId id="374" r:id="rId6"/>
    <p:sldId id="394" r:id="rId7"/>
    <p:sldId id="851" r:id="rId8"/>
    <p:sldId id="856" r:id="rId9"/>
    <p:sldId id="854" r:id="rId10"/>
    <p:sldId id="852" r:id="rId11"/>
    <p:sldId id="853" r:id="rId12"/>
    <p:sldId id="857" r:id="rId13"/>
    <p:sldId id="858" r:id="rId14"/>
    <p:sldId id="861" r:id="rId15"/>
    <p:sldId id="862" r:id="rId16"/>
    <p:sldId id="273" r:id="rId17"/>
    <p:sldId id="864" r:id="rId18"/>
    <p:sldId id="277" r:id="rId19"/>
  </p:sldIdLst>
  <p:sldSz cx="12192000" cy="6858000"/>
  <p:notesSz cx="6858000" cy="9144000"/>
  <p:defaultTextStyle>
    <a:defPPr>
      <a:defRPr lang="en-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9" autoAdjust="0"/>
    <p:restoredTop sz="81600" autoAdjust="0"/>
  </p:normalViewPr>
  <p:slideViewPr>
    <p:cSldViewPr snapToGrid="0">
      <p:cViewPr varScale="1">
        <p:scale>
          <a:sx n="95" d="100"/>
          <a:sy n="95" d="100"/>
        </p:scale>
        <p:origin x="1435"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ds Dahl" userId="6757daca-487d-495a-90ef-4fc5acc04da0" providerId="ADAL" clId="{5CAFF164-785E-4B06-AD85-25C0C2848C9C}"/>
    <pc:docChg chg="undo custSel addSld delSld modSld">
      <pc:chgData name="Mads Dahl" userId="6757daca-487d-495a-90ef-4fc5acc04da0" providerId="ADAL" clId="{5CAFF164-785E-4B06-AD85-25C0C2848C9C}" dt="2026-09-07T10:05:15.469" v="642" actId="2696"/>
      <pc:docMkLst>
        <pc:docMk/>
      </pc:docMkLst>
      <pc:sldChg chg="modSp mod">
        <pc:chgData name="Mads Dahl" userId="6757daca-487d-495a-90ef-4fc5acc04da0" providerId="ADAL" clId="{5CAFF164-785E-4B06-AD85-25C0C2848C9C}" dt="2026-09-01T13:59:52.648" v="112" actId="20577"/>
        <pc:sldMkLst>
          <pc:docMk/>
          <pc:sldMk cId="3088161405" sldId="273"/>
        </pc:sldMkLst>
        <pc:spChg chg="mod">
          <ac:chgData name="Mads Dahl" userId="6757daca-487d-495a-90ef-4fc5acc04da0" providerId="ADAL" clId="{5CAFF164-785E-4B06-AD85-25C0C2848C9C}" dt="2026-09-01T13:59:52.648" v="112" actId="20577"/>
          <ac:spMkLst>
            <pc:docMk/>
            <pc:sldMk cId="3088161405" sldId="273"/>
            <ac:spMk id="3" creationId="{2E2C4921-CE61-7829-5D03-6C0D3C376BD5}"/>
          </ac:spMkLst>
        </pc:spChg>
      </pc:sldChg>
      <pc:sldChg chg="modSp modAnim">
        <pc:chgData name="Mads Dahl" userId="6757daca-487d-495a-90ef-4fc5acc04da0" providerId="ADAL" clId="{5CAFF164-785E-4B06-AD85-25C0C2848C9C}" dt="2026-09-02T13:18:01.447" v="200" actId="404"/>
        <pc:sldMkLst>
          <pc:docMk/>
          <pc:sldMk cId="67557274" sldId="394"/>
        </pc:sldMkLst>
        <pc:spChg chg="mod">
          <ac:chgData name="Mads Dahl" userId="6757daca-487d-495a-90ef-4fc5acc04da0" providerId="ADAL" clId="{5CAFF164-785E-4B06-AD85-25C0C2848C9C}" dt="2026-09-02T13:18:01.447" v="200" actId="404"/>
          <ac:spMkLst>
            <pc:docMk/>
            <pc:sldMk cId="67557274" sldId="394"/>
            <ac:spMk id="6" creationId="{09BE41F2-9C52-20D7-0C98-ED008B41D7AD}"/>
          </ac:spMkLst>
        </pc:spChg>
      </pc:sldChg>
      <pc:sldChg chg="modSp mod">
        <pc:chgData name="Mads Dahl" userId="6757daca-487d-495a-90ef-4fc5acc04da0" providerId="ADAL" clId="{5CAFF164-785E-4B06-AD85-25C0C2848C9C}" dt="2026-09-01T13:51:49.390" v="29" actId="1076"/>
        <pc:sldMkLst>
          <pc:docMk/>
          <pc:sldMk cId="2734362863" sldId="851"/>
        </pc:sldMkLst>
        <pc:spChg chg="mod">
          <ac:chgData name="Mads Dahl" userId="6757daca-487d-495a-90ef-4fc5acc04da0" providerId="ADAL" clId="{5CAFF164-785E-4B06-AD85-25C0C2848C9C}" dt="2026-09-01T13:51:49.390" v="29" actId="1076"/>
          <ac:spMkLst>
            <pc:docMk/>
            <pc:sldMk cId="2734362863" sldId="851"/>
            <ac:spMk id="19" creationId="{2E94BF42-7235-09F8-54E2-F7932B819188}"/>
          </ac:spMkLst>
        </pc:spChg>
        <pc:spChg chg="mod">
          <ac:chgData name="Mads Dahl" userId="6757daca-487d-495a-90ef-4fc5acc04da0" providerId="ADAL" clId="{5CAFF164-785E-4B06-AD85-25C0C2848C9C}" dt="2026-09-01T13:51:49.390" v="29" actId="1076"/>
          <ac:spMkLst>
            <pc:docMk/>
            <pc:sldMk cId="2734362863" sldId="851"/>
            <ac:spMk id="20" creationId="{626A4712-2FEF-A04A-993A-ECBFD3402CD7}"/>
          </ac:spMkLst>
        </pc:spChg>
      </pc:sldChg>
      <pc:sldChg chg="addSp modSp mod addAnim delAnim modAnim modNotesTx">
        <pc:chgData name="Mads Dahl" userId="6757daca-487d-495a-90ef-4fc5acc04da0" providerId="ADAL" clId="{5CAFF164-785E-4B06-AD85-25C0C2848C9C}" dt="2026-09-02T13:41:54.467" v="206"/>
        <pc:sldMkLst>
          <pc:docMk/>
          <pc:sldMk cId="883442864" sldId="852"/>
        </pc:sldMkLst>
        <pc:spChg chg="add mod">
          <ac:chgData name="Mads Dahl" userId="6757daca-487d-495a-90ef-4fc5acc04da0" providerId="ADAL" clId="{5CAFF164-785E-4B06-AD85-25C0C2848C9C}" dt="2026-09-02T13:41:28.218" v="203" actId="14100"/>
          <ac:spMkLst>
            <pc:docMk/>
            <pc:sldMk cId="883442864" sldId="852"/>
            <ac:spMk id="3" creationId="{E5E8AF67-5291-9E50-7C07-7303B5C5C855}"/>
          </ac:spMkLst>
        </pc:spChg>
        <pc:spChg chg="mod">
          <ac:chgData name="Mads Dahl" userId="6757daca-487d-495a-90ef-4fc5acc04da0" providerId="ADAL" clId="{5CAFF164-785E-4B06-AD85-25C0C2848C9C}" dt="2026-09-01T13:54:30.157" v="31" actId="208"/>
          <ac:spMkLst>
            <pc:docMk/>
            <pc:sldMk cId="883442864" sldId="852"/>
            <ac:spMk id="22" creationId="{A48B9B5E-DA6B-3EA2-4A41-F6DD9C12C65E}"/>
          </ac:spMkLst>
        </pc:spChg>
        <pc:picChg chg="mod">
          <ac:chgData name="Mads Dahl" userId="6757daca-487d-495a-90ef-4fc5acc04da0" providerId="ADAL" clId="{5CAFF164-785E-4B06-AD85-25C0C2848C9C}" dt="2026-09-01T13:54:41.481" v="32" actId="1076"/>
          <ac:picMkLst>
            <pc:docMk/>
            <pc:sldMk cId="883442864" sldId="852"/>
            <ac:picMk id="7" creationId="{B4781272-7AB1-80A7-3EC1-6B2192C31A02}"/>
          </ac:picMkLst>
        </pc:picChg>
      </pc:sldChg>
      <pc:sldChg chg="addSp modSp add mod modAnim">
        <pc:chgData name="Mads Dahl" userId="6757daca-487d-495a-90ef-4fc5acc04da0" providerId="ADAL" clId="{5CAFF164-785E-4B06-AD85-25C0C2848C9C}" dt="2026-09-01T13:58:28.636" v="86" actId="1076"/>
        <pc:sldMkLst>
          <pc:docMk/>
          <pc:sldMk cId="2133781316" sldId="853"/>
        </pc:sldMkLst>
        <pc:picChg chg="mod">
          <ac:chgData name="Mads Dahl" userId="6757daca-487d-495a-90ef-4fc5acc04da0" providerId="ADAL" clId="{5CAFF164-785E-4B06-AD85-25C0C2848C9C}" dt="2026-09-01T13:58:14.727" v="78" actId="1076"/>
          <ac:picMkLst>
            <pc:docMk/>
            <pc:sldMk cId="2133781316" sldId="853"/>
            <ac:picMk id="6" creationId="{54A5B783-3CC2-9880-C5A9-DAB4C691F3BE}"/>
          </ac:picMkLst>
        </pc:picChg>
        <pc:picChg chg="mod">
          <ac:chgData name="Mads Dahl" userId="6757daca-487d-495a-90ef-4fc5acc04da0" providerId="ADAL" clId="{5CAFF164-785E-4B06-AD85-25C0C2848C9C}" dt="2026-09-01T13:58:28.636" v="86" actId="1076"/>
          <ac:picMkLst>
            <pc:docMk/>
            <pc:sldMk cId="2133781316" sldId="853"/>
            <ac:picMk id="8" creationId="{E14E2366-B113-254A-F88D-FDE880AAC0D3}"/>
          </ac:picMkLst>
        </pc:picChg>
        <pc:picChg chg="mod">
          <ac:chgData name="Mads Dahl" userId="6757daca-487d-495a-90ef-4fc5acc04da0" providerId="ADAL" clId="{5CAFF164-785E-4B06-AD85-25C0C2848C9C}" dt="2026-09-01T13:58:28.103" v="85" actId="1076"/>
          <ac:picMkLst>
            <pc:docMk/>
            <pc:sldMk cId="2133781316" sldId="853"/>
            <ac:picMk id="10" creationId="{356092AF-7FCC-62FE-91FD-FD30FFDE64EC}"/>
          </ac:picMkLst>
        </pc:picChg>
        <pc:picChg chg="mod">
          <ac:chgData name="Mads Dahl" userId="6757daca-487d-495a-90ef-4fc5acc04da0" providerId="ADAL" clId="{5CAFF164-785E-4B06-AD85-25C0C2848C9C}" dt="2026-09-01T13:58:27.818" v="84" actId="1076"/>
          <ac:picMkLst>
            <pc:docMk/>
            <pc:sldMk cId="2133781316" sldId="853"/>
            <ac:picMk id="12" creationId="{536CB868-B2A3-5797-5E35-A979123454AA}"/>
          </ac:picMkLst>
        </pc:picChg>
        <pc:picChg chg="mod">
          <ac:chgData name="Mads Dahl" userId="6757daca-487d-495a-90ef-4fc5acc04da0" providerId="ADAL" clId="{5CAFF164-785E-4B06-AD85-25C0C2848C9C}" dt="2026-09-01T13:58:27.512" v="83" actId="1076"/>
          <ac:picMkLst>
            <pc:docMk/>
            <pc:sldMk cId="2133781316" sldId="853"/>
            <ac:picMk id="15" creationId="{701ED09F-89CB-64FC-C9BF-063F93E474D1}"/>
          </ac:picMkLst>
        </pc:picChg>
      </pc:sldChg>
      <pc:sldChg chg="addSp modSp modAnim">
        <pc:chgData name="Mads Dahl" userId="6757daca-487d-495a-90ef-4fc5acc04da0" providerId="ADAL" clId="{5CAFF164-785E-4B06-AD85-25C0C2848C9C}" dt="2026-08-28T10:18:20.009" v="28"/>
        <pc:sldMkLst>
          <pc:docMk/>
          <pc:sldMk cId="2722384634" sldId="854"/>
        </pc:sldMkLst>
        <pc:spChg chg="add mod">
          <ac:chgData name="Mads Dahl" userId="6757daca-487d-495a-90ef-4fc5acc04da0" providerId="ADAL" clId="{5CAFF164-785E-4B06-AD85-25C0C2848C9C}" dt="2026-08-28T10:16:52.347" v="27" actId="767"/>
          <ac:spMkLst>
            <pc:docMk/>
            <pc:sldMk cId="2722384634" sldId="854"/>
            <ac:spMk id="6" creationId="{015EA64C-4560-A51B-20C7-20CFB859B10C}"/>
          </ac:spMkLst>
        </pc:spChg>
      </pc:sldChg>
      <pc:sldChg chg="delSp modSp add mod delAnim modAnim">
        <pc:chgData name="Mads Dahl" userId="6757daca-487d-495a-90ef-4fc5acc04da0" providerId="ADAL" clId="{5CAFF164-785E-4B06-AD85-25C0C2848C9C}" dt="2026-09-01T13:59:25.846" v="107" actId="1035"/>
        <pc:sldMkLst>
          <pc:docMk/>
          <pc:sldMk cId="4170924077" sldId="857"/>
        </pc:sldMkLst>
        <pc:picChg chg="mod">
          <ac:chgData name="Mads Dahl" userId="6757daca-487d-495a-90ef-4fc5acc04da0" providerId="ADAL" clId="{5CAFF164-785E-4B06-AD85-25C0C2848C9C}" dt="2026-09-01T13:58:36.527" v="88" actId="1076"/>
          <ac:picMkLst>
            <pc:docMk/>
            <pc:sldMk cId="4170924077" sldId="857"/>
            <ac:picMk id="5" creationId="{B4568D64-A0D1-EAEB-3C41-83B6A22D4F94}"/>
          </ac:picMkLst>
        </pc:picChg>
        <pc:picChg chg="mod">
          <ac:chgData name="Mads Dahl" userId="6757daca-487d-495a-90ef-4fc5acc04da0" providerId="ADAL" clId="{5CAFF164-785E-4B06-AD85-25C0C2848C9C}" dt="2026-09-01T13:59:07.676" v="98" actId="1076"/>
          <ac:picMkLst>
            <pc:docMk/>
            <pc:sldMk cId="4170924077" sldId="857"/>
            <ac:picMk id="9" creationId="{22D73F0F-B7D5-D254-4B4E-C5ABE8A82985}"/>
          </ac:picMkLst>
        </pc:picChg>
        <pc:picChg chg="mod">
          <ac:chgData name="Mads Dahl" userId="6757daca-487d-495a-90ef-4fc5acc04da0" providerId="ADAL" clId="{5CAFF164-785E-4B06-AD85-25C0C2848C9C}" dt="2026-09-01T13:59:10.302" v="99" actId="1076"/>
          <ac:picMkLst>
            <pc:docMk/>
            <pc:sldMk cId="4170924077" sldId="857"/>
            <ac:picMk id="13" creationId="{50A61170-4660-4F5E-07B9-424402D37208}"/>
          </ac:picMkLst>
        </pc:picChg>
        <pc:picChg chg="mod">
          <ac:chgData name="Mads Dahl" userId="6757daca-487d-495a-90ef-4fc5acc04da0" providerId="ADAL" clId="{5CAFF164-785E-4B06-AD85-25C0C2848C9C}" dt="2026-09-01T13:59:25.846" v="107" actId="1035"/>
          <ac:picMkLst>
            <pc:docMk/>
            <pc:sldMk cId="4170924077" sldId="857"/>
            <ac:picMk id="15" creationId="{CC01C80E-E3FD-FF82-388D-D747EEA0482C}"/>
          </ac:picMkLst>
        </pc:picChg>
        <pc:picChg chg="mod">
          <ac:chgData name="Mads Dahl" userId="6757daca-487d-495a-90ef-4fc5acc04da0" providerId="ADAL" clId="{5CAFF164-785E-4B06-AD85-25C0C2848C9C}" dt="2026-09-01T13:59:21.597" v="102" actId="1076"/>
          <ac:picMkLst>
            <pc:docMk/>
            <pc:sldMk cId="4170924077" sldId="857"/>
            <ac:picMk id="17" creationId="{47F23514-0636-84A1-C73B-EEDF50B0F036}"/>
          </ac:picMkLst>
        </pc:picChg>
      </pc:sldChg>
      <pc:sldChg chg="addSp modSp add modAnim">
        <pc:chgData name="Mads Dahl" userId="6757daca-487d-495a-90ef-4fc5acc04da0" providerId="ADAL" clId="{5CAFF164-785E-4B06-AD85-25C0C2848C9C}" dt="2026-08-28T09:49:35.477" v="18"/>
        <pc:sldMkLst>
          <pc:docMk/>
          <pc:sldMk cId="682327287" sldId="858"/>
        </pc:sldMkLst>
        <pc:spChg chg="add mod">
          <ac:chgData name="Mads Dahl" userId="6757daca-487d-495a-90ef-4fc5acc04da0" providerId="ADAL" clId="{5CAFF164-785E-4B06-AD85-25C0C2848C9C}" dt="2026-08-28T09:47:30.197" v="15"/>
          <ac:spMkLst>
            <pc:docMk/>
            <pc:sldMk cId="682327287" sldId="858"/>
            <ac:spMk id="9" creationId="{F9D770D7-5226-01B4-BABF-46B85FEF1657}"/>
          </ac:spMkLst>
        </pc:spChg>
      </pc:sldChg>
      <pc:sldChg chg="add del">
        <pc:chgData name="Mads Dahl" userId="6757daca-487d-495a-90ef-4fc5acc04da0" providerId="ADAL" clId="{5CAFF164-785E-4B06-AD85-25C0C2848C9C}" dt="2026-09-07T10:05:15.469" v="642" actId="2696"/>
        <pc:sldMkLst>
          <pc:docMk/>
          <pc:sldMk cId="3324824182" sldId="859"/>
        </pc:sldMkLst>
      </pc:sldChg>
      <pc:sldChg chg="add modAnim">
        <pc:chgData name="Mads Dahl" userId="6757daca-487d-495a-90ef-4fc5acc04da0" providerId="ADAL" clId="{5CAFF164-785E-4B06-AD85-25C0C2848C9C}" dt="2026-08-28T09:57:38.259" v="22"/>
        <pc:sldMkLst>
          <pc:docMk/>
          <pc:sldMk cId="890354882" sldId="861"/>
        </pc:sldMkLst>
      </pc:sldChg>
      <pc:sldChg chg="addSp delSp modSp add mod addAnim delAnim modAnim">
        <pc:chgData name="Mads Dahl" userId="6757daca-487d-495a-90ef-4fc5acc04da0" providerId="ADAL" clId="{5CAFF164-785E-4B06-AD85-25C0C2848C9C}" dt="2026-09-02T13:47:32.472" v="230" actId="732"/>
        <pc:sldMkLst>
          <pc:docMk/>
          <pc:sldMk cId="2312962764" sldId="862"/>
        </pc:sldMkLst>
        <pc:picChg chg="add mod modCrop">
          <ac:chgData name="Mads Dahl" userId="6757daca-487d-495a-90ef-4fc5acc04da0" providerId="ADAL" clId="{5CAFF164-785E-4B06-AD85-25C0C2848C9C}" dt="2026-09-02T13:47:32.472" v="230" actId="732"/>
          <ac:picMkLst>
            <pc:docMk/>
            <pc:sldMk cId="2312962764" sldId="862"/>
            <ac:picMk id="13" creationId="{A1FC5027-9F58-B4F5-B692-580A011C7686}"/>
          </ac:picMkLst>
        </pc:picChg>
        <pc:cxnChg chg="add mod">
          <ac:chgData name="Mads Dahl" userId="6757daca-487d-495a-90ef-4fc5acc04da0" providerId="ADAL" clId="{5CAFF164-785E-4B06-AD85-25C0C2848C9C}" dt="2026-09-02T13:47:03.223" v="228" actId="1582"/>
          <ac:cxnSpMkLst>
            <pc:docMk/>
            <pc:sldMk cId="2312962764" sldId="862"/>
            <ac:cxnSpMk id="6" creationId="{09DD2DF5-0BF6-6294-5E3F-72B9100119FA}"/>
          </ac:cxnSpMkLst>
        </pc:cxnChg>
      </pc:sldChg>
      <pc:sldChg chg="addSp delSp modSp add mod modClrScheme chgLayout">
        <pc:chgData name="Mads Dahl" userId="6757daca-487d-495a-90ef-4fc5acc04da0" providerId="ADAL" clId="{5CAFF164-785E-4B06-AD85-25C0C2848C9C}" dt="2026-09-02T14:02:18.314" v="641" actId="403"/>
        <pc:sldMkLst>
          <pc:docMk/>
          <pc:sldMk cId="39873365" sldId="864"/>
        </pc:sldMkLst>
        <pc:spChg chg="add mod ord">
          <ac:chgData name="Mads Dahl" userId="6757daca-487d-495a-90ef-4fc5acc04da0" providerId="ADAL" clId="{5CAFF164-785E-4B06-AD85-25C0C2848C9C}" dt="2026-09-02T14:02:18.314" v="641" actId="403"/>
          <ac:spMkLst>
            <pc:docMk/>
            <pc:sldMk cId="39873365" sldId="864"/>
            <ac:spMk id="5" creationId="{4E9F8F99-0338-3CF7-218C-D71FE88DBAAE}"/>
          </ac:spMkLst>
        </pc:spChg>
        <pc:spChg chg="add mod">
          <ac:chgData name="Mads Dahl" userId="6757daca-487d-495a-90ef-4fc5acc04da0" providerId="ADAL" clId="{5CAFF164-785E-4B06-AD85-25C0C2848C9C}" dt="2026-09-02T14:01:47.908" v="639" actId="207"/>
          <ac:spMkLst>
            <pc:docMk/>
            <pc:sldMk cId="39873365" sldId="864"/>
            <ac:spMk id="14" creationId="{861E252E-CA7A-FE86-5BFE-A045A8512FB4}"/>
          </ac:spMkLst>
        </pc:spChg>
        <pc:picChg chg="add mod">
          <ac:chgData name="Mads Dahl" userId="6757daca-487d-495a-90ef-4fc5acc04da0" providerId="ADAL" clId="{5CAFF164-785E-4B06-AD85-25C0C2848C9C}" dt="2026-09-02T14:01:10.219" v="635" actId="1076"/>
          <ac:picMkLst>
            <pc:docMk/>
            <pc:sldMk cId="39873365" sldId="864"/>
            <ac:picMk id="15" creationId="{EA268876-8C1D-98F1-C4DF-DAE174418333}"/>
          </ac:picMkLst>
        </pc:picChg>
        <pc:picChg chg="add mod">
          <ac:chgData name="Mads Dahl" userId="6757daca-487d-495a-90ef-4fc5acc04da0" providerId="ADAL" clId="{5CAFF164-785E-4B06-AD85-25C0C2848C9C}" dt="2026-09-02T14:01:38.280" v="638" actId="1076"/>
          <ac:picMkLst>
            <pc:docMk/>
            <pc:sldMk cId="39873365" sldId="864"/>
            <ac:picMk id="20" creationId="{B437163C-F201-D9DA-3031-568FFD3D2FB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CD2A93-008A-7046-927D-E380F67CC98C}" type="datetimeFigureOut">
              <a:rPr lang="nb-NO" smtClean="0"/>
              <a:t>03.09.2026</a:t>
            </a:fld>
            <a:endParaRPr lang="nb-N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533627-EC28-614D-84F2-686C50CB57BA}" type="slidenum">
              <a:rPr lang="nb-NO" smtClean="0"/>
              <a:t>‹#›</a:t>
            </a:fld>
            <a:endParaRPr lang="nb-NO"/>
          </a:p>
        </p:txBody>
      </p:sp>
    </p:spTree>
    <p:extLst>
      <p:ext uri="{BB962C8B-B14F-4D97-AF65-F5344CB8AC3E}">
        <p14:creationId xmlns:p14="http://schemas.microsoft.com/office/powerpoint/2010/main" val="208453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a:t>API – Online</a:t>
            </a:r>
          </a:p>
          <a:p>
            <a:r>
              <a:rPr lang="nb-NO" dirty="0"/>
              <a:t>UUT report – Offline </a:t>
            </a:r>
          </a:p>
          <a:p>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New REST API </a:t>
            </a:r>
            <a:r>
              <a:rPr lang="nb-NO" dirty="0" err="1"/>
              <a:t>endpoints</a:t>
            </a:r>
            <a:r>
              <a:rPr lang="nb-NO" dirty="0"/>
              <a:t> </a:t>
            </a:r>
            <a:r>
              <a:rPr lang="nb-NO" dirty="0" err="1"/>
              <a:t>introduced</a:t>
            </a:r>
            <a:r>
              <a:rPr lang="nb-NO" dirty="0"/>
              <a:t> for </a:t>
            </a:r>
            <a:r>
              <a:rPr lang="nb-NO" dirty="0" err="1"/>
              <a:t>external</a:t>
            </a:r>
            <a:r>
              <a:rPr lang="nb-NO" dirty="0"/>
              <a:t> system </a:t>
            </a:r>
            <a:r>
              <a:rPr lang="nb-NO" dirty="0" err="1"/>
              <a:t>integration</a:t>
            </a:r>
            <a:r>
              <a:rPr lang="nb-NO" dirty="0"/>
              <a:t>: o Asset/</a:t>
            </a:r>
            <a:r>
              <a:rPr lang="nb-NO" dirty="0" err="1"/>
              <a:t>Calibration</a:t>
            </a:r>
            <a:r>
              <a:rPr lang="nb-NO" dirty="0"/>
              <a:t>/</a:t>
            </a:r>
            <a:r>
              <a:rPr lang="nb-NO" dirty="0" err="1"/>
              <a:t>External</a:t>
            </a:r>
            <a:r>
              <a:rPr lang="nb-NO" dirty="0"/>
              <a:t> – </a:t>
            </a:r>
            <a:r>
              <a:rPr lang="nb-NO" dirty="0" err="1"/>
              <a:t>Enables</a:t>
            </a:r>
            <a:r>
              <a:rPr lang="nb-NO" dirty="0"/>
              <a:t> </a:t>
            </a:r>
            <a:r>
              <a:rPr lang="nb-NO" dirty="0" err="1"/>
              <a:t>calibration</a:t>
            </a:r>
            <a:r>
              <a:rPr lang="nb-NO" dirty="0"/>
              <a:t> </a:t>
            </a:r>
            <a:r>
              <a:rPr lang="nb-NO" dirty="0" err="1"/>
              <a:t>updates</a:t>
            </a:r>
            <a:r>
              <a:rPr lang="nb-NO" dirty="0"/>
              <a:t> </a:t>
            </a:r>
            <a:r>
              <a:rPr lang="nb-NO" dirty="0" err="1"/>
              <a:t>with</a:t>
            </a:r>
            <a:r>
              <a:rPr lang="nb-NO" dirty="0"/>
              <a:t> </a:t>
            </a:r>
            <a:r>
              <a:rPr lang="nb-NO" dirty="0" err="1"/>
              <a:t>custom</a:t>
            </a:r>
            <a:r>
              <a:rPr lang="nb-NO" dirty="0"/>
              <a:t> date ranges. o Asset/</a:t>
            </a:r>
            <a:r>
              <a:rPr lang="nb-NO" dirty="0" err="1"/>
              <a:t>Maintenance</a:t>
            </a:r>
            <a:r>
              <a:rPr lang="nb-NO" dirty="0"/>
              <a:t>/</a:t>
            </a:r>
            <a:r>
              <a:rPr lang="nb-NO" dirty="0" err="1"/>
              <a:t>External</a:t>
            </a:r>
            <a:r>
              <a:rPr lang="nb-NO" dirty="0"/>
              <a:t> – </a:t>
            </a:r>
            <a:r>
              <a:rPr lang="nb-NO" dirty="0" err="1"/>
              <a:t>Enables</a:t>
            </a:r>
            <a:r>
              <a:rPr lang="nb-NO" dirty="0"/>
              <a:t> </a:t>
            </a:r>
            <a:r>
              <a:rPr lang="nb-NO" dirty="0" err="1"/>
              <a:t>maintenance</a:t>
            </a:r>
            <a:r>
              <a:rPr lang="nb-NO" dirty="0"/>
              <a:t> </a:t>
            </a:r>
            <a:r>
              <a:rPr lang="nb-NO" dirty="0" err="1"/>
              <a:t>updates</a:t>
            </a:r>
            <a:r>
              <a:rPr lang="nb-NO" dirty="0"/>
              <a:t> </a:t>
            </a:r>
            <a:r>
              <a:rPr lang="nb-NO" dirty="0" err="1"/>
              <a:t>with</a:t>
            </a:r>
            <a:r>
              <a:rPr lang="nb-NO" dirty="0"/>
              <a:t> </a:t>
            </a:r>
            <a:r>
              <a:rPr lang="nb-NO" dirty="0" err="1"/>
              <a:t>custom</a:t>
            </a:r>
            <a:r>
              <a:rPr lang="nb-NO" dirty="0"/>
              <a:t> date ranges. o Asset/</a:t>
            </a:r>
            <a:r>
              <a:rPr lang="nb-NO" dirty="0" err="1"/>
              <a:t>SetRunningCount</a:t>
            </a:r>
            <a:r>
              <a:rPr lang="nb-NO" dirty="0"/>
              <a:t> and Asset/</a:t>
            </a:r>
            <a:r>
              <a:rPr lang="nb-NO" dirty="0" err="1"/>
              <a:t>SetTotalCount</a:t>
            </a:r>
            <a:r>
              <a:rPr lang="nb-NO" dirty="0"/>
              <a:t> – </a:t>
            </a:r>
            <a:r>
              <a:rPr lang="nb-NO" dirty="0" err="1"/>
              <a:t>Allow</a:t>
            </a:r>
            <a:r>
              <a:rPr lang="nb-NO" dirty="0"/>
              <a:t> </a:t>
            </a:r>
            <a:r>
              <a:rPr lang="nb-NO" dirty="0" err="1"/>
              <a:t>external</a:t>
            </a:r>
            <a:r>
              <a:rPr lang="nb-NO" dirty="0"/>
              <a:t> systems to </a:t>
            </a:r>
            <a:r>
              <a:rPr lang="nb-NO" dirty="0" err="1"/>
              <a:t>update</a:t>
            </a:r>
            <a:r>
              <a:rPr lang="nb-NO" dirty="0"/>
              <a:t> </a:t>
            </a:r>
            <a:r>
              <a:rPr lang="nb-NO" dirty="0" err="1"/>
              <a:t>count</a:t>
            </a:r>
            <a:r>
              <a:rPr lang="nb-NO" dirty="0"/>
              <a:t> </a:t>
            </a:r>
            <a:r>
              <a:rPr lang="nb-NO" dirty="0" err="1"/>
              <a:t>values</a:t>
            </a:r>
            <a:r>
              <a:rPr lang="nb-NO" dirty="0"/>
              <a:t>. o Asset/</a:t>
            </a:r>
            <a:r>
              <a:rPr lang="nb-NO" dirty="0" err="1"/>
              <a:t>ResetRunningCount</a:t>
            </a:r>
            <a:r>
              <a:rPr lang="nb-NO" dirty="0"/>
              <a:t> – </a:t>
            </a:r>
            <a:r>
              <a:rPr lang="nb-NO" dirty="0" err="1"/>
              <a:t>Backend</a:t>
            </a:r>
            <a:r>
              <a:rPr lang="nb-NO" dirty="0"/>
              <a:t> </a:t>
            </a:r>
            <a:r>
              <a:rPr lang="nb-NO" dirty="0" err="1"/>
              <a:t>endpoint</a:t>
            </a:r>
            <a:r>
              <a:rPr lang="nb-NO" dirty="0"/>
              <a:t> for </a:t>
            </a:r>
            <a:r>
              <a:rPr lang="nb-NO" dirty="0" err="1"/>
              <a:t>controlled</a:t>
            </a:r>
            <a:r>
              <a:rPr lang="nb-NO" dirty="0"/>
              <a:t> </a:t>
            </a:r>
            <a:r>
              <a:rPr lang="nb-NO" dirty="0" err="1"/>
              <a:t>running</a:t>
            </a:r>
            <a:r>
              <a:rPr lang="nb-NO" dirty="0"/>
              <a:t> </a:t>
            </a:r>
            <a:r>
              <a:rPr lang="nb-NO" dirty="0" err="1"/>
              <a:t>count</a:t>
            </a:r>
            <a:r>
              <a:rPr lang="nb-NO" dirty="0"/>
              <a:t> resets. • </a:t>
            </a:r>
            <a:r>
              <a:rPr lang="nb-NO" dirty="0" err="1"/>
              <a:t>Existing</a:t>
            </a:r>
            <a:r>
              <a:rPr lang="nb-NO" dirty="0"/>
              <a:t> API </a:t>
            </a:r>
            <a:r>
              <a:rPr lang="nb-NO" dirty="0" err="1"/>
              <a:t>calls</a:t>
            </a:r>
            <a:r>
              <a:rPr lang="nb-NO" dirty="0"/>
              <a:t> have </a:t>
            </a:r>
            <a:r>
              <a:rPr lang="nb-NO" dirty="0" err="1"/>
              <a:t>been</a:t>
            </a:r>
            <a:r>
              <a:rPr lang="nb-NO" dirty="0"/>
              <a:t> </a:t>
            </a:r>
            <a:r>
              <a:rPr lang="nb-NO" dirty="0" err="1"/>
              <a:t>verified</a:t>
            </a:r>
            <a:r>
              <a:rPr lang="nb-NO" dirty="0"/>
              <a:t> and </a:t>
            </a:r>
            <a:r>
              <a:rPr lang="nb-NO" dirty="0" err="1"/>
              <a:t>extended</a:t>
            </a:r>
            <a:r>
              <a:rPr lang="nb-NO" dirty="0"/>
              <a:t> to support </a:t>
            </a:r>
            <a:r>
              <a:rPr lang="nb-NO" dirty="0" err="1"/>
              <a:t>External</a:t>
            </a:r>
            <a:r>
              <a:rPr lang="nb-NO" dirty="0"/>
              <a:t> </a:t>
            </a:r>
            <a:r>
              <a:rPr lang="nb-NO" dirty="0" err="1"/>
              <a:t>calibration</a:t>
            </a:r>
            <a:r>
              <a:rPr lang="nb-NO" dirty="0"/>
              <a:t> and </a:t>
            </a:r>
            <a:r>
              <a:rPr lang="nb-NO" dirty="0" err="1"/>
              <a:t>count</a:t>
            </a:r>
            <a:r>
              <a:rPr lang="nb-NO" dirty="0"/>
              <a:t> scenarios. </a:t>
            </a:r>
          </a:p>
          <a:p>
            <a:endParaRPr lang="en-US" dirty="0"/>
          </a:p>
        </p:txBody>
      </p:sp>
      <p:sp>
        <p:nvSpPr>
          <p:cNvPr id="4" name="Slide Number Placeholder 3"/>
          <p:cNvSpPr>
            <a:spLocks noGrp="1"/>
          </p:cNvSpPr>
          <p:nvPr>
            <p:ph type="sldNum" sz="quarter" idx="5"/>
          </p:nvPr>
        </p:nvSpPr>
        <p:spPr/>
        <p:txBody>
          <a:bodyPr/>
          <a:lstStyle/>
          <a:p>
            <a:fld id="{EB634225-0861-421F-9AC8-EB652786422C}" type="slidenum">
              <a:rPr lang="en-US" smtClean="0"/>
              <a:t>5</a:t>
            </a:fld>
            <a:endParaRPr lang="en-US"/>
          </a:p>
        </p:txBody>
      </p:sp>
    </p:spTree>
    <p:extLst>
      <p:ext uri="{BB962C8B-B14F-4D97-AF65-F5344CB8AC3E}">
        <p14:creationId xmlns:p14="http://schemas.microsoft.com/office/powerpoint/2010/main" val="2841665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Editing Total Count requires the new “Edit Total count” permission, found under Control Panel -&gt; System &amp; Assets -&gt; Asset Manager -&gt; Edit counters and limits. Administrators and Managers will get this permission by default. </a:t>
            </a:r>
          </a:p>
          <a:p>
            <a:r>
              <a:rPr lang="en-US" dirty="0"/>
              <a:t>New dropdown options have been added for Running Count Limit, Total Count Limit, Calibration Interval, and Maintenance Interval, allowing for enhanced configuration. You can now set Running Count Limit and Total Count Limit to Unlimited, while Calibration Interval and Maintenance Interval offer both Unlimited and External options. This upgrade makes it easier to integrate with external calibration and maintenance systems. </a:t>
            </a:r>
            <a:endParaRPr lang="nb-NO" dirty="0"/>
          </a:p>
        </p:txBody>
      </p:sp>
      <p:sp>
        <p:nvSpPr>
          <p:cNvPr id="4" name="Slide Number Placeholder 3"/>
          <p:cNvSpPr>
            <a:spLocks noGrp="1"/>
          </p:cNvSpPr>
          <p:nvPr>
            <p:ph type="sldNum" sz="quarter" idx="5"/>
          </p:nvPr>
        </p:nvSpPr>
        <p:spPr/>
        <p:txBody>
          <a:bodyPr/>
          <a:lstStyle/>
          <a:p>
            <a:fld id="{BB533627-EC28-614D-84F2-686C50CB57BA}" type="slidenum">
              <a:rPr lang="nb-NO" smtClean="0"/>
              <a:t>6</a:t>
            </a:fld>
            <a:endParaRPr lang="nb-NO"/>
          </a:p>
        </p:txBody>
      </p:sp>
    </p:spTree>
    <p:extLst>
      <p:ext uri="{BB962C8B-B14F-4D97-AF65-F5344CB8AC3E}">
        <p14:creationId xmlns:p14="http://schemas.microsoft.com/office/powerpoint/2010/main" val="1369540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Asset SN is the ID to identify the asset</a:t>
            </a:r>
          </a:p>
        </p:txBody>
      </p:sp>
      <p:sp>
        <p:nvSpPr>
          <p:cNvPr id="4" name="Slide Number Placeholder 3"/>
          <p:cNvSpPr>
            <a:spLocks noGrp="1"/>
          </p:cNvSpPr>
          <p:nvPr>
            <p:ph type="sldNum" sz="quarter" idx="5"/>
          </p:nvPr>
        </p:nvSpPr>
        <p:spPr/>
        <p:txBody>
          <a:bodyPr/>
          <a:lstStyle/>
          <a:p>
            <a:fld id="{EB634225-0861-421F-9AC8-EB652786422C}" type="slidenum">
              <a:rPr lang="en-US" smtClean="0"/>
              <a:t>7</a:t>
            </a:fld>
            <a:endParaRPr lang="en-US"/>
          </a:p>
        </p:txBody>
      </p:sp>
    </p:spTree>
    <p:extLst>
      <p:ext uri="{BB962C8B-B14F-4D97-AF65-F5344CB8AC3E}">
        <p14:creationId xmlns:p14="http://schemas.microsoft.com/office/powerpoint/2010/main" val="39392858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Calibration interface has been redesigned with improved usability: • The Reset button has been renamed to “Calibrate” or “Set Calibration” for clearer function labeling. • A new “To Date” field has been added when the Calibration Interval is set to External. • A Total Count reset option has been introduced (with appropriate restrictions). o Editing Total Count requires the new “Edit Total count” permission, found under Control Panel -&gt; System &amp; Assets -&gt; Asset Manager -&gt; Edit counters and limits. Administrators and Managers will get this permission by default. </a:t>
            </a:r>
            <a:endParaRPr lang="nb-NO" dirty="0"/>
          </a:p>
        </p:txBody>
      </p:sp>
      <p:sp>
        <p:nvSpPr>
          <p:cNvPr id="4" name="Slide Number Placeholder 3"/>
          <p:cNvSpPr>
            <a:spLocks noGrp="1"/>
          </p:cNvSpPr>
          <p:nvPr>
            <p:ph type="sldNum" sz="quarter" idx="5"/>
          </p:nvPr>
        </p:nvSpPr>
        <p:spPr/>
        <p:txBody>
          <a:bodyPr/>
          <a:lstStyle/>
          <a:p>
            <a:fld id="{BB533627-EC28-614D-84F2-686C50CB57BA}" type="slidenum">
              <a:rPr lang="nb-NO" smtClean="0"/>
              <a:t>8</a:t>
            </a:fld>
            <a:endParaRPr lang="nb-NO"/>
          </a:p>
        </p:txBody>
      </p:sp>
    </p:spTree>
    <p:extLst>
      <p:ext uri="{BB962C8B-B14F-4D97-AF65-F5344CB8AC3E}">
        <p14:creationId xmlns:p14="http://schemas.microsoft.com/office/powerpoint/2010/main" val="6455722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1.sv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1.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1.sv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1.sv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7" name="Bilde 7">
            <a:extLst>
              <a:ext uri="{FF2B5EF4-FFF2-40B4-BE49-F238E27FC236}">
                <a16:creationId xmlns:a16="http://schemas.microsoft.com/office/drawing/2014/main" id="{898C9FCC-269E-89C3-5A8F-F89C9C2FEDD3}"/>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809495E-1100-588A-53B2-5282BC1969D5}"/>
              </a:ext>
            </a:extLst>
          </p:cNvPr>
          <p:cNvSpPr>
            <a:spLocks noGrp="1"/>
          </p:cNvSpPr>
          <p:nvPr>
            <p:ph type="ctrTitle"/>
          </p:nvPr>
        </p:nvSpPr>
        <p:spPr>
          <a:xfrm>
            <a:off x="1524000" y="1270000"/>
            <a:ext cx="7100711" cy="3053116"/>
          </a:xfrm>
        </p:spPr>
        <p:txBody>
          <a:bodyPr anchor="ctr">
            <a:noAutofit/>
          </a:bodyPr>
          <a:lstStyle>
            <a:lvl1pPr algn="l">
              <a:defRPr sz="7000"/>
            </a:lvl1pPr>
          </a:lstStyle>
          <a:p>
            <a:r>
              <a:rPr lang="en-GB"/>
              <a:t>Click to edit Master title style</a:t>
            </a:r>
            <a:endParaRPr lang="nb-NO" dirty="0"/>
          </a:p>
        </p:txBody>
      </p:sp>
      <p:sp>
        <p:nvSpPr>
          <p:cNvPr id="3" name="Subtitle 2">
            <a:extLst>
              <a:ext uri="{FF2B5EF4-FFF2-40B4-BE49-F238E27FC236}">
                <a16:creationId xmlns:a16="http://schemas.microsoft.com/office/drawing/2014/main" id="{48E9A89F-EC89-DD05-636A-9B47DF8C86EA}"/>
              </a:ext>
            </a:extLst>
          </p:cNvPr>
          <p:cNvSpPr>
            <a:spLocks noGrp="1"/>
          </p:cNvSpPr>
          <p:nvPr>
            <p:ph type="subTitle" idx="1"/>
          </p:nvPr>
        </p:nvSpPr>
        <p:spPr>
          <a:xfrm>
            <a:off x="1523999" y="5057422"/>
            <a:ext cx="7100711" cy="947738"/>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b-NO" dirty="0"/>
          </a:p>
        </p:txBody>
      </p:sp>
      <p:sp>
        <p:nvSpPr>
          <p:cNvPr id="4" name="Date Placeholder 3">
            <a:extLst>
              <a:ext uri="{FF2B5EF4-FFF2-40B4-BE49-F238E27FC236}">
                <a16:creationId xmlns:a16="http://schemas.microsoft.com/office/drawing/2014/main" id="{39B81F3A-B190-F26C-3787-AC417AD79D81}"/>
              </a:ext>
            </a:extLst>
          </p:cNvPr>
          <p:cNvSpPr>
            <a:spLocks noGrp="1"/>
          </p:cNvSpPr>
          <p:nvPr>
            <p:ph type="dt" sz="half" idx="10"/>
          </p:nvPr>
        </p:nvSpPr>
        <p:spPr>
          <a:xfrm>
            <a:off x="8184444" y="7227181"/>
            <a:ext cx="1885244" cy="365125"/>
          </a:xfrm>
        </p:spPr>
        <p:txBody>
          <a:bodyPr/>
          <a:lstStyle/>
          <a:p>
            <a:pPr algn="r"/>
            <a:fld id="{37C9F54E-CB1E-3B48-B9F4-C6DC6A745045}" type="datetimeFigureOut">
              <a:rPr lang="nb-NO" smtClean="0"/>
              <a:pPr algn="r"/>
              <a:t>03.09.2026</a:t>
            </a:fld>
            <a:endParaRPr lang="nb-NO" dirty="0"/>
          </a:p>
        </p:txBody>
      </p:sp>
      <p:sp>
        <p:nvSpPr>
          <p:cNvPr id="5" name="Footer Placeholder 4">
            <a:extLst>
              <a:ext uri="{FF2B5EF4-FFF2-40B4-BE49-F238E27FC236}">
                <a16:creationId xmlns:a16="http://schemas.microsoft.com/office/drawing/2014/main" id="{6ECDB9A2-4ADE-891E-2BE7-80DC36E49EC8}"/>
              </a:ext>
            </a:extLst>
          </p:cNvPr>
          <p:cNvSpPr>
            <a:spLocks noGrp="1"/>
          </p:cNvSpPr>
          <p:nvPr>
            <p:ph type="ftr" sz="quarter" idx="11"/>
          </p:nvPr>
        </p:nvSpPr>
        <p:spPr>
          <a:xfrm>
            <a:off x="727784" y="7227181"/>
            <a:ext cx="5006972" cy="365125"/>
          </a:xfrm>
        </p:spPr>
        <p:txBody>
          <a:bodyPr/>
          <a:lstStyle/>
          <a:p>
            <a:endParaRPr lang="nb-NO" dirty="0">
              <a:solidFill>
                <a:schemeClr val="tx1"/>
              </a:solidFill>
            </a:endParaRPr>
          </a:p>
        </p:txBody>
      </p:sp>
      <p:sp>
        <p:nvSpPr>
          <p:cNvPr id="6" name="Slide Number Placeholder 5">
            <a:extLst>
              <a:ext uri="{FF2B5EF4-FFF2-40B4-BE49-F238E27FC236}">
                <a16:creationId xmlns:a16="http://schemas.microsoft.com/office/drawing/2014/main" id="{400D8312-D46F-4CEC-88BE-A406C2B6A387}"/>
              </a:ext>
            </a:extLst>
          </p:cNvPr>
          <p:cNvSpPr>
            <a:spLocks noGrp="1"/>
          </p:cNvSpPr>
          <p:nvPr>
            <p:ph type="sldNum" sz="quarter" idx="12"/>
          </p:nvPr>
        </p:nvSpPr>
        <p:spPr>
          <a:xfrm>
            <a:off x="11040533" y="7227181"/>
            <a:ext cx="423682" cy="365125"/>
          </a:xfrm>
        </p:spPr>
        <p:txBody>
          <a:bodyPr/>
          <a:lstStyle/>
          <a:p>
            <a:fld id="{55686C0D-BE35-4E46-A7D1-A60D18B1192E}" type="slidenum">
              <a:rPr lang="nb-NO" smtClean="0"/>
              <a:pPr/>
              <a:t>‹#›</a:t>
            </a:fld>
            <a:endParaRPr lang="nb-NO" dirty="0"/>
          </a:p>
        </p:txBody>
      </p:sp>
      <p:pic>
        <p:nvPicPr>
          <p:cNvPr id="13" name="Grafikk 6">
            <a:extLst>
              <a:ext uri="{FF2B5EF4-FFF2-40B4-BE49-F238E27FC236}">
                <a16:creationId xmlns:a16="http://schemas.microsoft.com/office/drawing/2014/main" id="{B656D626-FEAE-20C2-0F07-819B75AE53B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5956" y="373142"/>
            <a:ext cx="1068260" cy="472202"/>
          </a:xfrm>
          <a:prstGeom prst="rect">
            <a:avLst/>
          </a:prstGeom>
        </p:spPr>
      </p:pic>
      <p:sp>
        <p:nvSpPr>
          <p:cNvPr id="14" name="Text Placeholder 11">
            <a:extLst>
              <a:ext uri="{FF2B5EF4-FFF2-40B4-BE49-F238E27FC236}">
                <a16:creationId xmlns:a16="http://schemas.microsoft.com/office/drawing/2014/main" id="{E302DAFF-E192-8E7F-B65E-785C6A53FD65}"/>
              </a:ext>
            </a:extLst>
          </p:cNvPr>
          <p:cNvSpPr>
            <a:spLocks noGrp="1"/>
          </p:cNvSpPr>
          <p:nvPr>
            <p:ph type="body" sz="quarter" idx="14" hasCustomPrompt="1"/>
          </p:nvPr>
        </p:nvSpPr>
        <p:spPr>
          <a:xfrm>
            <a:off x="9533467" y="5198533"/>
            <a:ext cx="1930748" cy="800982"/>
          </a:xfrm>
        </p:spPr>
        <p:txBody>
          <a:bodyPr anchor="t"/>
          <a:lstStyle>
            <a:lvl1pPr algn="r">
              <a:buNone/>
              <a:defRPr sz="1200">
                <a:solidFill>
                  <a:schemeClr val="tx1"/>
                </a:solidFill>
              </a:defRPr>
            </a:lvl1pPr>
          </a:lstStyle>
          <a:p>
            <a:pPr lvl="0"/>
            <a:r>
              <a:rPr lang="en-GB" dirty="0"/>
              <a:t>Additional detail</a:t>
            </a:r>
            <a:endParaRPr lang="nb-NO" dirty="0"/>
          </a:p>
        </p:txBody>
      </p:sp>
    </p:spTree>
    <p:extLst>
      <p:ext uri="{BB962C8B-B14F-4D97-AF65-F5344CB8AC3E}">
        <p14:creationId xmlns:p14="http://schemas.microsoft.com/office/powerpoint/2010/main" val="586355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ext with Hive 2">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26F3C-84B3-4BE9-D89C-5AD9CAF05E45}"/>
              </a:ext>
            </a:extLst>
          </p:cNvPr>
          <p:cNvSpPr>
            <a:spLocks noGrp="1"/>
          </p:cNvSpPr>
          <p:nvPr>
            <p:ph type="title"/>
          </p:nvPr>
        </p:nvSpPr>
        <p:spPr>
          <a:xfrm>
            <a:off x="727785" y="501921"/>
            <a:ext cx="5028848" cy="943057"/>
          </a:xfrm>
          <a:noFill/>
        </p:spPr>
        <p:txBody>
          <a:bodyPr/>
          <a:lstStyle>
            <a:lvl1pPr>
              <a:defRPr>
                <a:solidFill>
                  <a:schemeClr val="bg1"/>
                </a:solidFill>
              </a:defRPr>
            </a:lvl1pPr>
          </a:lstStyle>
          <a:p>
            <a:r>
              <a:rPr lang="en-GB"/>
              <a:t>Click to edit Master title style</a:t>
            </a:r>
            <a:endParaRPr lang="nb-NO" dirty="0"/>
          </a:p>
        </p:txBody>
      </p:sp>
      <p:sp>
        <p:nvSpPr>
          <p:cNvPr id="3" name="Content Placeholder 2">
            <a:extLst>
              <a:ext uri="{FF2B5EF4-FFF2-40B4-BE49-F238E27FC236}">
                <a16:creationId xmlns:a16="http://schemas.microsoft.com/office/drawing/2014/main" id="{EEB554CF-6890-FC69-BF96-D0CFC424027D}"/>
              </a:ext>
            </a:extLst>
          </p:cNvPr>
          <p:cNvSpPr>
            <a:spLocks noGrp="1"/>
          </p:cNvSpPr>
          <p:nvPr>
            <p:ph sz="half" idx="1"/>
          </p:nvPr>
        </p:nvSpPr>
        <p:spPr>
          <a:xfrm>
            <a:off x="727785" y="1825625"/>
            <a:ext cx="5028848" cy="4351338"/>
          </a:xfrm>
        </p:spPr>
        <p:txBody>
          <a:bodyPr/>
          <a:lstStyle>
            <a:lvl1pPr>
              <a:defRPr>
                <a:solidFill>
                  <a:schemeClr val="bg1"/>
                </a:solidFill>
              </a:defRPr>
            </a:lvl1pPr>
            <a:lvl2pPr>
              <a:defRPr>
                <a:solidFill>
                  <a:schemeClr val="bg1">
                    <a:lumMod val="85000"/>
                  </a:schemeClr>
                </a:solidFill>
              </a:defRPr>
            </a:lvl2pPr>
            <a:lvl3pPr>
              <a:defRPr>
                <a:solidFill>
                  <a:schemeClr val="bg1">
                    <a:lumMod val="85000"/>
                  </a:schemeClr>
                </a:solidFill>
              </a:defRPr>
            </a:lvl3pPr>
            <a:lvl4pPr>
              <a:defRPr>
                <a:solidFill>
                  <a:schemeClr val="bg1">
                    <a:lumMod val="85000"/>
                  </a:schemeClr>
                </a:solidFill>
              </a:defRPr>
            </a:lvl4pPr>
            <a:lvl5pPr>
              <a:defRPr>
                <a:solidFill>
                  <a:schemeClr val="bg1">
                    <a:lumMod val="85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dirty="0"/>
          </a:p>
        </p:txBody>
      </p:sp>
      <p:sp>
        <p:nvSpPr>
          <p:cNvPr id="5" name="Date Placeholder 4">
            <a:extLst>
              <a:ext uri="{FF2B5EF4-FFF2-40B4-BE49-F238E27FC236}">
                <a16:creationId xmlns:a16="http://schemas.microsoft.com/office/drawing/2014/main" id="{1E5040CF-584F-2FDD-FF6D-DFF09CF53706}"/>
              </a:ext>
            </a:extLst>
          </p:cNvPr>
          <p:cNvSpPr>
            <a:spLocks noGrp="1"/>
          </p:cNvSpPr>
          <p:nvPr>
            <p:ph type="dt" sz="half" idx="10"/>
          </p:nvPr>
        </p:nvSpPr>
        <p:spPr/>
        <p:txBody>
          <a:bodyPr/>
          <a:lstStyle/>
          <a:p>
            <a:fld id="{37C9F54E-CB1E-3B48-B9F4-C6DC6A745045}" type="datetimeFigureOut">
              <a:rPr lang="nb-NO" smtClean="0"/>
              <a:t>03.09.2026</a:t>
            </a:fld>
            <a:endParaRPr lang="nb-NO"/>
          </a:p>
        </p:txBody>
      </p:sp>
      <p:sp>
        <p:nvSpPr>
          <p:cNvPr id="6" name="Footer Placeholder 5">
            <a:extLst>
              <a:ext uri="{FF2B5EF4-FFF2-40B4-BE49-F238E27FC236}">
                <a16:creationId xmlns:a16="http://schemas.microsoft.com/office/drawing/2014/main" id="{674352AA-32B5-25DB-DD0C-6555E1134CA9}"/>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7EF05B60-D386-96F8-FFA2-B89D24D3D2A2}"/>
              </a:ext>
            </a:extLst>
          </p:cNvPr>
          <p:cNvSpPr>
            <a:spLocks noGrp="1"/>
          </p:cNvSpPr>
          <p:nvPr>
            <p:ph type="sldNum" sz="quarter" idx="12"/>
          </p:nvPr>
        </p:nvSpPr>
        <p:spPr/>
        <p:txBody>
          <a:bodyPr/>
          <a:lstStyle/>
          <a:p>
            <a:fld id="{55686C0D-BE35-4E46-A7D1-A60D18B1192E}" type="slidenum">
              <a:rPr lang="nb-NO" smtClean="0"/>
              <a:t>‹#›</a:t>
            </a:fld>
            <a:endParaRPr lang="nb-NO"/>
          </a:p>
        </p:txBody>
      </p:sp>
      <p:sp>
        <p:nvSpPr>
          <p:cNvPr id="31" name="Text Placeholder 30">
            <a:extLst>
              <a:ext uri="{FF2B5EF4-FFF2-40B4-BE49-F238E27FC236}">
                <a16:creationId xmlns:a16="http://schemas.microsoft.com/office/drawing/2014/main" id="{2124736B-D497-E818-67B8-B26AE6F2B4A8}"/>
              </a:ext>
            </a:extLst>
          </p:cNvPr>
          <p:cNvSpPr>
            <a:spLocks noGrp="1"/>
          </p:cNvSpPr>
          <p:nvPr>
            <p:ph type="body" sz="quarter" idx="13"/>
          </p:nvPr>
        </p:nvSpPr>
        <p:spPr>
          <a:xfrm>
            <a:off x="7124675" y="1825625"/>
            <a:ext cx="4038651" cy="3521553"/>
          </a:xfrm>
          <a:blipFill>
            <a:blip r:embed="rId2"/>
            <a:stretch>
              <a:fillRect/>
            </a:stretch>
          </a:blipFill>
        </p:spPr>
        <p:txBody>
          <a:bodyPr lIns="540000" tIns="360000" rIns="540000" bIns="360000" anchor="ctr"/>
          <a:lstStyle>
            <a:lvl1pPr algn="ctr">
              <a:buNone/>
              <a:defRPr sz="2600"/>
            </a:lvl1pPr>
          </a:lstStyle>
          <a:p>
            <a:pPr lvl="0"/>
            <a:r>
              <a:rPr lang="en-GB"/>
              <a:t>Click to edit Master text styles</a:t>
            </a:r>
          </a:p>
        </p:txBody>
      </p:sp>
      <p:pic>
        <p:nvPicPr>
          <p:cNvPr id="35" name="Grafikk 6">
            <a:extLst>
              <a:ext uri="{FF2B5EF4-FFF2-40B4-BE49-F238E27FC236}">
                <a16:creationId xmlns:a16="http://schemas.microsoft.com/office/drawing/2014/main" id="{D41DAF85-1CAF-430F-9044-164638AA152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5956" y="373142"/>
            <a:ext cx="1068260" cy="472202"/>
          </a:xfrm>
          <a:prstGeom prst="rect">
            <a:avLst/>
          </a:prstGeom>
        </p:spPr>
      </p:pic>
      <p:pic>
        <p:nvPicPr>
          <p:cNvPr id="4" name="Grafikk 6">
            <a:extLst>
              <a:ext uri="{FF2B5EF4-FFF2-40B4-BE49-F238E27FC236}">
                <a16:creationId xmlns:a16="http://schemas.microsoft.com/office/drawing/2014/main" id="{167E7B09-B5E7-A7A0-CE54-DCBA02ADA135}"/>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5956" y="373142"/>
            <a:ext cx="1068260" cy="472202"/>
          </a:xfrm>
          <a:prstGeom prst="rect">
            <a:avLst/>
          </a:prstGeom>
        </p:spPr>
      </p:pic>
    </p:spTree>
    <p:extLst>
      <p:ext uri="{BB962C8B-B14F-4D97-AF65-F5344CB8AC3E}">
        <p14:creationId xmlns:p14="http://schemas.microsoft.com/office/powerpoint/2010/main" val="2330516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ext with Hive 1">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8" name="Bilde 6" descr="Et bilde som inneholder gul, uskarphet, Amber, appelsin&#10;&#10;KI-generert innhold kan være feil.">
            <a:extLst>
              <a:ext uri="{FF2B5EF4-FFF2-40B4-BE49-F238E27FC236}">
                <a16:creationId xmlns:a16="http://schemas.microsoft.com/office/drawing/2014/main" id="{72B634DC-86F2-29E4-BC4D-549F3114DEAD}"/>
              </a:ext>
            </a:extLst>
          </p:cNvPr>
          <p:cNvPicPr>
            <a:picLocks noChangeAspect="1"/>
          </p:cNvPicPr>
          <p:nvPr/>
        </p:nvPicPr>
        <p:blipFill>
          <a:blip r:embed="rId2"/>
          <a:srcRect/>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1B26F3C-84B3-4BE9-D89C-5AD9CAF05E45}"/>
              </a:ext>
            </a:extLst>
          </p:cNvPr>
          <p:cNvSpPr>
            <a:spLocks noGrp="1"/>
          </p:cNvSpPr>
          <p:nvPr>
            <p:ph type="title"/>
          </p:nvPr>
        </p:nvSpPr>
        <p:spPr>
          <a:xfrm>
            <a:off x="727785" y="501921"/>
            <a:ext cx="5028848" cy="943057"/>
          </a:xfrm>
          <a:noFill/>
        </p:spPr>
        <p:txBody>
          <a:bodyPr/>
          <a:lstStyle>
            <a:lvl1pPr>
              <a:defRPr>
                <a:solidFill>
                  <a:schemeClr val="tx1"/>
                </a:solidFill>
              </a:defRPr>
            </a:lvl1pPr>
          </a:lstStyle>
          <a:p>
            <a:r>
              <a:rPr lang="en-GB"/>
              <a:t>Click to edit Master title style</a:t>
            </a:r>
            <a:endParaRPr lang="nb-NO" dirty="0"/>
          </a:p>
        </p:txBody>
      </p:sp>
      <p:sp>
        <p:nvSpPr>
          <p:cNvPr id="3" name="Content Placeholder 2">
            <a:extLst>
              <a:ext uri="{FF2B5EF4-FFF2-40B4-BE49-F238E27FC236}">
                <a16:creationId xmlns:a16="http://schemas.microsoft.com/office/drawing/2014/main" id="{EEB554CF-6890-FC69-BF96-D0CFC424027D}"/>
              </a:ext>
            </a:extLst>
          </p:cNvPr>
          <p:cNvSpPr>
            <a:spLocks noGrp="1"/>
          </p:cNvSpPr>
          <p:nvPr>
            <p:ph sz="half" idx="1"/>
          </p:nvPr>
        </p:nvSpPr>
        <p:spPr>
          <a:xfrm>
            <a:off x="727785" y="1825625"/>
            <a:ext cx="5028848"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dirty="0"/>
          </a:p>
        </p:txBody>
      </p:sp>
      <p:sp>
        <p:nvSpPr>
          <p:cNvPr id="5" name="Date Placeholder 4">
            <a:extLst>
              <a:ext uri="{FF2B5EF4-FFF2-40B4-BE49-F238E27FC236}">
                <a16:creationId xmlns:a16="http://schemas.microsoft.com/office/drawing/2014/main" id="{1E5040CF-584F-2FDD-FF6D-DFF09CF53706}"/>
              </a:ext>
            </a:extLst>
          </p:cNvPr>
          <p:cNvSpPr>
            <a:spLocks noGrp="1"/>
          </p:cNvSpPr>
          <p:nvPr>
            <p:ph type="dt" sz="half" idx="10"/>
          </p:nvPr>
        </p:nvSpPr>
        <p:spPr/>
        <p:txBody>
          <a:bodyPr/>
          <a:lstStyle/>
          <a:p>
            <a:fld id="{37C9F54E-CB1E-3B48-B9F4-C6DC6A745045}" type="datetimeFigureOut">
              <a:rPr lang="nb-NO" smtClean="0"/>
              <a:t>03.09.2026</a:t>
            </a:fld>
            <a:endParaRPr lang="nb-NO"/>
          </a:p>
        </p:txBody>
      </p:sp>
      <p:sp>
        <p:nvSpPr>
          <p:cNvPr id="6" name="Footer Placeholder 5">
            <a:extLst>
              <a:ext uri="{FF2B5EF4-FFF2-40B4-BE49-F238E27FC236}">
                <a16:creationId xmlns:a16="http://schemas.microsoft.com/office/drawing/2014/main" id="{674352AA-32B5-25DB-DD0C-6555E1134CA9}"/>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7EF05B60-D386-96F8-FFA2-B89D24D3D2A2}"/>
              </a:ext>
            </a:extLst>
          </p:cNvPr>
          <p:cNvSpPr>
            <a:spLocks noGrp="1"/>
          </p:cNvSpPr>
          <p:nvPr>
            <p:ph type="sldNum" sz="quarter" idx="12"/>
          </p:nvPr>
        </p:nvSpPr>
        <p:spPr/>
        <p:txBody>
          <a:bodyPr/>
          <a:lstStyle/>
          <a:p>
            <a:fld id="{55686C0D-BE35-4E46-A7D1-A60D18B1192E}" type="slidenum">
              <a:rPr lang="nb-NO" smtClean="0"/>
              <a:t>‹#›</a:t>
            </a:fld>
            <a:endParaRPr lang="nb-NO"/>
          </a:p>
        </p:txBody>
      </p:sp>
      <p:sp>
        <p:nvSpPr>
          <p:cNvPr id="31" name="Text Placeholder 30">
            <a:extLst>
              <a:ext uri="{FF2B5EF4-FFF2-40B4-BE49-F238E27FC236}">
                <a16:creationId xmlns:a16="http://schemas.microsoft.com/office/drawing/2014/main" id="{2124736B-D497-E818-67B8-B26AE6F2B4A8}"/>
              </a:ext>
            </a:extLst>
          </p:cNvPr>
          <p:cNvSpPr>
            <a:spLocks noGrp="1"/>
          </p:cNvSpPr>
          <p:nvPr>
            <p:ph type="body" sz="quarter" idx="13"/>
          </p:nvPr>
        </p:nvSpPr>
        <p:spPr>
          <a:xfrm>
            <a:off x="7124675" y="1825625"/>
            <a:ext cx="4038651" cy="3521553"/>
          </a:xfrm>
          <a:blipFill>
            <a:blip>
              <a:extLst>
                <a:ext uri="{96DAC541-7B7A-43D3-8B79-37D633B846F1}">
                  <asvg:svgBlip xmlns:asvg="http://schemas.microsoft.com/office/drawing/2016/SVG/main" r:embed="rId3"/>
                </a:ext>
              </a:extLst>
            </a:blip>
            <a:stretch>
              <a:fillRect/>
            </a:stretch>
          </a:blipFill>
        </p:spPr>
        <p:txBody>
          <a:bodyPr lIns="540000" tIns="360000" rIns="540000" bIns="360000" anchor="ctr"/>
          <a:lstStyle>
            <a:lvl1pPr algn="ctr">
              <a:buNone/>
              <a:defRPr sz="2600"/>
            </a:lvl1pPr>
          </a:lstStyle>
          <a:p>
            <a:pPr lvl="0"/>
            <a:r>
              <a:rPr lang="en-GB"/>
              <a:t>Click to edit Master text styles</a:t>
            </a:r>
          </a:p>
        </p:txBody>
      </p:sp>
      <p:pic>
        <p:nvPicPr>
          <p:cNvPr id="4" name="Grafikk 6">
            <a:extLst>
              <a:ext uri="{FF2B5EF4-FFF2-40B4-BE49-F238E27FC236}">
                <a16:creationId xmlns:a16="http://schemas.microsoft.com/office/drawing/2014/main" id="{75E0B1BC-32F0-66FE-933C-1EA5CA77D29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5956" y="373142"/>
            <a:ext cx="1068260" cy="472202"/>
          </a:xfrm>
          <a:prstGeom prst="rect">
            <a:avLst/>
          </a:prstGeom>
        </p:spPr>
      </p:pic>
      <p:pic>
        <p:nvPicPr>
          <p:cNvPr id="9" name="Bilde 6" descr="Et bilde som inneholder gul, uskarphet, Amber, appelsin&#10;&#10;KI-generert innhold kan være feil.">
            <a:extLst>
              <a:ext uri="{FF2B5EF4-FFF2-40B4-BE49-F238E27FC236}">
                <a16:creationId xmlns:a16="http://schemas.microsoft.com/office/drawing/2014/main" id="{B6630E95-DD7C-AE5A-87D2-A80AAA7895DA}"/>
              </a:ext>
            </a:extLst>
          </p:cNvPr>
          <p:cNvPicPr>
            <a:picLocks noChangeAspect="1"/>
          </p:cNvPicPr>
          <p:nvPr userDrawn="1"/>
        </p:nvPicPr>
        <p:blipFill>
          <a:blip r:embed="rId2"/>
          <a:srcRect/>
          <a:stretch>
            <a:fillRect/>
          </a:stretch>
        </p:blipFill>
        <p:spPr>
          <a:xfrm>
            <a:off x="0" y="0"/>
            <a:ext cx="12192000" cy="6858000"/>
          </a:xfrm>
          <a:prstGeom prst="rect">
            <a:avLst/>
          </a:prstGeom>
        </p:spPr>
      </p:pic>
      <p:pic>
        <p:nvPicPr>
          <p:cNvPr id="10" name="Grafikk 6">
            <a:extLst>
              <a:ext uri="{FF2B5EF4-FFF2-40B4-BE49-F238E27FC236}">
                <a16:creationId xmlns:a16="http://schemas.microsoft.com/office/drawing/2014/main" id="{6101ECD5-DE47-DE5F-6480-10CF485655C3}"/>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5956" y="373142"/>
            <a:ext cx="1068260" cy="472202"/>
          </a:xfrm>
          <a:prstGeom prst="rect">
            <a:avLst/>
          </a:prstGeom>
        </p:spPr>
      </p:pic>
    </p:spTree>
    <p:extLst>
      <p:ext uri="{BB962C8B-B14F-4D97-AF65-F5344CB8AC3E}">
        <p14:creationId xmlns:p14="http://schemas.microsoft.com/office/powerpoint/2010/main" val="21208995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26F3C-84B3-4BE9-D89C-5AD9CAF05E45}"/>
              </a:ext>
            </a:extLst>
          </p:cNvPr>
          <p:cNvSpPr>
            <a:spLocks noGrp="1"/>
          </p:cNvSpPr>
          <p:nvPr>
            <p:ph type="title"/>
          </p:nvPr>
        </p:nvSpPr>
        <p:spPr>
          <a:noFill/>
        </p:spPr>
        <p:txBody>
          <a:bodyPr/>
          <a:lstStyle/>
          <a:p>
            <a:r>
              <a:rPr lang="en-GB"/>
              <a:t>Click to edit Master title style</a:t>
            </a:r>
            <a:endParaRPr lang="nb-NO" dirty="0"/>
          </a:p>
        </p:txBody>
      </p:sp>
      <p:sp>
        <p:nvSpPr>
          <p:cNvPr id="3" name="Content Placeholder 2">
            <a:extLst>
              <a:ext uri="{FF2B5EF4-FFF2-40B4-BE49-F238E27FC236}">
                <a16:creationId xmlns:a16="http://schemas.microsoft.com/office/drawing/2014/main" id="{EEB554CF-6890-FC69-BF96-D0CFC424027D}"/>
              </a:ext>
            </a:extLst>
          </p:cNvPr>
          <p:cNvSpPr>
            <a:spLocks noGrp="1"/>
          </p:cNvSpPr>
          <p:nvPr>
            <p:ph sz="half" idx="1"/>
          </p:nvPr>
        </p:nvSpPr>
        <p:spPr>
          <a:xfrm>
            <a:off x="727785" y="1825625"/>
            <a:ext cx="502884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dirty="0"/>
          </a:p>
        </p:txBody>
      </p:sp>
      <p:sp>
        <p:nvSpPr>
          <p:cNvPr id="4" name="Content Placeholder 3">
            <a:extLst>
              <a:ext uri="{FF2B5EF4-FFF2-40B4-BE49-F238E27FC236}">
                <a16:creationId xmlns:a16="http://schemas.microsoft.com/office/drawing/2014/main" id="{6E3F982B-1E7A-23BD-7CE1-0FF60AA656EF}"/>
              </a:ext>
            </a:extLst>
          </p:cNvPr>
          <p:cNvSpPr>
            <a:spLocks noGrp="1"/>
          </p:cNvSpPr>
          <p:nvPr>
            <p:ph sz="half" idx="2"/>
          </p:nvPr>
        </p:nvSpPr>
        <p:spPr>
          <a:xfrm>
            <a:off x="6435369" y="1825625"/>
            <a:ext cx="5028849"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dirty="0"/>
          </a:p>
        </p:txBody>
      </p:sp>
      <p:sp>
        <p:nvSpPr>
          <p:cNvPr id="5" name="Date Placeholder 4">
            <a:extLst>
              <a:ext uri="{FF2B5EF4-FFF2-40B4-BE49-F238E27FC236}">
                <a16:creationId xmlns:a16="http://schemas.microsoft.com/office/drawing/2014/main" id="{1E5040CF-584F-2FDD-FF6D-DFF09CF53706}"/>
              </a:ext>
            </a:extLst>
          </p:cNvPr>
          <p:cNvSpPr>
            <a:spLocks noGrp="1"/>
          </p:cNvSpPr>
          <p:nvPr>
            <p:ph type="dt" sz="half" idx="10"/>
          </p:nvPr>
        </p:nvSpPr>
        <p:spPr/>
        <p:txBody>
          <a:bodyPr/>
          <a:lstStyle/>
          <a:p>
            <a:fld id="{37C9F54E-CB1E-3B48-B9F4-C6DC6A745045}" type="datetimeFigureOut">
              <a:rPr lang="nb-NO" smtClean="0"/>
              <a:t>03.09.2026</a:t>
            </a:fld>
            <a:endParaRPr lang="nb-NO"/>
          </a:p>
        </p:txBody>
      </p:sp>
      <p:sp>
        <p:nvSpPr>
          <p:cNvPr id="6" name="Footer Placeholder 5">
            <a:extLst>
              <a:ext uri="{FF2B5EF4-FFF2-40B4-BE49-F238E27FC236}">
                <a16:creationId xmlns:a16="http://schemas.microsoft.com/office/drawing/2014/main" id="{674352AA-32B5-25DB-DD0C-6555E1134CA9}"/>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7EF05B60-D386-96F8-FFA2-B89D24D3D2A2}"/>
              </a:ext>
            </a:extLst>
          </p:cNvPr>
          <p:cNvSpPr>
            <a:spLocks noGrp="1"/>
          </p:cNvSpPr>
          <p:nvPr>
            <p:ph type="sldNum" sz="quarter" idx="12"/>
          </p:nvPr>
        </p:nvSpPr>
        <p:spPr/>
        <p:txBody>
          <a:bodyPr/>
          <a:lstStyle/>
          <a:p>
            <a:fld id="{55686C0D-BE35-4E46-A7D1-A60D18B1192E}" type="slidenum">
              <a:rPr lang="nb-NO" smtClean="0"/>
              <a:t>‹#›</a:t>
            </a:fld>
            <a:endParaRPr lang="nb-NO"/>
          </a:p>
        </p:txBody>
      </p:sp>
    </p:spTree>
    <p:extLst>
      <p:ext uri="{BB962C8B-B14F-4D97-AF65-F5344CB8AC3E}">
        <p14:creationId xmlns:p14="http://schemas.microsoft.com/office/powerpoint/2010/main" val="11955035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F2AFD-6118-6E67-32C2-497B361946C2}"/>
              </a:ext>
            </a:extLst>
          </p:cNvPr>
          <p:cNvSpPr>
            <a:spLocks noGrp="1"/>
          </p:cNvSpPr>
          <p:nvPr>
            <p:ph type="title"/>
          </p:nvPr>
        </p:nvSpPr>
        <p:spPr>
          <a:xfrm>
            <a:off x="727784" y="501921"/>
            <a:ext cx="9341905" cy="943057"/>
          </a:xfrm>
        </p:spPr>
        <p:txBody>
          <a:bodyPr/>
          <a:lstStyle/>
          <a:p>
            <a:r>
              <a:rPr lang="en-GB"/>
              <a:t>Click to edit Master title style</a:t>
            </a:r>
            <a:endParaRPr lang="nb-NO" dirty="0"/>
          </a:p>
        </p:txBody>
      </p:sp>
      <p:sp>
        <p:nvSpPr>
          <p:cNvPr id="3" name="Text Placeholder 2">
            <a:extLst>
              <a:ext uri="{FF2B5EF4-FFF2-40B4-BE49-F238E27FC236}">
                <a16:creationId xmlns:a16="http://schemas.microsoft.com/office/drawing/2014/main" id="{10E18898-0432-746F-061D-B3E630A1298D}"/>
              </a:ext>
            </a:extLst>
          </p:cNvPr>
          <p:cNvSpPr>
            <a:spLocks noGrp="1"/>
          </p:cNvSpPr>
          <p:nvPr>
            <p:ph type="body" idx="1"/>
          </p:nvPr>
        </p:nvSpPr>
        <p:spPr>
          <a:xfrm>
            <a:off x="727783" y="1681163"/>
            <a:ext cx="5041729" cy="823912"/>
          </a:xfrm>
        </p:spPr>
        <p:txBody>
          <a:bodyPr anchor="b"/>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020261B-671A-B94B-BF87-52D5E731ADA8}"/>
              </a:ext>
            </a:extLst>
          </p:cNvPr>
          <p:cNvSpPr>
            <a:spLocks noGrp="1"/>
          </p:cNvSpPr>
          <p:nvPr>
            <p:ph sz="half" idx="2"/>
          </p:nvPr>
        </p:nvSpPr>
        <p:spPr>
          <a:xfrm>
            <a:off x="727784" y="2741259"/>
            <a:ext cx="5041729" cy="3448403"/>
          </a:xfrm>
        </p:spPr>
        <p:txBody>
          <a:bodyPr/>
          <a:lstStyle>
            <a:lvl1pPr>
              <a:defRPr>
                <a:solidFill>
                  <a:schemeClr val="tx1">
                    <a:lumMod val="65000"/>
                    <a:lumOff val="35000"/>
                  </a:schemeClr>
                </a:solidFill>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dirty="0"/>
          </a:p>
        </p:txBody>
      </p:sp>
      <p:sp>
        <p:nvSpPr>
          <p:cNvPr id="5" name="Text Placeholder 4">
            <a:extLst>
              <a:ext uri="{FF2B5EF4-FFF2-40B4-BE49-F238E27FC236}">
                <a16:creationId xmlns:a16="http://schemas.microsoft.com/office/drawing/2014/main" id="{D8F906E4-E6BF-AF3C-40E7-FF163F6DC240}"/>
              </a:ext>
            </a:extLst>
          </p:cNvPr>
          <p:cNvSpPr>
            <a:spLocks noGrp="1"/>
          </p:cNvSpPr>
          <p:nvPr>
            <p:ph type="body" sz="quarter" idx="3"/>
          </p:nvPr>
        </p:nvSpPr>
        <p:spPr>
          <a:xfrm>
            <a:off x="6422489" y="1681163"/>
            <a:ext cx="5041729" cy="823912"/>
          </a:xfrm>
        </p:spPr>
        <p:txBody>
          <a:bodyPr anchor="b"/>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D09F7F8-55D1-7D56-020D-5A010DB64657}"/>
              </a:ext>
            </a:extLst>
          </p:cNvPr>
          <p:cNvSpPr>
            <a:spLocks noGrp="1"/>
          </p:cNvSpPr>
          <p:nvPr>
            <p:ph sz="quarter" idx="4"/>
          </p:nvPr>
        </p:nvSpPr>
        <p:spPr>
          <a:xfrm>
            <a:off x="6422489" y="2741259"/>
            <a:ext cx="5041729" cy="3448403"/>
          </a:xfrm>
        </p:spPr>
        <p:txBody>
          <a:bodyPr/>
          <a:lstStyle>
            <a:lvl1pPr>
              <a:defRPr>
                <a:solidFill>
                  <a:schemeClr val="tx1">
                    <a:lumMod val="65000"/>
                    <a:lumOff val="35000"/>
                  </a:schemeClr>
                </a:solidFill>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dirty="0"/>
          </a:p>
        </p:txBody>
      </p:sp>
      <p:sp>
        <p:nvSpPr>
          <p:cNvPr id="7" name="Date Placeholder 6">
            <a:extLst>
              <a:ext uri="{FF2B5EF4-FFF2-40B4-BE49-F238E27FC236}">
                <a16:creationId xmlns:a16="http://schemas.microsoft.com/office/drawing/2014/main" id="{89C2FE31-4834-C012-A6C3-73799D4DEB08}"/>
              </a:ext>
            </a:extLst>
          </p:cNvPr>
          <p:cNvSpPr>
            <a:spLocks noGrp="1"/>
          </p:cNvSpPr>
          <p:nvPr>
            <p:ph type="dt" sz="half" idx="10"/>
          </p:nvPr>
        </p:nvSpPr>
        <p:spPr/>
        <p:txBody>
          <a:bodyPr/>
          <a:lstStyle/>
          <a:p>
            <a:fld id="{37C9F54E-CB1E-3B48-B9F4-C6DC6A745045}" type="datetimeFigureOut">
              <a:rPr lang="nb-NO" smtClean="0"/>
              <a:t>03.09.2026</a:t>
            </a:fld>
            <a:endParaRPr lang="nb-NO"/>
          </a:p>
        </p:txBody>
      </p:sp>
      <p:sp>
        <p:nvSpPr>
          <p:cNvPr id="8" name="Footer Placeholder 7">
            <a:extLst>
              <a:ext uri="{FF2B5EF4-FFF2-40B4-BE49-F238E27FC236}">
                <a16:creationId xmlns:a16="http://schemas.microsoft.com/office/drawing/2014/main" id="{5FAA3DC9-0F1D-8A47-3B39-3D3F8AA60E88}"/>
              </a:ext>
            </a:extLst>
          </p:cNvPr>
          <p:cNvSpPr>
            <a:spLocks noGrp="1"/>
          </p:cNvSpPr>
          <p:nvPr>
            <p:ph type="ftr" sz="quarter" idx="11"/>
          </p:nvPr>
        </p:nvSpPr>
        <p:spPr/>
        <p:txBody>
          <a:bodyPr/>
          <a:lstStyle/>
          <a:p>
            <a:endParaRPr lang="nb-NO"/>
          </a:p>
        </p:txBody>
      </p:sp>
      <p:sp>
        <p:nvSpPr>
          <p:cNvPr id="9" name="Slide Number Placeholder 8">
            <a:extLst>
              <a:ext uri="{FF2B5EF4-FFF2-40B4-BE49-F238E27FC236}">
                <a16:creationId xmlns:a16="http://schemas.microsoft.com/office/drawing/2014/main" id="{17265072-BB67-A938-120A-594568A3B743}"/>
              </a:ext>
            </a:extLst>
          </p:cNvPr>
          <p:cNvSpPr>
            <a:spLocks noGrp="1"/>
          </p:cNvSpPr>
          <p:nvPr>
            <p:ph type="sldNum" sz="quarter" idx="12"/>
          </p:nvPr>
        </p:nvSpPr>
        <p:spPr/>
        <p:txBody>
          <a:bodyPr/>
          <a:lstStyle/>
          <a:p>
            <a:fld id="{55686C0D-BE35-4E46-A7D1-A60D18B1192E}" type="slidenum">
              <a:rPr lang="nb-NO" smtClean="0"/>
              <a:t>‹#›</a:t>
            </a:fld>
            <a:endParaRPr lang="nb-NO"/>
          </a:p>
        </p:txBody>
      </p:sp>
    </p:spTree>
    <p:extLst>
      <p:ext uri="{BB962C8B-B14F-4D97-AF65-F5344CB8AC3E}">
        <p14:creationId xmlns:p14="http://schemas.microsoft.com/office/powerpoint/2010/main" val="1557984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BFE0C-1926-C7A3-6262-BF08D05E4731}"/>
              </a:ext>
            </a:extLst>
          </p:cNvPr>
          <p:cNvSpPr>
            <a:spLocks noGrp="1"/>
          </p:cNvSpPr>
          <p:nvPr>
            <p:ph type="title"/>
          </p:nvPr>
        </p:nvSpPr>
        <p:spPr/>
        <p:txBody>
          <a:bodyPr/>
          <a:lstStyle/>
          <a:p>
            <a:r>
              <a:rPr lang="en-GB"/>
              <a:t>Click to edit Master title style</a:t>
            </a:r>
            <a:endParaRPr lang="nb-NO"/>
          </a:p>
        </p:txBody>
      </p:sp>
      <p:sp>
        <p:nvSpPr>
          <p:cNvPr id="3" name="Date Placeholder 2">
            <a:extLst>
              <a:ext uri="{FF2B5EF4-FFF2-40B4-BE49-F238E27FC236}">
                <a16:creationId xmlns:a16="http://schemas.microsoft.com/office/drawing/2014/main" id="{19B7A713-AA26-2D46-92D6-CE74BE49127F}"/>
              </a:ext>
            </a:extLst>
          </p:cNvPr>
          <p:cNvSpPr>
            <a:spLocks noGrp="1"/>
          </p:cNvSpPr>
          <p:nvPr>
            <p:ph type="dt" sz="half" idx="10"/>
          </p:nvPr>
        </p:nvSpPr>
        <p:spPr/>
        <p:txBody>
          <a:bodyPr/>
          <a:lstStyle/>
          <a:p>
            <a:fld id="{37C9F54E-CB1E-3B48-B9F4-C6DC6A745045}" type="datetimeFigureOut">
              <a:rPr lang="nb-NO" smtClean="0"/>
              <a:t>03.09.2026</a:t>
            </a:fld>
            <a:endParaRPr lang="nb-NO"/>
          </a:p>
        </p:txBody>
      </p:sp>
      <p:sp>
        <p:nvSpPr>
          <p:cNvPr id="4" name="Footer Placeholder 3">
            <a:extLst>
              <a:ext uri="{FF2B5EF4-FFF2-40B4-BE49-F238E27FC236}">
                <a16:creationId xmlns:a16="http://schemas.microsoft.com/office/drawing/2014/main" id="{1F00DCD9-2381-6749-92EE-1B4D66B7441F}"/>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8341A88C-AEA5-A081-FF12-553E1912C33E}"/>
              </a:ext>
            </a:extLst>
          </p:cNvPr>
          <p:cNvSpPr>
            <a:spLocks noGrp="1"/>
          </p:cNvSpPr>
          <p:nvPr>
            <p:ph type="sldNum" sz="quarter" idx="12"/>
          </p:nvPr>
        </p:nvSpPr>
        <p:spPr/>
        <p:txBody>
          <a:bodyPr/>
          <a:lstStyle/>
          <a:p>
            <a:fld id="{55686C0D-BE35-4E46-A7D1-A60D18B1192E}" type="slidenum">
              <a:rPr lang="nb-NO" smtClean="0"/>
              <a:t>‹#›</a:t>
            </a:fld>
            <a:endParaRPr lang="nb-NO"/>
          </a:p>
        </p:txBody>
      </p:sp>
    </p:spTree>
    <p:extLst>
      <p:ext uri="{BB962C8B-B14F-4D97-AF65-F5344CB8AC3E}">
        <p14:creationId xmlns:p14="http://schemas.microsoft.com/office/powerpoint/2010/main" val="27019187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A035E9-09E4-874D-7018-58C04A2BBA1E}"/>
              </a:ext>
            </a:extLst>
          </p:cNvPr>
          <p:cNvSpPr>
            <a:spLocks noGrp="1"/>
          </p:cNvSpPr>
          <p:nvPr>
            <p:ph type="dt" sz="half" idx="10"/>
          </p:nvPr>
        </p:nvSpPr>
        <p:spPr/>
        <p:txBody>
          <a:bodyPr/>
          <a:lstStyle/>
          <a:p>
            <a:fld id="{37C9F54E-CB1E-3B48-B9F4-C6DC6A745045}" type="datetimeFigureOut">
              <a:rPr lang="nb-NO" smtClean="0"/>
              <a:t>03.09.2026</a:t>
            </a:fld>
            <a:endParaRPr lang="nb-NO"/>
          </a:p>
        </p:txBody>
      </p:sp>
      <p:sp>
        <p:nvSpPr>
          <p:cNvPr id="3" name="Footer Placeholder 2">
            <a:extLst>
              <a:ext uri="{FF2B5EF4-FFF2-40B4-BE49-F238E27FC236}">
                <a16:creationId xmlns:a16="http://schemas.microsoft.com/office/drawing/2014/main" id="{4354F41F-5272-8A46-2354-2DFAF6A123F2}"/>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9F1958C6-536B-99AE-CA00-6BAAE68C4BB7}"/>
              </a:ext>
            </a:extLst>
          </p:cNvPr>
          <p:cNvSpPr>
            <a:spLocks noGrp="1"/>
          </p:cNvSpPr>
          <p:nvPr>
            <p:ph type="sldNum" sz="quarter" idx="12"/>
          </p:nvPr>
        </p:nvSpPr>
        <p:spPr/>
        <p:txBody>
          <a:bodyPr/>
          <a:lstStyle/>
          <a:p>
            <a:fld id="{55686C0D-BE35-4E46-A7D1-A60D18B1192E}" type="slidenum">
              <a:rPr lang="nb-NO" smtClean="0"/>
              <a:t>‹#›</a:t>
            </a:fld>
            <a:endParaRPr lang="nb-NO"/>
          </a:p>
        </p:txBody>
      </p:sp>
    </p:spTree>
    <p:extLst>
      <p:ext uri="{BB962C8B-B14F-4D97-AF65-F5344CB8AC3E}">
        <p14:creationId xmlns:p14="http://schemas.microsoft.com/office/powerpoint/2010/main" val="1869301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Logo Payoff">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7FB3BCD-9135-81AC-60EC-AB21121E19D0}"/>
              </a:ext>
            </a:extLst>
          </p:cNvPr>
          <p:cNvSpPr>
            <a:spLocks noGrp="1"/>
          </p:cNvSpPr>
          <p:nvPr>
            <p:ph type="dt" sz="half" idx="10"/>
          </p:nvPr>
        </p:nvSpPr>
        <p:spPr/>
        <p:txBody>
          <a:bodyPr/>
          <a:lstStyle/>
          <a:p>
            <a:fld id="{37C9F54E-CB1E-3B48-B9F4-C6DC6A745045}" type="datetimeFigureOut">
              <a:rPr lang="nb-NO" smtClean="0"/>
              <a:t>03.09.2026</a:t>
            </a:fld>
            <a:endParaRPr lang="nb-NO"/>
          </a:p>
        </p:txBody>
      </p:sp>
      <p:sp>
        <p:nvSpPr>
          <p:cNvPr id="5" name="Footer Placeholder 4">
            <a:extLst>
              <a:ext uri="{FF2B5EF4-FFF2-40B4-BE49-F238E27FC236}">
                <a16:creationId xmlns:a16="http://schemas.microsoft.com/office/drawing/2014/main" id="{264F0219-5539-E9A9-8210-8810C658C472}"/>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FB746E43-FF06-F98A-AC64-23F615AFD2EA}"/>
              </a:ext>
            </a:extLst>
          </p:cNvPr>
          <p:cNvSpPr>
            <a:spLocks noGrp="1"/>
          </p:cNvSpPr>
          <p:nvPr>
            <p:ph type="sldNum" sz="quarter" idx="12"/>
          </p:nvPr>
        </p:nvSpPr>
        <p:spPr/>
        <p:txBody>
          <a:bodyPr/>
          <a:lstStyle/>
          <a:p>
            <a:fld id="{55686C0D-BE35-4E46-A7D1-A60D18B1192E}" type="slidenum">
              <a:rPr lang="nb-NO" smtClean="0"/>
              <a:t>‹#›</a:t>
            </a:fld>
            <a:endParaRPr lang="nb-NO"/>
          </a:p>
        </p:txBody>
      </p:sp>
      <p:pic>
        <p:nvPicPr>
          <p:cNvPr id="7" name="Bilde 7">
            <a:extLst>
              <a:ext uri="{FF2B5EF4-FFF2-40B4-BE49-F238E27FC236}">
                <a16:creationId xmlns:a16="http://schemas.microsoft.com/office/drawing/2014/main" id="{12884C23-F4C8-8A5D-FC2D-0B5149817724}"/>
              </a:ext>
            </a:extLst>
          </p:cNvPr>
          <p:cNvPicPr>
            <a:picLocks noChangeAspect="1"/>
          </p:cNvPicPr>
          <p:nvPr/>
        </p:nvPicPr>
        <p:blipFill>
          <a:blip r:embed="rId2"/>
          <a:srcRect/>
          <a:stretch/>
        </p:blipFill>
        <p:spPr>
          <a:xfrm>
            <a:off x="0" y="0"/>
            <a:ext cx="12192000" cy="6858000"/>
          </a:xfrm>
          <a:prstGeom prst="rect">
            <a:avLst/>
          </a:prstGeom>
        </p:spPr>
      </p:pic>
      <p:pic>
        <p:nvPicPr>
          <p:cNvPr id="8" name="Grafikk 6">
            <a:extLst>
              <a:ext uri="{FF2B5EF4-FFF2-40B4-BE49-F238E27FC236}">
                <a16:creationId xmlns:a16="http://schemas.microsoft.com/office/drawing/2014/main" id="{2400C45C-F143-5576-C595-5F3987379E58}"/>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336108" y="2151623"/>
            <a:ext cx="3519784" cy="2270006"/>
          </a:xfrm>
          <a:prstGeom prst="rect">
            <a:avLst/>
          </a:prstGeom>
        </p:spPr>
      </p:pic>
      <p:pic>
        <p:nvPicPr>
          <p:cNvPr id="2" name="Bilde 7">
            <a:extLst>
              <a:ext uri="{FF2B5EF4-FFF2-40B4-BE49-F238E27FC236}">
                <a16:creationId xmlns:a16="http://schemas.microsoft.com/office/drawing/2014/main" id="{006DD1A1-060F-71F0-05FA-F9BBF2089A9B}"/>
              </a:ext>
            </a:extLst>
          </p:cNvPr>
          <p:cNvPicPr>
            <a:picLocks noChangeAspect="1"/>
          </p:cNvPicPr>
          <p:nvPr userDrawn="1"/>
        </p:nvPicPr>
        <p:blipFill>
          <a:blip r:embed="rId2"/>
          <a:srcRect/>
          <a:stretch/>
        </p:blipFill>
        <p:spPr>
          <a:xfrm>
            <a:off x="0" y="0"/>
            <a:ext cx="12192000" cy="6858000"/>
          </a:xfrm>
          <a:prstGeom prst="rect">
            <a:avLst/>
          </a:prstGeom>
        </p:spPr>
      </p:pic>
      <p:pic>
        <p:nvPicPr>
          <p:cNvPr id="3" name="Grafikk 6">
            <a:extLst>
              <a:ext uri="{FF2B5EF4-FFF2-40B4-BE49-F238E27FC236}">
                <a16:creationId xmlns:a16="http://schemas.microsoft.com/office/drawing/2014/main" id="{5F20D8E3-F9D8-FED3-6D94-A95650BE696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336108" y="2151623"/>
            <a:ext cx="3519784" cy="2270006"/>
          </a:xfrm>
          <a:prstGeom prst="rect">
            <a:avLst/>
          </a:prstGeom>
        </p:spPr>
      </p:pic>
    </p:spTree>
    <p:extLst>
      <p:ext uri="{BB962C8B-B14F-4D97-AF65-F5344CB8AC3E}">
        <p14:creationId xmlns:p14="http://schemas.microsoft.com/office/powerpoint/2010/main" val="525903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7" name="Bilde 7">
            <a:extLst>
              <a:ext uri="{FF2B5EF4-FFF2-40B4-BE49-F238E27FC236}">
                <a16:creationId xmlns:a16="http://schemas.microsoft.com/office/drawing/2014/main" id="{898C9FCC-269E-89C3-5A8F-F89C9C2FEDD3}"/>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809495E-1100-588A-53B2-5282BC1969D5}"/>
              </a:ext>
            </a:extLst>
          </p:cNvPr>
          <p:cNvSpPr>
            <a:spLocks noGrp="1"/>
          </p:cNvSpPr>
          <p:nvPr>
            <p:ph type="ctrTitle"/>
          </p:nvPr>
        </p:nvSpPr>
        <p:spPr>
          <a:xfrm>
            <a:off x="1524000" y="1270000"/>
            <a:ext cx="7100711" cy="3053116"/>
          </a:xfrm>
        </p:spPr>
        <p:txBody>
          <a:bodyPr anchor="ctr">
            <a:noAutofit/>
          </a:bodyPr>
          <a:lstStyle>
            <a:lvl1pPr algn="l">
              <a:defRPr sz="7000"/>
            </a:lvl1pPr>
          </a:lstStyle>
          <a:p>
            <a:r>
              <a:rPr lang="en-GB" dirty="0"/>
              <a:t>Click to edit Master title style</a:t>
            </a:r>
            <a:endParaRPr lang="nb-NO" dirty="0"/>
          </a:p>
        </p:txBody>
      </p:sp>
      <p:sp>
        <p:nvSpPr>
          <p:cNvPr id="3" name="Subtitle 2">
            <a:extLst>
              <a:ext uri="{FF2B5EF4-FFF2-40B4-BE49-F238E27FC236}">
                <a16:creationId xmlns:a16="http://schemas.microsoft.com/office/drawing/2014/main" id="{48E9A89F-EC89-DD05-636A-9B47DF8C86EA}"/>
              </a:ext>
            </a:extLst>
          </p:cNvPr>
          <p:cNvSpPr>
            <a:spLocks noGrp="1"/>
          </p:cNvSpPr>
          <p:nvPr>
            <p:ph type="subTitle" idx="1"/>
          </p:nvPr>
        </p:nvSpPr>
        <p:spPr>
          <a:xfrm>
            <a:off x="1523999" y="5057422"/>
            <a:ext cx="7100711" cy="947738"/>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nb-NO" dirty="0"/>
          </a:p>
        </p:txBody>
      </p:sp>
      <p:sp>
        <p:nvSpPr>
          <p:cNvPr id="4" name="Date Placeholder 3">
            <a:extLst>
              <a:ext uri="{FF2B5EF4-FFF2-40B4-BE49-F238E27FC236}">
                <a16:creationId xmlns:a16="http://schemas.microsoft.com/office/drawing/2014/main" id="{39B81F3A-B190-F26C-3787-AC417AD79D81}"/>
              </a:ext>
            </a:extLst>
          </p:cNvPr>
          <p:cNvSpPr>
            <a:spLocks noGrp="1"/>
          </p:cNvSpPr>
          <p:nvPr>
            <p:ph type="dt" sz="half" idx="10"/>
          </p:nvPr>
        </p:nvSpPr>
        <p:spPr>
          <a:xfrm>
            <a:off x="8184444" y="7227181"/>
            <a:ext cx="1885244" cy="365125"/>
          </a:xfrm>
        </p:spPr>
        <p:txBody>
          <a:bodyPr/>
          <a:lstStyle/>
          <a:p>
            <a:fld id="{37C9F54E-CB1E-3B48-B9F4-C6DC6A745045}" type="datetimeFigureOut">
              <a:rPr lang="nb-NO" smtClean="0"/>
              <a:t>03.09.2026</a:t>
            </a:fld>
            <a:endParaRPr lang="nb-NO" dirty="0"/>
          </a:p>
        </p:txBody>
      </p:sp>
      <p:sp>
        <p:nvSpPr>
          <p:cNvPr id="5" name="Footer Placeholder 4">
            <a:extLst>
              <a:ext uri="{FF2B5EF4-FFF2-40B4-BE49-F238E27FC236}">
                <a16:creationId xmlns:a16="http://schemas.microsoft.com/office/drawing/2014/main" id="{6ECDB9A2-4ADE-891E-2BE7-80DC36E49EC8}"/>
              </a:ext>
            </a:extLst>
          </p:cNvPr>
          <p:cNvSpPr>
            <a:spLocks noGrp="1"/>
          </p:cNvSpPr>
          <p:nvPr>
            <p:ph type="ftr" sz="quarter" idx="11"/>
          </p:nvPr>
        </p:nvSpPr>
        <p:spPr>
          <a:xfrm>
            <a:off x="727784" y="7227181"/>
            <a:ext cx="5006972" cy="365125"/>
          </a:xfrm>
        </p:spPr>
        <p:txBody>
          <a:bodyPr/>
          <a:lstStyle/>
          <a:p>
            <a:endParaRPr lang="nb-NO" dirty="0"/>
          </a:p>
        </p:txBody>
      </p:sp>
      <p:sp>
        <p:nvSpPr>
          <p:cNvPr id="6" name="Slide Number Placeholder 5">
            <a:extLst>
              <a:ext uri="{FF2B5EF4-FFF2-40B4-BE49-F238E27FC236}">
                <a16:creationId xmlns:a16="http://schemas.microsoft.com/office/drawing/2014/main" id="{400D8312-D46F-4CEC-88BE-A406C2B6A387}"/>
              </a:ext>
            </a:extLst>
          </p:cNvPr>
          <p:cNvSpPr>
            <a:spLocks noGrp="1"/>
          </p:cNvSpPr>
          <p:nvPr>
            <p:ph type="sldNum" sz="quarter" idx="12"/>
          </p:nvPr>
        </p:nvSpPr>
        <p:spPr>
          <a:xfrm>
            <a:off x="11040533" y="7227181"/>
            <a:ext cx="423682" cy="365125"/>
          </a:xfrm>
        </p:spPr>
        <p:txBody>
          <a:bodyPr/>
          <a:lstStyle/>
          <a:p>
            <a:fld id="{55686C0D-BE35-4E46-A7D1-A60D18B1192E}" type="slidenum">
              <a:rPr lang="nb-NO" smtClean="0"/>
              <a:t>‹#›</a:t>
            </a:fld>
            <a:endParaRPr lang="nb-NO"/>
          </a:p>
        </p:txBody>
      </p:sp>
      <p:pic>
        <p:nvPicPr>
          <p:cNvPr id="13" name="Grafikk 6">
            <a:extLst>
              <a:ext uri="{FF2B5EF4-FFF2-40B4-BE49-F238E27FC236}">
                <a16:creationId xmlns:a16="http://schemas.microsoft.com/office/drawing/2014/main" id="{B656D626-FEAE-20C2-0F07-819B75AE53BA}"/>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5956" y="373142"/>
            <a:ext cx="1068260" cy="472202"/>
          </a:xfrm>
          <a:prstGeom prst="rect">
            <a:avLst/>
          </a:prstGeom>
        </p:spPr>
      </p:pic>
      <p:sp>
        <p:nvSpPr>
          <p:cNvPr id="14" name="Text Placeholder 11">
            <a:extLst>
              <a:ext uri="{FF2B5EF4-FFF2-40B4-BE49-F238E27FC236}">
                <a16:creationId xmlns:a16="http://schemas.microsoft.com/office/drawing/2014/main" id="{E302DAFF-E192-8E7F-B65E-785C6A53FD65}"/>
              </a:ext>
            </a:extLst>
          </p:cNvPr>
          <p:cNvSpPr>
            <a:spLocks noGrp="1"/>
          </p:cNvSpPr>
          <p:nvPr>
            <p:ph type="body" sz="quarter" idx="14" hasCustomPrompt="1"/>
          </p:nvPr>
        </p:nvSpPr>
        <p:spPr>
          <a:xfrm>
            <a:off x="9533467" y="5198533"/>
            <a:ext cx="1930748" cy="800982"/>
          </a:xfrm>
        </p:spPr>
        <p:txBody>
          <a:bodyPr anchor="t"/>
          <a:lstStyle>
            <a:lvl1pPr algn="r">
              <a:buNone/>
              <a:defRPr sz="1200">
                <a:solidFill>
                  <a:schemeClr val="tx1"/>
                </a:solidFill>
              </a:defRPr>
            </a:lvl1pPr>
          </a:lstStyle>
          <a:p>
            <a:pPr lvl="0"/>
            <a:r>
              <a:rPr lang="en-GB" dirty="0"/>
              <a:t>Additional detail</a:t>
            </a:r>
            <a:endParaRPr lang="nb-NO" dirty="0"/>
          </a:p>
        </p:txBody>
      </p:sp>
    </p:spTree>
    <p:extLst>
      <p:ext uri="{BB962C8B-B14F-4D97-AF65-F5344CB8AC3E}">
        <p14:creationId xmlns:p14="http://schemas.microsoft.com/office/powerpoint/2010/main" val="33799665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Im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0AA0017-E28C-04FF-662E-40AD4760792D}"/>
              </a:ext>
            </a:extLst>
          </p:cNvPr>
          <p:cNvSpPr>
            <a:spLocks noGrp="1"/>
          </p:cNvSpPr>
          <p:nvPr>
            <p:ph type="pic" sz="quarter" idx="13"/>
          </p:nvPr>
        </p:nvSpPr>
        <p:spPr>
          <a:xfrm>
            <a:off x="1" y="2122311"/>
            <a:ext cx="12192000" cy="4735689"/>
          </a:xfrm>
          <a:solidFill>
            <a:schemeClr val="bg1"/>
          </a:solidFill>
        </p:spPr>
        <p:txBody>
          <a:bodyPr/>
          <a:lstStyle/>
          <a:p>
            <a:endParaRPr lang="nb-NO"/>
          </a:p>
        </p:txBody>
      </p:sp>
      <p:sp>
        <p:nvSpPr>
          <p:cNvPr id="2" name="Title 1">
            <a:extLst>
              <a:ext uri="{FF2B5EF4-FFF2-40B4-BE49-F238E27FC236}">
                <a16:creationId xmlns:a16="http://schemas.microsoft.com/office/drawing/2014/main" id="{6809495E-1100-588A-53B2-5282BC1969D5}"/>
              </a:ext>
            </a:extLst>
          </p:cNvPr>
          <p:cNvSpPr>
            <a:spLocks noGrp="1"/>
          </p:cNvSpPr>
          <p:nvPr>
            <p:ph type="ctrTitle"/>
          </p:nvPr>
        </p:nvSpPr>
        <p:spPr>
          <a:xfrm>
            <a:off x="835377" y="448205"/>
            <a:ext cx="6039555" cy="1177395"/>
          </a:xfrm>
        </p:spPr>
        <p:txBody>
          <a:bodyPr anchor="b">
            <a:noAutofit/>
          </a:bodyPr>
          <a:lstStyle>
            <a:lvl1pPr algn="l">
              <a:defRPr sz="4000"/>
            </a:lvl1pPr>
          </a:lstStyle>
          <a:p>
            <a:r>
              <a:rPr lang="en-GB" dirty="0"/>
              <a:t>Click to edit Master title style</a:t>
            </a:r>
            <a:endParaRPr lang="nb-NO" dirty="0"/>
          </a:p>
        </p:txBody>
      </p:sp>
      <p:sp>
        <p:nvSpPr>
          <p:cNvPr id="3" name="Subtitle 2">
            <a:extLst>
              <a:ext uri="{FF2B5EF4-FFF2-40B4-BE49-F238E27FC236}">
                <a16:creationId xmlns:a16="http://schemas.microsoft.com/office/drawing/2014/main" id="{48E9A89F-EC89-DD05-636A-9B47DF8C86EA}"/>
              </a:ext>
            </a:extLst>
          </p:cNvPr>
          <p:cNvSpPr>
            <a:spLocks noGrp="1"/>
          </p:cNvSpPr>
          <p:nvPr>
            <p:ph type="subTitle" idx="1"/>
          </p:nvPr>
        </p:nvSpPr>
        <p:spPr>
          <a:xfrm>
            <a:off x="835377" y="5373512"/>
            <a:ext cx="6039555" cy="835378"/>
          </a:xfrm>
          <a:effectLst>
            <a:outerShdw blurRad="50800" dist="25400" dir="2700000" algn="tl" rotWithShape="0">
              <a:prstClr val="black">
                <a:alpha val="20000"/>
              </a:prstClr>
            </a:outerShdw>
          </a:effectLst>
        </p:spPr>
        <p:txBody>
          <a:bodyPr anchor="b"/>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nb-NO" dirty="0"/>
          </a:p>
        </p:txBody>
      </p:sp>
      <p:sp>
        <p:nvSpPr>
          <p:cNvPr id="4" name="Date Placeholder 3">
            <a:extLst>
              <a:ext uri="{FF2B5EF4-FFF2-40B4-BE49-F238E27FC236}">
                <a16:creationId xmlns:a16="http://schemas.microsoft.com/office/drawing/2014/main" id="{39B81F3A-B190-F26C-3787-AC417AD79D81}"/>
              </a:ext>
            </a:extLst>
          </p:cNvPr>
          <p:cNvSpPr>
            <a:spLocks noGrp="1"/>
          </p:cNvSpPr>
          <p:nvPr>
            <p:ph type="dt" sz="half" idx="10"/>
          </p:nvPr>
        </p:nvSpPr>
        <p:spPr>
          <a:xfrm>
            <a:off x="8184444" y="7101857"/>
            <a:ext cx="1885244" cy="365125"/>
          </a:xfrm>
        </p:spPr>
        <p:txBody>
          <a:bodyPr/>
          <a:lstStyle/>
          <a:p>
            <a:fld id="{37C9F54E-CB1E-3B48-B9F4-C6DC6A745045}" type="datetimeFigureOut">
              <a:rPr lang="nb-NO" smtClean="0"/>
              <a:t>03.09.2026</a:t>
            </a:fld>
            <a:endParaRPr lang="nb-NO" dirty="0"/>
          </a:p>
        </p:txBody>
      </p:sp>
      <p:sp>
        <p:nvSpPr>
          <p:cNvPr id="5" name="Footer Placeholder 4">
            <a:extLst>
              <a:ext uri="{FF2B5EF4-FFF2-40B4-BE49-F238E27FC236}">
                <a16:creationId xmlns:a16="http://schemas.microsoft.com/office/drawing/2014/main" id="{6ECDB9A2-4ADE-891E-2BE7-80DC36E49EC8}"/>
              </a:ext>
            </a:extLst>
          </p:cNvPr>
          <p:cNvSpPr>
            <a:spLocks noGrp="1"/>
          </p:cNvSpPr>
          <p:nvPr>
            <p:ph type="ftr" sz="quarter" idx="11"/>
          </p:nvPr>
        </p:nvSpPr>
        <p:spPr>
          <a:xfrm>
            <a:off x="727784" y="7101857"/>
            <a:ext cx="5006972" cy="365125"/>
          </a:xfrm>
        </p:spPr>
        <p:txBody>
          <a:bodyPr/>
          <a:lstStyle/>
          <a:p>
            <a:endParaRPr lang="nb-NO" dirty="0"/>
          </a:p>
        </p:txBody>
      </p:sp>
      <p:sp>
        <p:nvSpPr>
          <p:cNvPr id="6" name="Slide Number Placeholder 5">
            <a:extLst>
              <a:ext uri="{FF2B5EF4-FFF2-40B4-BE49-F238E27FC236}">
                <a16:creationId xmlns:a16="http://schemas.microsoft.com/office/drawing/2014/main" id="{400D8312-D46F-4CEC-88BE-A406C2B6A387}"/>
              </a:ext>
            </a:extLst>
          </p:cNvPr>
          <p:cNvSpPr>
            <a:spLocks noGrp="1"/>
          </p:cNvSpPr>
          <p:nvPr>
            <p:ph type="sldNum" sz="quarter" idx="12"/>
          </p:nvPr>
        </p:nvSpPr>
        <p:spPr>
          <a:xfrm>
            <a:off x="11040533" y="7101857"/>
            <a:ext cx="423682" cy="365125"/>
          </a:xfrm>
        </p:spPr>
        <p:txBody>
          <a:bodyPr/>
          <a:lstStyle/>
          <a:p>
            <a:fld id="{55686C0D-BE35-4E46-A7D1-A60D18B1192E}" type="slidenum">
              <a:rPr lang="nb-NO" smtClean="0"/>
              <a:t>‹#›</a:t>
            </a:fld>
            <a:endParaRPr lang="nb-NO"/>
          </a:p>
        </p:txBody>
      </p:sp>
      <p:sp>
        <p:nvSpPr>
          <p:cNvPr id="12" name="Text Placeholder 11">
            <a:extLst>
              <a:ext uri="{FF2B5EF4-FFF2-40B4-BE49-F238E27FC236}">
                <a16:creationId xmlns:a16="http://schemas.microsoft.com/office/drawing/2014/main" id="{73479E2E-4A03-16FA-A09D-5C2D71D52C60}"/>
              </a:ext>
            </a:extLst>
          </p:cNvPr>
          <p:cNvSpPr>
            <a:spLocks noGrp="1"/>
          </p:cNvSpPr>
          <p:nvPr>
            <p:ph type="body" sz="quarter" idx="14" hasCustomPrompt="1"/>
          </p:nvPr>
        </p:nvSpPr>
        <p:spPr>
          <a:xfrm>
            <a:off x="8086907" y="1253067"/>
            <a:ext cx="3377308" cy="328788"/>
          </a:xfrm>
        </p:spPr>
        <p:txBody>
          <a:bodyPr anchor="b"/>
          <a:lstStyle>
            <a:lvl1pPr algn="r">
              <a:buNone/>
              <a:defRPr sz="1200"/>
            </a:lvl1pPr>
          </a:lstStyle>
          <a:p>
            <a:pPr lvl="0"/>
            <a:r>
              <a:rPr lang="en-GB" dirty="0"/>
              <a:t>Additional detail</a:t>
            </a:r>
            <a:endParaRPr lang="nb-NO" dirty="0"/>
          </a:p>
        </p:txBody>
      </p:sp>
    </p:spTree>
    <p:extLst>
      <p:ext uri="{BB962C8B-B14F-4D97-AF65-F5344CB8AC3E}">
        <p14:creationId xmlns:p14="http://schemas.microsoft.com/office/powerpoint/2010/main" val="41393681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E4BF4-2FC9-8B7B-0E1A-1DB20C833C60}"/>
              </a:ext>
            </a:extLst>
          </p:cNvPr>
          <p:cNvSpPr>
            <a:spLocks noGrp="1"/>
          </p:cNvSpPr>
          <p:nvPr>
            <p:ph type="title"/>
          </p:nvPr>
        </p:nvSpPr>
        <p:spPr/>
        <p:txBody>
          <a:bodyPr/>
          <a:lstStyle/>
          <a:p>
            <a:r>
              <a:rPr lang="en-GB" dirty="0"/>
              <a:t>Click to edit Master title style</a:t>
            </a:r>
            <a:endParaRPr lang="nb-NO" dirty="0"/>
          </a:p>
        </p:txBody>
      </p:sp>
      <p:sp>
        <p:nvSpPr>
          <p:cNvPr id="3" name="Content Placeholder 2">
            <a:extLst>
              <a:ext uri="{FF2B5EF4-FFF2-40B4-BE49-F238E27FC236}">
                <a16:creationId xmlns:a16="http://schemas.microsoft.com/office/drawing/2014/main" id="{F414420F-49C6-D436-807C-D51D8B88FA29}"/>
              </a:ext>
            </a:extLst>
          </p:cNvPr>
          <p:cNvSpPr>
            <a:spLocks noGrp="1"/>
          </p:cNvSpPr>
          <p:nvPr>
            <p:ph idx="1"/>
          </p:nvPr>
        </p:nvSpPr>
        <p:spPr>
          <a:xfrm>
            <a:off x="727785" y="1825625"/>
            <a:ext cx="5368215" cy="43513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nb-NO" dirty="0"/>
          </a:p>
        </p:txBody>
      </p:sp>
      <p:sp>
        <p:nvSpPr>
          <p:cNvPr id="4" name="Date Placeholder 3">
            <a:extLst>
              <a:ext uri="{FF2B5EF4-FFF2-40B4-BE49-F238E27FC236}">
                <a16:creationId xmlns:a16="http://schemas.microsoft.com/office/drawing/2014/main" id="{B3209264-C54B-ED7D-64B3-4EEC82961F3E}"/>
              </a:ext>
            </a:extLst>
          </p:cNvPr>
          <p:cNvSpPr>
            <a:spLocks noGrp="1"/>
          </p:cNvSpPr>
          <p:nvPr>
            <p:ph type="dt" sz="half" idx="10"/>
          </p:nvPr>
        </p:nvSpPr>
        <p:spPr/>
        <p:txBody>
          <a:bodyPr/>
          <a:lstStyle/>
          <a:p>
            <a:fld id="{37C9F54E-CB1E-3B48-B9F4-C6DC6A745045}" type="datetimeFigureOut">
              <a:rPr lang="nb-NO" smtClean="0"/>
              <a:t>03.09.2026</a:t>
            </a:fld>
            <a:endParaRPr lang="nb-NO"/>
          </a:p>
        </p:txBody>
      </p:sp>
      <p:sp>
        <p:nvSpPr>
          <p:cNvPr id="5" name="Footer Placeholder 4">
            <a:extLst>
              <a:ext uri="{FF2B5EF4-FFF2-40B4-BE49-F238E27FC236}">
                <a16:creationId xmlns:a16="http://schemas.microsoft.com/office/drawing/2014/main" id="{CCB59922-69F2-BB79-DB20-E3C52559056D}"/>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15B45C95-40CB-9F93-EC8E-4C0190C5F9EA}"/>
              </a:ext>
            </a:extLst>
          </p:cNvPr>
          <p:cNvSpPr>
            <a:spLocks noGrp="1"/>
          </p:cNvSpPr>
          <p:nvPr>
            <p:ph type="sldNum" sz="quarter" idx="12"/>
          </p:nvPr>
        </p:nvSpPr>
        <p:spPr/>
        <p:txBody>
          <a:bodyPr/>
          <a:lstStyle/>
          <a:p>
            <a:fld id="{55686C0D-BE35-4E46-A7D1-A60D18B1192E}" type="slidenum">
              <a:rPr lang="nb-NO" smtClean="0"/>
              <a:t>‹#›</a:t>
            </a:fld>
            <a:endParaRPr lang="nb-NO"/>
          </a:p>
        </p:txBody>
      </p:sp>
      <p:sp>
        <p:nvSpPr>
          <p:cNvPr id="7" name="Picture Placeholder 2">
            <a:extLst>
              <a:ext uri="{FF2B5EF4-FFF2-40B4-BE49-F238E27FC236}">
                <a16:creationId xmlns:a16="http://schemas.microsoft.com/office/drawing/2014/main" id="{3FF89BDC-679F-6C5A-B625-89054D6A7CE3}"/>
              </a:ext>
            </a:extLst>
          </p:cNvPr>
          <p:cNvSpPr>
            <a:spLocks noGrp="1"/>
          </p:cNvSpPr>
          <p:nvPr>
            <p:ph type="pic" idx="13"/>
          </p:nvPr>
        </p:nvSpPr>
        <p:spPr>
          <a:xfrm>
            <a:off x="7563555" y="1825625"/>
            <a:ext cx="3900659" cy="2194121"/>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8" name="Picture Placeholder 2">
            <a:extLst>
              <a:ext uri="{FF2B5EF4-FFF2-40B4-BE49-F238E27FC236}">
                <a16:creationId xmlns:a16="http://schemas.microsoft.com/office/drawing/2014/main" id="{B520ABC7-D52E-9508-DADF-859EEFF1963F}"/>
              </a:ext>
            </a:extLst>
          </p:cNvPr>
          <p:cNvSpPr>
            <a:spLocks noGrp="1"/>
          </p:cNvSpPr>
          <p:nvPr>
            <p:ph type="pic" idx="14"/>
          </p:nvPr>
        </p:nvSpPr>
        <p:spPr>
          <a:xfrm>
            <a:off x="7563555" y="4019746"/>
            <a:ext cx="3900659" cy="2194121"/>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Tree>
    <p:extLst>
      <p:ext uri="{BB962C8B-B14F-4D97-AF65-F5344CB8AC3E}">
        <p14:creationId xmlns:p14="http://schemas.microsoft.com/office/powerpoint/2010/main" val="2792180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Im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0AA0017-E28C-04FF-662E-40AD4760792D}"/>
              </a:ext>
            </a:extLst>
          </p:cNvPr>
          <p:cNvSpPr>
            <a:spLocks noGrp="1"/>
          </p:cNvSpPr>
          <p:nvPr>
            <p:ph type="pic" sz="quarter" idx="13"/>
          </p:nvPr>
        </p:nvSpPr>
        <p:spPr>
          <a:xfrm>
            <a:off x="1" y="2122311"/>
            <a:ext cx="12192000" cy="4735689"/>
          </a:xfrm>
          <a:solidFill>
            <a:schemeClr val="bg1"/>
          </a:solidFill>
        </p:spPr>
        <p:txBody>
          <a:bodyPr/>
          <a:lstStyle/>
          <a:p>
            <a:r>
              <a:rPr lang="en-GB"/>
              <a:t>Click icon to add picture</a:t>
            </a:r>
            <a:endParaRPr lang="nb-NO"/>
          </a:p>
        </p:txBody>
      </p:sp>
      <p:sp>
        <p:nvSpPr>
          <p:cNvPr id="2" name="Title 1">
            <a:extLst>
              <a:ext uri="{FF2B5EF4-FFF2-40B4-BE49-F238E27FC236}">
                <a16:creationId xmlns:a16="http://schemas.microsoft.com/office/drawing/2014/main" id="{6809495E-1100-588A-53B2-5282BC1969D5}"/>
              </a:ext>
            </a:extLst>
          </p:cNvPr>
          <p:cNvSpPr>
            <a:spLocks noGrp="1"/>
          </p:cNvSpPr>
          <p:nvPr>
            <p:ph type="ctrTitle"/>
          </p:nvPr>
        </p:nvSpPr>
        <p:spPr>
          <a:xfrm>
            <a:off x="835377" y="448205"/>
            <a:ext cx="6039555" cy="1177395"/>
          </a:xfrm>
        </p:spPr>
        <p:txBody>
          <a:bodyPr anchor="b">
            <a:noAutofit/>
          </a:bodyPr>
          <a:lstStyle>
            <a:lvl1pPr algn="l">
              <a:defRPr sz="4000"/>
            </a:lvl1pPr>
          </a:lstStyle>
          <a:p>
            <a:r>
              <a:rPr lang="en-GB"/>
              <a:t>Click to edit Master title style</a:t>
            </a:r>
            <a:endParaRPr lang="nb-NO" dirty="0"/>
          </a:p>
        </p:txBody>
      </p:sp>
      <p:sp>
        <p:nvSpPr>
          <p:cNvPr id="3" name="Subtitle 2">
            <a:extLst>
              <a:ext uri="{FF2B5EF4-FFF2-40B4-BE49-F238E27FC236}">
                <a16:creationId xmlns:a16="http://schemas.microsoft.com/office/drawing/2014/main" id="{48E9A89F-EC89-DD05-636A-9B47DF8C86EA}"/>
              </a:ext>
            </a:extLst>
          </p:cNvPr>
          <p:cNvSpPr>
            <a:spLocks noGrp="1"/>
          </p:cNvSpPr>
          <p:nvPr>
            <p:ph type="subTitle" idx="1"/>
          </p:nvPr>
        </p:nvSpPr>
        <p:spPr>
          <a:xfrm>
            <a:off x="835377" y="5373512"/>
            <a:ext cx="6039555" cy="835378"/>
          </a:xfrm>
          <a:effectLst>
            <a:outerShdw blurRad="50800" dist="25400" dir="2700000" algn="tl" rotWithShape="0">
              <a:prstClr val="black">
                <a:alpha val="20000"/>
              </a:prstClr>
            </a:outerShdw>
          </a:effectLst>
        </p:spPr>
        <p:txBody>
          <a:bodyPr anchor="b"/>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b-NO" dirty="0"/>
          </a:p>
        </p:txBody>
      </p:sp>
      <p:sp>
        <p:nvSpPr>
          <p:cNvPr id="4" name="Date Placeholder 3">
            <a:extLst>
              <a:ext uri="{FF2B5EF4-FFF2-40B4-BE49-F238E27FC236}">
                <a16:creationId xmlns:a16="http://schemas.microsoft.com/office/drawing/2014/main" id="{39B81F3A-B190-F26C-3787-AC417AD79D81}"/>
              </a:ext>
            </a:extLst>
          </p:cNvPr>
          <p:cNvSpPr>
            <a:spLocks noGrp="1"/>
          </p:cNvSpPr>
          <p:nvPr>
            <p:ph type="dt" sz="half" idx="10"/>
          </p:nvPr>
        </p:nvSpPr>
        <p:spPr>
          <a:xfrm>
            <a:off x="8184444" y="7101857"/>
            <a:ext cx="1885244" cy="365125"/>
          </a:xfrm>
        </p:spPr>
        <p:txBody>
          <a:bodyPr/>
          <a:lstStyle/>
          <a:p>
            <a:fld id="{37C9F54E-CB1E-3B48-B9F4-C6DC6A745045}" type="datetimeFigureOut">
              <a:rPr lang="nb-NO" smtClean="0"/>
              <a:t>03.09.2026</a:t>
            </a:fld>
            <a:endParaRPr lang="nb-NO" dirty="0"/>
          </a:p>
        </p:txBody>
      </p:sp>
      <p:sp>
        <p:nvSpPr>
          <p:cNvPr id="5" name="Footer Placeholder 4">
            <a:extLst>
              <a:ext uri="{FF2B5EF4-FFF2-40B4-BE49-F238E27FC236}">
                <a16:creationId xmlns:a16="http://schemas.microsoft.com/office/drawing/2014/main" id="{6ECDB9A2-4ADE-891E-2BE7-80DC36E49EC8}"/>
              </a:ext>
            </a:extLst>
          </p:cNvPr>
          <p:cNvSpPr>
            <a:spLocks noGrp="1"/>
          </p:cNvSpPr>
          <p:nvPr>
            <p:ph type="ftr" sz="quarter" idx="11"/>
          </p:nvPr>
        </p:nvSpPr>
        <p:spPr>
          <a:xfrm>
            <a:off x="727784" y="7101857"/>
            <a:ext cx="5006972" cy="365125"/>
          </a:xfrm>
        </p:spPr>
        <p:txBody>
          <a:bodyPr/>
          <a:lstStyle/>
          <a:p>
            <a:endParaRPr lang="nb-NO" dirty="0"/>
          </a:p>
        </p:txBody>
      </p:sp>
      <p:sp>
        <p:nvSpPr>
          <p:cNvPr id="6" name="Slide Number Placeholder 5">
            <a:extLst>
              <a:ext uri="{FF2B5EF4-FFF2-40B4-BE49-F238E27FC236}">
                <a16:creationId xmlns:a16="http://schemas.microsoft.com/office/drawing/2014/main" id="{400D8312-D46F-4CEC-88BE-A406C2B6A387}"/>
              </a:ext>
            </a:extLst>
          </p:cNvPr>
          <p:cNvSpPr>
            <a:spLocks noGrp="1"/>
          </p:cNvSpPr>
          <p:nvPr>
            <p:ph type="sldNum" sz="quarter" idx="12"/>
          </p:nvPr>
        </p:nvSpPr>
        <p:spPr>
          <a:xfrm>
            <a:off x="11040533" y="7101857"/>
            <a:ext cx="423682" cy="365125"/>
          </a:xfrm>
        </p:spPr>
        <p:txBody>
          <a:bodyPr/>
          <a:lstStyle/>
          <a:p>
            <a:fld id="{55686C0D-BE35-4E46-A7D1-A60D18B1192E}" type="slidenum">
              <a:rPr lang="nb-NO" smtClean="0"/>
              <a:t>‹#›</a:t>
            </a:fld>
            <a:endParaRPr lang="nb-NO"/>
          </a:p>
        </p:txBody>
      </p:sp>
      <p:sp>
        <p:nvSpPr>
          <p:cNvPr id="12" name="Text Placeholder 11">
            <a:extLst>
              <a:ext uri="{FF2B5EF4-FFF2-40B4-BE49-F238E27FC236}">
                <a16:creationId xmlns:a16="http://schemas.microsoft.com/office/drawing/2014/main" id="{73479E2E-4A03-16FA-A09D-5C2D71D52C60}"/>
              </a:ext>
            </a:extLst>
          </p:cNvPr>
          <p:cNvSpPr>
            <a:spLocks noGrp="1"/>
          </p:cNvSpPr>
          <p:nvPr>
            <p:ph type="body" sz="quarter" idx="14" hasCustomPrompt="1"/>
          </p:nvPr>
        </p:nvSpPr>
        <p:spPr>
          <a:xfrm>
            <a:off x="8086907" y="1253067"/>
            <a:ext cx="3377308" cy="328788"/>
          </a:xfrm>
        </p:spPr>
        <p:txBody>
          <a:bodyPr anchor="b"/>
          <a:lstStyle>
            <a:lvl1pPr algn="r">
              <a:buNone/>
              <a:defRPr sz="1200"/>
            </a:lvl1pPr>
          </a:lstStyle>
          <a:p>
            <a:pPr lvl="0"/>
            <a:r>
              <a:rPr lang="en-GB" dirty="0"/>
              <a:t>Additional detail</a:t>
            </a:r>
            <a:endParaRPr lang="nb-NO" dirty="0"/>
          </a:p>
        </p:txBody>
      </p:sp>
    </p:spTree>
    <p:extLst>
      <p:ext uri="{BB962C8B-B14F-4D97-AF65-F5344CB8AC3E}">
        <p14:creationId xmlns:p14="http://schemas.microsoft.com/office/powerpoint/2010/main" val="929652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Image layout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57C800-844B-2DC3-F7C3-4EDF74375DD1}"/>
              </a:ext>
            </a:extLst>
          </p:cNvPr>
          <p:cNvSpPr/>
          <p:nvPr userDrawn="1"/>
        </p:nvSpPr>
        <p:spPr>
          <a:xfrm>
            <a:off x="0" y="1825625"/>
            <a:ext cx="12192000" cy="503237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966E4BF4-2FC9-8B7B-0E1A-1DB20C833C60}"/>
              </a:ext>
            </a:extLst>
          </p:cNvPr>
          <p:cNvSpPr>
            <a:spLocks noGrp="1"/>
          </p:cNvSpPr>
          <p:nvPr>
            <p:ph type="title"/>
          </p:nvPr>
        </p:nvSpPr>
        <p:spPr/>
        <p:txBody>
          <a:bodyPr/>
          <a:lstStyle/>
          <a:p>
            <a:r>
              <a:rPr lang="en-GB" dirty="0"/>
              <a:t>Click to edit Master title style</a:t>
            </a:r>
            <a:endParaRPr lang="nb-NO" dirty="0"/>
          </a:p>
        </p:txBody>
      </p:sp>
      <p:sp>
        <p:nvSpPr>
          <p:cNvPr id="3" name="Content Placeholder 2">
            <a:extLst>
              <a:ext uri="{FF2B5EF4-FFF2-40B4-BE49-F238E27FC236}">
                <a16:creationId xmlns:a16="http://schemas.microsoft.com/office/drawing/2014/main" id="{F414420F-49C6-D436-807C-D51D8B88FA29}"/>
              </a:ext>
            </a:extLst>
          </p:cNvPr>
          <p:cNvSpPr>
            <a:spLocks noGrp="1"/>
          </p:cNvSpPr>
          <p:nvPr>
            <p:ph idx="1"/>
          </p:nvPr>
        </p:nvSpPr>
        <p:spPr>
          <a:xfrm>
            <a:off x="727786" y="2348089"/>
            <a:ext cx="3201758" cy="3828874"/>
          </a:xfrm>
        </p:spPr>
        <p:txBody>
          <a:bodyPr/>
          <a:lstStyle>
            <a:lvl1pPr>
              <a:spcAft>
                <a:spcPts val="500"/>
              </a:spcAft>
              <a:defRPr/>
            </a:lvl1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nb-NO" dirty="0"/>
          </a:p>
        </p:txBody>
      </p:sp>
      <p:sp>
        <p:nvSpPr>
          <p:cNvPr id="4" name="Date Placeholder 3">
            <a:extLst>
              <a:ext uri="{FF2B5EF4-FFF2-40B4-BE49-F238E27FC236}">
                <a16:creationId xmlns:a16="http://schemas.microsoft.com/office/drawing/2014/main" id="{B3209264-C54B-ED7D-64B3-4EEC82961F3E}"/>
              </a:ext>
            </a:extLst>
          </p:cNvPr>
          <p:cNvSpPr>
            <a:spLocks noGrp="1"/>
          </p:cNvSpPr>
          <p:nvPr>
            <p:ph type="dt" sz="half" idx="10"/>
          </p:nvPr>
        </p:nvSpPr>
        <p:spPr/>
        <p:txBody>
          <a:bodyPr/>
          <a:lstStyle/>
          <a:p>
            <a:fld id="{37C9F54E-CB1E-3B48-B9F4-C6DC6A745045}" type="datetimeFigureOut">
              <a:rPr lang="nb-NO" smtClean="0"/>
              <a:t>03.09.2026</a:t>
            </a:fld>
            <a:endParaRPr lang="nb-NO"/>
          </a:p>
        </p:txBody>
      </p:sp>
      <p:sp>
        <p:nvSpPr>
          <p:cNvPr id="5" name="Footer Placeholder 4">
            <a:extLst>
              <a:ext uri="{FF2B5EF4-FFF2-40B4-BE49-F238E27FC236}">
                <a16:creationId xmlns:a16="http://schemas.microsoft.com/office/drawing/2014/main" id="{CCB59922-69F2-BB79-DB20-E3C52559056D}"/>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15B45C95-40CB-9F93-EC8E-4C0190C5F9EA}"/>
              </a:ext>
            </a:extLst>
          </p:cNvPr>
          <p:cNvSpPr>
            <a:spLocks noGrp="1"/>
          </p:cNvSpPr>
          <p:nvPr>
            <p:ph type="sldNum" sz="quarter" idx="12"/>
          </p:nvPr>
        </p:nvSpPr>
        <p:spPr/>
        <p:txBody>
          <a:bodyPr/>
          <a:lstStyle/>
          <a:p>
            <a:fld id="{55686C0D-BE35-4E46-A7D1-A60D18B1192E}" type="slidenum">
              <a:rPr lang="nb-NO" smtClean="0"/>
              <a:t>‹#›</a:t>
            </a:fld>
            <a:endParaRPr lang="nb-NO"/>
          </a:p>
        </p:txBody>
      </p:sp>
      <p:sp>
        <p:nvSpPr>
          <p:cNvPr id="7" name="Picture Placeholder 2">
            <a:extLst>
              <a:ext uri="{FF2B5EF4-FFF2-40B4-BE49-F238E27FC236}">
                <a16:creationId xmlns:a16="http://schemas.microsoft.com/office/drawing/2014/main" id="{3FF89BDC-679F-6C5A-B625-89054D6A7CE3}"/>
              </a:ext>
            </a:extLst>
          </p:cNvPr>
          <p:cNvSpPr>
            <a:spLocks noGrp="1"/>
          </p:cNvSpPr>
          <p:nvPr>
            <p:ph type="pic" idx="13"/>
          </p:nvPr>
        </p:nvSpPr>
        <p:spPr>
          <a:xfrm>
            <a:off x="4434375" y="1825625"/>
            <a:ext cx="7029840" cy="3954286"/>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Tree>
    <p:extLst>
      <p:ext uri="{BB962C8B-B14F-4D97-AF65-F5344CB8AC3E}">
        <p14:creationId xmlns:p14="http://schemas.microsoft.com/office/powerpoint/2010/main" val="4386693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Image layout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57C800-844B-2DC3-F7C3-4EDF74375DD1}"/>
              </a:ext>
            </a:extLst>
          </p:cNvPr>
          <p:cNvSpPr/>
          <p:nvPr userDrawn="1"/>
        </p:nvSpPr>
        <p:spPr>
          <a:xfrm>
            <a:off x="0" y="1825625"/>
            <a:ext cx="12192000" cy="503237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966E4BF4-2FC9-8B7B-0E1A-1DB20C833C60}"/>
              </a:ext>
            </a:extLst>
          </p:cNvPr>
          <p:cNvSpPr>
            <a:spLocks noGrp="1"/>
          </p:cNvSpPr>
          <p:nvPr>
            <p:ph type="title"/>
          </p:nvPr>
        </p:nvSpPr>
        <p:spPr/>
        <p:txBody>
          <a:bodyPr/>
          <a:lstStyle/>
          <a:p>
            <a:r>
              <a:rPr lang="en-GB" dirty="0"/>
              <a:t>Click to edit Master title style</a:t>
            </a:r>
            <a:endParaRPr lang="nb-NO" dirty="0"/>
          </a:p>
        </p:txBody>
      </p:sp>
      <p:sp>
        <p:nvSpPr>
          <p:cNvPr id="3" name="Content Placeholder 2">
            <a:extLst>
              <a:ext uri="{FF2B5EF4-FFF2-40B4-BE49-F238E27FC236}">
                <a16:creationId xmlns:a16="http://schemas.microsoft.com/office/drawing/2014/main" id="{F414420F-49C6-D436-807C-D51D8B88FA29}"/>
              </a:ext>
            </a:extLst>
          </p:cNvPr>
          <p:cNvSpPr>
            <a:spLocks noGrp="1"/>
          </p:cNvSpPr>
          <p:nvPr>
            <p:ph idx="1"/>
          </p:nvPr>
        </p:nvSpPr>
        <p:spPr>
          <a:xfrm>
            <a:off x="727785" y="2348089"/>
            <a:ext cx="5006971" cy="3828874"/>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nb-NO" dirty="0"/>
          </a:p>
        </p:txBody>
      </p:sp>
      <p:sp>
        <p:nvSpPr>
          <p:cNvPr id="4" name="Date Placeholder 3">
            <a:extLst>
              <a:ext uri="{FF2B5EF4-FFF2-40B4-BE49-F238E27FC236}">
                <a16:creationId xmlns:a16="http://schemas.microsoft.com/office/drawing/2014/main" id="{B3209264-C54B-ED7D-64B3-4EEC82961F3E}"/>
              </a:ext>
            </a:extLst>
          </p:cNvPr>
          <p:cNvSpPr>
            <a:spLocks noGrp="1"/>
          </p:cNvSpPr>
          <p:nvPr>
            <p:ph type="dt" sz="half" idx="10"/>
          </p:nvPr>
        </p:nvSpPr>
        <p:spPr/>
        <p:txBody>
          <a:bodyPr/>
          <a:lstStyle/>
          <a:p>
            <a:fld id="{37C9F54E-CB1E-3B48-B9F4-C6DC6A745045}" type="datetimeFigureOut">
              <a:rPr lang="nb-NO" smtClean="0"/>
              <a:t>03.09.2026</a:t>
            </a:fld>
            <a:endParaRPr lang="nb-NO"/>
          </a:p>
        </p:txBody>
      </p:sp>
      <p:sp>
        <p:nvSpPr>
          <p:cNvPr id="5" name="Footer Placeholder 4">
            <a:extLst>
              <a:ext uri="{FF2B5EF4-FFF2-40B4-BE49-F238E27FC236}">
                <a16:creationId xmlns:a16="http://schemas.microsoft.com/office/drawing/2014/main" id="{CCB59922-69F2-BB79-DB20-E3C52559056D}"/>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15B45C95-40CB-9F93-EC8E-4C0190C5F9EA}"/>
              </a:ext>
            </a:extLst>
          </p:cNvPr>
          <p:cNvSpPr>
            <a:spLocks noGrp="1"/>
          </p:cNvSpPr>
          <p:nvPr>
            <p:ph type="sldNum" sz="quarter" idx="12"/>
          </p:nvPr>
        </p:nvSpPr>
        <p:spPr/>
        <p:txBody>
          <a:bodyPr/>
          <a:lstStyle/>
          <a:p>
            <a:fld id="{55686C0D-BE35-4E46-A7D1-A60D18B1192E}" type="slidenum">
              <a:rPr lang="nb-NO" smtClean="0"/>
              <a:t>‹#›</a:t>
            </a:fld>
            <a:endParaRPr lang="nb-NO"/>
          </a:p>
        </p:txBody>
      </p:sp>
      <p:sp>
        <p:nvSpPr>
          <p:cNvPr id="7" name="Picture Placeholder 2">
            <a:extLst>
              <a:ext uri="{FF2B5EF4-FFF2-40B4-BE49-F238E27FC236}">
                <a16:creationId xmlns:a16="http://schemas.microsoft.com/office/drawing/2014/main" id="{3FF89BDC-679F-6C5A-B625-89054D6A7CE3}"/>
              </a:ext>
            </a:extLst>
          </p:cNvPr>
          <p:cNvSpPr>
            <a:spLocks noGrp="1"/>
          </p:cNvSpPr>
          <p:nvPr>
            <p:ph type="pic" idx="13"/>
          </p:nvPr>
        </p:nvSpPr>
        <p:spPr>
          <a:xfrm>
            <a:off x="6206415" y="1825625"/>
            <a:ext cx="5257799" cy="2957513"/>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Tree>
    <p:extLst>
      <p:ext uri="{BB962C8B-B14F-4D97-AF65-F5344CB8AC3E}">
        <p14:creationId xmlns:p14="http://schemas.microsoft.com/office/powerpoint/2010/main" val="2892090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ext with Hive 2">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26F3C-84B3-4BE9-D89C-5AD9CAF05E45}"/>
              </a:ext>
            </a:extLst>
          </p:cNvPr>
          <p:cNvSpPr>
            <a:spLocks noGrp="1"/>
          </p:cNvSpPr>
          <p:nvPr>
            <p:ph type="title"/>
          </p:nvPr>
        </p:nvSpPr>
        <p:spPr>
          <a:xfrm>
            <a:off x="727785" y="501921"/>
            <a:ext cx="5028848" cy="943057"/>
          </a:xfrm>
          <a:noFill/>
        </p:spPr>
        <p:txBody>
          <a:bodyPr/>
          <a:lstStyle>
            <a:lvl1pPr>
              <a:defRPr>
                <a:solidFill>
                  <a:schemeClr val="bg1"/>
                </a:solidFill>
              </a:defRPr>
            </a:lvl1pPr>
          </a:lstStyle>
          <a:p>
            <a:r>
              <a:rPr lang="en-GB" dirty="0"/>
              <a:t>Click to edit Master title style</a:t>
            </a:r>
            <a:endParaRPr lang="nb-NO" dirty="0"/>
          </a:p>
        </p:txBody>
      </p:sp>
      <p:sp>
        <p:nvSpPr>
          <p:cNvPr id="3" name="Content Placeholder 2">
            <a:extLst>
              <a:ext uri="{FF2B5EF4-FFF2-40B4-BE49-F238E27FC236}">
                <a16:creationId xmlns:a16="http://schemas.microsoft.com/office/drawing/2014/main" id="{EEB554CF-6890-FC69-BF96-D0CFC424027D}"/>
              </a:ext>
            </a:extLst>
          </p:cNvPr>
          <p:cNvSpPr>
            <a:spLocks noGrp="1"/>
          </p:cNvSpPr>
          <p:nvPr>
            <p:ph sz="half" idx="1"/>
          </p:nvPr>
        </p:nvSpPr>
        <p:spPr>
          <a:xfrm>
            <a:off x="727785" y="1825625"/>
            <a:ext cx="5028848" cy="4351338"/>
          </a:xfrm>
        </p:spPr>
        <p:txBody>
          <a:bodyPr/>
          <a:lstStyle>
            <a:lvl1pPr>
              <a:defRPr>
                <a:solidFill>
                  <a:schemeClr val="bg1"/>
                </a:solidFill>
              </a:defRPr>
            </a:lvl1pPr>
            <a:lvl2pPr>
              <a:defRPr>
                <a:solidFill>
                  <a:schemeClr val="bg1">
                    <a:lumMod val="85000"/>
                  </a:schemeClr>
                </a:solidFill>
              </a:defRPr>
            </a:lvl2pPr>
            <a:lvl3pPr>
              <a:defRPr>
                <a:solidFill>
                  <a:schemeClr val="bg1">
                    <a:lumMod val="85000"/>
                  </a:schemeClr>
                </a:solidFill>
              </a:defRPr>
            </a:lvl3pPr>
            <a:lvl4pPr>
              <a:defRPr>
                <a:solidFill>
                  <a:schemeClr val="bg1">
                    <a:lumMod val="85000"/>
                  </a:schemeClr>
                </a:solidFill>
              </a:defRPr>
            </a:lvl4pPr>
            <a:lvl5pPr>
              <a:defRPr>
                <a:solidFill>
                  <a:schemeClr val="bg1">
                    <a:lumMod val="85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nb-NO" dirty="0"/>
          </a:p>
        </p:txBody>
      </p:sp>
      <p:sp>
        <p:nvSpPr>
          <p:cNvPr id="5" name="Date Placeholder 4">
            <a:extLst>
              <a:ext uri="{FF2B5EF4-FFF2-40B4-BE49-F238E27FC236}">
                <a16:creationId xmlns:a16="http://schemas.microsoft.com/office/drawing/2014/main" id="{1E5040CF-584F-2FDD-FF6D-DFF09CF53706}"/>
              </a:ext>
            </a:extLst>
          </p:cNvPr>
          <p:cNvSpPr>
            <a:spLocks noGrp="1"/>
          </p:cNvSpPr>
          <p:nvPr>
            <p:ph type="dt" sz="half" idx="10"/>
          </p:nvPr>
        </p:nvSpPr>
        <p:spPr/>
        <p:txBody>
          <a:bodyPr/>
          <a:lstStyle/>
          <a:p>
            <a:fld id="{37C9F54E-CB1E-3B48-B9F4-C6DC6A745045}" type="datetimeFigureOut">
              <a:rPr lang="nb-NO" smtClean="0"/>
              <a:t>03.09.2026</a:t>
            </a:fld>
            <a:endParaRPr lang="nb-NO"/>
          </a:p>
        </p:txBody>
      </p:sp>
      <p:sp>
        <p:nvSpPr>
          <p:cNvPr id="6" name="Footer Placeholder 5">
            <a:extLst>
              <a:ext uri="{FF2B5EF4-FFF2-40B4-BE49-F238E27FC236}">
                <a16:creationId xmlns:a16="http://schemas.microsoft.com/office/drawing/2014/main" id="{674352AA-32B5-25DB-DD0C-6555E1134CA9}"/>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7EF05B60-D386-96F8-FFA2-B89D24D3D2A2}"/>
              </a:ext>
            </a:extLst>
          </p:cNvPr>
          <p:cNvSpPr>
            <a:spLocks noGrp="1"/>
          </p:cNvSpPr>
          <p:nvPr>
            <p:ph type="sldNum" sz="quarter" idx="12"/>
          </p:nvPr>
        </p:nvSpPr>
        <p:spPr/>
        <p:txBody>
          <a:bodyPr/>
          <a:lstStyle/>
          <a:p>
            <a:fld id="{55686C0D-BE35-4E46-A7D1-A60D18B1192E}" type="slidenum">
              <a:rPr lang="nb-NO" smtClean="0"/>
              <a:t>‹#›</a:t>
            </a:fld>
            <a:endParaRPr lang="nb-NO"/>
          </a:p>
        </p:txBody>
      </p:sp>
      <p:sp>
        <p:nvSpPr>
          <p:cNvPr id="31" name="Text Placeholder 30">
            <a:extLst>
              <a:ext uri="{FF2B5EF4-FFF2-40B4-BE49-F238E27FC236}">
                <a16:creationId xmlns:a16="http://schemas.microsoft.com/office/drawing/2014/main" id="{2124736B-D497-E818-67B8-B26AE6F2B4A8}"/>
              </a:ext>
            </a:extLst>
          </p:cNvPr>
          <p:cNvSpPr>
            <a:spLocks noGrp="1"/>
          </p:cNvSpPr>
          <p:nvPr>
            <p:ph type="body" sz="quarter" idx="13"/>
          </p:nvPr>
        </p:nvSpPr>
        <p:spPr>
          <a:xfrm>
            <a:off x="7124675" y="1825625"/>
            <a:ext cx="4038651" cy="3521553"/>
          </a:xfrm>
          <a:blipFill>
            <a:blip r:embed="rId2"/>
            <a:stretch>
              <a:fillRect/>
            </a:stretch>
          </a:blipFill>
        </p:spPr>
        <p:txBody>
          <a:bodyPr lIns="540000" tIns="360000" rIns="540000" bIns="360000" anchor="ctr"/>
          <a:lstStyle>
            <a:lvl1pPr algn="ctr">
              <a:buNone/>
              <a:defRPr sz="2600"/>
            </a:lvl1pPr>
          </a:lstStyle>
          <a:p>
            <a:pPr lvl="0"/>
            <a:endParaRPr lang="nb-NO" dirty="0"/>
          </a:p>
        </p:txBody>
      </p:sp>
      <p:pic>
        <p:nvPicPr>
          <p:cNvPr id="35" name="Grafikk 6">
            <a:extLst>
              <a:ext uri="{FF2B5EF4-FFF2-40B4-BE49-F238E27FC236}">
                <a16:creationId xmlns:a16="http://schemas.microsoft.com/office/drawing/2014/main" id="{D41DAF85-1CAF-430F-9044-164638AA1527}"/>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5956" y="373142"/>
            <a:ext cx="1068260" cy="472202"/>
          </a:xfrm>
          <a:prstGeom prst="rect">
            <a:avLst/>
          </a:prstGeom>
        </p:spPr>
      </p:pic>
    </p:spTree>
    <p:extLst>
      <p:ext uri="{BB962C8B-B14F-4D97-AF65-F5344CB8AC3E}">
        <p14:creationId xmlns:p14="http://schemas.microsoft.com/office/powerpoint/2010/main" val="27678807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Screendump dark">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18B37C6B-DE8F-4BE9-8274-EAE39403CAA2}"/>
              </a:ext>
            </a:extLst>
          </p:cNvPr>
          <p:cNvSpPr>
            <a:spLocks noGrp="1"/>
          </p:cNvSpPr>
          <p:nvPr>
            <p:ph type="pic" idx="13"/>
          </p:nvPr>
        </p:nvSpPr>
        <p:spPr>
          <a:xfrm>
            <a:off x="727782" y="1603178"/>
            <a:ext cx="9341905" cy="5254822"/>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2" name="Title 1">
            <a:extLst>
              <a:ext uri="{FF2B5EF4-FFF2-40B4-BE49-F238E27FC236}">
                <a16:creationId xmlns:a16="http://schemas.microsoft.com/office/drawing/2014/main" id="{50EBFE0C-1926-C7A3-6262-BF08D05E4731}"/>
              </a:ext>
            </a:extLst>
          </p:cNvPr>
          <p:cNvSpPr>
            <a:spLocks noGrp="1"/>
          </p:cNvSpPr>
          <p:nvPr>
            <p:ph type="title"/>
          </p:nvPr>
        </p:nvSpPr>
        <p:spPr/>
        <p:txBody>
          <a:bodyPr/>
          <a:lstStyle>
            <a:lvl1pPr>
              <a:defRPr>
                <a:solidFill>
                  <a:schemeClr val="bg1"/>
                </a:solidFill>
              </a:defRPr>
            </a:lvl1pPr>
          </a:lstStyle>
          <a:p>
            <a:r>
              <a:rPr lang="en-GB" dirty="0"/>
              <a:t>Click to edit Master title style</a:t>
            </a:r>
            <a:endParaRPr lang="nb-NO" dirty="0"/>
          </a:p>
        </p:txBody>
      </p:sp>
      <p:sp>
        <p:nvSpPr>
          <p:cNvPr id="3" name="Date Placeholder 2">
            <a:extLst>
              <a:ext uri="{FF2B5EF4-FFF2-40B4-BE49-F238E27FC236}">
                <a16:creationId xmlns:a16="http://schemas.microsoft.com/office/drawing/2014/main" id="{19B7A713-AA26-2D46-92D6-CE74BE49127F}"/>
              </a:ext>
            </a:extLst>
          </p:cNvPr>
          <p:cNvSpPr>
            <a:spLocks noGrp="1"/>
          </p:cNvSpPr>
          <p:nvPr>
            <p:ph type="dt" sz="half" idx="10"/>
          </p:nvPr>
        </p:nvSpPr>
        <p:spPr/>
        <p:txBody>
          <a:bodyPr/>
          <a:lstStyle>
            <a:lvl1pPr>
              <a:defRPr>
                <a:solidFill>
                  <a:schemeClr val="bg1"/>
                </a:solidFill>
              </a:defRPr>
            </a:lvl1pPr>
          </a:lstStyle>
          <a:p>
            <a:fld id="{37C9F54E-CB1E-3B48-B9F4-C6DC6A745045}" type="datetimeFigureOut">
              <a:rPr lang="nb-NO" smtClean="0"/>
              <a:pPr/>
              <a:t>03.09.2026</a:t>
            </a:fld>
            <a:endParaRPr lang="nb-NO"/>
          </a:p>
        </p:txBody>
      </p:sp>
      <p:sp>
        <p:nvSpPr>
          <p:cNvPr id="4" name="Footer Placeholder 3">
            <a:extLst>
              <a:ext uri="{FF2B5EF4-FFF2-40B4-BE49-F238E27FC236}">
                <a16:creationId xmlns:a16="http://schemas.microsoft.com/office/drawing/2014/main" id="{1F00DCD9-2381-6749-92EE-1B4D66B7441F}"/>
              </a:ext>
            </a:extLst>
          </p:cNvPr>
          <p:cNvSpPr>
            <a:spLocks noGrp="1"/>
          </p:cNvSpPr>
          <p:nvPr>
            <p:ph type="ftr" sz="quarter" idx="11"/>
          </p:nvPr>
        </p:nvSpPr>
        <p:spPr/>
        <p:txBody>
          <a:bodyPr/>
          <a:lstStyle>
            <a:lvl1pPr>
              <a:defRPr>
                <a:solidFill>
                  <a:schemeClr val="bg1"/>
                </a:solidFill>
              </a:defRPr>
            </a:lvl1pPr>
          </a:lstStyle>
          <a:p>
            <a:endParaRPr lang="nb-NO" dirty="0">
              <a:solidFill>
                <a:schemeClr val="bg1"/>
              </a:solidFill>
            </a:endParaRPr>
          </a:p>
        </p:txBody>
      </p:sp>
      <p:sp>
        <p:nvSpPr>
          <p:cNvPr id="5" name="Slide Number Placeholder 4">
            <a:extLst>
              <a:ext uri="{FF2B5EF4-FFF2-40B4-BE49-F238E27FC236}">
                <a16:creationId xmlns:a16="http://schemas.microsoft.com/office/drawing/2014/main" id="{8341A88C-AEA5-A081-FF12-553E1912C33E}"/>
              </a:ext>
            </a:extLst>
          </p:cNvPr>
          <p:cNvSpPr>
            <a:spLocks noGrp="1"/>
          </p:cNvSpPr>
          <p:nvPr>
            <p:ph type="sldNum" sz="quarter" idx="12"/>
          </p:nvPr>
        </p:nvSpPr>
        <p:spPr/>
        <p:txBody>
          <a:bodyPr/>
          <a:lstStyle>
            <a:lvl1pPr>
              <a:defRPr>
                <a:solidFill>
                  <a:schemeClr val="bg1"/>
                </a:solidFill>
              </a:defRPr>
            </a:lvl1pPr>
          </a:lstStyle>
          <a:p>
            <a:fld id="{55686C0D-BE35-4E46-A7D1-A60D18B1192E}" type="slidenum">
              <a:rPr lang="nb-NO" smtClean="0"/>
              <a:pPr/>
              <a:t>‹#›</a:t>
            </a:fld>
            <a:endParaRPr lang="nb-NO"/>
          </a:p>
        </p:txBody>
      </p:sp>
      <p:sp>
        <p:nvSpPr>
          <p:cNvPr id="9" name="Text Placeholder 8">
            <a:extLst>
              <a:ext uri="{FF2B5EF4-FFF2-40B4-BE49-F238E27FC236}">
                <a16:creationId xmlns:a16="http://schemas.microsoft.com/office/drawing/2014/main" id="{80263A41-A93D-3EE3-557A-E2300A6DDD5E}"/>
              </a:ext>
            </a:extLst>
          </p:cNvPr>
          <p:cNvSpPr>
            <a:spLocks noGrp="1"/>
          </p:cNvSpPr>
          <p:nvPr>
            <p:ph type="body" sz="quarter" idx="14" hasCustomPrompt="1"/>
          </p:nvPr>
        </p:nvSpPr>
        <p:spPr>
          <a:xfrm>
            <a:off x="10385778" y="2348087"/>
            <a:ext cx="1332089" cy="3828875"/>
          </a:xfrm>
        </p:spPr>
        <p:txBody>
          <a:bodyPr anchor="b"/>
          <a:lstStyle>
            <a:lvl1pPr marL="0" indent="0">
              <a:buNone/>
              <a:defRPr sz="1200">
                <a:solidFill>
                  <a:schemeClr val="bg1">
                    <a:lumMod val="85000"/>
                  </a:schemeClr>
                </a:solidFill>
              </a:defRPr>
            </a:lvl1pPr>
            <a:lvl2pPr>
              <a:buNone/>
              <a:defRPr sz="1200"/>
            </a:lvl2pPr>
            <a:lvl3pPr>
              <a:buNone/>
              <a:defRPr sz="1200"/>
            </a:lvl3pPr>
            <a:lvl4pPr>
              <a:buNone/>
              <a:defRPr sz="1200"/>
            </a:lvl4pPr>
            <a:lvl5pPr>
              <a:buNone/>
              <a:defRPr sz="1200"/>
            </a:lvl5pPr>
          </a:lstStyle>
          <a:p>
            <a:pPr lvl="0"/>
            <a:r>
              <a:rPr lang="en-GB" dirty="0"/>
              <a:t>Click to add text to the </a:t>
            </a:r>
            <a:r>
              <a:rPr lang="en-GB" dirty="0" err="1"/>
              <a:t>screendump</a:t>
            </a:r>
            <a:endParaRPr lang="en-GB" dirty="0"/>
          </a:p>
        </p:txBody>
      </p:sp>
      <p:pic>
        <p:nvPicPr>
          <p:cNvPr id="11" name="Grafikk 6">
            <a:extLst>
              <a:ext uri="{FF2B5EF4-FFF2-40B4-BE49-F238E27FC236}">
                <a16:creationId xmlns:a16="http://schemas.microsoft.com/office/drawing/2014/main" id="{AC9C0085-531C-9496-5D8C-60FA92BCEDA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395956" y="373142"/>
            <a:ext cx="1068260" cy="472202"/>
          </a:xfrm>
          <a:prstGeom prst="rect">
            <a:avLst/>
          </a:prstGeom>
        </p:spPr>
      </p:pic>
    </p:spTree>
    <p:extLst>
      <p:ext uri="{BB962C8B-B14F-4D97-AF65-F5344CB8AC3E}">
        <p14:creationId xmlns:p14="http://schemas.microsoft.com/office/powerpoint/2010/main" val="34900241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Logo Payoff">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7FB3BCD-9135-81AC-60EC-AB21121E19D0}"/>
              </a:ext>
            </a:extLst>
          </p:cNvPr>
          <p:cNvSpPr>
            <a:spLocks noGrp="1"/>
          </p:cNvSpPr>
          <p:nvPr>
            <p:ph type="dt" sz="half" idx="10"/>
          </p:nvPr>
        </p:nvSpPr>
        <p:spPr/>
        <p:txBody>
          <a:bodyPr/>
          <a:lstStyle/>
          <a:p>
            <a:fld id="{37C9F54E-CB1E-3B48-B9F4-C6DC6A745045}" type="datetimeFigureOut">
              <a:rPr lang="nb-NO" smtClean="0"/>
              <a:t>03.09.2026</a:t>
            </a:fld>
            <a:endParaRPr lang="nb-NO"/>
          </a:p>
        </p:txBody>
      </p:sp>
      <p:sp>
        <p:nvSpPr>
          <p:cNvPr id="5" name="Footer Placeholder 4">
            <a:extLst>
              <a:ext uri="{FF2B5EF4-FFF2-40B4-BE49-F238E27FC236}">
                <a16:creationId xmlns:a16="http://schemas.microsoft.com/office/drawing/2014/main" id="{264F0219-5539-E9A9-8210-8810C658C472}"/>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FB746E43-FF06-F98A-AC64-23F615AFD2EA}"/>
              </a:ext>
            </a:extLst>
          </p:cNvPr>
          <p:cNvSpPr>
            <a:spLocks noGrp="1"/>
          </p:cNvSpPr>
          <p:nvPr>
            <p:ph type="sldNum" sz="quarter" idx="12"/>
          </p:nvPr>
        </p:nvSpPr>
        <p:spPr/>
        <p:txBody>
          <a:bodyPr/>
          <a:lstStyle/>
          <a:p>
            <a:fld id="{55686C0D-BE35-4E46-A7D1-A60D18B1192E}" type="slidenum">
              <a:rPr lang="nb-NO" smtClean="0"/>
              <a:t>‹#›</a:t>
            </a:fld>
            <a:endParaRPr lang="nb-NO"/>
          </a:p>
        </p:txBody>
      </p:sp>
      <p:pic>
        <p:nvPicPr>
          <p:cNvPr id="7" name="Bilde 7">
            <a:extLst>
              <a:ext uri="{FF2B5EF4-FFF2-40B4-BE49-F238E27FC236}">
                <a16:creationId xmlns:a16="http://schemas.microsoft.com/office/drawing/2014/main" id="{12884C23-F4C8-8A5D-FC2D-0B5149817724}"/>
              </a:ext>
            </a:extLst>
          </p:cNvPr>
          <p:cNvPicPr>
            <a:picLocks noChangeAspect="1"/>
          </p:cNvPicPr>
          <p:nvPr userDrawn="1"/>
        </p:nvPicPr>
        <p:blipFill>
          <a:blip r:embed="rId2"/>
          <a:srcRect/>
          <a:stretch/>
        </p:blipFill>
        <p:spPr>
          <a:xfrm>
            <a:off x="0" y="0"/>
            <a:ext cx="12192000" cy="6858000"/>
          </a:xfrm>
          <a:prstGeom prst="rect">
            <a:avLst/>
          </a:prstGeom>
        </p:spPr>
      </p:pic>
      <p:pic>
        <p:nvPicPr>
          <p:cNvPr id="8" name="Grafikk 6">
            <a:extLst>
              <a:ext uri="{FF2B5EF4-FFF2-40B4-BE49-F238E27FC236}">
                <a16:creationId xmlns:a16="http://schemas.microsoft.com/office/drawing/2014/main" id="{2400C45C-F143-5576-C595-5F3987379E5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336108" y="2151623"/>
            <a:ext cx="3519784" cy="2270006"/>
          </a:xfrm>
          <a:prstGeom prst="rect">
            <a:avLst/>
          </a:prstGeom>
        </p:spPr>
      </p:pic>
    </p:spTree>
    <p:extLst>
      <p:ext uri="{BB962C8B-B14F-4D97-AF65-F5344CB8AC3E}">
        <p14:creationId xmlns:p14="http://schemas.microsoft.com/office/powerpoint/2010/main" val="31429068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12" name="Bilde 6" descr="Et bilde som inneholder gul, uskarphet, Amber, appelsin&#10;&#10;KI-generert innhold kan være feil.">
            <a:extLst>
              <a:ext uri="{FF2B5EF4-FFF2-40B4-BE49-F238E27FC236}">
                <a16:creationId xmlns:a16="http://schemas.microsoft.com/office/drawing/2014/main" id="{A7D2266E-8F95-E205-B93B-9851800B457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9BEA257-BF77-3A52-CD58-183ACA56AE31}"/>
              </a:ext>
            </a:extLst>
          </p:cNvPr>
          <p:cNvSpPr>
            <a:spLocks noGrp="1"/>
          </p:cNvSpPr>
          <p:nvPr>
            <p:ph type="title"/>
          </p:nvPr>
        </p:nvSpPr>
        <p:spPr>
          <a:xfrm>
            <a:off x="1523999" y="2400102"/>
            <a:ext cx="7100712" cy="3210475"/>
          </a:xfrm>
        </p:spPr>
        <p:txBody>
          <a:bodyPr anchor="t">
            <a:noAutofit/>
          </a:bodyPr>
          <a:lstStyle>
            <a:lvl1pPr>
              <a:defRPr sz="7000"/>
            </a:lvl1pPr>
          </a:lstStyle>
          <a:p>
            <a:r>
              <a:rPr lang="en-GB" dirty="0"/>
              <a:t>Click to edit Master title style</a:t>
            </a:r>
            <a:endParaRPr lang="nb-NO" dirty="0"/>
          </a:p>
        </p:txBody>
      </p:sp>
      <p:sp>
        <p:nvSpPr>
          <p:cNvPr id="3" name="Text Placeholder 2">
            <a:extLst>
              <a:ext uri="{FF2B5EF4-FFF2-40B4-BE49-F238E27FC236}">
                <a16:creationId xmlns:a16="http://schemas.microsoft.com/office/drawing/2014/main" id="{60EB8149-E5F9-4009-EB56-3881D0F2A52E}"/>
              </a:ext>
            </a:extLst>
          </p:cNvPr>
          <p:cNvSpPr>
            <a:spLocks noGrp="1"/>
          </p:cNvSpPr>
          <p:nvPr>
            <p:ph type="body" idx="1" hasCustomPrompt="1"/>
          </p:nvPr>
        </p:nvSpPr>
        <p:spPr>
          <a:xfrm>
            <a:off x="1523998" y="1445684"/>
            <a:ext cx="3014232" cy="527691"/>
          </a:xfrm>
          <a:prstGeom prst="roundRect">
            <a:avLst>
              <a:gd name="adj" fmla="val 25120"/>
            </a:avLst>
          </a:prstGeom>
          <a:solidFill>
            <a:schemeClr val="bg1"/>
          </a:solidFill>
        </p:spPr>
        <p:txBody>
          <a:bodyPr wrap="none" lIns="180000" tIns="72000" rIns="251999" bIns="72000">
            <a:spAutoFit/>
          </a:bodyPr>
          <a:lstStyle>
            <a:lvl1pPr marL="360000" indent="-360000">
              <a:buFontTx/>
              <a:buBlip>
                <a:blip>
                  <a:extLst>
                    <a:ext uri="{96DAC541-7B7A-43D3-8B79-37D633B846F1}">
                      <asvg:svgBlip xmlns:asvg="http://schemas.microsoft.com/office/drawing/2016/SVG/main" r:embed="rId3"/>
                    </a:ext>
                  </a:extLst>
                </a:blip>
              </a:buBlip>
              <a:defRPr sz="20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Section Divider Text</a:t>
            </a:r>
          </a:p>
        </p:txBody>
      </p:sp>
      <p:sp>
        <p:nvSpPr>
          <p:cNvPr id="4" name="Date Placeholder 3">
            <a:extLst>
              <a:ext uri="{FF2B5EF4-FFF2-40B4-BE49-F238E27FC236}">
                <a16:creationId xmlns:a16="http://schemas.microsoft.com/office/drawing/2014/main" id="{47265F3D-D487-7AD1-8EFE-60C8F154084B}"/>
              </a:ext>
            </a:extLst>
          </p:cNvPr>
          <p:cNvSpPr>
            <a:spLocks noGrp="1"/>
          </p:cNvSpPr>
          <p:nvPr>
            <p:ph type="dt" sz="half" idx="10"/>
          </p:nvPr>
        </p:nvSpPr>
        <p:spPr/>
        <p:txBody>
          <a:bodyPr/>
          <a:lstStyle/>
          <a:p>
            <a:fld id="{37C9F54E-CB1E-3B48-B9F4-C6DC6A745045}" type="datetimeFigureOut">
              <a:rPr lang="nb-NO" smtClean="0"/>
              <a:t>03.09.2026</a:t>
            </a:fld>
            <a:endParaRPr lang="nb-NO"/>
          </a:p>
        </p:txBody>
      </p:sp>
      <p:sp>
        <p:nvSpPr>
          <p:cNvPr id="5" name="Footer Placeholder 4">
            <a:extLst>
              <a:ext uri="{FF2B5EF4-FFF2-40B4-BE49-F238E27FC236}">
                <a16:creationId xmlns:a16="http://schemas.microsoft.com/office/drawing/2014/main" id="{522F0B13-412F-1A4B-3DB8-E55B4A9E12DF}"/>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F8666C63-055D-AD6E-CB43-62476B966B05}"/>
              </a:ext>
            </a:extLst>
          </p:cNvPr>
          <p:cNvSpPr>
            <a:spLocks noGrp="1"/>
          </p:cNvSpPr>
          <p:nvPr>
            <p:ph type="sldNum" sz="quarter" idx="12"/>
          </p:nvPr>
        </p:nvSpPr>
        <p:spPr/>
        <p:txBody>
          <a:bodyPr/>
          <a:lstStyle/>
          <a:p>
            <a:fld id="{55686C0D-BE35-4E46-A7D1-A60D18B1192E}" type="slidenum">
              <a:rPr lang="nb-NO" smtClean="0"/>
              <a:t>‹#›</a:t>
            </a:fld>
            <a:endParaRPr lang="nb-NO"/>
          </a:p>
        </p:txBody>
      </p:sp>
      <p:pic>
        <p:nvPicPr>
          <p:cNvPr id="10" name="Grafikk 6">
            <a:extLst>
              <a:ext uri="{FF2B5EF4-FFF2-40B4-BE49-F238E27FC236}">
                <a16:creationId xmlns:a16="http://schemas.microsoft.com/office/drawing/2014/main" id="{1AB52F8E-D770-7419-89EC-484156C9F1ED}"/>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5956" y="373142"/>
            <a:ext cx="1068260" cy="472202"/>
          </a:xfrm>
          <a:prstGeom prst="rect">
            <a:avLst/>
          </a:prstGeom>
        </p:spPr>
      </p:pic>
    </p:spTree>
    <p:extLst>
      <p:ext uri="{BB962C8B-B14F-4D97-AF65-F5344CB8AC3E}">
        <p14:creationId xmlns:p14="http://schemas.microsoft.com/office/powerpoint/2010/main" val="3878239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ext with Hive 1">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8" name="Bilde 6" descr="Et bilde som inneholder gul, uskarphet, Amber, appelsin&#10;&#10;KI-generert innhold kan være feil.">
            <a:extLst>
              <a:ext uri="{FF2B5EF4-FFF2-40B4-BE49-F238E27FC236}">
                <a16:creationId xmlns:a16="http://schemas.microsoft.com/office/drawing/2014/main" id="{72B634DC-86F2-29E4-BC4D-549F3114DEAD}"/>
              </a:ext>
            </a:extLst>
          </p:cNvPr>
          <p:cNvPicPr>
            <a:picLocks noChangeAspect="1"/>
          </p:cNvPicPr>
          <p:nvPr userDrawn="1"/>
        </p:nvPicPr>
        <p:blipFill>
          <a:blip r:embed="rId2"/>
          <a:srcRect/>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1B26F3C-84B3-4BE9-D89C-5AD9CAF05E45}"/>
              </a:ext>
            </a:extLst>
          </p:cNvPr>
          <p:cNvSpPr>
            <a:spLocks noGrp="1"/>
          </p:cNvSpPr>
          <p:nvPr>
            <p:ph type="title"/>
          </p:nvPr>
        </p:nvSpPr>
        <p:spPr>
          <a:xfrm>
            <a:off x="727785" y="501921"/>
            <a:ext cx="5028848" cy="943057"/>
          </a:xfrm>
          <a:noFill/>
        </p:spPr>
        <p:txBody>
          <a:bodyPr/>
          <a:lstStyle>
            <a:lvl1pPr>
              <a:defRPr>
                <a:solidFill>
                  <a:schemeClr val="tx1"/>
                </a:solidFill>
              </a:defRPr>
            </a:lvl1pPr>
          </a:lstStyle>
          <a:p>
            <a:r>
              <a:rPr lang="en-GB" dirty="0"/>
              <a:t>Click to edit Master title style</a:t>
            </a:r>
            <a:endParaRPr lang="nb-NO" dirty="0"/>
          </a:p>
        </p:txBody>
      </p:sp>
      <p:sp>
        <p:nvSpPr>
          <p:cNvPr id="3" name="Content Placeholder 2">
            <a:extLst>
              <a:ext uri="{FF2B5EF4-FFF2-40B4-BE49-F238E27FC236}">
                <a16:creationId xmlns:a16="http://schemas.microsoft.com/office/drawing/2014/main" id="{EEB554CF-6890-FC69-BF96-D0CFC424027D}"/>
              </a:ext>
            </a:extLst>
          </p:cNvPr>
          <p:cNvSpPr>
            <a:spLocks noGrp="1"/>
          </p:cNvSpPr>
          <p:nvPr>
            <p:ph sz="half" idx="1"/>
          </p:nvPr>
        </p:nvSpPr>
        <p:spPr>
          <a:xfrm>
            <a:off x="727785" y="1825625"/>
            <a:ext cx="5028848"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nb-NO" dirty="0"/>
          </a:p>
        </p:txBody>
      </p:sp>
      <p:sp>
        <p:nvSpPr>
          <p:cNvPr id="5" name="Date Placeholder 4">
            <a:extLst>
              <a:ext uri="{FF2B5EF4-FFF2-40B4-BE49-F238E27FC236}">
                <a16:creationId xmlns:a16="http://schemas.microsoft.com/office/drawing/2014/main" id="{1E5040CF-584F-2FDD-FF6D-DFF09CF53706}"/>
              </a:ext>
            </a:extLst>
          </p:cNvPr>
          <p:cNvSpPr>
            <a:spLocks noGrp="1"/>
          </p:cNvSpPr>
          <p:nvPr>
            <p:ph type="dt" sz="half" idx="10"/>
          </p:nvPr>
        </p:nvSpPr>
        <p:spPr/>
        <p:txBody>
          <a:bodyPr/>
          <a:lstStyle/>
          <a:p>
            <a:fld id="{37C9F54E-CB1E-3B48-B9F4-C6DC6A745045}" type="datetimeFigureOut">
              <a:rPr lang="nb-NO" smtClean="0"/>
              <a:t>03.09.2026</a:t>
            </a:fld>
            <a:endParaRPr lang="nb-NO"/>
          </a:p>
        </p:txBody>
      </p:sp>
      <p:sp>
        <p:nvSpPr>
          <p:cNvPr id="6" name="Footer Placeholder 5">
            <a:extLst>
              <a:ext uri="{FF2B5EF4-FFF2-40B4-BE49-F238E27FC236}">
                <a16:creationId xmlns:a16="http://schemas.microsoft.com/office/drawing/2014/main" id="{674352AA-32B5-25DB-DD0C-6555E1134CA9}"/>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7EF05B60-D386-96F8-FFA2-B89D24D3D2A2}"/>
              </a:ext>
            </a:extLst>
          </p:cNvPr>
          <p:cNvSpPr>
            <a:spLocks noGrp="1"/>
          </p:cNvSpPr>
          <p:nvPr>
            <p:ph type="sldNum" sz="quarter" idx="12"/>
          </p:nvPr>
        </p:nvSpPr>
        <p:spPr/>
        <p:txBody>
          <a:bodyPr/>
          <a:lstStyle/>
          <a:p>
            <a:fld id="{55686C0D-BE35-4E46-A7D1-A60D18B1192E}" type="slidenum">
              <a:rPr lang="nb-NO" smtClean="0"/>
              <a:t>‹#›</a:t>
            </a:fld>
            <a:endParaRPr lang="nb-NO"/>
          </a:p>
        </p:txBody>
      </p:sp>
      <p:sp>
        <p:nvSpPr>
          <p:cNvPr id="31" name="Text Placeholder 30">
            <a:extLst>
              <a:ext uri="{FF2B5EF4-FFF2-40B4-BE49-F238E27FC236}">
                <a16:creationId xmlns:a16="http://schemas.microsoft.com/office/drawing/2014/main" id="{2124736B-D497-E818-67B8-B26AE6F2B4A8}"/>
              </a:ext>
            </a:extLst>
          </p:cNvPr>
          <p:cNvSpPr>
            <a:spLocks noGrp="1"/>
          </p:cNvSpPr>
          <p:nvPr>
            <p:ph type="body" sz="quarter" idx="13"/>
          </p:nvPr>
        </p:nvSpPr>
        <p:spPr>
          <a:xfrm>
            <a:off x="7124675" y="1825625"/>
            <a:ext cx="4038651" cy="3521553"/>
          </a:xfrm>
          <a:blipFill>
            <a:blip>
              <a:extLst>
                <a:ext uri="{96DAC541-7B7A-43D3-8B79-37D633B846F1}">
                  <asvg:svgBlip xmlns:asvg="http://schemas.microsoft.com/office/drawing/2016/SVG/main" r:embed="rId3"/>
                </a:ext>
              </a:extLst>
            </a:blip>
            <a:stretch>
              <a:fillRect/>
            </a:stretch>
          </a:blipFill>
        </p:spPr>
        <p:txBody>
          <a:bodyPr lIns="540000" tIns="360000" rIns="540000" bIns="360000" anchor="ctr"/>
          <a:lstStyle>
            <a:lvl1pPr algn="ctr">
              <a:buNone/>
              <a:defRPr sz="2600"/>
            </a:lvl1pPr>
          </a:lstStyle>
          <a:p>
            <a:pPr lvl="0"/>
            <a:endParaRPr lang="nb-NO" dirty="0"/>
          </a:p>
        </p:txBody>
      </p:sp>
      <p:pic>
        <p:nvPicPr>
          <p:cNvPr id="4" name="Grafikk 6">
            <a:extLst>
              <a:ext uri="{FF2B5EF4-FFF2-40B4-BE49-F238E27FC236}">
                <a16:creationId xmlns:a16="http://schemas.microsoft.com/office/drawing/2014/main" id="{75E0B1BC-32F0-66FE-933C-1EA5CA77D29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5956" y="373142"/>
            <a:ext cx="1068260" cy="472202"/>
          </a:xfrm>
          <a:prstGeom prst="rect">
            <a:avLst/>
          </a:prstGeom>
        </p:spPr>
      </p:pic>
    </p:spTree>
    <p:extLst>
      <p:ext uri="{BB962C8B-B14F-4D97-AF65-F5344CB8AC3E}">
        <p14:creationId xmlns:p14="http://schemas.microsoft.com/office/powerpoint/2010/main" val="15029752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Image left">
    <p:spTree>
      <p:nvGrpSpPr>
        <p:cNvPr id="1" name=""/>
        <p:cNvGrpSpPr/>
        <p:nvPr/>
      </p:nvGrpSpPr>
      <p:grpSpPr>
        <a:xfrm>
          <a:off x="0" y="0"/>
          <a:ext cx="0" cy="0"/>
          <a:chOff x="0" y="0"/>
          <a:chExt cx="0" cy="0"/>
        </a:xfrm>
      </p:grpSpPr>
      <p:sp>
        <p:nvSpPr>
          <p:cNvPr id="4" name="Plassholder for bilde 3">
            <a:extLst>
              <a:ext uri="{FF2B5EF4-FFF2-40B4-BE49-F238E27FC236}">
                <a16:creationId xmlns:a16="http://schemas.microsoft.com/office/drawing/2014/main" id="{60A8C5A1-2019-1407-8D87-D96C94B2493B}"/>
              </a:ext>
            </a:extLst>
          </p:cNvPr>
          <p:cNvSpPr>
            <a:spLocks noGrp="1"/>
          </p:cNvSpPr>
          <p:nvPr>
            <p:ph type="pic" sz="quarter" idx="11"/>
          </p:nvPr>
        </p:nvSpPr>
        <p:spPr>
          <a:xfrm>
            <a:off x="-1435650" y="264044"/>
            <a:ext cx="7068310" cy="6329912"/>
          </a:xfrm>
          <a:custGeom>
            <a:avLst/>
            <a:gdLst>
              <a:gd name="connsiteX0" fmla="*/ 1508011 w 4934332"/>
              <a:gd name="connsiteY0" fmla="*/ 0 h 4418862"/>
              <a:gd name="connsiteX1" fmla="*/ 3426322 w 4934332"/>
              <a:gd name="connsiteY1" fmla="*/ 0 h 4418862"/>
              <a:gd name="connsiteX2" fmla="*/ 3901644 w 4934332"/>
              <a:gd name="connsiteY2" fmla="*/ 274345 h 4418862"/>
              <a:gd name="connsiteX3" fmla="*/ 4860800 w 4934332"/>
              <a:gd name="connsiteY3" fmla="*/ 1935085 h 4418862"/>
              <a:gd name="connsiteX4" fmla="*/ 4860800 w 4934332"/>
              <a:gd name="connsiteY4" fmla="*/ 2483777 h 4418862"/>
              <a:gd name="connsiteX5" fmla="*/ 3901644 w 4934332"/>
              <a:gd name="connsiteY5" fmla="*/ 4144517 h 4418862"/>
              <a:gd name="connsiteX6" fmla="*/ 3426322 w 4934332"/>
              <a:gd name="connsiteY6" fmla="*/ 4418862 h 4418862"/>
              <a:gd name="connsiteX7" fmla="*/ 1508011 w 4934332"/>
              <a:gd name="connsiteY7" fmla="*/ 4418862 h 4418862"/>
              <a:gd name="connsiteX8" fmla="*/ 1032687 w 4934332"/>
              <a:gd name="connsiteY8" fmla="*/ 4144517 h 4418862"/>
              <a:gd name="connsiteX9" fmla="*/ 73531 w 4934332"/>
              <a:gd name="connsiteY9" fmla="*/ 2483777 h 4418862"/>
              <a:gd name="connsiteX10" fmla="*/ 73531 w 4934332"/>
              <a:gd name="connsiteY10" fmla="*/ 1935085 h 4418862"/>
              <a:gd name="connsiteX11" fmla="*/ 1032687 w 4934332"/>
              <a:gd name="connsiteY11" fmla="*/ 274345 h 4418862"/>
              <a:gd name="connsiteX12" fmla="*/ 1508011 w 4934332"/>
              <a:gd name="connsiteY12" fmla="*/ 0 h 44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4332" h="4418862">
                <a:moveTo>
                  <a:pt x="1508011" y="0"/>
                </a:moveTo>
                <a:lnTo>
                  <a:pt x="3426322" y="0"/>
                </a:lnTo>
                <a:cubicBezTo>
                  <a:pt x="3622405" y="0"/>
                  <a:pt x="3803604" y="104601"/>
                  <a:pt x="3901644" y="274345"/>
                </a:cubicBezTo>
                <a:lnTo>
                  <a:pt x="4860800" y="1935085"/>
                </a:lnTo>
                <a:cubicBezTo>
                  <a:pt x="4958843" y="2104829"/>
                  <a:pt x="4958843" y="2313991"/>
                  <a:pt x="4860800" y="2483777"/>
                </a:cubicBezTo>
                <a:lnTo>
                  <a:pt x="3901644" y="4144517"/>
                </a:lnTo>
                <a:cubicBezTo>
                  <a:pt x="3803604" y="4314261"/>
                  <a:pt x="3622405" y="4418862"/>
                  <a:pt x="3426322" y="4418862"/>
                </a:cubicBezTo>
                <a:lnTo>
                  <a:pt x="1508011" y="4418862"/>
                </a:lnTo>
                <a:cubicBezTo>
                  <a:pt x="1311926" y="4418862"/>
                  <a:pt x="1130729" y="4314303"/>
                  <a:pt x="1032687" y="4144517"/>
                </a:cubicBezTo>
                <a:lnTo>
                  <a:pt x="73531" y="2483777"/>
                </a:lnTo>
                <a:cubicBezTo>
                  <a:pt x="-24510" y="2314033"/>
                  <a:pt x="-24510" y="2104873"/>
                  <a:pt x="73531" y="1935085"/>
                </a:cubicBezTo>
                <a:lnTo>
                  <a:pt x="1032687" y="274345"/>
                </a:lnTo>
                <a:cubicBezTo>
                  <a:pt x="1130729" y="104601"/>
                  <a:pt x="1311926" y="0"/>
                  <a:pt x="1508011" y="0"/>
                </a:cubicBezTo>
                <a:close/>
              </a:path>
            </a:pathLst>
          </a:custGeom>
          <a:pattFill prst="pct10">
            <a:fgClr>
              <a:schemeClr val="accent1"/>
            </a:fgClr>
            <a:bgClr>
              <a:schemeClr val="bg1"/>
            </a:bgClr>
          </a:pattFill>
        </p:spPr>
        <p:txBody>
          <a:bodyPr wrap="square">
            <a:noAutofit/>
          </a:bodyPr>
          <a:lstStyle/>
          <a:p>
            <a:r>
              <a:rPr lang="en-US"/>
              <a:t>Click icon to add picture</a:t>
            </a:r>
            <a:endParaRPr lang="nb-NO" dirty="0"/>
          </a:p>
        </p:txBody>
      </p:sp>
      <p:sp>
        <p:nvSpPr>
          <p:cNvPr id="8" name="Title 4">
            <a:extLst>
              <a:ext uri="{FF2B5EF4-FFF2-40B4-BE49-F238E27FC236}">
                <a16:creationId xmlns:a16="http://schemas.microsoft.com/office/drawing/2014/main" id="{5A1FC4F3-6979-90CD-0162-7541BC9C4A49}"/>
              </a:ext>
            </a:extLst>
          </p:cNvPr>
          <p:cNvSpPr txBox="1">
            <a:spLocks/>
          </p:cNvSpPr>
          <p:nvPr userDrawn="1"/>
        </p:nvSpPr>
        <p:spPr>
          <a:xfrm>
            <a:off x="6800095" y="1468542"/>
            <a:ext cx="4610028" cy="1902871"/>
          </a:xfrm>
          <a:prstGeom prst="rect">
            <a:avLst/>
          </a:prstGeom>
          <a:effectLst/>
        </p:spPr>
        <p:txBody>
          <a:bodyPr vert="horz" lIns="0" tIns="192024" rIns="0" bIns="0" rtlCol="0" anchor="t" anchorCtr="0">
            <a:noAutofit/>
          </a:bodyPr>
          <a:lstStyle>
            <a:lvl1pPr algn="l" defTabSz="914318" rtl="0" eaLnBrk="1" latinLnBrk="0" hangingPunct="1">
              <a:lnSpc>
                <a:spcPct val="80000"/>
              </a:lnSpc>
              <a:spcBef>
                <a:spcPct val="0"/>
              </a:spcBef>
              <a:buNone/>
              <a:defRPr sz="3600" kern="1200" spc="-151" baseline="0">
                <a:solidFill>
                  <a:schemeClr val="tx1"/>
                </a:solidFill>
                <a:latin typeface="+mj-lt"/>
                <a:ea typeface="+mj-ea"/>
                <a:cs typeface="+mj-cs"/>
              </a:defRPr>
            </a:lvl1pPr>
          </a:lstStyle>
          <a:p>
            <a:pPr>
              <a:lnSpc>
                <a:spcPct val="100000"/>
              </a:lnSpc>
            </a:pPr>
            <a:endParaRPr lang="en-US" b="1" spc="0" dirty="0">
              <a:latin typeface="PANTON-EXTRABOLD" pitchFamily="2" charset="77"/>
            </a:endParaRPr>
          </a:p>
        </p:txBody>
      </p:sp>
      <p:sp>
        <p:nvSpPr>
          <p:cNvPr id="14" name="Plassholder for tekst 13">
            <a:extLst>
              <a:ext uri="{FF2B5EF4-FFF2-40B4-BE49-F238E27FC236}">
                <a16:creationId xmlns:a16="http://schemas.microsoft.com/office/drawing/2014/main" id="{E4B09A1A-65DF-56B4-0F0F-4A682B6AD99B}"/>
              </a:ext>
            </a:extLst>
          </p:cNvPr>
          <p:cNvSpPr>
            <a:spLocks noGrp="1"/>
          </p:cNvSpPr>
          <p:nvPr>
            <p:ph type="body" sz="quarter" idx="13"/>
          </p:nvPr>
        </p:nvSpPr>
        <p:spPr>
          <a:xfrm>
            <a:off x="6216378" y="3598549"/>
            <a:ext cx="5192986" cy="8394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15" name="Заголовок 1">
            <a:extLst>
              <a:ext uri="{FF2B5EF4-FFF2-40B4-BE49-F238E27FC236}">
                <a16:creationId xmlns:a16="http://schemas.microsoft.com/office/drawing/2014/main" id="{0F0A55BA-DDB9-1A95-0E93-710FA7F33967}"/>
              </a:ext>
            </a:extLst>
          </p:cNvPr>
          <p:cNvSpPr>
            <a:spLocks noGrp="1"/>
          </p:cNvSpPr>
          <p:nvPr>
            <p:ph type="title"/>
          </p:nvPr>
        </p:nvSpPr>
        <p:spPr>
          <a:xfrm>
            <a:off x="6216377" y="2000240"/>
            <a:ext cx="5192985" cy="1486348"/>
          </a:xfrm>
          <a:prstGeom prst="rect">
            <a:avLst/>
          </a:prstGeom>
          <a:effectLst/>
        </p:spPr>
        <p:txBody>
          <a:bodyPr vert="horz" lIns="0" tIns="192024" rIns="0" bIns="0" rtlCol="0" anchor="t" anchorCtr="0">
            <a:noAutofit/>
          </a:bodyPr>
          <a:lstStyle>
            <a:lvl1pPr algn="l">
              <a:defRPr/>
            </a:lvl1pPr>
          </a:lstStyle>
          <a:p>
            <a:r>
              <a:rPr lang="en-US"/>
              <a:t>Click to edit Master title style</a:t>
            </a:r>
            <a:endParaRPr lang="en-US" dirty="0"/>
          </a:p>
        </p:txBody>
      </p:sp>
    </p:spTree>
    <p:extLst>
      <p:ext uri="{BB962C8B-B14F-4D97-AF65-F5344CB8AC3E}">
        <p14:creationId xmlns:p14="http://schemas.microsoft.com/office/powerpoint/2010/main" val="41823386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9_Empty_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4976952"/>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E4BF4-2FC9-8B7B-0E1A-1DB20C833C60}"/>
              </a:ext>
            </a:extLst>
          </p:cNvPr>
          <p:cNvSpPr>
            <a:spLocks noGrp="1"/>
          </p:cNvSpPr>
          <p:nvPr>
            <p:ph type="title"/>
          </p:nvPr>
        </p:nvSpPr>
        <p:spPr/>
        <p:txBody>
          <a:bodyPr/>
          <a:lstStyle/>
          <a:p>
            <a:r>
              <a:rPr lang="en-GB"/>
              <a:t>Click to edit Master title style</a:t>
            </a:r>
            <a:endParaRPr lang="nb-NO"/>
          </a:p>
        </p:txBody>
      </p:sp>
      <p:sp>
        <p:nvSpPr>
          <p:cNvPr id="3" name="Content Placeholder 2">
            <a:extLst>
              <a:ext uri="{FF2B5EF4-FFF2-40B4-BE49-F238E27FC236}">
                <a16:creationId xmlns:a16="http://schemas.microsoft.com/office/drawing/2014/main" id="{F414420F-49C6-D436-807C-D51D8B88FA2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dirty="0"/>
          </a:p>
        </p:txBody>
      </p:sp>
      <p:sp>
        <p:nvSpPr>
          <p:cNvPr id="4" name="Date Placeholder 3">
            <a:extLst>
              <a:ext uri="{FF2B5EF4-FFF2-40B4-BE49-F238E27FC236}">
                <a16:creationId xmlns:a16="http://schemas.microsoft.com/office/drawing/2014/main" id="{B3209264-C54B-ED7D-64B3-4EEC82961F3E}"/>
              </a:ext>
            </a:extLst>
          </p:cNvPr>
          <p:cNvSpPr>
            <a:spLocks noGrp="1"/>
          </p:cNvSpPr>
          <p:nvPr>
            <p:ph type="dt" sz="half" idx="10"/>
          </p:nvPr>
        </p:nvSpPr>
        <p:spPr/>
        <p:txBody>
          <a:bodyPr/>
          <a:lstStyle/>
          <a:p>
            <a:fld id="{37C9F54E-CB1E-3B48-B9F4-C6DC6A745045}" type="datetimeFigureOut">
              <a:rPr lang="nb-NO" smtClean="0"/>
              <a:t>03.09.2026</a:t>
            </a:fld>
            <a:endParaRPr lang="nb-NO"/>
          </a:p>
        </p:txBody>
      </p:sp>
      <p:sp>
        <p:nvSpPr>
          <p:cNvPr id="5" name="Footer Placeholder 4">
            <a:extLst>
              <a:ext uri="{FF2B5EF4-FFF2-40B4-BE49-F238E27FC236}">
                <a16:creationId xmlns:a16="http://schemas.microsoft.com/office/drawing/2014/main" id="{CCB59922-69F2-BB79-DB20-E3C52559056D}"/>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15B45C95-40CB-9F93-EC8E-4C0190C5F9EA}"/>
              </a:ext>
            </a:extLst>
          </p:cNvPr>
          <p:cNvSpPr>
            <a:spLocks noGrp="1"/>
          </p:cNvSpPr>
          <p:nvPr>
            <p:ph type="sldNum" sz="quarter" idx="12"/>
          </p:nvPr>
        </p:nvSpPr>
        <p:spPr/>
        <p:txBody>
          <a:bodyPr/>
          <a:lstStyle/>
          <a:p>
            <a:fld id="{55686C0D-BE35-4E46-A7D1-A60D18B1192E}" type="slidenum">
              <a:rPr lang="nb-NO" smtClean="0"/>
              <a:t>‹#›</a:t>
            </a:fld>
            <a:endParaRPr lang="nb-NO"/>
          </a:p>
        </p:txBody>
      </p:sp>
    </p:spTree>
    <p:extLst>
      <p:ext uri="{BB962C8B-B14F-4D97-AF65-F5344CB8AC3E}">
        <p14:creationId xmlns:p14="http://schemas.microsoft.com/office/powerpoint/2010/main" val="2237035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E4BF4-2FC9-8B7B-0E1A-1DB20C833C60}"/>
              </a:ext>
            </a:extLst>
          </p:cNvPr>
          <p:cNvSpPr>
            <a:spLocks noGrp="1"/>
          </p:cNvSpPr>
          <p:nvPr>
            <p:ph type="title"/>
          </p:nvPr>
        </p:nvSpPr>
        <p:spPr/>
        <p:txBody>
          <a:bodyPr/>
          <a:lstStyle/>
          <a:p>
            <a:r>
              <a:rPr lang="en-GB"/>
              <a:t>Click to edit Master title style</a:t>
            </a:r>
            <a:endParaRPr lang="nb-NO" dirty="0"/>
          </a:p>
        </p:txBody>
      </p:sp>
      <p:sp>
        <p:nvSpPr>
          <p:cNvPr id="3" name="Content Placeholder 2">
            <a:extLst>
              <a:ext uri="{FF2B5EF4-FFF2-40B4-BE49-F238E27FC236}">
                <a16:creationId xmlns:a16="http://schemas.microsoft.com/office/drawing/2014/main" id="{F414420F-49C6-D436-807C-D51D8B88FA29}"/>
              </a:ext>
            </a:extLst>
          </p:cNvPr>
          <p:cNvSpPr>
            <a:spLocks noGrp="1"/>
          </p:cNvSpPr>
          <p:nvPr>
            <p:ph idx="1"/>
          </p:nvPr>
        </p:nvSpPr>
        <p:spPr>
          <a:xfrm>
            <a:off x="727785" y="1825625"/>
            <a:ext cx="5368215"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dirty="0"/>
          </a:p>
        </p:txBody>
      </p:sp>
      <p:sp>
        <p:nvSpPr>
          <p:cNvPr id="4" name="Date Placeholder 3">
            <a:extLst>
              <a:ext uri="{FF2B5EF4-FFF2-40B4-BE49-F238E27FC236}">
                <a16:creationId xmlns:a16="http://schemas.microsoft.com/office/drawing/2014/main" id="{B3209264-C54B-ED7D-64B3-4EEC82961F3E}"/>
              </a:ext>
            </a:extLst>
          </p:cNvPr>
          <p:cNvSpPr>
            <a:spLocks noGrp="1"/>
          </p:cNvSpPr>
          <p:nvPr>
            <p:ph type="dt" sz="half" idx="10"/>
          </p:nvPr>
        </p:nvSpPr>
        <p:spPr/>
        <p:txBody>
          <a:bodyPr/>
          <a:lstStyle/>
          <a:p>
            <a:fld id="{37C9F54E-CB1E-3B48-B9F4-C6DC6A745045}" type="datetimeFigureOut">
              <a:rPr lang="nb-NO" smtClean="0"/>
              <a:t>03.09.2026</a:t>
            </a:fld>
            <a:endParaRPr lang="nb-NO"/>
          </a:p>
        </p:txBody>
      </p:sp>
      <p:sp>
        <p:nvSpPr>
          <p:cNvPr id="5" name="Footer Placeholder 4">
            <a:extLst>
              <a:ext uri="{FF2B5EF4-FFF2-40B4-BE49-F238E27FC236}">
                <a16:creationId xmlns:a16="http://schemas.microsoft.com/office/drawing/2014/main" id="{CCB59922-69F2-BB79-DB20-E3C52559056D}"/>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15B45C95-40CB-9F93-EC8E-4C0190C5F9EA}"/>
              </a:ext>
            </a:extLst>
          </p:cNvPr>
          <p:cNvSpPr>
            <a:spLocks noGrp="1"/>
          </p:cNvSpPr>
          <p:nvPr>
            <p:ph type="sldNum" sz="quarter" idx="12"/>
          </p:nvPr>
        </p:nvSpPr>
        <p:spPr/>
        <p:txBody>
          <a:bodyPr/>
          <a:lstStyle/>
          <a:p>
            <a:fld id="{55686C0D-BE35-4E46-A7D1-A60D18B1192E}" type="slidenum">
              <a:rPr lang="nb-NO" smtClean="0"/>
              <a:t>‹#›</a:t>
            </a:fld>
            <a:endParaRPr lang="nb-NO"/>
          </a:p>
        </p:txBody>
      </p:sp>
      <p:sp>
        <p:nvSpPr>
          <p:cNvPr id="7" name="Picture Placeholder 2">
            <a:extLst>
              <a:ext uri="{FF2B5EF4-FFF2-40B4-BE49-F238E27FC236}">
                <a16:creationId xmlns:a16="http://schemas.microsoft.com/office/drawing/2014/main" id="{3FF89BDC-679F-6C5A-B625-89054D6A7CE3}"/>
              </a:ext>
            </a:extLst>
          </p:cNvPr>
          <p:cNvSpPr>
            <a:spLocks noGrp="1"/>
          </p:cNvSpPr>
          <p:nvPr>
            <p:ph type="pic" idx="13"/>
          </p:nvPr>
        </p:nvSpPr>
        <p:spPr>
          <a:xfrm>
            <a:off x="7563555" y="1825625"/>
            <a:ext cx="3900659" cy="2194121"/>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nb-NO"/>
          </a:p>
        </p:txBody>
      </p:sp>
      <p:sp>
        <p:nvSpPr>
          <p:cNvPr id="8" name="Picture Placeholder 2">
            <a:extLst>
              <a:ext uri="{FF2B5EF4-FFF2-40B4-BE49-F238E27FC236}">
                <a16:creationId xmlns:a16="http://schemas.microsoft.com/office/drawing/2014/main" id="{B520ABC7-D52E-9508-DADF-859EEFF1963F}"/>
              </a:ext>
            </a:extLst>
          </p:cNvPr>
          <p:cNvSpPr>
            <a:spLocks noGrp="1"/>
          </p:cNvSpPr>
          <p:nvPr>
            <p:ph type="pic" idx="14"/>
          </p:nvPr>
        </p:nvSpPr>
        <p:spPr>
          <a:xfrm>
            <a:off x="7563555" y="4019746"/>
            <a:ext cx="3900659" cy="2194121"/>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nb-NO"/>
          </a:p>
        </p:txBody>
      </p:sp>
    </p:spTree>
    <p:extLst>
      <p:ext uri="{BB962C8B-B14F-4D97-AF65-F5344CB8AC3E}">
        <p14:creationId xmlns:p14="http://schemas.microsoft.com/office/powerpoint/2010/main" val="4282518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Image layout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57C800-844B-2DC3-F7C3-4EDF74375DD1}"/>
              </a:ext>
            </a:extLst>
          </p:cNvPr>
          <p:cNvSpPr/>
          <p:nvPr/>
        </p:nvSpPr>
        <p:spPr>
          <a:xfrm>
            <a:off x="0" y="1825625"/>
            <a:ext cx="12192000" cy="503237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966E4BF4-2FC9-8B7B-0E1A-1DB20C833C60}"/>
              </a:ext>
            </a:extLst>
          </p:cNvPr>
          <p:cNvSpPr>
            <a:spLocks noGrp="1"/>
          </p:cNvSpPr>
          <p:nvPr>
            <p:ph type="title"/>
          </p:nvPr>
        </p:nvSpPr>
        <p:spPr/>
        <p:txBody>
          <a:bodyPr/>
          <a:lstStyle/>
          <a:p>
            <a:r>
              <a:rPr lang="en-GB"/>
              <a:t>Click to edit Master title style</a:t>
            </a:r>
            <a:endParaRPr lang="nb-NO" dirty="0"/>
          </a:p>
        </p:txBody>
      </p:sp>
      <p:sp>
        <p:nvSpPr>
          <p:cNvPr id="3" name="Content Placeholder 2">
            <a:extLst>
              <a:ext uri="{FF2B5EF4-FFF2-40B4-BE49-F238E27FC236}">
                <a16:creationId xmlns:a16="http://schemas.microsoft.com/office/drawing/2014/main" id="{F414420F-49C6-D436-807C-D51D8B88FA29}"/>
              </a:ext>
            </a:extLst>
          </p:cNvPr>
          <p:cNvSpPr>
            <a:spLocks noGrp="1"/>
          </p:cNvSpPr>
          <p:nvPr>
            <p:ph idx="1"/>
          </p:nvPr>
        </p:nvSpPr>
        <p:spPr>
          <a:xfrm>
            <a:off x="727785" y="2348089"/>
            <a:ext cx="5006971" cy="382887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dirty="0"/>
          </a:p>
        </p:txBody>
      </p:sp>
      <p:sp>
        <p:nvSpPr>
          <p:cNvPr id="4" name="Date Placeholder 3">
            <a:extLst>
              <a:ext uri="{FF2B5EF4-FFF2-40B4-BE49-F238E27FC236}">
                <a16:creationId xmlns:a16="http://schemas.microsoft.com/office/drawing/2014/main" id="{B3209264-C54B-ED7D-64B3-4EEC82961F3E}"/>
              </a:ext>
            </a:extLst>
          </p:cNvPr>
          <p:cNvSpPr>
            <a:spLocks noGrp="1"/>
          </p:cNvSpPr>
          <p:nvPr>
            <p:ph type="dt" sz="half" idx="10"/>
          </p:nvPr>
        </p:nvSpPr>
        <p:spPr/>
        <p:txBody>
          <a:bodyPr/>
          <a:lstStyle/>
          <a:p>
            <a:fld id="{37C9F54E-CB1E-3B48-B9F4-C6DC6A745045}" type="datetimeFigureOut">
              <a:rPr lang="nb-NO" smtClean="0"/>
              <a:t>03.09.2026</a:t>
            </a:fld>
            <a:endParaRPr lang="nb-NO"/>
          </a:p>
        </p:txBody>
      </p:sp>
      <p:sp>
        <p:nvSpPr>
          <p:cNvPr id="5" name="Footer Placeholder 4">
            <a:extLst>
              <a:ext uri="{FF2B5EF4-FFF2-40B4-BE49-F238E27FC236}">
                <a16:creationId xmlns:a16="http://schemas.microsoft.com/office/drawing/2014/main" id="{CCB59922-69F2-BB79-DB20-E3C52559056D}"/>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15B45C95-40CB-9F93-EC8E-4C0190C5F9EA}"/>
              </a:ext>
            </a:extLst>
          </p:cNvPr>
          <p:cNvSpPr>
            <a:spLocks noGrp="1"/>
          </p:cNvSpPr>
          <p:nvPr>
            <p:ph type="sldNum" sz="quarter" idx="12"/>
          </p:nvPr>
        </p:nvSpPr>
        <p:spPr/>
        <p:txBody>
          <a:bodyPr/>
          <a:lstStyle/>
          <a:p>
            <a:fld id="{55686C0D-BE35-4E46-A7D1-A60D18B1192E}" type="slidenum">
              <a:rPr lang="nb-NO" smtClean="0"/>
              <a:t>‹#›</a:t>
            </a:fld>
            <a:endParaRPr lang="nb-NO"/>
          </a:p>
        </p:txBody>
      </p:sp>
      <p:sp>
        <p:nvSpPr>
          <p:cNvPr id="7" name="Picture Placeholder 2">
            <a:extLst>
              <a:ext uri="{FF2B5EF4-FFF2-40B4-BE49-F238E27FC236}">
                <a16:creationId xmlns:a16="http://schemas.microsoft.com/office/drawing/2014/main" id="{3FF89BDC-679F-6C5A-B625-89054D6A7CE3}"/>
              </a:ext>
            </a:extLst>
          </p:cNvPr>
          <p:cNvSpPr>
            <a:spLocks noGrp="1"/>
          </p:cNvSpPr>
          <p:nvPr>
            <p:ph type="pic" idx="13"/>
          </p:nvPr>
        </p:nvSpPr>
        <p:spPr>
          <a:xfrm>
            <a:off x="6206415" y="1825625"/>
            <a:ext cx="5257799" cy="2957513"/>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nb-NO"/>
          </a:p>
        </p:txBody>
      </p:sp>
      <p:sp>
        <p:nvSpPr>
          <p:cNvPr id="8" name="Rectangle 7">
            <a:extLst>
              <a:ext uri="{FF2B5EF4-FFF2-40B4-BE49-F238E27FC236}">
                <a16:creationId xmlns:a16="http://schemas.microsoft.com/office/drawing/2014/main" id="{175A7D4C-58BE-15D3-3EF9-622278D58B30}"/>
              </a:ext>
            </a:extLst>
          </p:cNvPr>
          <p:cNvSpPr/>
          <p:nvPr userDrawn="1"/>
        </p:nvSpPr>
        <p:spPr>
          <a:xfrm>
            <a:off x="0" y="1825625"/>
            <a:ext cx="12192000" cy="503237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910075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Image layout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57C800-844B-2DC3-F7C3-4EDF74375DD1}"/>
              </a:ext>
            </a:extLst>
          </p:cNvPr>
          <p:cNvSpPr/>
          <p:nvPr/>
        </p:nvSpPr>
        <p:spPr>
          <a:xfrm>
            <a:off x="0" y="1825625"/>
            <a:ext cx="12192000" cy="503237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966E4BF4-2FC9-8B7B-0E1A-1DB20C833C60}"/>
              </a:ext>
            </a:extLst>
          </p:cNvPr>
          <p:cNvSpPr>
            <a:spLocks noGrp="1"/>
          </p:cNvSpPr>
          <p:nvPr>
            <p:ph type="title"/>
          </p:nvPr>
        </p:nvSpPr>
        <p:spPr/>
        <p:txBody>
          <a:bodyPr/>
          <a:lstStyle/>
          <a:p>
            <a:r>
              <a:rPr lang="en-GB"/>
              <a:t>Click to edit Master title style</a:t>
            </a:r>
            <a:endParaRPr lang="nb-NO" dirty="0"/>
          </a:p>
        </p:txBody>
      </p:sp>
      <p:sp>
        <p:nvSpPr>
          <p:cNvPr id="3" name="Content Placeholder 2">
            <a:extLst>
              <a:ext uri="{FF2B5EF4-FFF2-40B4-BE49-F238E27FC236}">
                <a16:creationId xmlns:a16="http://schemas.microsoft.com/office/drawing/2014/main" id="{F414420F-49C6-D436-807C-D51D8B88FA29}"/>
              </a:ext>
            </a:extLst>
          </p:cNvPr>
          <p:cNvSpPr>
            <a:spLocks noGrp="1"/>
          </p:cNvSpPr>
          <p:nvPr>
            <p:ph idx="1"/>
          </p:nvPr>
        </p:nvSpPr>
        <p:spPr>
          <a:xfrm>
            <a:off x="727786" y="2348089"/>
            <a:ext cx="3201758" cy="3828874"/>
          </a:xfrm>
        </p:spPr>
        <p:txBody>
          <a:bodyPr/>
          <a:lstStyle>
            <a:lvl1pPr>
              <a:spcAft>
                <a:spcPts val="500"/>
              </a:spcAft>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dirty="0"/>
          </a:p>
        </p:txBody>
      </p:sp>
      <p:sp>
        <p:nvSpPr>
          <p:cNvPr id="4" name="Date Placeholder 3">
            <a:extLst>
              <a:ext uri="{FF2B5EF4-FFF2-40B4-BE49-F238E27FC236}">
                <a16:creationId xmlns:a16="http://schemas.microsoft.com/office/drawing/2014/main" id="{B3209264-C54B-ED7D-64B3-4EEC82961F3E}"/>
              </a:ext>
            </a:extLst>
          </p:cNvPr>
          <p:cNvSpPr>
            <a:spLocks noGrp="1"/>
          </p:cNvSpPr>
          <p:nvPr>
            <p:ph type="dt" sz="half" idx="10"/>
          </p:nvPr>
        </p:nvSpPr>
        <p:spPr/>
        <p:txBody>
          <a:bodyPr/>
          <a:lstStyle/>
          <a:p>
            <a:fld id="{37C9F54E-CB1E-3B48-B9F4-C6DC6A745045}" type="datetimeFigureOut">
              <a:rPr lang="nb-NO" smtClean="0"/>
              <a:t>03.09.2026</a:t>
            </a:fld>
            <a:endParaRPr lang="nb-NO"/>
          </a:p>
        </p:txBody>
      </p:sp>
      <p:sp>
        <p:nvSpPr>
          <p:cNvPr id="5" name="Footer Placeholder 4">
            <a:extLst>
              <a:ext uri="{FF2B5EF4-FFF2-40B4-BE49-F238E27FC236}">
                <a16:creationId xmlns:a16="http://schemas.microsoft.com/office/drawing/2014/main" id="{CCB59922-69F2-BB79-DB20-E3C52559056D}"/>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15B45C95-40CB-9F93-EC8E-4C0190C5F9EA}"/>
              </a:ext>
            </a:extLst>
          </p:cNvPr>
          <p:cNvSpPr>
            <a:spLocks noGrp="1"/>
          </p:cNvSpPr>
          <p:nvPr>
            <p:ph type="sldNum" sz="quarter" idx="12"/>
          </p:nvPr>
        </p:nvSpPr>
        <p:spPr/>
        <p:txBody>
          <a:bodyPr/>
          <a:lstStyle/>
          <a:p>
            <a:fld id="{55686C0D-BE35-4E46-A7D1-A60D18B1192E}" type="slidenum">
              <a:rPr lang="nb-NO" smtClean="0"/>
              <a:t>‹#›</a:t>
            </a:fld>
            <a:endParaRPr lang="nb-NO"/>
          </a:p>
        </p:txBody>
      </p:sp>
      <p:sp>
        <p:nvSpPr>
          <p:cNvPr id="7" name="Picture Placeholder 2">
            <a:extLst>
              <a:ext uri="{FF2B5EF4-FFF2-40B4-BE49-F238E27FC236}">
                <a16:creationId xmlns:a16="http://schemas.microsoft.com/office/drawing/2014/main" id="{3FF89BDC-679F-6C5A-B625-89054D6A7CE3}"/>
              </a:ext>
            </a:extLst>
          </p:cNvPr>
          <p:cNvSpPr>
            <a:spLocks noGrp="1"/>
          </p:cNvSpPr>
          <p:nvPr>
            <p:ph type="pic" idx="13"/>
          </p:nvPr>
        </p:nvSpPr>
        <p:spPr>
          <a:xfrm>
            <a:off x="4434375" y="1825625"/>
            <a:ext cx="7029840" cy="3954286"/>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nb-NO"/>
          </a:p>
        </p:txBody>
      </p:sp>
      <p:sp>
        <p:nvSpPr>
          <p:cNvPr id="8" name="Rectangle 7">
            <a:extLst>
              <a:ext uri="{FF2B5EF4-FFF2-40B4-BE49-F238E27FC236}">
                <a16:creationId xmlns:a16="http://schemas.microsoft.com/office/drawing/2014/main" id="{A67D2CAD-6B80-D7BE-9548-128BE827BD2A}"/>
              </a:ext>
            </a:extLst>
          </p:cNvPr>
          <p:cNvSpPr/>
          <p:nvPr userDrawn="1"/>
        </p:nvSpPr>
        <p:spPr>
          <a:xfrm>
            <a:off x="0" y="1825625"/>
            <a:ext cx="12192000" cy="503237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708308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12" name="Bilde 6" descr="Et bilde som inneholder gul, uskarphet, Amber, appelsin&#10;&#10;KI-generert innhold kan være feil.">
            <a:extLst>
              <a:ext uri="{FF2B5EF4-FFF2-40B4-BE49-F238E27FC236}">
                <a16:creationId xmlns:a16="http://schemas.microsoft.com/office/drawing/2014/main" id="{A7D2266E-8F95-E205-B93B-9851800B4571}"/>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9BEA257-BF77-3A52-CD58-183ACA56AE31}"/>
              </a:ext>
            </a:extLst>
          </p:cNvPr>
          <p:cNvSpPr>
            <a:spLocks noGrp="1"/>
          </p:cNvSpPr>
          <p:nvPr>
            <p:ph type="title"/>
          </p:nvPr>
        </p:nvSpPr>
        <p:spPr>
          <a:xfrm>
            <a:off x="1523999" y="2400102"/>
            <a:ext cx="7100712" cy="3210475"/>
          </a:xfrm>
        </p:spPr>
        <p:txBody>
          <a:bodyPr anchor="t">
            <a:noAutofit/>
          </a:bodyPr>
          <a:lstStyle>
            <a:lvl1pPr>
              <a:defRPr sz="7000"/>
            </a:lvl1pPr>
          </a:lstStyle>
          <a:p>
            <a:r>
              <a:rPr lang="en-GB"/>
              <a:t>Click to edit Master title style</a:t>
            </a:r>
            <a:endParaRPr lang="nb-NO" dirty="0"/>
          </a:p>
        </p:txBody>
      </p:sp>
      <p:sp>
        <p:nvSpPr>
          <p:cNvPr id="3" name="Text Placeholder 2">
            <a:extLst>
              <a:ext uri="{FF2B5EF4-FFF2-40B4-BE49-F238E27FC236}">
                <a16:creationId xmlns:a16="http://schemas.microsoft.com/office/drawing/2014/main" id="{60EB8149-E5F9-4009-EB56-3881D0F2A52E}"/>
              </a:ext>
            </a:extLst>
          </p:cNvPr>
          <p:cNvSpPr>
            <a:spLocks noGrp="1"/>
          </p:cNvSpPr>
          <p:nvPr>
            <p:ph type="body" idx="1" hasCustomPrompt="1"/>
          </p:nvPr>
        </p:nvSpPr>
        <p:spPr>
          <a:xfrm>
            <a:off x="1523998" y="1445684"/>
            <a:ext cx="3014232" cy="527691"/>
          </a:xfrm>
          <a:prstGeom prst="roundRect">
            <a:avLst>
              <a:gd name="adj" fmla="val 25120"/>
            </a:avLst>
          </a:prstGeom>
          <a:solidFill>
            <a:schemeClr val="bg1"/>
          </a:solidFill>
        </p:spPr>
        <p:txBody>
          <a:bodyPr wrap="none" lIns="180000" tIns="72000" rIns="251999" bIns="72000">
            <a:spAutoFit/>
          </a:bodyPr>
          <a:lstStyle>
            <a:lvl1pPr marL="360000" indent="-360000">
              <a:buFontTx/>
              <a:buBlip>
                <a:blip>
                  <a:extLst>
                    <a:ext uri="{96DAC541-7B7A-43D3-8B79-37D633B846F1}">
                      <asvg:svgBlip xmlns:asvg="http://schemas.microsoft.com/office/drawing/2016/SVG/main" r:embed="rId3"/>
                    </a:ext>
                  </a:extLst>
                </a:blip>
              </a:buBlip>
              <a:defRPr sz="20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Section Divider Text</a:t>
            </a:r>
          </a:p>
        </p:txBody>
      </p:sp>
      <p:sp>
        <p:nvSpPr>
          <p:cNvPr id="4" name="Date Placeholder 3">
            <a:extLst>
              <a:ext uri="{FF2B5EF4-FFF2-40B4-BE49-F238E27FC236}">
                <a16:creationId xmlns:a16="http://schemas.microsoft.com/office/drawing/2014/main" id="{47265F3D-D487-7AD1-8EFE-60C8F154084B}"/>
              </a:ext>
            </a:extLst>
          </p:cNvPr>
          <p:cNvSpPr>
            <a:spLocks noGrp="1"/>
          </p:cNvSpPr>
          <p:nvPr>
            <p:ph type="dt" sz="half" idx="10"/>
          </p:nvPr>
        </p:nvSpPr>
        <p:spPr/>
        <p:txBody>
          <a:bodyPr/>
          <a:lstStyle/>
          <a:p>
            <a:fld id="{37C9F54E-CB1E-3B48-B9F4-C6DC6A745045}" type="datetimeFigureOut">
              <a:rPr lang="nb-NO" smtClean="0"/>
              <a:t>03.09.2026</a:t>
            </a:fld>
            <a:endParaRPr lang="nb-NO"/>
          </a:p>
        </p:txBody>
      </p:sp>
      <p:sp>
        <p:nvSpPr>
          <p:cNvPr id="5" name="Footer Placeholder 4">
            <a:extLst>
              <a:ext uri="{FF2B5EF4-FFF2-40B4-BE49-F238E27FC236}">
                <a16:creationId xmlns:a16="http://schemas.microsoft.com/office/drawing/2014/main" id="{522F0B13-412F-1A4B-3DB8-E55B4A9E12DF}"/>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F8666C63-055D-AD6E-CB43-62476B966B05}"/>
              </a:ext>
            </a:extLst>
          </p:cNvPr>
          <p:cNvSpPr>
            <a:spLocks noGrp="1"/>
          </p:cNvSpPr>
          <p:nvPr>
            <p:ph type="sldNum" sz="quarter" idx="12"/>
          </p:nvPr>
        </p:nvSpPr>
        <p:spPr/>
        <p:txBody>
          <a:bodyPr/>
          <a:lstStyle/>
          <a:p>
            <a:fld id="{55686C0D-BE35-4E46-A7D1-A60D18B1192E}" type="slidenum">
              <a:rPr lang="nb-NO" smtClean="0"/>
              <a:t>‹#›</a:t>
            </a:fld>
            <a:endParaRPr lang="nb-NO"/>
          </a:p>
        </p:txBody>
      </p:sp>
      <p:pic>
        <p:nvPicPr>
          <p:cNvPr id="10" name="Grafikk 6">
            <a:extLst>
              <a:ext uri="{FF2B5EF4-FFF2-40B4-BE49-F238E27FC236}">
                <a16:creationId xmlns:a16="http://schemas.microsoft.com/office/drawing/2014/main" id="{1AB52F8E-D770-7419-89EC-484156C9F1E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5956" y="373142"/>
            <a:ext cx="1068260" cy="472202"/>
          </a:xfrm>
          <a:prstGeom prst="rect">
            <a:avLst/>
          </a:prstGeom>
        </p:spPr>
      </p:pic>
      <p:pic>
        <p:nvPicPr>
          <p:cNvPr id="7" name="Bilde 6" descr="Et bilde som inneholder gul, uskarphet, Amber, appelsin&#10;&#10;KI-generert innhold kan være feil.">
            <a:extLst>
              <a:ext uri="{FF2B5EF4-FFF2-40B4-BE49-F238E27FC236}">
                <a16:creationId xmlns:a16="http://schemas.microsoft.com/office/drawing/2014/main" id="{40152419-803E-4B2F-EC5E-6342B98AB286}"/>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Grafikk 6">
            <a:extLst>
              <a:ext uri="{FF2B5EF4-FFF2-40B4-BE49-F238E27FC236}">
                <a16:creationId xmlns:a16="http://schemas.microsoft.com/office/drawing/2014/main" id="{C409CDD7-55CF-F3EA-473F-A946CD7D59C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5956" y="373142"/>
            <a:ext cx="1068260" cy="472202"/>
          </a:xfrm>
          <a:prstGeom prst="rect">
            <a:avLst/>
          </a:prstGeom>
        </p:spPr>
      </p:pic>
    </p:spTree>
    <p:extLst>
      <p:ext uri="{BB962C8B-B14F-4D97-AF65-F5344CB8AC3E}">
        <p14:creationId xmlns:p14="http://schemas.microsoft.com/office/powerpoint/2010/main" val="1181872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Dark Mo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E4BF4-2FC9-8B7B-0E1A-1DB20C833C60}"/>
              </a:ext>
            </a:extLst>
          </p:cNvPr>
          <p:cNvSpPr>
            <a:spLocks noGrp="1"/>
          </p:cNvSpPr>
          <p:nvPr>
            <p:ph type="title"/>
          </p:nvPr>
        </p:nvSpPr>
        <p:spPr/>
        <p:txBody>
          <a:bodyPr/>
          <a:lstStyle>
            <a:lvl1pPr>
              <a:defRPr>
                <a:solidFill>
                  <a:schemeClr val="bg1"/>
                </a:solidFill>
              </a:defRPr>
            </a:lvl1pPr>
          </a:lstStyle>
          <a:p>
            <a:r>
              <a:rPr lang="en-GB"/>
              <a:t>Click to edit Master title style</a:t>
            </a:r>
            <a:endParaRPr lang="nb-NO" dirty="0"/>
          </a:p>
        </p:txBody>
      </p:sp>
      <p:sp>
        <p:nvSpPr>
          <p:cNvPr id="3" name="Content Placeholder 2">
            <a:extLst>
              <a:ext uri="{FF2B5EF4-FFF2-40B4-BE49-F238E27FC236}">
                <a16:creationId xmlns:a16="http://schemas.microsoft.com/office/drawing/2014/main" id="{F414420F-49C6-D436-807C-D51D8B88FA29}"/>
              </a:ext>
            </a:extLst>
          </p:cNvPr>
          <p:cNvSpPr>
            <a:spLocks noGrp="1"/>
          </p:cNvSpPr>
          <p:nvPr>
            <p:ph idx="1"/>
          </p:nvPr>
        </p:nvSpPr>
        <p:spPr/>
        <p:txBody>
          <a:bodyPr/>
          <a:lstStyle>
            <a:lvl1pPr>
              <a:defRPr>
                <a:solidFill>
                  <a:schemeClr val="bg1">
                    <a:lumMod val="95000"/>
                  </a:schemeClr>
                </a:solidFill>
              </a:defRPr>
            </a:lvl1pPr>
            <a:lvl2pPr>
              <a:defRPr>
                <a:solidFill>
                  <a:schemeClr val="bg1">
                    <a:lumMod val="75000"/>
                  </a:schemeClr>
                </a:solidFill>
              </a:defRPr>
            </a:lvl2pPr>
            <a:lvl3pPr>
              <a:defRPr>
                <a:solidFill>
                  <a:schemeClr val="bg1">
                    <a:lumMod val="75000"/>
                  </a:schemeClr>
                </a:solidFill>
              </a:defRPr>
            </a:lvl3pPr>
            <a:lvl4pPr>
              <a:defRPr>
                <a:solidFill>
                  <a:schemeClr val="bg1">
                    <a:lumMod val="75000"/>
                  </a:schemeClr>
                </a:solidFill>
              </a:defRPr>
            </a:lvl4pPr>
            <a:lvl5pPr>
              <a:defRPr>
                <a:solidFill>
                  <a:schemeClr val="bg1">
                    <a:lumMod val="75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dirty="0"/>
          </a:p>
        </p:txBody>
      </p:sp>
      <p:sp>
        <p:nvSpPr>
          <p:cNvPr id="4" name="Date Placeholder 3">
            <a:extLst>
              <a:ext uri="{FF2B5EF4-FFF2-40B4-BE49-F238E27FC236}">
                <a16:creationId xmlns:a16="http://schemas.microsoft.com/office/drawing/2014/main" id="{B3209264-C54B-ED7D-64B3-4EEC82961F3E}"/>
              </a:ext>
            </a:extLst>
          </p:cNvPr>
          <p:cNvSpPr>
            <a:spLocks noGrp="1"/>
          </p:cNvSpPr>
          <p:nvPr>
            <p:ph type="dt" sz="half" idx="10"/>
          </p:nvPr>
        </p:nvSpPr>
        <p:spPr/>
        <p:txBody>
          <a:bodyPr/>
          <a:lstStyle>
            <a:lvl1pPr>
              <a:defRPr>
                <a:solidFill>
                  <a:schemeClr val="bg1">
                    <a:lumMod val="75000"/>
                  </a:schemeClr>
                </a:solidFill>
              </a:defRPr>
            </a:lvl1pPr>
          </a:lstStyle>
          <a:p>
            <a:pPr algn="r"/>
            <a:fld id="{37C9F54E-CB1E-3B48-B9F4-C6DC6A745045}" type="datetimeFigureOut">
              <a:rPr lang="nb-NO" smtClean="0"/>
              <a:pPr algn="r"/>
              <a:t>03.09.2026</a:t>
            </a:fld>
            <a:endParaRPr lang="nb-NO" dirty="0"/>
          </a:p>
        </p:txBody>
      </p:sp>
      <p:sp>
        <p:nvSpPr>
          <p:cNvPr id="5" name="Footer Placeholder 4">
            <a:extLst>
              <a:ext uri="{FF2B5EF4-FFF2-40B4-BE49-F238E27FC236}">
                <a16:creationId xmlns:a16="http://schemas.microsoft.com/office/drawing/2014/main" id="{CCB59922-69F2-BB79-DB20-E3C52559056D}"/>
              </a:ext>
            </a:extLst>
          </p:cNvPr>
          <p:cNvSpPr>
            <a:spLocks noGrp="1"/>
          </p:cNvSpPr>
          <p:nvPr>
            <p:ph type="ftr" sz="quarter" idx="11"/>
          </p:nvPr>
        </p:nvSpPr>
        <p:spPr/>
        <p:txBody>
          <a:bodyPr/>
          <a:lstStyle>
            <a:lvl1pPr>
              <a:defRPr>
                <a:solidFill>
                  <a:schemeClr val="bg1">
                    <a:lumMod val="75000"/>
                  </a:schemeClr>
                </a:solidFill>
              </a:defRPr>
            </a:lvl1pPr>
          </a:lstStyle>
          <a:p>
            <a:endParaRPr lang="nb-NO" dirty="0">
              <a:solidFill>
                <a:schemeClr val="tx1"/>
              </a:solidFill>
            </a:endParaRPr>
          </a:p>
        </p:txBody>
      </p:sp>
      <p:sp>
        <p:nvSpPr>
          <p:cNvPr id="6" name="Slide Number Placeholder 5">
            <a:extLst>
              <a:ext uri="{FF2B5EF4-FFF2-40B4-BE49-F238E27FC236}">
                <a16:creationId xmlns:a16="http://schemas.microsoft.com/office/drawing/2014/main" id="{15B45C95-40CB-9F93-EC8E-4C0190C5F9EA}"/>
              </a:ext>
            </a:extLst>
          </p:cNvPr>
          <p:cNvSpPr>
            <a:spLocks noGrp="1"/>
          </p:cNvSpPr>
          <p:nvPr>
            <p:ph type="sldNum" sz="quarter" idx="12"/>
          </p:nvPr>
        </p:nvSpPr>
        <p:spPr/>
        <p:txBody>
          <a:bodyPr/>
          <a:lstStyle>
            <a:lvl1pPr>
              <a:defRPr>
                <a:solidFill>
                  <a:schemeClr val="bg1">
                    <a:lumMod val="75000"/>
                  </a:schemeClr>
                </a:solidFill>
              </a:defRPr>
            </a:lvl1pPr>
          </a:lstStyle>
          <a:p>
            <a:fld id="{55686C0D-BE35-4E46-A7D1-A60D18B1192E}" type="slidenum">
              <a:rPr lang="nb-NO" smtClean="0"/>
              <a:pPr/>
              <a:t>‹#›</a:t>
            </a:fld>
            <a:endParaRPr lang="nb-NO" dirty="0"/>
          </a:p>
        </p:txBody>
      </p:sp>
      <p:pic>
        <p:nvPicPr>
          <p:cNvPr id="7" name="Grafikk 6">
            <a:extLst>
              <a:ext uri="{FF2B5EF4-FFF2-40B4-BE49-F238E27FC236}">
                <a16:creationId xmlns:a16="http://schemas.microsoft.com/office/drawing/2014/main" id="{3A136CFA-D992-1ED1-806F-ECEC987C4BE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395956" y="373142"/>
            <a:ext cx="1068260" cy="472202"/>
          </a:xfrm>
          <a:prstGeom prst="rect">
            <a:avLst/>
          </a:prstGeom>
        </p:spPr>
      </p:pic>
    </p:spTree>
    <p:extLst>
      <p:ext uri="{BB962C8B-B14F-4D97-AF65-F5344CB8AC3E}">
        <p14:creationId xmlns:p14="http://schemas.microsoft.com/office/powerpoint/2010/main" val="64621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creendump dark">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18B37C6B-DE8F-4BE9-8274-EAE39403CAA2}"/>
              </a:ext>
            </a:extLst>
          </p:cNvPr>
          <p:cNvSpPr>
            <a:spLocks noGrp="1"/>
          </p:cNvSpPr>
          <p:nvPr>
            <p:ph type="pic" idx="13"/>
          </p:nvPr>
        </p:nvSpPr>
        <p:spPr>
          <a:xfrm>
            <a:off x="727782" y="1603178"/>
            <a:ext cx="9341905" cy="5254822"/>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nb-NO"/>
          </a:p>
        </p:txBody>
      </p:sp>
      <p:sp>
        <p:nvSpPr>
          <p:cNvPr id="2" name="Title 1">
            <a:extLst>
              <a:ext uri="{FF2B5EF4-FFF2-40B4-BE49-F238E27FC236}">
                <a16:creationId xmlns:a16="http://schemas.microsoft.com/office/drawing/2014/main" id="{50EBFE0C-1926-C7A3-6262-BF08D05E4731}"/>
              </a:ext>
            </a:extLst>
          </p:cNvPr>
          <p:cNvSpPr>
            <a:spLocks noGrp="1"/>
          </p:cNvSpPr>
          <p:nvPr>
            <p:ph type="title"/>
          </p:nvPr>
        </p:nvSpPr>
        <p:spPr/>
        <p:txBody>
          <a:bodyPr/>
          <a:lstStyle>
            <a:lvl1pPr>
              <a:defRPr>
                <a:solidFill>
                  <a:schemeClr val="bg1"/>
                </a:solidFill>
              </a:defRPr>
            </a:lvl1pPr>
          </a:lstStyle>
          <a:p>
            <a:r>
              <a:rPr lang="en-GB"/>
              <a:t>Click to edit Master title style</a:t>
            </a:r>
            <a:endParaRPr lang="nb-NO" dirty="0"/>
          </a:p>
        </p:txBody>
      </p:sp>
      <p:sp>
        <p:nvSpPr>
          <p:cNvPr id="3" name="Date Placeholder 2">
            <a:extLst>
              <a:ext uri="{FF2B5EF4-FFF2-40B4-BE49-F238E27FC236}">
                <a16:creationId xmlns:a16="http://schemas.microsoft.com/office/drawing/2014/main" id="{19B7A713-AA26-2D46-92D6-CE74BE49127F}"/>
              </a:ext>
            </a:extLst>
          </p:cNvPr>
          <p:cNvSpPr>
            <a:spLocks noGrp="1"/>
          </p:cNvSpPr>
          <p:nvPr>
            <p:ph type="dt" sz="half" idx="10"/>
          </p:nvPr>
        </p:nvSpPr>
        <p:spPr/>
        <p:txBody>
          <a:bodyPr/>
          <a:lstStyle>
            <a:lvl1pPr>
              <a:defRPr>
                <a:solidFill>
                  <a:schemeClr val="bg1"/>
                </a:solidFill>
              </a:defRPr>
            </a:lvl1pPr>
          </a:lstStyle>
          <a:p>
            <a:fld id="{37C9F54E-CB1E-3B48-B9F4-C6DC6A745045}" type="datetimeFigureOut">
              <a:rPr lang="nb-NO" smtClean="0"/>
              <a:pPr/>
              <a:t>03.09.2026</a:t>
            </a:fld>
            <a:endParaRPr lang="nb-NO"/>
          </a:p>
        </p:txBody>
      </p:sp>
      <p:sp>
        <p:nvSpPr>
          <p:cNvPr id="4" name="Footer Placeholder 3">
            <a:extLst>
              <a:ext uri="{FF2B5EF4-FFF2-40B4-BE49-F238E27FC236}">
                <a16:creationId xmlns:a16="http://schemas.microsoft.com/office/drawing/2014/main" id="{1F00DCD9-2381-6749-92EE-1B4D66B7441F}"/>
              </a:ext>
            </a:extLst>
          </p:cNvPr>
          <p:cNvSpPr>
            <a:spLocks noGrp="1"/>
          </p:cNvSpPr>
          <p:nvPr>
            <p:ph type="ftr" sz="quarter" idx="11"/>
          </p:nvPr>
        </p:nvSpPr>
        <p:spPr/>
        <p:txBody>
          <a:bodyPr/>
          <a:lstStyle>
            <a:lvl1pPr>
              <a:defRPr>
                <a:solidFill>
                  <a:schemeClr val="bg1"/>
                </a:solidFill>
              </a:defRPr>
            </a:lvl1pPr>
          </a:lstStyle>
          <a:p>
            <a:endParaRPr lang="nb-NO" dirty="0">
              <a:solidFill>
                <a:schemeClr val="bg1"/>
              </a:solidFill>
            </a:endParaRPr>
          </a:p>
        </p:txBody>
      </p:sp>
      <p:sp>
        <p:nvSpPr>
          <p:cNvPr id="5" name="Slide Number Placeholder 4">
            <a:extLst>
              <a:ext uri="{FF2B5EF4-FFF2-40B4-BE49-F238E27FC236}">
                <a16:creationId xmlns:a16="http://schemas.microsoft.com/office/drawing/2014/main" id="{8341A88C-AEA5-A081-FF12-553E1912C33E}"/>
              </a:ext>
            </a:extLst>
          </p:cNvPr>
          <p:cNvSpPr>
            <a:spLocks noGrp="1"/>
          </p:cNvSpPr>
          <p:nvPr>
            <p:ph type="sldNum" sz="quarter" idx="12"/>
          </p:nvPr>
        </p:nvSpPr>
        <p:spPr/>
        <p:txBody>
          <a:bodyPr/>
          <a:lstStyle>
            <a:lvl1pPr>
              <a:defRPr>
                <a:solidFill>
                  <a:schemeClr val="bg1"/>
                </a:solidFill>
              </a:defRPr>
            </a:lvl1pPr>
          </a:lstStyle>
          <a:p>
            <a:fld id="{55686C0D-BE35-4E46-A7D1-A60D18B1192E}" type="slidenum">
              <a:rPr lang="nb-NO" smtClean="0"/>
              <a:pPr/>
              <a:t>‹#›</a:t>
            </a:fld>
            <a:endParaRPr lang="nb-NO"/>
          </a:p>
        </p:txBody>
      </p:sp>
      <p:sp>
        <p:nvSpPr>
          <p:cNvPr id="9" name="Text Placeholder 8">
            <a:extLst>
              <a:ext uri="{FF2B5EF4-FFF2-40B4-BE49-F238E27FC236}">
                <a16:creationId xmlns:a16="http://schemas.microsoft.com/office/drawing/2014/main" id="{80263A41-A93D-3EE3-557A-E2300A6DDD5E}"/>
              </a:ext>
            </a:extLst>
          </p:cNvPr>
          <p:cNvSpPr>
            <a:spLocks noGrp="1"/>
          </p:cNvSpPr>
          <p:nvPr>
            <p:ph type="body" sz="quarter" idx="14" hasCustomPrompt="1"/>
          </p:nvPr>
        </p:nvSpPr>
        <p:spPr>
          <a:xfrm>
            <a:off x="10385778" y="2348087"/>
            <a:ext cx="1332089" cy="3828875"/>
          </a:xfrm>
        </p:spPr>
        <p:txBody>
          <a:bodyPr anchor="b"/>
          <a:lstStyle>
            <a:lvl1pPr marL="0" indent="0">
              <a:buNone/>
              <a:defRPr sz="1200">
                <a:solidFill>
                  <a:schemeClr val="bg1">
                    <a:lumMod val="85000"/>
                  </a:schemeClr>
                </a:solidFill>
              </a:defRPr>
            </a:lvl1pPr>
            <a:lvl2pPr>
              <a:buNone/>
              <a:defRPr sz="1200"/>
            </a:lvl2pPr>
            <a:lvl3pPr>
              <a:buNone/>
              <a:defRPr sz="1200"/>
            </a:lvl3pPr>
            <a:lvl4pPr>
              <a:buNone/>
              <a:defRPr sz="1200"/>
            </a:lvl4pPr>
            <a:lvl5pPr>
              <a:buNone/>
              <a:defRPr sz="1200"/>
            </a:lvl5pPr>
          </a:lstStyle>
          <a:p>
            <a:pPr lvl="0"/>
            <a:r>
              <a:rPr lang="en-GB" dirty="0"/>
              <a:t>Click to add text to the </a:t>
            </a:r>
            <a:r>
              <a:rPr lang="en-GB" dirty="0" err="1"/>
              <a:t>screendump</a:t>
            </a:r>
            <a:endParaRPr lang="en-GB" dirty="0"/>
          </a:p>
        </p:txBody>
      </p:sp>
      <p:pic>
        <p:nvPicPr>
          <p:cNvPr id="11" name="Grafikk 6">
            <a:extLst>
              <a:ext uri="{FF2B5EF4-FFF2-40B4-BE49-F238E27FC236}">
                <a16:creationId xmlns:a16="http://schemas.microsoft.com/office/drawing/2014/main" id="{AC9C0085-531C-9496-5D8C-60FA92BCEDA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395956" y="373142"/>
            <a:ext cx="1068260" cy="472202"/>
          </a:xfrm>
          <a:prstGeom prst="rect">
            <a:avLst/>
          </a:prstGeom>
        </p:spPr>
      </p:pic>
      <p:pic>
        <p:nvPicPr>
          <p:cNvPr id="7" name="Grafikk 6">
            <a:extLst>
              <a:ext uri="{FF2B5EF4-FFF2-40B4-BE49-F238E27FC236}">
                <a16:creationId xmlns:a16="http://schemas.microsoft.com/office/drawing/2014/main" id="{AE89651F-C6AB-5239-5402-7D81727E5B2D}"/>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5956" y="373142"/>
            <a:ext cx="1068260" cy="472202"/>
          </a:xfrm>
          <a:prstGeom prst="rect">
            <a:avLst/>
          </a:prstGeom>
        </p:spPr>
      </p:pic>
    </p:spTree>
    <p:extLst>
      <p:ext uri="{BB962C8B-B14F-4D97-AF65-F5344CB8AC3E}">
        <p14:creationId xmlns:p14="http://schemas.microsoft.com/office/powerpoint/2010/main" val="3603595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F8E117-F13C-C3F3-BDE5-125B0E0E1D8A}"/>
              </a:ext>
            </a:extLst>
          </p:cNvPr>
          <p:cNvSpPr>
            <a:spLocks noGrp="1"/>
          </p:cNvSpPr>
          <p:nvPr>
            <p:ph type="title"/>
          </p:nvPr>
        </p:nvSpPr>
        <p:spPr>
          <a:xfrm>
            <a:off x="727784" y="501921"/>
            <a:ext cx="9341905" cy="943057"/>
          </a:xfrm>
          <a:prstGeom prst="rect">
            <a:avLst/>
          </a:prstGeom>
        </p:spPr>
        <p:txBody>
          <a:bodyPr vert="horz" lIns="0" tIns="0" rIns="0" bIns="0" rtlCol="0" anchor="t">
            <a:normAutofit/>
          </a:bodyPr>
          <a:lstStyle/>
          <a:p>
            <a:r>
              <a:rPr lang="en-GB"/>
              <a:t>Click to edit Master title style</a:t>
            </a:r>
            <a:endParaRPr lang="nb-NO" dirty="0"/>
          </a:p>
        </p:txBody>
      </p:sp>
      <p:sp>
        <p:nvSpPr>
          <p:cNvPr id="3" name="Text Placeholder 2">
            <a:extLst>
              <a:ext uri="{FF2B5EF4-FFF2-40B4-BE49-F238E27FC236}">
                <a16:creationId xmlns:a16="http://schemas.microsoft.com/office/drawing/2014/main" id="{55B75792-7083-BFED-D6B2-14FAD857F437}"/>
              </a:ext>
            </a:extLst>
          </p:cNvPr>
          <p:cNvSpPr>
            <a:spLocks noGrp="1"/>
          </p:cNvSpPr>
          <p:nvPr>
            <p:ph type="body" idx="1"/>
          </p:nvPr>
        </p:nvSpPr>
        <p:spPr>
          <a:xfrm>
            <a:off x="727784" y="1825625"/>
            <a:ext cx="9341905" cy="4351338"/>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dirty="0"/>
          </a:p>
        </p:txBody>
      </p:sp>
      <p:sp>
        <p:nvSpPr>
          <p:cNvPr id="4" name="Date Placeholder 3">
            <a:extLst>
              <a:ext uri="{FF2B5EF4-FFF2-40B4-BE49-F238E27FC236}">
                <a16:creationId xmlns:a16="http://schemas.microsoft.com/office/drawing/2014/main" id="{D6C0D0DA-BA21-484F-D624-D6347A32E67B}"/>
              </a:ext>
            </a:extLst>
          </p:cNvPr>
          <p:cNvSpPr>
            <a:spLocks noGrp="1"/>
          </p:cNvSpPr>
          <p:nvPr>
            <p:ph type="dt" sz="half" idx="2"/>
          </p:nvPr>
        </p:nvSpPr>
        <p:spPr>
          <a:xfrm>
            <a:off x="8184444" y="6356350"/>
            <a:ext cx="1885244" cy="365125"/>
          </a:xfrm>
          <a:prstGeom prst="rect">
            <a:avLst/>
          </a:prstGeom>
        </p:spPr>
        <p:txBody>
          <a:bodyPr vert="horz" lIns="0" tIns="0" rIns="0" bIns="0" rtlCol="0" anchor="ctr"/>
          <a:lstStyle>
            <a:lvl1pPr algn="r">
              <a:defRPr sz="1200">
                <a:solidFill>
                  <a:schemeClr val="tx1"/>
                </a:solidFill>
              </a:defRPr>
            </a:lvl1pPr>
          </a:lstStyle>
          <a:p>
            <a:pPr algn="r"/>
            <a:fld id="{37C9F54E-CB1E-3B48-B9F4-C6DC6A745045}" type="datetimeFigureOut">
              <a:rPr lang="nb-NO" smtClean="0"/>
              <a:pPr algn="r"/>
              <a:t>03.09.2026</a:t>
            </a:fld>
            <a:endParaRPr lang="nb-NO" dirty="0"/>
          </a:p>
        </p:txBody>
      </p:sp>
      <p:sp>
        <p:nvSpPr>
          <p:cNvPr id="5" name="Footer Placeholder 4">
            <a:extLst>
              <a:ext uri="{FF2B5EF4-FFF2-40B4-BE49-F238E27FC236}">
                <a16:creationId xmlns:a16="http://schemas.microsoft.com/office/drawing/2014/main" id="{319E1482-BF8F-4FE4-6582-C2FE29A8BBAF}"/>
              </a:ext>
            </a:extLst>
          </p:cNvPr>
          <p:cNvSpPr>
            <a:spLocks noGrp="1"/>
          </p:cNvSpPr>
          <p:nvPr>
            <p:ph type="ftr" sz="quarter" idx="3"/>
          </p:nvPr>
        </p:nvSpPr>
        <p:spPr>
          <a:xfrm>
            <a:off x="727784" y="6356350"/>
            <a:ext cx="5006972" cy="365125"/>
          </a:xfrm>
          <a:prstGeom prst="rect">
            <a:avLst/>
          </a:prstGeom>
        </p:spPr>
        <p:txBody>
          <a:bodyPr vert="horz" lIns="0" tIns="0" rIns="0" bIns="0" rtlCol="0" anchor="ctr"/>
          <a:lstStyle>
            <a:lvl1pPr algn="l">
              <a:defRPr sz="1200">
                <a:solidFill>
                  <a:schemeClr val="tx1"/>
                </a:solidFill>
              </a:defRPr>
            </a:lvl1pPr>
          </a:lstStyle>
          <a:p>
            <a:endParaRPr lang="nb-NO" dirty="0">
              <a:solidFill>
                <a:schemeClr val="tx1"/>
              </a:solidFill>
            </a:endParaRPr>
          </a:p>
        </p:txBody>
      </p:sp>
      <p:sp>
        <p:nvSpPr>
          <p:cNvPr id="6" name="Slide Number Placeholder 5">
            <a:extLst>
              <a:ext uri="{FF2B5EF4-FFF2-40B4-BE49-F238E27FC236}">
                <a16:creationId xmlns:a16="http://schemas.microsoft.com/office/drawing/2014/main" id="{8968A472-D0C3-68ED-0AFA-B7F3856874E4}"/>
              </a:ext>
            </a:extLst>
          </p:cNvPr>
          <p:cNvSpPr>
            <a:spLocks noGrp="1"/>
          </p:cNvSpPr>
          <p:nvPr>
            <p:ph type="sldNum" sz="quarter" idx="4"/>
          </p:nvPr>
        </p:nvSpPr>
        <p:spPr>
          <a:xfrm>
            <a:off x="11040533" y="6356350"/>
            <a:ext cx="423682" cy="365125"/>
          </a:xfrm>
          <a:prstGeom prst="rect">
            <a:avLst/>
          </a:prstGeom>
        </p:spPr>
        <p:txBody>
          <a:bodyPr vert="horz" lIns="0" tIns="0" rIns="0" bIns="0" rtlCol="0" anchor="ctr"/>
          <a:lstStyle>
            <a:lvl1pPr algn="r">
              <a:defRPr sz="1200">
                <a:solidFill>
                  <a:schemeClr val="tx1"/>
                </a:solidFill>
              </a:defRPr>
            </a:lvl1pPr>
          </a:lstStyle>
          <a:p>
            <a:fld id="{55686C0D-BE35-4E46-A7D1-A60D18B1192E}" type="slidenum">
              <a:rPr lang="nb-NO" smtClean="0"/>
              <a:pPr/>
              <a:t>‹#›</a:t>
            </a:fld>
            <a:endParaRPr lang="nb-NO" dirty="0"/>
          </a:p>
        </p:txBody>
      </p:sp>
      <p:pic>
        <p:nvPicPr>
          <p:cNvPr id="9" name="Grafikk 6">
            <a:extLst>
              <a:ext uri="{FF2B5EF4-FFF2-40B4-BE49-F238E27FC236}">
                <a16:creationId xmlns:a16="http://schemas.microsoft.com/office/drawing/2014/main" id="{864D95F6-9B9F-C76E-A8BA-8686A969683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10395956" y="373142"/>
            <a:ext cx="1068260" cy="472202"/>
          </a:xfrm>
          <a:prstGeom prst="rect">
            <a:avLst/>
          </a:prstGeom>
        </p:spPr>
      </p:pic>
      <p:pic>
        <p:nvPicPr>
          <p:cNvPr id="7" name="Grafikk 6">
            <a:extLst>
              <a:ext uri="{FF2B5EF4-FFF2-40B4-BE49-F238E27FC236}">
                <a16:creationId xmlns:a16="http://schemas.microsoft.com/office/drawing/2014/main" id="{D8551F01-2260-FD45-622C-AF60B30CD77F}"/>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10395956" y="373142"/>
            <a:ext cx="1068260" cy="472202"/>
          </a:xfrm>
          <a:prstGeom prst="rect">
            <a:avLst/>
          </a:prstGeom>
        </p:spPr>
      </p:pic>
    </p:spTree>
    <p:extLst>
      <p:ext uri="{BB962C8B-B14F-4D97-AF65-F5344CB8AC3E}">
        <p14:creationId xmlns:p14="http://schemas.microsoft.com/office/powerpoint/2010/main" val="2127451679"/>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02" r:id="rId17"/>
    <p:sldLayoutId id="2147483703" r:id="rId18"/>
    <p:sldLayoutId id="2147483704" r:id="rId19"/>
    <p:sldLayoutId id="2147483705" r:id="rId20"/>
    <p:sldLayoutId id="2147483706" r:id="rId21"/>
    <p:sldLayoutId id="2147483707" r:id="rId22"/>
    <p:sldLayoutId id="2147483708" r:id="rId23"/>
    <p:sldLayoutId id="2147483709" r:id="rId24"/>
    <p:sldLayoutId id="2147483673" r:id="rId25"/>
    <p:sldLayoutId id="2147483681" r:id="rId26"/>
    <p:sldLayoutId id="2147483729" r:id="rId27"/>
    <p:sldLayoutId id="2147483730" r:id="rId28"/>
  </p:sldLayoutIdLs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52000" indent="-252000" algn="l" defTabSz="914400" rtl="0" eaLnBrk="1" latinLnBrk="0" hangingPunct="1">
        <a:lnSpc>
          <a:spcPct val="100000"/>
        </a:lnSpc>
        <a:spcBef>
          <a:spcPts val="1000"/>
        </a:spcBef>
        <a:buFont typeface="Arial" panose="020B0604020202020204" pitchFamily="34" charset="0"/>
        <a:buChar char="•"/>
        <a:defRPr sz="2000" kern="1200">
          <a:solidFill>
            <a:schemeClr val="tx1">
              <a:lumMod val="75000"/>
              <a:lumOff val="25000"/>
            </a:schemeClr>
          </a:solidFill>
          <a:latin typeface="+mn-lt"/>
          <a:ea typeface="+mn-ea"/>
          <a:cs typeface="+mn-cs"/>
        </a:defRPr>
      </a:lvl1pPr>
      <a:lvl2pPr marL="504000" indent="-216000" algn="l" defTabSz="914400" rtl="0" eaLnBrk="1" latinLnBrk="0" hangingPunct="1">
        <a:lnSpc>
          <a:spcPct val="100000"/>
        </a:lnSpc>
        <a:spcBef>
          <a:spcPts val="500"/>
        </a:spcBef>
        <a:spcAft>
          <a:spcPts val="500"/>
        </a:spcAft>
        <a:buFont typeface="System Font Regular"/>
        <a:buChar char="–"/>
        <a:defRPr sz="1600" kern="1200">
          <a:solidFill>
            <a:schemeClr val="tx1">
              <a:lumMod val="50000"/>
              <a:lumOff val="50000"/>
            </a:schemeClr>
          </a:solidFill>
          <a:latin typeface="+mn-lt"/>
          <a:ea typeface="+mn-ea"/>
          <a:cs typeface="+mn-cs"/>
        </a:defRPr>
      </a:lvl2pPr>
      <a:lvl3pPr marL="756000" indent="-216000" algn="l" defTabSz="914400" rtl="0" eaLnBrk="1" latinLnBrk="0" hangingPunct="1">
        <a:lnSpc>
          <a:spcPct val="100000"/>
        </a:lnSpc>
        <a:spcBef>
          <a:spcPts val="500"/>
        </a:spcBef>
        <a:spcAft>
          <a:spcPts val="500"/>
        </a:spcAft>
        <a:buFont typeface="System Font Regular"/>
        <a:buChar char="–"/>
        <a:defRPr sz="1600" kern="1200">
          <a:solidFill>
            <a:schemeClr val="tx1">
              <a:lumMod val="50000"/>
              <a:lumOff val="50000"/>
            </a:schemeClr>
          </a:solidFill>
          <a:latin typeface="+mn-lt"/>
          <a:ea typeface="+mn-ea"/>
          <a:cs typeface="+mn-cs"/>
        </a:defRPr>
      </a:lvl3pPr>
      <a:lvl4pPr marL="1008000" indent="-216000" algn="l" defTabSz="914400" rtl="0" eaLnBrk="1" latinLnBrk="0" hangingPunct="1">
        <a:lnSpc>
          <a:spcPct val="100000"/>
        </a:lnSpc>
        <a:spcBef>
          <a:spcPts val="500"/>
        </a:spcBef>
        <a:spcAft>
          <a:spcPts val="500"/>
        </a:spcAft>
        <a:buFont typeface="System Font Regular"/>
        <a:buChar char="–"/>
        <a:defRPr sz="1600" kern="1200">
          <a:solidFill>
            <a:schemeClr val="tx1">
              <a:lumMod val="50000"/>
              <a:lumOff val="50000"/>
            </a:schemeClr>
          </a:solidFill>
          <a:latin typeface="+mn-lt"/>
          <a:ea typeface="+mn-ea"/>
          <a:cs typeface="+mn-cs"/>
        </a:defRPr>
      </a:lvl4pPr>
      <a:lvl5pPr marL="1260000" indent="-216000" algn="l" defTabSz="914400" rtl="0" eaLnBrk="1" latinLnBrk="0" hangingPunct="1">
        <a:lnSpc>
          <a:spcPct val="100000"/>
        </a:lnSpc>
        <a:spcBef>
          <a:spcPts val="500"/>
        </a:spcBef>
        <a:buFont typeface="System Font Regular"/>
        <a:buChar char="–"/>
        <a:defRPr sz="16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8.xml"/><Relationship Id="rId5" Type="http://schemas.openxmlformats.org/officeDocument/2006/relationships/image" Target="../media/image39.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8.xml"/><Relationship Id="rId5" Type="http://schemas.openxmlformats.org/officeDocument/2006/relationships/image" Target="../media/image20.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8.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8.xml"/><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8.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8.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28.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8.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BD3AF9-1CC5-ED47-FDE6-4C6550D3F2AB}"/>
              </a:ext>
            </a:extLst>
          </p:cNvPr>
          <p:cNvSpPr>
            <a:spLocks noGrp="1"/>
          </p:cNvSpPr>
          <p:nvPr>
            <p:ph type="ctrTitle"/>
          </p:nvPr>
        </p:nvSpPr>
        <p:spPr>
          <a:xfrm>
            <a:off x="1524000" y="1071916"/>
            <a:ext cx="7100711" cy="3251200"/>
          </a:xfrm>
        </p:spPr>
        <p:txBody>
          <a:bodyPr>
            <a:normAutofit/>
          </a:bodyPr>
          <a:lstStyle/>
          <a:p>
            <a:r>
              <a:rPr lang="en-GB" dirty="0"/>
              <a:t>Asset management</a:t>
            </a:r>
          </a:p>
        </p:txBody>
      </p:sp>
      <p:sp>
        <p:nvSpPr>
          <p:cNvPr id="5" name="Subtitle 4">
            <a:extLst>
              <a:ext uri="{FF2B5EF4-FFF2-40B4-BE49-F238E27FC236}">
                <a16:creationId xmlns:a16="http://schemas.microsoft.com/office/drawing/2014/main" id="{41491242-199F-AD26-C097-99F48F1EA3EC}"/>
              </a:ext>
            </a:extLst>
          </p:cNvPr>
          <p:cNvSpPr>
            <a:spLocks noGrp="1"/>
          </p:cNvSpPr>
          <p:nvPr>
            <p:ph type="subTitle" idx="1"/>
          </p:nvPr>
        </p:nvSpPr>
        <p:spPr/>
        <p:txBody>
          <a:bodyPr/>
          <a:lstStyle/>
          <a:p>
            <a:r>
              <a:rPr lang="en-GB" dirty="0"/>
              <a:t>WATS UP 2026 </a:t>
            </a:r>
          </a:p>
          <a:p>
            <a:r>
              <a:rPr lang="en-GB" dirty="0"/>
              <a:t>Mads Dahl</a:t>
            </a:r>
          </a:p>
        </p:txBody>
      </p:sp>
      <p:sp>
        <p:nvSpPr>
          <p:cNvPr id="16" name="Text Placeholder 15">
            <a:extLst>
              <a:ext uri="{FF2B5EF4-FFF2-40B4-BE49-F238E27FC236}">
                <a16:creationId xmlns:a16="http://schemas.microsoft.com/office/drawing/2014/main" id="{75EC2CD4-0ECA-3A2C-4E3B-223E0C6181FF}"/>
              </a:ext>
            </a:extLst>
          </p:cNvPr>
          <p:cNvSpPr>
            <a:spLocks noGrp="1"/>
          </p:cNvSpPr>
          <p:nvPr>
            <p:ph type="body" sz="quarter" idx="14"/>
          </p:nvPr>
        </p:nvSpPr>
        <p:spPr/>
        <p:txBody>
          <a:bodyPr/>
          <a:lstStyle/>
          <a:p>
            <a:r>
              <a:rPr lang="nb-NO" dirty="0"/>
              <a:t>Drammen, September 2026</a:t>
            </a:r>
          </a:p>
          <a:p>
            <a:endParaRPr lang="nb-NO" dirty="0"/>
          </a:p>
        </p:txBody>
      </p:sp>
    </p:spTree>
    <p:extLst>
      <p:ext uri="{BB962C8B-B14F-4D97-AF65-F5344CB8AC3E}">
        <p14:creationId xmlns:p14="http://schemas.microsoft.com/office/powerpoint/2010/main" val="2705894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E29D155-CF2E-D102-F439-CD8859120B1F}"/>
              </a:ext>
            </a:extLst>
          </p:cNvPr>
          <p:cNvPicPr>
            <a:picLocks noChangeAspect="1"/>
          </p:cNvPicPr>
          <p:nvPr/>
        </p:nvPicPr>
        <p:blipFill>
          <a:blip r:embed="rId2"/>
          <a:stretch>
            <a:fillRect/>
          </a:stretch>
        </p:blipFill>
        <p:spPr>
          <a:xfrm>
            <a:off x="467531" y="1425025"/>
            <a:ext cx="2506887" cy="2425456"/>
          </a:xfrm>
          <a:prstGeom prst="rect">
            <a:avLst/>
          </a:prstGeom>
          <a:ln>
            <a:solidFill>
              <a:schemeClr val="tx1"/>
            </a:solidFill>
          </a:ln>
        </p:spPr>
      </p:pic>
      <p:pic>
        <p:nvPicPr>
          <p:cNvPr id="8" name="Picture 7">
            <a:extLst>
              <a:ext uri="{FF2B5EF4-FFF2-40B4-BE49-F238E27FC236}">
                <a16:creationId xmlns:a16="http://schemas.microsoft.com/office/drawing/2014/main" id="{EB023A2B-8FA9-A03F-ADC9-E262EF5526B4}"/>
              </a:ext>
            </a:extLst>
          </p:cNvPr>
          <p:cNvPicPr>
            <a:picLocks noChangeAspect="1"/>
          </p:cNvPicPr>
          <p:nvPr/>
        </p:nvPicPr>
        <p:blipFill>
          <a:blip r:embed="rId3"/>
          <a:stretch>
            <a:fillRect/>
          </a:stretch>
        </p:blipFill>
        <p:spPr>
          <a:xfrm>
            <a:off x="3042382" y="1419032"/>
            <a:ext cx="8664691" cy="4534293"/>
          </a:xfrm>
          <a:prstGeom prst="rect">
            <a:avLst/>
          </a:prstGeom>
          <a:ln>
            <a:solidFill>
              <a:schemeClr val="tx1"/>
            </a:solidFill>
          </a:ln>
        </p:spPr>
      </p:pic>
      <p:sp>
        <p:nvSpPr>
          <p:cNvPr id="2" name="Title 1">
            <a:extLst>
              <a:ext uri="{FF2B5EF4-FFF2-40B4-BE49-F238E27FC236}">
                <a16:creationId xmlns:a16="http://schemas.microsoft.com/office/drawing/2014/main" id="{E5DB6D4E-E003-B8F9-650F-FAE4A41160BE}"/>
              </a:ext>
            </a:extLst>
          </p:cNvPr>
          <p:cNvSpPr>
            <a:spLocks noGrp="1"/>
          </p:cNvSpPr>
          <p:nvPr>
            <p:ph type="title" idx="4294967295"/>
          </p:nvPr>
        </p:nvSpPr>
        <p:spPr>
          <a:xfrm>
            <a:off x="491194" y="448606"/>
            <a:ext cx="11480800" cy="685800"/>
          </a:xfrm>
        </p:spPr>
        <p:txBody>
          <a:bodyPr/>
          <a:lstStyle/>
          <a:p>
            <a:pPr algn="l"/>
            <a:r>
              <a:rPr lang="nb-NO" sz="4800" dirty="0">
                <a:solidFill>
                  <a:srgbClr val="485260"/>
                </a:solidFill>
              </a:rPr>
              <a:t>WATS Asset – Unit Test Report</a:t>
            </a:r>
            <a:endParaRPr lang="en-US" sz="4800" dirty="0">
              <a:solidFill>
                <a:srgbClr val="485260"/>
              </a:solidFill>
            </a:endParaRPr>
          </a:p>
        </p:txBody>
      </p:sp>
      <p:sp>
        <p:nvSpPr>
          <p:cNvPr id="13" name="Rectangle 12">
            <a:extLst>
              <a:ext uri="{FF2B5EF4-FFF2-40B4-BE49-F238E27FC236}">
                <a16:creationId xmlns:a16="http://schemas.microsoft.com/office/drawing/2014/main" id="{C73456E3-1991-EF47-FBDA-289199EC1593}"/>
              </a:ext>
            </a:extLst>
          </p:cNvPr>
          <p:cNvSpPr/>
          <p:nvPr/>
        </p:nvSpPr>
        <p:spPr>
          <a:xfrm>
            <a:off x="1053779" y="3084564"/>
            <a:ext cx="1760855" cy="259229"/>
          </a:xfrm>
          <a:prstGeom prst="rect">
            <a:avLst/>
          </a:prstGeom>
          <a:noFill/>
          <a:ln w="28575">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5" name="Rectangle 4">
            <a:extLst>
              <a:ext uri="{FF2B5EF4-FFF2-40B4-BE49-F238E27FC236}">
                <a16:creationId xmlns:a16="http://schemas.microsoft.com/office/drawing/2014/main" id="{2596642B-FE84-AE41-EDF5-0AB9188F5CB6}"/>
              </a:ext>
            </a:extLst>
          </p:cNvPr>
          <p:cNvSpPr/>
          <p:nvPr/>
        </p:nvSpPr>
        <p:spPr>
          <a:xfrm>
            <a:off x="3233094" y="4840355"/>
            <a:ext cx="7949683" cy="685800"/>
          </a:xfrm>
          <a:prstGeom prst="rect">
            <a:avLst/>
          </a:prstGeom>
          <a:noFill/>
          <a:ln w="28575">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9" name="Rectangle 8">
            <a:extLst>
              <a:ext uri="{FF2B5EF4-FFF2-40B4-BE49-F238E27FC236}">
                <a16:creationId xmlns:a16="http://schemas.microsoft.com/office/drawing/2014/main" id="{F9D770D7-5226-01B4-BABF-46B85FEF1657}"/>
              </a:ext>
            </a:extLst>
          </p:cNvPr>
          <p:cNvSpPr/>
          <p:nvPr/>
        </p:nvSpPr>
        <p:spPr>
          <a:xfrm>
            <a:off x="4214170" y="3742599"/>
            <a:ext cx="857890" cy="207898"/>
          </a:xfrm>
          <a:prstGeom prst="rect">
            <a:avLst/>
          </a:prstGeom>
          <a:noFill/>
          <a:ln w="28575">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60"/>
          </a:p>
        </p:txBody>
      </p:sp>
    </p:spTree>
    <p:extLst>
      <p:ext uri="{BB962C8B-B14F-4D97-AF65-F5344CB8AC3E}">
        <p14:creationId xmlns:p14="http://schemas.microsoft.com/office/powerpoint/2010/main" val="682327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par>
                          <p:cTn id="13" fill="hold">
                            <p:stCondLst>
                              <p:cond delay="500"/>
                            </p:stCondLst>
                            <p:childTnLst>
                              <p:par>
                                <p:cTn id="14" presetID="6" presetClass="entr" presetSubtype="16"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circle(in)">
                                      <p:cBhvr>
                                        <p:cTn id="16" dur="2000"/>
                                        <p:tgtEl>
                                          <p:spTgt spid="9"/>
                                        </p:tgtEl>
                                      </p:cBhvr>
                                    </p:animEffect>
                                  </p:childTnLst>
                                </p:cTn>
                              </p:par>
                            </p:childTnLst>
                          </p:cTn>
                        </p:par>
                        <p:par>
                          <p:cTn id="17" fill="hold">
                            <p:stCondLst>
                              <p:cond delay="2500"/>
                            </p:stCondLst>
                            <p:childTnLst>
                              <p:par>
                                <p:cTn id="18" presetID="6" presetClass="entr" presetSubtype="16"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ircle(in)">
                                      <p:cBhvr>
                                        <p:cTn id="2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5"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688AEB-FA1C-C281-EF77-A25A1FDB1D4C}"/>
              </a:ext>
            </a:extLst>
          </p:cNvPr>
          <p:cNvPicPr>
            <a:picLocks noChangeAspect="1"/>
          </p:cNvPicPr>
          <p:nvPr/>
        </p:nvPicPr>
        <p:blipFill>
          <a:blip r:embed="rId2"/>
          <a:stretch>
            <a:fillRect/>
          </a:stretch>
        </p:blipFill>
        <p:spPr>
          <a:xfrm>
            <a:off x="306017" y="1629144"/>
            <a:ext cx="2512046" cy="1999882"/>
          </a:xfrm>
          <a:prstGeom prst="rect">
            <a:avLst/>
          </a:prstGeom>
          <a:ln>
            <a:solidFill>
              <a:schemeClr val="tx2"/>
            </a:solidFill>
          </a:ln>
        </p:spPr>
      </p:pic>
      <p:sp>
        <p:nvSpPr>
          <p:cNvPr id="2" name="Title 1">
            <a:extLst>
              <a:ext uri="{FF2B5EF4-FFF2-40B4-BE49-F238E27FC236}">
                <a16:creationId xmlns:a16="http://schemas.microsoft.com/office/drawing/2014/main" id="{E5DB6D4E-E003-B8F9-650F-FAE4A41160BE}"/>
              </a:ext>
            </a:extLst>
          </p:cNvPr>
          <p:cNvSpPr>
            <a:spLocks noGrp="1"/>
          </p:cNvSpPr>
          <p:nvPr>
            <p:ph type="title" idx="4294967295"/>
          </p:nvPr>
        </p:nvSpPr>
        <p:spPr>
          <a:xfrm>
            <a:off x="580571" y="457499"/>
            <a:ext cx="11480800" cy="685800"/>
          </a:xfrm>
        </p:spPr>
        <p:txBody>
          <a:bodyPr/>
          <a:lstStyle/>
          <a:p>
            <a:pPr algn="l"/>
            <a:r>
              <a:rPr lang="nb-NO" sz="4800" dirty="0">
                <a:solidFill>
                  <a:srgbClr val="485260"/>
                </a:solidFill>
              </a:rPr>
              <a:t>WATS Asset – </a:t>
            </a:r>
            <a:r>
              <a:rPr lang="nb-NO" sz="4800" dirty="0" err="1">
                <a:solidFill>
                  <a:srgbClr val="485260"/>
                </a:solidFill>
              </a:rPr>
              <a:t>Dynamic</a:t>
            </a:r>
            <a:r>
              <a:rPr lang="nb-NO" sz="4800" dirty="0">
                <a:solidFill>
                  <a:srgbClr val="485260"/>
                </a:solidFill>
              </a:rPr>
              <a:t> </a:t>
            </a:r>
            <a:r>
              <a:rPr lang="nb-NO" sz="4800" dirty="0" err="1">
                <a:solidFill>
                  <a:srgbClr val="485260"/>
                </a:solidFill>
              </a:rPr>
              <a:t>yield</a:t>
            </a:r>
            <a:endParaRPr lang="en-US" sz="4800" dirty="0">
              <a:solidFill>
                <a:srgbClr val="485260"/>
              </a:solidFill>
            </a:endParaRPr>
          </a:p>
        </p:txBody>
      </p:sp>
      <p:sp>
        <p:nvSpPr>
          <p:cNvPr id="15" name="Rectangle 14">
            <a:extLst>
              <a:ext uri="{FF2B5EF4-FFF2-40B4-BE49-F238E27FC236}">
                <a16:creationId xmlns:a16="http://schemas.microsoft.com/office/drawing/2014/main" id="{469ED416-EA9F-18AC-7465-431001BFA1A6}"/>
              </a:ext>
            </a:extLst>
          </p:cNvPr>
          <p:cNvSpPr/>
          <p:nvPr/>
        </p:nvSpPr>
        <p:spPr>
          <a:xfrm>
            <a:off x="1057797" y="2940856"/>
            <a:ext cx="1578247" cy="259229"/>
          </a:xfrm>
          <a:prstGeom prst="rect">
            <a:avLst/>
          </a:prstGeom>
          <a:noFill/>
          <a:ln w="28575">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9" name="Picture 8">
            <a:extLst>
              <a:ext uri="{FF2B5EF4-FFF2-40B4-BE49-F238E27FC236}">
                <a16:creationId xmlns:a16="http://schemas.microsoft.com/office/drawing/2014/main" id="{91101DF9-BF42-1F1B-2C12-EFDF3CB6D3E8}"/>
              </a:ext>
            </a:extLst>
          </p:cNvPr>
          <p:cNvPicPr>
            <a:picLocks noChangeAspect="1"/>
          </p:cNvPicPr>
          <p:nvPr/>
        </p:nvPicPr>
        <p:blipFill>
          <a:blip r:embed="rId3"/>
          <a:stretch>
            <a:fillRect/>
          </a:stretch>
        </p:blipFill>
        <p:spPr>
          <a:xfrm>
            <a:off x="2944545" y="1629144"/>
            <a:ext cx="8771205" cy="1324213"/>
          </a:xfrm>
          <a:prstGeom prst="rect">
            <a:avLst/>
          </a:prstGeom>
          <a:ln>
            <a:solidFill>
              <a:schemeClr val="tx2"/>
            </a:solidFill>
          </a:ln>
        </p:spPr>
      </p:pic>
      <p:pic>
        <p:nvPicPr>
          <p:cNvPr id="11" name="Picture 10">
            <a:extLst>
              <a:ext uri="{FF2B5EF4-FFF2-40B4-BE49-F238E27FC236}">
                <a16:creationId xmlns:a16="http://schemas.microsoft.com/office/drawing/2014/main" id="{E66FB43A-A89A-08F3-C0B0-73F6C8C68B4D}"/>
              </a:ext>
            </a:extLst>
          </p:cNvPr>
          <p:cNvPicPr>
            <a:picLocks noChangeAspect="1"/>
          </p:cNvPicPr>
          <p:nvPr/>
        </p:nvPicPr>
        <p:blipFill>
          <a:blip r:embed="rId4"/>
          <a:stretch>
            <a:fillRect/>
          </a:stretch>
        </p:blipFill>
        <p:spPr>
          <a:xfrm>
            <a:off x="2944545" y="3018705"/>
            <a:ext cx="8808523" cy="2110507"/>
          </a:xfrm>
          <a:prstGeom prst="rect">
            <a:avLst/>
          </a:prstGeom>
          <a:ln>
            <a:solidFill>
              <a:schemeClr val="tx2"/>
            </a:solidFill>
          </a:ln>
        </p:spPr>
      </p:pic>
      <p:pic>
        <p:nvPicPr>
          <p:cNvPr id="13" name="Picture 12">
            <a:extLst>
              <a:ext uri="{FF2B5EF4-FFF2-40B4-BE49-F238E27FC236}">
                <a16:creationId xmlns:a16="http://schemas.microsoft.com/office/drawing/2014/main" id="{A2DD11A0-E690-5B3E-D2CD-8BD37C272876}"/>
              </a:ext>
            </a:extLst>
          </p:cNvPr>
          <p:cNvPicPr>
            <a:picLocks noChangeAspect="1"/>
          </p:cNvPicPr>
          <p:nvPr/>
        </p:nvPicPr>
        <p:blipFill>
          <a:blip r:embed="rId5"/>
          <a:stretch>
            <a:fillRect/>
          </a:stretch>
        </p:blipFill>
        <p:spPr>
          <a:xfrm>
            <a:off x="4380462" y="3378992"/>
            <a:ext cx="7680909" cy="3366729"/>
          </a:xfrm>
          <a:prstGeom prst="rect">
            <a:avLst/>
          </a:prstGeom>
          <a:ln>
            <a:solidFill>
              <a:schemeClr val="tx2"/>
            </a:solidFill>
          </a:ln>
        </p:spPr>
      </p:pic>
    </p:spTree>
    <p:extLst>
      <p:ext uri="{BB962C8B-B14F-4D97-AF65-F5344CB8AC3E}">
        <p14:creationId xmlns:p14="http://schemas.microsoft.com/office/powerpoint/2010/main" val="890354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DDEC978-46BB-0252-0F32-9FE1CA1483FC}"/>
              </a:ext>
            </a:extLst>
          </p:cNvPr>
          <p:cNvPicPr>
            <a:picLocks noChangeAspect="1"/>
          </p:cNvPicPr>
          <p:nvPr/>
        </p:nvPicPr>
        <p:blipFill>
          <a:blip r:embed="rId2"/>
          <a:stretch>
            <a:fillRect/>
          </a:stretch>
        </p:blipFill>
        <p:spPr>
          <a:xfrm>
            <a:off x="525570" y="1642881"/>
            <a:ext cx="2527978" cy="2395874"/>
          </a:xfrm>
          <a:prstGeom prst="rect">
            <a:avLst/>
          </a:prstGeom>
          <a:ln>
            <a:solidFill>
              <a:schemeClr val="tx1"/>
            </a:solidFill>
          </a:ln>
        </p:spPr>
      </p:pic>
      <p:sp>
        <p:nvSpPr>
          <p:cNvPr id="2" name="Title 1">
            <a:extLst>
              <a:ext uri="{FF2B5EF4-FFF2-40B4-BE49-F238E27FC236}">
                <a16:creationId xmlns:a16="http://schemas.microsoft.com/office/drawing/2014/main" id="{E5DB6D4E-E003-B8F9-650F-FAE4A41160BE}"/>
              </a:ext>
            </a:extLst>
          </p:cNvPr>
          <p:cNvSpPr>
            <a:spLocks noGrp="1"/>
          </p:cNvSpPr>
          <p:nvPr>
            <p:ph type="title" idx="4294967295"/>
          </p:nvPr>
        </p:nvSpPr>
        <p:spPr>
          <a:xfrm>
            <a:off x="525570" y="454382"/>
            <a:ext cx="11480800" cy="685800"/>
          </a:xfrm>
        </p:spPr>
        <p:txBody>
          <a:bodyPr>
            <a:normAutofit/>
          </a:bodyPr>
          <a:lstStyle/>
          <a:p>
            <a:pPr algn="l"/>
            <a:r>
              <a:rPr lang="nb-NO" sz="4800" dirty="0"/>
              <a:t>WATS Asset - Alarms &amp; Notifications</a:t>
            </a:r>
            <a:endParaRPr lang="en-US" sz="4800" dirty="0"/>
          </a:p>
        </p:txBody>
      </p:sp>
      <p:sp>
        <p:nvSpPr>
          <p:cNvPr id="15" name="Rectangle 14">
            <a:extLst>
              <a:ext uri="{FF2B5EF4-FFF2-40B4-BE49-F238E27FC236}">
                <a16:creationId xmlns:a16="http://schemas.microsoft.com/office/drawing/2014/main" id="{469ED416-EA9F-18AC-7465-431001BFA1A6}"/>
              </a:ext>
            </a:extLst>
          </p:cNvPr>
          <p:cNvSpPr/>
          <p:nvPr/>
        </p:nvSpPr>
        <p:spPr>
          <a:xfrm>
            <a:off x="996764" y="3728614"/>
            <a:ext cx="1903599" cy="259229"/>
          </a:xfrm>
          <a:prstGeom prst="rect">
            <a:avLst/>
          </a:prstGeom>
          <a:noFill/>
          <a:ln w="28575">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7" name="Picture 6">
            <a:extLst>
              <a:ext uri="{FF2B5EF4-FFF2-40B4-BE49-F238E27FC236}">
                <a16:creationId xmlns:a16="http://schemas.microsoft.com/office/drawing/2014/main" id="{BCA69C77-18C0-92F5-8133-98B021A802AF}"/>
              </a:ext>
            </a:extLst>
          </p:cNvPr>
          <p:cNvPicPr>
            <a:picLocks noChangeAspect="1"/>
          </p:cNvPicPr>
          <p:nvPr/>
        </p:nvPicPr>
        <p:blipFill>
          <a:blip r:embed="rId3"/>
          <a:stretch>
            <a:fillRect/>
          </a:stretch>
        </p:blipFill>
        <p:spPr>
          <a:xfrm>
            <a:off x="3234910" y="1642881"/>
            <a:ext cx="8487984" cy="3784685"/>
          </a:xfrm>
          <a:prstGeom prst="rect">
            <a:avLst/>
          </a:prstGeom>
          <a:ln>
            <a:solidFill>
              <a:schemeClr val="tx1"/>
            </a:solidFill>
          </a:ln>
        </p:spPr>
      </p:pic>
      <p:pic>
        <p:nvPicPr>
          <p:cNvPr id="9" name="Picture 8">
            <a:extLst>
              <a:ext uri="{FF2B5EF4-FFF2-40B4-BE49-F238E27FC236}">
                <a16:creationId xmlns:a16="http://schemas.microsoft.com/office/drawing/2014/main" id="{FA5D9348-9005-4163-5A6B-0BC764D341C0}"/>
              </a:ext>
            </a:extLst>
          </p:cNvPr>
          <p:cNvPicPr>
            <a:picLocks noChangeAspect="1"/>
          </p:cNvPicPr>
          <p:nvPr/>
        </p:nvPicPr>
        <p:blipFill>
          <a:blip r:embed="rId4"/>
          <a:stretch>
            <a:fillRect/>
          </a:stretch>
        </p:blipFill>
        <p:spPr>
          <a:xfrm>
            <a:off x="5099648" y="2190485"/>
            <a:ext cx="6804608" cy="4213133"/>
          </a:xfrm>
          <a:prstGeom prst="rect">
            <a:avLst/>
          </a:prstGeom>
          <a:ln>
            <a:solidFill>
              <a:schemeClr val="tx1"/>
            </a:solidFill>
          </a:ln>
        </p:spPr>
      </p:pic>
      <p:cxnSp>
        <p:nvCxnSpPr>
          <p:cNvPr id="6" name="Straight Arrow Connector 5">
            <a:extLst>
              <a:ext uri="{FF2B5EF4-FFF2-40B4-BE49-F238E27FC236}">
                <a16:creationId xmlns:a16="http://schemas.microsoft.com/office/drawing/2014/main" id="{09DD2DF5-0BF6-6294-5E3F-72B9100119FA}"/>
              </a:ext>
            </a:extLst>
          </p:cNvPr>
          <p:cNvCxnSpPr>
            <a:cxnSpLocks/>
          </p:cNvCxnSpPr>
          <p:nvPr/>
        </p:nvCxnSpPr>
        <p:spPr>
          <a:xfrm flipH="1">
            <a:off x="9079832" y="5526157"/>
            <a:ext cx="127778" cy="338768"/>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A1FC5027-9F58-B4F5-B692-580A011C7686}"/>
              </a:ext>
            </a:extLst>
          </p:cNvPr>
          <p:cNvPicPr>
            <a:picLocks noChangeAspect="1"/>
          </p:cNvPicPr>
          <p:nvPr/>
        </p:nvPicPr>
        <p:blipFill>
          <a:blip r:embed="rId5"/>
          <a:srcRect l="34048" t="57093" r="-201" b="21115"/>
          <a:stretch>
            <a:fillRect/>
          </a:stretch>
        </p:blipFill>
        <p:spPr>
          <a:xfrm>
            <a:off x="2093495" y="5930265"/>
            <a:ext cx="7323221" cy="743251"/>
          </a:xfrm>
          <a:prstGeom prst="rect">
            <a:avLst/>
          </a:prstGeom>
          <a:ln>
            <a:solidFill>
              <a:schemeClr val="tx1"/>
            </a:solidFill>
          </a:ln>
        </p:spPr>
      </p:pic>
    </p:spTree>
    <p:extLst>
      <p:ext uri="{BB962C8B-B14F-4D97-AF65-F5344CB8AC3E}">
        <p14:creationId xmlns:p14="http://schemas.microsoft.com/office/powerpoint/2010/main" val="2312962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par>
                                <p:cTn id="23" presetID="10"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2C4921-CE61-7829-5D03-6C0D3C376BD5}"/>
              </a:ext>
            </a:extLst>
          </p:cNvPr>
          <p:cNvSpPr>
            <a:spLocks noGrp="1"/>
          </p:cNvSpPr>
          <p:nvPr>
            <p:ph type="ctrTitle"/>
          </p:nvPr>
        </p:nvSpPr>
        <p:spPr/>
        <p:txBody>
          <a:bodyPr/>
          <a:lstStyle/>
          <a:p>
            <a:r>
              <a:rPr lang="nb-NO" dirty="0" err="1"/>
              <a:t>Quick</a:t>
            </a:r>
            <a:r>
              <a:rPr lang="nb-NO" dirty="0"/>
              <a:t> WATS Demo</a:t>
            </a:r>
            <a:br>
              <a:rPr lang="nb-NO" dirty="0"/>
            </a:br>
            <a:endParaRPr lang="nb-NO" dirty="0">
              <a:solidFill>
                <a:schemeClr val="tx1">
                  <a:lumMod val="50000"/>
                  <a:lumOff val="50000"/>
                </a:schemeClr>
              </a:solidFill>
            </a:endParaRPr>
          </a:p>
        </p:txBody>
      </p:sp>
      <p:pic>
        <p:nvPicPr>
          <p:cNvPr id="17" name="Picture 16">
            <a:extLst>
              <a:ext uri="{FF2B5EF4-FFF2-40B4-BE49-F238E27FC236}">
                <a16:creationId xmlns:a16="http://schemas.microsoft.com/office/drawing/2014/main" id="{671A9F46-BBC1-3281-FC5F-874B4763D755}"/>
              </a:ext>
            </a:extLst>
          </p:cNvPr>
          <p:cNvPicPr>
            <a:picLocks noChangeAspect="1"/>
          </p:cNvPicPr>
          <p:nvPr/>
        </p:nvPicPr>
        <p:blipFill>
          <a:blip r:embed="rId2"/>
          <a:stretch>
            <a:fillRect/>
          </a:stretch>
        </p:blipFill>
        <p:spPr>
          <a:xfrm>
            <a:off x="0" y="2095182"/>
            <a:ext cx="12192000" cy="4762818"/>
          </a:xfrm>
          <a:prstGeom prst="rect">
            <a:avLst/>
          </a:prstGeom>
        </p:spPr>
      </p:pic>
    </p:spTree>
    <p:extLst>
      <p:ext uri="{BB962C8B-B14F-4D97-AF65-F5344CB8AC3E}">
        <p14:creationId xmlns:p14="http://schemas.microsoft.com/office/powerpoint/2010/main" val="30881614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EFD61-7192-318A-A3C4-A53E6F9DB4A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E9F8F99-0338-3CF7-218C-D71FE88DBAAE}"/>
              </a:ext>
            </a:extLst>
          </p:cNvPr>
          <p:cNvSpPr>
            <a:spLocks noGrp="1"/>
          </p:cNvSpPr>
          <p:nvPr>
            <p:ph type="title"/>
          </p:nvPr>
        </p:nvSpPr>
        <p:spPr>
          <a:xfrm>
            <a:off x="727784" y="501921"/>
            <a:ext cx="9341905" cy="943057"/>
          </a:xfrm>
        </p:spPr>
        <p:txBody>
          <a:bodyPr anchor="t">
            <a:normAutofit/>
          </a:bodyPr>
          <a:lstStyle/>
          <a:p>
            <a:r>
              <a:rPr lang="en-US" sz="4000" dirty="0"/>
              <a:t>Virinco technology services</a:t>
            </a:r>
            <a:endParaRPr lang="nb-NO" sz="4000" dirty="0"/>
          </a:p>
        </p:txBody>
      </p:sp>
      <p:sp>
        <p:nvSpPr>
          <p:cNvPr id="14" name="Content Placeholder 2">
            <a:extLst>
              <a:ext uri="{FF2B5EF4-FFF2-40B4-BE49-F238E27FC236}">
                <a16:creationId xmlns:a16="http://schemas.microsoft.com/office/drawing/2014/main" id="{861E252E-CA7A-FE86-5BFE-A045A8512FB4}"/>
              </a:ext>
            </a:extLst>
          </p:cNvPr>
          <p:cNvSpPr>
            <a:spLocks noGrp="1"/>
          </p:cNvSpPr>
          <p:nvPr>
            <p:ph sz="half" idx="1"/>
          </p:nvPr>
        </p:nvSpPr>
        <p:spPr>
          <a:xfrm>
            <a:off x="727785" y="1825625"/>
            <a:ext cx="5028848" cy="4351338"/>
          </a:xfrm>
        </p:spPr>
        <p:txBody>
          <a:bodyPr>
            <a:normAutofit/>
          </a:bodyPr>
          <a:lstStyle/>
          <a:p>
            <a:r>
              <a:rPr lang="en-US" sz="2400" dirty="0"/>
              <a:t>Test equipment development</a:t>
            </a:r>
          </a:p>
          <a:p>
            <a:r>
              <a:rPr lang="en-US" sz="2400" dirty="0"/>
              <a:t>Electronics development</a:t>
            </a:r>
          </a:p>
          <a:p>
            <a:r>
              <a:rPr lang="en-US" sz="2400" b="1" dirty="0"/>
              <a:t>WATS services</a:t>
            </a:r>
          </a:p>
          <a:p>
            <a:pPr lvl="1"/>
            <a:r>
              <a:rPr lang="en-US" sz="1800" dirty="0">
                <a:solidFill>
                  <a:schemeClr val="bg1">
                    <a:lumMod val="50000"/>
                  </a:schemeClr>
                </a:solidFill>
              </a:rPr>
              <a:t>SW distribution</a:t>
            </a:r>
          </a:p>
          <a:p>
            <a:pPr lvl="1"/>
            <a:r>
              <a:rPr lang="en-US" sz="1800" dirty="0">
                <a:solidFill>
                  <a:schemeClr val="bg1">
                    <a:lumMod val="50000"/>
                  </a:schemeClr>
                </a:solidFill>
              </a:rPr>
              <a:t>Asset management</a:t>
            </a:r>
          </a:p>
          <a:p>
            <a:pPr lvl="1"/>
            <a:r>
              <a:rPr lang="en-US" sz="1800" dirty="0">
                <a:solidFill>
                  <a:schemeClr val="bg1">
                    <a:lumMod val="50000"/>
                  </a:schemeClr>
                </a:solidFill>
              </a:rPr>
              <a:t>API services and solutions</a:t>
            </a:r>
          </a:p>
          <a:p>
            <a:pPr lvl="1"/>
            <a:r>
              <a:rPr lang="en-US" sz="1800" dirty="0">
                <a:solidFill>
                  <a:schemeClr val="bg1">
                    <a:lumMod val="50000"/>
                  </a:schemeClr>
                </a:solidFill>
              </a:rPr>
              <a:t>3</a:t>
            </a:r>
            <a:r>
              <a:rPr lang="en-US" sz="1800" baseline="30000" dirty="0">
                <a:solidFill>
                  <a:schemeClr val="bg1">
                    <a:lumMod val="50000"/>
                  </a:schemeClr>
                </a:solidFill>
              </a:rPr>
              <a:t>rd</a:t>
            </a:r>
            <a:r>
              <a:rPr lang="en-US" sz="1800" dirty="0">
                <a:solidFill>
                  <a:schemeClr val="bg1">
                    <a:lumMod val="50000"/>
                  </a:schemeClr>
                </a:solidFill>
              </a:rPr>
              <a:t> party connections with WATS</a:t>
            </a:r>
          </a:p>
          <a:p>
            <a:pPr lvl="1"/>
            <a:r>
              <a:rPr lang="en-US" sz="1800" dirty="0">
                <a:solidFill>
                  <a:schemeClr val="bg1">
                    <a:lumMod val="50000"/>
                  </a:schemeClr>
                </a:solidFill>
              </a:rPr>
              <a:t>System manager control</a:t>
            </a:r>
          </a:p>
          <a:p>
            <a:pPr lvl="1"/>
            <a:r>
              <a:rPr lang="en-US" sz="1800" dirty="0">
                <a:solidFill>
                  <a:schemeClr val="bg1">
                    <a:lumMod val="50000"/>
                  </a:schemeClr>
                </a:solidFill>
              </a:rPr>
              <a:t>Client services</a:t>
            </a:r>
          </a:p>
          <a:p>
            <a:pPr lvl="1"/>
            <a:endParaRPr lang="en-US" sz="1800" dirty="0"/>
          </a:p>
          <a:p>
            <a:endParaRPr lang="en-US" sz="2400" dirty="0"/>
          </a:p>
        </p:txBody>
      </p:sp>
      <p:pic>
        <p:nvPicPr>
          <p:cNvPr id="15" name="Picture 14" descr="Picture from Virinco Technology project department">
            <a:extLst>
              <a:ext uri="{FF2B5EF4-FFF2-40B4-BE49-F238E27FC236}">
                <a16:creationId xmlns:a16="http://schemas.microsoft.com/office/drawing/2014/main" id="{EA268876-8C1D-98F1-C4DF-DAE174418333}"/>
              </a:ext>
            </a:extLst>
          </p:cNvPr>
          <p:cNvPicPr>
            <a:picLocks noChangeAspect="1"/>
          </p:cNvPicPr>
          <p:nvPr/>
        </p:nvPicPr>
        <p:blipFill>
          <a:blip r:embed="rId2"/>
          <a:stretch>
            <a:fillRect/>
          </a:stretch>
        </p:blipFill>
        <p:spPr>
          <a:xfrm>
            <a:off x="6312920" y="1750444"/>
            <a:ext cx="5144242" cy="3981643"/>
          </a:xfrm>
          <a:prstGeom prst="rect">
            <a:avLst/>
          </a:prstGeom>
        </p:spPr>
      </p:pic>
      <p:pic>
        <p:nvPicPr>
          <p:cNvPr id="20" name="Picture 19">
            <a:extLst>
              <a:ext uri="{FF2B5EF4-FFF2-40B4-BE49-F238E27FC236}">
                <a16:creationId xmlns:a16="http://schemas.microsoft.com/office/drawing/2014/main" id="{B437163C-F201-D9DA-3031-568FFD3D2FBC}"/>
              </a:ext>
            </a:extLst>
          </p:cNvPr>
          <p:cNvPicPr>
            <a:picLocks noChangeAspect="1"/>
          </p:cNvPicPr>
          <p:nvPr/>
        </p:nvPicPr>
        <p:blipFill>
          <a:blip r:embed="rId3"/>
          <a:stretch>
            <a:fillRect/>
          </a:stretch>
        </p:blipFill>
        <p:spPr>
          <a:xfrm>
            <a:off x="8742932" y="5882797"/>
            <a:ext cx="2825798" cy="719162"/>
          </a:xfrm>
          <a:prstGeom prst="rect">
            <a:avLst/>
          </a:prstGeom>
        </p:spPr>
      </p:pic>
    </p:spTree>
    <p:extLst>
      <p:ext uri="{BB962C8B-B14F-4D97-AF65-F5344CB8AC3E}">
        <p14:creationId xmlns:p14="http://schemas.microsoft.com/office/powerpoint/2010/main" val="398733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9106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Grafikk 5">
            <a:extLst>
              <a:ext uri="{FF2B5EF4-FFF2-40B4-BE49-F238E27FC236}">
                <a16:creationId xmlns:a16="http://schemas.microsoft.com/office/drawing/2014/main" id="{8DBF8ED2-5965-D8E3-2DF2-F1E0A12CE730}"/>
              </a:ext>
            </a:extLst>
          </p:cNvPr>
          <p:cNvSpPr/>
          <p:nvPr/>
        </p:nvSpPr>
        <p:spPr>
          <a:xfrm>
            <a:off x="2079159" y="1735093"/>
            <a:ext cx="1530701" cy="1370795"/>
          </a:xfrm>
          <a:custGeom>
            <a:avLst/>
            <a:gdLst>
              <a:gd name="connsiteX0" fmla="*/ 3483761 w 5017052"/>
              <a:gd name="connsiteY0" fmla="*/ 0 h 4492941"/>
              <a:gd name="connsiteX1" fmla="*/ 1533292 w 5017052"/>
              <a:gd name="connsiteY1" fmla="*/ 0 h 4492941"/>
              <a:gd name="connsiteX2" fmla="*/ 1049999 w 5017052"/>
              <a:gd name="connsiteY2" fmla="*/ 278944 h 4492941"/>
              <a:gd name="connsiteX3" fmla="*/ 74764 w 5017052"/>
              <a:gd name="connsiteY3" fmla="*/ 1967526 h 4492941"/>
              <a:gd name="connsiteX4" fmla="*/ 74764 w 5017052"/>
              <a:gd name="connsiteY4" fmla="*/ 2525415 h 4492941"/>
              <a:gd name="connsiteX5" fmla="*/ 1049999 w 5017052"/>
              <a:gd name="connsiteY5" fmla="*/ 4213997 h 4492941"/>
              <a:gd name="connsiteX6" fmla="*/ 1533292 w 5017052"/>
              <a:gd name="connsiteY6" fmla="*/ 4492941 h 4492941"/>
              <a:gd name="connsiteX7" fmla="*/ 3483761 w 5017052"/>
              <a:gd name="connsiteY7" fmla="*/ 4492941 h 4492941"/>
              <a:gd name="connsiteX8" fmla="*/ 3967053 w 5017052"/>
              <a:gd name="connsiteY8" fmla="*/ 4213997 h 4492941"/>
              <a:gd name="connsiteX9" fmla="*/ 4942288 w 5017052"/>
              <a:gd name="connsiteY9" fmla="*/ 2525415 h 4492941"/>
              <a:gd name="connsiteX10" fmla="*/ 4942288 w 5017052"/>
              <a:gd name="connsiteY10" fmla="*/ 1967526 h 4492941"/>
              <a:gd name="connsiteX11" fmla="*/ 3967053 w 5017052"/>
              <a:gd name="connsiteY11" fmla="*/ 278944 h 4492941"/>
              <a:gd name="connsiteX12" fmla="*/ 3483761 w 5017052"/>
              <a:gd name="connsiteY12" fmla="*/ 0 h 4492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7052" h="4492941">
                <a:moveTo>
                  <a:pt x="3483761" y="0"/>
                </a:moveTo>
                <a:lnTo>
                  <a:pt x="1533292" y="0"/>
                </a:lnTo>
                <a:cubicBezTo>
                  <a:pt x="1333920" y="0"/>
                  <a:pt x="1149685" y="106355"/>
                  <a:pt x="1049999" y="278944"/>
                </a:cubicBezTo>
                <a:lnTo>
                  <a:pt x="74764" y="1967526"/>
                </a:lnTo>
                <a:cubicBezTo>
                  <a:pt x="-24921" y="2140159"/>
                  <a:pt x="-24921" y="2352826"/>
                  <a:pt x="74764" y="2525415"/>
                </a:cubicBezTo>
                <a:lnTo>
                  <a:pt x="1049999" y="4213997"/>
                </a:lnTo>
                <a:cubicBezTo>
                  <a:pt x="1149685" y="4386630"/>
                  <a:pt x="1333920" y="4492941"/>
                  <a:pt x="1533292" y="4492941"/>
                </a:cubicBezTo>
                <a:lnTo>
                  <a:pt x="3483761" y="4492941"/>
                </a:lnTo>
                <a:cubicBezTo>
                  <a:pt x="3683133" y="4492941"/>
                  <a:pt x="3867368" y="4386586"/>
                  <a:pt x="3967053" y="4213997"/>
                </a:cubicBezTo>
                <a:lnTo>
                  <a:pt x="4942288" y="2525415"/>
                </a:lnTo>
                <a:cubicBezTo>
                  <a:pt x="5041974" y="2352783"/>
                  <a:pt x="5041974" y="2140116"/>
                  <a:pt x="4942288" y="1967526"/>
                </a:cubicBezTo>
                <a:lnTo>
                  <a:pt x="3967053" y="278944"/>
                </a:lnTo>
                <a:cubicBezTo>
                  <a:pt x="3867368" y="106355"/>
                  <a:pt x="3683133" y="0"/>
                  <a:pt x="3483761" y="0"/>
                </a:cubicBezTo>
                <a:close/>
              </a:path>
            </a:pathLst>
          </a:custGeom>
          <a:solidFill>
            <a:schemeClr val="bg1"/>
          </a:solidFill>
          <a:ln w="0" cap="flat">
            <a:noFill/>
            <a:prstDash val="solid"/>
            <a:miter/>
          </a:ln>
        </p:spPr>
        <p:txBody>
          <a:bodyPr rtlCol="0" anchor="ctr"/>
          <a:lstStyle/>
          <a:p>
            <a:pPr algn="ctr"/>
            <a:endParaRPr lang="nb-NO" sz="2000" b="1" dirty="0"/>
          </a:p>
        </p:txBody>
      </p:sp>
      <p:pic>
        <p:nvPicPr>
          <p:cNvPr id="9" name="Bilde 8">
            <a:extLst>
              <a:ext uri="{FF2B5EF4-FFF2-40B4-BE49-F238E27FC236}">
                <a16:creationId xmlns:a16="http://schemas.microsoft.com/office/drawing/2014/main" id="{D4C69435-07E9-F1BE-7211-BE21D27DFAF9}"/>
              </a:ext>
            </a:extLst>
          </p:cNvPr>
          <p:cNvPicPr>
            <a:picLocks noChangeAspect="1"/>
          </p:cNvPicPr>
          <p:nvPr/>
        </p:nvPicPr>
        <p:blipFill>
          <a:blip r:embed="rId2"/>
          <a:stretch>
            <a:fillRect/>
          </a:stretch>
        </p:blipFill>
        <p:spPr>
          <a:xfrm>
            <a:off x="2463509" y="2159110"/>
            <a:ext cx="724493" cy="567520"/>
          </a:xfrm>
          <a:prstGeom prst="rect">
            <a:avLst/>
          </a:prstGeom>
        </p:spPr>
      </p:pic>
      <p:sp>
        <p:nvSpPr>
          <p:cNvPr id="12" name="Plassholder for tekst 11">
            <a:extLst>
              <a:ext uri="{FF2B5EF4-FFF2-40B4-BE49-F238E27FC236}">
                <a16:creationId xmlns:a16="http://schemas.microsoft.com/office/drawing/2014/main" id="{C02230D5-2083-F5E1-E887-9169E3AC53CB}"/>
              </a:ext>
            </a:extLst>
          </p:cNvPr>
          <p:cNvSpPr>
            <a:spLocks noGrp="1"/>
          </p:cNvSpPr>
          <p:nvPr>
            <p:ph type="body" sz="quarter" idx="13"/>
          </p:nvPr>
        </p:nvSpPr>
        <p:spPr>
          <a:xfrm>
            <a:off x="7312477" y="2738635"/>
            <a:ext cx="5192986" cy="839474"/>
          </a:xfrm>
        </p:spPr>
        <p:txBody>
          <a:bodyPr>
            <a:noAutofit/>
          </a:bodyPr>
          <a:lstStyle/>
          <a:p>
            <a:pPr marL="342900" indent="-342900" defTabSz="914400">
              <a:lnSpc>
                <a:spcPct val="100000"/>
              </a:lnSpc>
              <a:spcAft>
                <a:spcPts val="0"/>
              </a:spcAft>
              <a:buSzTx/>
              <a:buFont typeface="+mj-lt"/>
              <a:buAutoNum type="arabicPeriod"/>
            </a:pPr>
            <a:r>
              <a:rPr lang="en-US" sz="1800" dirty="0">
                <a:solidFill>
                  <a:prstClr val="black"/>
                </a:solidFill>
              </a:rPr>
              <a:t>Why Asset management</a:t>
            </a:r>
          </a:p>
          <a:p>
            <a:pPr marL="342900" indent="-342900" defTabSz="914400">
              <a:lnSpc>
                <a:spcPct val="100000"/>
              </a:lnSpc>
              <a:spcAft>
                <a:spcPts val="0"/>
              </a:spcAft>
              <a:buSzTx/>
              <a:buFont typeface="+mj-lt"/>
              <a:buAutoNum type="arabicPeriod"/>
            </a:pPr>
            <a:r>
              <a:rPr lang="en-US" sz="1800" dirty="0">
                <a:solidFill>
                  <a:prstClr val="black"/>
                </a:solidFill>
              </a:rPr>
              <a:t>Asset types &amp; Setup</a:t>
            </a:r>
          </a:p>
          <a:p>
            <a:pPr marL="342900" indent="-342900" defTabSz="914400">
              <a:lnSpc>
                <a:spcPct val="100000"/>
              </a:lnSpc>
              <a:spcAft>
                <a:spcPts val="0"/>
              </a:spcAft>
              <a:buSzTx/>
              <a:buFont typeface="+mj-lt"/>
              <a:buAutoNum type="arabicPeriod"/>
            </a:pPr>
            <a:r>
              <a:rPr lang="en-US" sz="1800" dirty="0">
                <a:solidFill>
                  <a:prstClr val="black"/>
                </a:solidFill>
              </a:rPr>
              <a:t>WATS Asset reporting</a:t>
            </a:r>
          </a:p>
          <a:p>
            <a:pPr marL="342900" indent="-342900" defTabSz="914400">
              <a:lnSpc>
                <a:spcPct val="100000"/>
              </a:lnSpc>
              <a:spcAft>
                <a:spcPts val="0"/>
              </a:spcAft>
              <a:buSzTx/>
              <a:buFont typeface="+mj-lt"/>
              <a:buAutoNum type="arabicPeriod"/>
            </a:pPr>
            <a:r>
              <a:rPr lang="en-US" sz="1800" dirty="0">
                <a:solidFill>
                  <a:prstClr val="black"/>
                </a:solidFill>
              </a:rPr>
              <a:t>Alarms &amp; Notifications</a:t>
            </a:r>
          </a:p>
          <a:p>
            <a:pPr marL="342900" indent="-342900" defTabSz="914400">
              <a:lnSpc>
                <a:spcPct val="100000"/>
              </a:lnSpc>
              <a:spcAft>
                <a:spcPts val="0"/>
              </a:spcAft>
              <a:buSzTx/>
              <a:buFont typeface="+mj-lt"/>
              <a:buAutoNum type="arabicPeriod"/>
            </a:pPr>
            <a:r>
              <a:rPr lang="en-US" sz="1800" dirty="0">
                <a:solidFill>
                  <a:prstClr val="black"/>
                </a:solidFill>
              </a:rPr>
              <a:t>Quick demo</a:t>
            </a:r>
          </a:p>
        </p:txBody>
      </p:sp>
      <p:sp>
        <p:nvSpPr>
          <p:cNvPr id="10" name="Tittel 9">
            <a:extLst>
              <a:ext uri="{FF2B5EF4-FFF2-40B4-BE49-F238E27FC236}">
                <a16:creationId xmlns:a16="http://schemas.microsoft.com/office/drawing/2014/main" id="{9ADB89B0-5119-64D1-0798-4468C30AF724}"/>
              </a:ext>
            </a:extLst>
          </p:cNvPr>
          <p:cNvSpPr>
            <a:spLocks noGrp="1"/>
          </p:cNvSpPr>
          <p:nvPr>
            <p:ph type="title"/>
          </p:nvPr>
        </p:nvSpPr>
        <p:spPr>
          <a:xfrm>
            <a:off x="7312477" y="1569534"/>
            <a:ext cx="5192985" cy="1486348"/>
          </a:xfrm>
        </p:spPr>
        <p:txBody>
          <a:bodyPr/>
          <a:lstStyle/>
          <a:p>
            <a:r>
              <a:rPr lang="nb-NO" sz="6000" dirty="0"/>
              <a:t>Agenda</a:t>
            </a:r>
          </a:p>
        </p:txBody>
      </p:sp>
      <p:pic>
        <p:nvPicPr>
          <p:cNvPr id="3" name="Plassholder for bilde 4">
            <a:extLst>
              <a:ext uri="{FF2B5EF4-FFF2-40B4-BE49-F238E27FC236}">
                <a16:creationId xmlns:a16="http://schemas.microsoft.com/office/drawing/2014/main" id="{1A6D4B74-DBD7-CC52-44B5-5B3F34FC3654}"/>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5223" b="5223"/>
          <a:stretch/>
        </p:blipFill>
        <p:spPr>
          <a:xfrm>
            <a:off x="-835891" y="264044"/>
            <a:ext cx="7068310" cy="6329912"/>
          </a:xfrm>
        </p:spPr>
      </p:pic>
    </p:spTree>
    <p:extLst>
      <p:ext uri="{BB962C8B-B14F-4D97-AF65-F5344CB8AC3E}">
        <p14:creationId xmlns:p14="http://schemas.microsoft.com/office/powerpoint/2010/main" val="37528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09BE41F2-9C52-20D7-0C98-ED008B41D7AD}"/>
              </a:ext>
            </a:extLst>
          </p:cNvPr>
          <p:cNvSpPr txBox="1">
            <a:spLocks/>
          </p:cNvSpPr>
          <p:nvPr/>
        </p:nvSpPr>
        <p:spPr>
          <a:xfrm>
            <a:off x="555451" y="1342048"/>
            <a:ext cx="9395319" cy="4064001"/>
          </a:xfrm>
          <a:prstGeom prst="rect">
            <a:avLst/>
          </a:prstGeom>
        </p:spPr>
        <p:txBody>
          <a:bodyPr/>
          <a:lstStyle>
            <a:lvl1pPr marL="0" indent="0" algn="l" defTabSz="914318" rtl="0" eaLnBrk="1" latinLnBrk="0" hangingPunct="1">
              <a:lnSpc>
                <a:spcPct val="150000"/>
              </a:lnSpc>
              <a:spcBef>
                <a:spcPts val="1000"/>
              </a:spcBef>
              <a:buFont typeface="Arial" panose="020B0604020202020204" pitchFamily="34" charset="0"/>
              <a:buNone/>
              <a:defRPr sz="2800" b="0" i="0" kern="1200" baseline="0">
                <a:solidFill>
                  <a:schemeClr val="tx1"/>
                </a:solidFill>
                <a:latin typeface="Panton" pitchFamily="2" charset="77"/>
                <a:ea typeface="+mn-ea"/>
                <a:cs typeface="+mn-cs"/>
              </a:defRPr>
            </a:lvl1pPr>
            <a:lvl2pPr marL="0" indent="0" algn="l" defTabSz="914318" rtl="0" eaLnBrk="1" latinLnBrk="0" hangingPunct="1">
              <a:lnSpc>
                <a:spcPct val="150000"/>
              </a:lnSpc>
              <a:spcBef>
                <a:spcPts val="499"/>
              </a:spcBef>
              <a:buFont typeface="Arial" panose="020B0604020202020204" pitchFamily="34" charset="0"/>
              <a:buNone/>
              <a:defRPr sz="1800" b="0" i="0" kern="1200">
                <a:solidFill>
                  <a:schemeClr val="tx1"/>
                </a:solidFill>
                <a:latin typeface="Panton" pitchFamily="2" charset="77"/>
                <a:ea typeface="+mn-ea"/>
                <a:cs typeface="+mn-cs"/>
              </a:defRPr>
            </a:lvl2pPr>
            <a:lvl3pPr marL="0" indent="0" algn="l" defTabSz="914318" rtl="0" eaLnBrk="1" latinLnBrk="0" hangingPunct="1">
              <a:lnSpc>
                <a:spcPct val="150000"/>
              </a:lnSpc>
              <a:spcBef>
                <a:spcPts val="499"/>
              </a:spcBef>
              <a:buFont typeface="Arial" panose="020B0604020202020204" pitchFamily="34" charset="0"/>
              <a:buNone/>
              <a:defRPr sz="1200" b="0" i="0" kern="1200">
                <a:solidFill>
                  <a:schemeClr val="tx1"/>
                </a:solidFill>
                <a:latin typeface="Panton" pitchFamily="2" charset="77"/>
                <a:ea typeface="+mn-ea"/>
                <a:cs typeface="+mn-cs"/>
              </a:defRPr>
            </a:lvl3pPr>
            <a:lvl4pPr marL="0" indent="0" algn="l" defTabSz="914318" rtl="0" eaLnBrk="1" latinLnBrk="0" hangingPunct="1">
              <a:lnSpc>
                <a:spcPct val="150000"/>
              </a:lnSpc>
              <a:spcBef>
                <a:spcPts val="499"/>
              </a:spcBef>
              <a:buFont typeface="Arial" panose="020B0604020202020204" pitchFamily="34" charset="0"/>
              <a:buNone/>
              <a:defRPr sz="1000" b="0" i="0" kern="1200">
                <a:solidFill>
                  <a:schemeClr val="tx1">
                    <a:alpha val="70000"/>
                  </a:schemeClr>
                </a:solidFill>
                <a:latin typeface="Panton" pitchFamily="2" charset="77"/>
                <a:ea typeface="+mn-ea"/>
                <a:cs typeface="+mn-cs"/>
              </a:defRPr>
            </a:lvl4pPr>
            <a:lvl5pPr marL="0" indent="0" algn="l" defTabSz="914318" rtl="0" eaLnBrk="1" latinLnBrk="0" hangingPunct="1">
              <a:lnSpc>
                <a:spcPct val="150000"/>
              </a:lnSpc>
              <a:spcBef>
                <a:spcPts val="499"/>
              </a:spcBef>
              <a:buFont typeface="Arial" panose="020B0604020202020204" pitchFamily="34" charset="0"/>
              <a:buNone/>
              <a:defRPr sz="1000" b="0" i="0" kern="1200" baseline="0">
                <a:solidFill>
                  <a:schemeClr val="tx1">
                    <a:alpha val="50000"/>
                  </a:schemeClr>
                </a:solidFill>
                <a:latin typeface="Panton" pitchFamily="2" charset="77"/>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indent="-182880" defTabSz="288925">
              <a:lnSpc>
                <a:spcPct val="100000"/>
              </a:lnSpc>
            </a:pPr>
            <a:r>
              <a:rPr lang="en-US" sz="1800" dirty="0"/>
              <a:t>Primary:</a:t>
            </a:r>
          </a:p>
          <a:p>
            <a:pPr indent="-182880" defTabSz="288925">
              <a:lnSpc>
                <a:spcPct val="100000"/>
              </a:lnSpc>
            </a:pPr>
            <a:r>
              <a:rPr lang="en-US" sz="1800" dirty="0"/>
              <a:t>Wear on test equipment may affect the result of the test.</a:t>
            </a:r>
          </a:p>
          <a:p>
            <a:pPr lvl="1" indent="-182880" defTabSz="288925">
              <a:lnSpc>
                <a:spcPct val="100000"/>
              </a:lnSpc>
            </a:pPr>
            <a:r>
              <a:rPr lang="en-US" sz="1200" dirty="0"/>
              <a:t>	Test probes, connectors &amp; other fixture parts will fail without maintenance</a:t>
            </a:r>
          </a:p>
          <a:p>
            <a:pPr indent="-182880" defTabSz="288925">
              <a:lnSpc>
                <a:spcPct val="100000"/>
              </a:lnSpc>
            </a:pPr>
            <a:r>
              <a:rPr lang="en-US" sz="1800" dirty="0"/>
              <a:t>Electronics in measurement circuits change over time and may affect the result of the test. </a:t>
            </a:r>
          </a:p>
          <a:p>
            <a:pPr lvl="1" indent="-182880" defTabSz="288925">
              <a:lnSpc>
                <a:spcPct val="100000"/>
              </a:lnSpc>
            </a:pPr>
            <a:r>
              <a:rPr lang="en-US" sz="1200" dirty="0"/>
              <a:t>	Calibration must be done at specific interval to check quality of the measurement. </a:t>
            </a:r>
          </a:p>
          <a:p>
            <a:pPr indent="-182880" defTabSz="288925">
              <a:lnSpc>
                <a:spcPct val="100000"/>
              </a:lnSpc>
            </a:pPr>
            <a:endParaRPr lang="en-US" sz="1100" dirty="0"/>
          </a:p>
          <a:p>
            <a:pPr indent="-182880" defTabSz="288925">
              <a:lnSpc>
                <a:spcPct val="100000"/>
              </a:lnSpc>
            </a:pPr>
            <a:r>
              <a:rPr lang="en-US" sz="1800" dirty="0"/>
              <a:t>Secondary:</a:t>
            </a:r>
          </a:p>
          <a:p>
            <a:pPr indent="-182880" defTabSz="288925">
              <a:lnSpc>
                <a:spcPct val="100000"/>
              </a:lnSpc>
            </a:pPr>
            <a:r>
              <a:rPr lang="en-US" sz="1800" dirty="0"/>
              <a:t>Where is the asset located? </a:t>
            </a:r>
          </a:p>
          <a:p>
            <a:pPr indent="-182880" defTabSz="288925">
              <a:lnSpc>
                <a:spcPct val="100000"/>
              </a:lnSpc>
            </a:pPr>
            <a:r>
              <a:rPr lang="en-US" sz="1800" dirty="0"/>
              <a:t>	</a:t>
            </a:r>
            <a:r>
              <a:rPr lang="en-US" sz="1200" dirty="0"/>
              <a:t>In production, storage, factory location?</a:t>
            </a:r>
          </a:p>
          <a:p>
            <a:pPr indent="-182880" defTabSz="288925">
              <a:lnSpc>
                <a:spcPct val="100000"/>
              </a:lnSpc>
            </a:pPr>
            <a:r>
              <a:rPr lang="en-US" sz="1800" dirty="0"/>
              <a:t>Is it operational? </a:t>
            </a:r>
          </a:p>
          <a:p>
            <a:pPr lvl="1" indent="-182880" defTabSz="288925">
              <a:lnSpc>
                <a:spcPct val="100000"/>
              </a:lnSpc>
            </a:pPr>
            <a:r>
              <a:rPr lang="en-US" sz="1200" dirty="0"/>
              <a:t>	Under repair? </a:t>
            </a:r>
          </a:p>
          <a:p>
            <a:pPr lvl="1" indent="-182880" defTabSz="288925">
              <a:lnSpc>
                <a:spcPct val="100000"/>
              </a:lnSpc>
            </a:pPr>
            <a:r>
              <a:rPr lang="en-US" sz="1200" dirty="0"/>
              <a:t>	Under maintenance?</a:t>
            </a:r>
          </a:p>
          <a:p>
            <a:pPr indent="-182880" defTabSz="288925">
              <a:lnSpc>
                <a:spcPct val="100000"/>
              </a:lnSpc>
            </a:pPr>
            <a:r>
              <a:rPr lang="en-US" sz="1800" dirty="0"/>
              <a:t>What is the age of the equipment?</a:t>
            </a:r>
          </a:p>
          <a:p>
            <a:pPr lvl="1" indent="-182880" defTabSz="288925">
              <a:lnSpc>
                <a:spcPct val="100000"/>
              </a:lnSpc>
            </a:pPr>
            <a:r>
              <a:rPr lang="en-US" sz="1200" dirty="0"/>
              <a:t>	How many times has it been used? </a:t>
            </a:r>
          </a:p>
        </p:txBody>
      </p:sp>
      <p:sp>
        <p:nvSpPr>
          <p:cNvPr id="7" name="Tittel 11">
            <a:extLst>
              <a:ext uri="{FF2B5EF4-FFF2-40B4-BE49-F238E27FC236}">
                <a16:creationId xmlns:a16="http://schemas.microsoft.com/office/drawing/2014/main" id="{0FAC79CB-1873-F7C3-AAC7-F9C57FE7B7DB}"/>
              </a:ext>
            </a:extLst>
          </p:cNvPr>
          <p:cNvSpPr txBox="1">
            <a:spLocks/>
          </p:cNvSpPr>
          <p:nvPr/>
        </p:nvSpPr>
        <p:spPr>
          <a:xfrm>
            <a:off x="503607" y="543369"/>
            <a:ext cx="8879904" cy="1731161"/>
          </a:xfrm>
          <a:prstGeom prst="rect">
            <a:avLst/>
          </a:prstGeom>
        </p:spPr>
        <p:txBody>
          <a:bodyPr/>
          <a:lstStyle>
            <a:lvl1pPr algn="ctr" defTabSz="914318" rtl="0" eaLnBrk="1" latinLnBrk="0" hangingPunct="1">
              <a:lnSpc>
                <a:spcPct val="80000"/>
              </a:lnSpc>
              <a:spcBef>
                <a:spcPct val="0"/>
              </a:spcBef>
              <a:buNone/>
              <a:defRPr sz="5400" b="1" i="0" kern="1200" spc="0" baseline="0">
                <a:solidFill>
                  <a:schemeClr val="tx1"/>
                </a:solidFill>
                <a:latin typeface="PANTON-EXTRABOLD" pitchFamily="2" charset="77"/>
                <a:ea typeface="+mj-ea"/>
                <a:cs typeface="+mj-cs"/>
              </a:defRPr>
            </a:lvl1pPr>
          </a:lstStyle>
          <a:p>
            <a:pPr algn="l"/>
            <a:r>
              <a:rPr lang="nb-NO" sz="4800" b="0" dirty="0" err="1">
                <a:latin typeface="+mj-lt"/>
              </a:rPr>
              <a:t>Why</a:t>
            </a:r>
            <a:r>
              <a:rPr lang="nb-NO" sz="4800" b="0" dirty="0">
                <a:latin typeface="+mj-lt"/>
              </a:rPr>
              <a:t> </a:t>
            </a:r>
            <a:r>
              <a:rPr lang="nb-NO" sz="4800" b="0" dirty="0" err="1">
                <a:latin typeface="+mj-lt"/>
              </a:rPr>
              <a:t>asset</a:t>
            </a:r>
            <a:r>
              <a:rPr lang="nb-NO" sz="4800" b="0" dirty="0">
                <a:latin typeface="+mj-lt"/>
              </a:rPr>
              <a:t> management</a:t>
            </a:r>
          </a:p>
        </p:txBody>
      </p:sp>
      <p:sp>
        <p:nvSpPr>
          <p:cNvPr id="9" name="Grafikk 5">
            <a:extLst>
              <a:ext uri="{FF2B5EF4-FFF2-40B4-BE49-F238E27FC236}">
                <a16:creationId xmlns:a16="http://schemas.microsoft.com/office/drawing/2014/main" id="{AD0F7265-2813-DC06-C079-8D5B169E3381}"/>
              </a:ext>
            </a:extLst>
          </p:cNvPr>
          <p:cNvSpPr/>
          <p:nvPr/>
        </p:nvSpPr>
        <p:spPr>
          <a:xfrm>
            <a:off x="9768564" y="3104315"/>
            <a:ext cx="1732371" cy="1585790"/>
          </a:xfrm>
          <a:custGeom>
            <a:avLst/>
            <a:gdLst>
              <a:gd name="connsiteX0" fmla="*/ 3483761 w 5017052"/>
              <a:gd name="connsiteY0" fmla="*/ 0 h 4492941"/>
              <a:gd name="connsiteX1" fmla="*/ 1533292 w 5017052"/>
              <a:gd name="connsiteY1" fmla="*/ 0 h 4492941"/>
              <a:gd name="connsiteX2" fmla="*/ 1049999 w 5017052"/>
              <a:gd name="connsiteY2" fmla="*/ 278944 h 4492941"/>
              <a:gd name="connsiteX3" fmla="*/ 74764 w 5017052"/>
              <a:gd name="connsiteY3" fmla="*/ 1967526 h 4492941"/>
              <a:gd name="connsiteX4" fmla="*/ 74764 w 5017052"/>
              <a:gd name="connsiteY4" fmla="*/ 2525415 h 4492941"/>
              <a:gd name="connsiteX5" fmla="*/ 1049999 w 5017052"/>
              <a:gd name="connsiteY5" fmla="*/ 4213997 h 4492941"/>
              <a:gd name="connsiteX6" fmla="*/ 1533292 w 5017052"/>
              <a:gd name="connsiteY6" fmla="*/ 4492941 h 4492941"/>
              <a:gd name="connsiteX7" fmla="*/ 3483761 w 5017052"/>
              <a:gd name="connsiteY7" fmla="*/ 4492941 h 4492941"/>
              <a:gd name="connsiteX8" fmla="*/ 3967053 w 5017052"/>
              <a:gd name="connsiteY8" fmla="*/ 4213997 h 4492941"/>
              <a:gd name="connsiteX9" fmla="*/ 4942288 w 5017052"/>
              <a:gd name="connsiteY9" fmla="*/ 2525415 h 4492941"/>
              <a:gd name="connsiteX10" fmla="*/ 4942288 w 5017052"/>
              <a:gd name="connsiteY10" fmla="*/ 1967526 h 4492941"/>
              <a:gd name="connsiteX11" fmla="*/ 3967053 w 5017052"/>
              <a:gd name="connsiteY11" fmla="*/ 278944 h 4492941"/>
              <a:gd name="connsiteX12" fmla="*/ 3483761 w 5017052"/>
              <a:gd name="connsiteY12" fmla="*/ 0 h 4492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7052" h="4492941">
                <a:moveTo>
                  <a:pt x="3483761" y="0"/>
                </a:moveTo>
                <a:lnTo>
                  <a:pt x="1533292" y="0"/>
                </a:lnTo>
                <a:cubicBezTo>
                  <a:pt x="1333920" y="0"/>
                  <a:pt x="1149685" y="106355"/>
                  <a:pt x="1049999" y="278944"/>
                </a:cubicBezTo>
                <a:lnTo>
                  <a:pt x="74764" y="1967526"/>
                </a:lnTo>
                <a:cubicBezTo>
                  <a:pt x="-24921" y="2140159"/>
                  <a:pt x="-24921" y="2352826"/>
                  <a:pt x="74764" y="2525415"/>
                </a:cubicBezTo>
                <a:lnTo>
                  <a:pt x="1049999" y="4213997"/>
                </a:lnTo>
                <a:cubicBezTo>
                  <a:pt x="1149685" y="4386630"/>
                  <a:pt x="1333920" y="4492941"/>
                  <a:pt x="1533292" y="4492941"/>
                </a:cubicBezTo>
                <a:lnTo>
                  <a:pt x="3483761" y="4492941"/>
                </a:lnTo>
                <a:cubicBezTo>
                  <a:pt x="3683133" y="4492941"/>
                  <a:pt x="3867368" y="4386586"/>
                  <a:pt x="3967053" y="4213997"/>
                </a:cubicBezTo>
                <a:lnTo>
                  <a:pt x="4942288" y="2525415"/>
                </a:lnTo>
                <a:cubicBezTo>
                  <a:pt x="5041974" y="2352783"/>
                  <a:pt x="5041974" y="2140116"/>
                  <a:pt x="4942288" y="1967526"/>
                </a:cubicBezTo>
                <a:lnTo>
                  <a:pt x="3967053" y="278944"/>
                </a:lnTo>
                <a:cubicBezTo>
                  <a:pt x="3867368" y="106355"/>
                  <a:pt x="3683133" y="0"/>
                  <a:pt x="3483761" y="0"/>
                </a:cubicBezTo>
                <a:close/>
              </a:path>
            </a:pathLst>
          </a:custGeom>
          <a:solidFill>
            <a:schemeClr val="accent1"/>
          </a:solidFill>
          <a:ln w="0" cap="flat">
            <a:noFill/>
            <a:prstDash val="solid"/>
            <a:miter/>
          </a:ln>
        </p:spPr>
        <p:txBody>
          <a:bodyPr rtlCol="0" anchor="ctr"/>
          <a:lstStyle/>
          <a:p>
            <a:pPr algn="ctr"/>
            <a:endParaRPr lang="nb-NO" sz="2000" b="1" dirty="0"/>
          </a:p>
        </p:txBody>
      </p:sp>
      <p:sp>
        <p:nvSpPr>
          <p:cNvPr id="10" name="TekstSylinder 14">
            <a:extLst>
              <a:ext uri="{FF2B5EF4-FFF2-40B4-BE49-F238E27FC236}">
                <a16:creationId xmlns:a16="http://schemas.microsoft.com/office/drawing/2014/main" id="{BC869793-C392-E728-FFB1-9014F1A61675}"/>
              </a:ext>
            </a:extLst>
          </p:cNvPr>
          <p:cNvSpPr txBox="1"/>
          <p:nvPr/>
        </p:nvSpPr>
        <p:spPr>
          <a:xfrm>
            <a:off x="9950771" y="4811584"/>
            <a:ext cx="1367956" cy="271340"/>
          </a:xfrm>
          <a:prstGeom prst="rect">
            <a:avLst/>
          </a:prstGeom>
          <a:noFill/>
        </p:spPr>
        <p:txBody>
          <a:bodyPr wrap="square">
            <a:spAutoFit/>
          </a:bodyPr>
          <a:lstStyle/>
          <a:p>
            <a:pPr algn="ctr"/>
            <a:r>
              <a:rPr lang="en-US" sz="1600" b="1" dirty="0"/>
              <a:t>Full Traceability</a:t>
            </a:r>
          </a:p>
        </p:txBody>
      </p:sp>
      <p:pic>
        <p:nvPicPr>
          <p:cNvPr id="11" name="Bilde 18">
            <a:extLst>
              <a:ext uri="{FF2B5EF4-FFF2-40B4-BE49-F238E27FC236}">
                <a16:creationId xmlns:a16="http://schemas.microsoft.com/office/drawing/2014/main" id="{CF7C2468-9D7A-758B-09BB-F988B4B8E256}"/>
              </a:ext>
            </a:extLst>
          </p:cNvPr>
          <p:cNvPicPr>
            <a:picLocks noChangeAspect="1"/>
          </p:cNvPicPr>
          <p:nvPr/>
        </p:nvPicPr>
        <p:blipFill>
          <a:blip r:embed="rId2"/>
          <a:stretch>
            <a:fillRect/>
          </a:stretch>
        </p:blipFill>
        <p:spPr>
          <a:xfrm>
            <a:off x="10060015" y="3516950"/>
            <a:ext cx="1107712" cy="863355"/>
          </a:xfrm>
          <a:prstGeom prst="rect">
            <a:avLst/>
          </a:prstGeom>
          <a:solidFill>
            <a:schemeClr val="accent1"/>
          </a:solidFill>
        </p:spPr>
      </p:pic>
      <p:sp>
        <p:nvSpPr>
          <p:cNvPr id="13" name="Grafikk 5">
            <a:extLst>
              <a:ext uri="{FF2B5EF4-FFF2-40B4-BE49-F238E27FC236}">
                <a16:creationId xmlns:a16="http://schemas.microsoft.com/office/drawing/2014/main" id="{A36615AE-CFDE-DFBC-FB95-D608F6EBB6CE}"/>
              </a:ext>
            </a:extLst>
          </p:cNvPr>
          <p:cNvSpPr/>
          <p:nvPr/>
        </p:nvSpPr>
        <p:spPr>
          <a:xfrm>
            <a:off x="8327644" y="3930162"/>
            <a:ext cx="1732371" cy="1585790"/>
          </a:xfrm>
          <a:custGeom>
            <a:avLst/>
            <a:gdLst>
              <a:gd name="connsiteX0" fmla="*/ 3483761 w 5017052"/>
              <a:gd name="connsiteY0" fmla="*/ 0 h 4492941"/>
              <a:gd name="connsiteX1" fmla="*/ 1533292 w 5017052"/>
              <a:gd name="connsiteY1" fmla="*/ 0 h 4492941"/>
              <a:gd name="connsiteX2" fmla="*/ 1049999 w 5017052"/>
              <a:gd name="connsiteY2" fmla="*/ 278944 h 4492941"/>
              <a:gd name="connsiteX3" fmla="*/ 74764 w 5017052"/>
              <a:gd name="connsiteY3" fmla="*/ 1967526 h 4492941"/>
              <a:gd name="connsiteX4" fmla="*/ 74764 w 5017052"/>
              <a:gd name="connsiteY4" fmla="*/ 2525415 h 4492941"/>
              <a:gd name="connsiteX5" fmla="*/ 1049999 w 5017052"/>
              <a:gd name="connsiteY5" fmla="*/ 4213997 h 4492941"/>
              <a:gd name="connsiteX6" fmla="*/ 1533292 w 5017052"/>
              <a:gd name="connsiteY6" fmla="*/ 4492941 h 4492941"/>
              <a:gd name="connsiteX7" fmla="*/ 3483761 w 5017052"/>
              <a:gd name="connsiteY7" fmla="*/ 4492941 h 4492941"/>
              <a:gd name="connsiteX8" fmla="*/ 3967053 w 5017052"/>
              <a:gd name="connsiteY8" fmla="*/ 4213997 h 4492941"/>
              <a:gd name="connsiteX9" fmla="*/ 4942288 w 5017052"/>
              <a:gd name="connsiteY9" fmla="*/ 2525415 h 4492941"/>
              <a:gd name="connsiteX10" fmla="*/ 4942288 w 5017052"/>
              <a:gd name="connsiteY10" fmla="*/ 1967526 h 4492941"/>
              <a:gd name="connsiteX11" fmla="*/ 3967053 w 5017052"/>
              <a:gd name="connsiteY11" fmla="*/ 278944 h 4492941"/>
              <a:gd name="connsiteX12" fmla="*/ 3483761 w 5017052"/>
              <a:gd name="connsiteY12" fmla="*/ 0 h 4492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7052" h="4492941">
                <a:moveTo>
                  <a:pt x="3483761" y="0"/>
                </a:moveTo>
                <a:lnTo>
                  <a:pt x="1533292" y="0"/>
                </a:lnTo>
                <a:cubicBezTo>
                  <a:pt x="1333920" y="0"/>
                  <a:pt x="1149685" y="106355"/>
                  <a:pt x="1049999" y="278944"/>
                </a:cubicBezTo>
                <a:lnTo>
                  <a:pt x="74764" y="1967526"/>
                </a:lnTo>
                <a:cubicBezTo>
                  <a:pt x="-24921" y="2140159"/>
                  <a:pt x="-24921" y="2352826"/>
                  <a:pt x="74764" y="2525415"/>
                </a:cubicBezTo>
                <a:lnTo>
                  <a:pt x="1049999" y="4213997"/>
                </a:lnTo>
                <a:cubicBezTo>
                  <a:pt x="1149685" y="4386630"/>
                  <a:pt x="1333920" y="4492941"/>
                  <a:pt x="1533292" y="4492941"/>
                </a:cubicBezTo>
                <a:lnTo>
                  <a:pt x="3483761" y="4492941"/>
                </a:lnTo>
                <a:cubicBezTo>
                  <a:pt x="3683133" y="4492941"/>
                  <a:pt x="3867368" y="4386586"/>
                  <a:pt x="3967053" y="4213997"/>
                </a:cubicBezTo>
                <a:lnTo>
                  <a:pt x="4942288" y="2525415"/>
                </a:lnTo>
                <a:cubicBezTo>
                  <a:pt x="5041974" y="2352783"/>
                  <a:pt x="5041974" y="2140116"/>
                  <a:pt x="4942288" y="1967526"/>
                </a:cubicBezTo>
                <a:lnTo>
                  <a:pt x="3967053" y="278944"/>
                </a:lnTo>
                <a:cubicBezTo>
                  <a:pt x="3867368" y="106355"/>
                  <a:pt x="3683133" y="0"/>
                  <a:pt x="3483761" y="0"/>
                </a:cubicBezTo>
                <a:close/>
              </a:path>
            </a:pathLst>
          </a:custGeom>
          <a:solidFill>
            <a:schemeClr val="accent1"/>
          </a:solidFill>
          <a:ln w="0" cap="flat">
            <a:noFill/>
            <a:prstDash val="solid"/>
            <a:miter/>
          </a:ln>
        </p:spPr>
        <p:txBody>
          <a:bodyPr rtlCol="0" anchor="ctr"/>
          <a:lstStyle/>
          <a:p>
            <a:pPr algn="ctr"/>
            <a:endParaRPr lang="nb-NO" sz="2000" b="1" dirty="0"/>
          </a:p>
        </p:txBody>
      </p:sp>
      <p:pic>
        <p:nvPicPr>
          <p:cNvPr id="14" name="Bilde 7">
            <a:extLst>
              <a:ext uri="{FF2B5EF4-FFF2-40B4-BE49-F238E27FC236}">
                <a16:creationId xmlns:a16="http://schemas.microsoft.com/office/drawing/2014/main" id="{548B6669-D361-CD26-6CCE-403134EE4652}"/>
              </a:ext>
            </a:extLst>
          </p:cNvPr>
          <p:cNvPicPr>
            <a:picLocks noChangeAspect="1"/>
          </p:cNvPicPr>
          <p:nvPr/>
        </p:nvPicPr>
        <p:blipFill>
          <a:blip r:embed="rId3"/>
          <a:stretch>
            <a:fillRect/>
          </a:stretch>
        </p:blipFill>
        <p:spPr>
          <a:xfrm>
            <a:off x="8800023" y="4312318"/>
            <a:ext cx="787612" cy="838617"/>
          </a:xfrm>
          <a:prstGeom prst="rect">
            <a:avLst/>
          </a:prstGeom>
          <a:solidFill>
            <a:schemeClr val="accent1"/>
          </a:solidFill>
        </p:spPr>
      </p:pic>
      <p:sp>
        <p:nvSpPr>
          <p:cNvPr id="15" name="TekstSylinder 11">
            <a:extLst>
              <a:ext uri="{FF2B5EF4-FFF2-40B4-BE49-F238E27FC236}">
                <a16:creationId xmlns:a16="http://schemas.microsoft.com/office/drawing/2014/main" id="{3FCB0258-DA01-831D-D5BF-10F3F5D5E2BB}"/>
              </a:ext>
            </a:extLst>
          </p:cNvPr>
          <p:cNvSpPr txBox="1"/>
          <p:nvPr/>
        </p:nvSpPr>
        <p:spPr>
          <a:xfrm>
            <a:off x="8630189" y="5694825"/>
            <a:ext cx="1127279" cy="468678"/>
          </a:xfrm>
          <a:prstGeom prst="rect">
            <a:avLst/>
          </a:prstGeom>
          <a:noFill/>
        </p:spPr>
        <p:txBody>
          <a:bodyPr wrap="square">
            <a:spAutoFit/>
          </a:bodyPr>
          <a:lstStyle/>
          <a:p>
            <a:pPr marL="0" indent="0" algn="ctr">
              <a:buNone/>
            </a:pPr>
            <a:r>
              <a:rPr lang="en-US" sz="1600" b="1" dirty="0"/>
              <a:t>Easy Access to Data</a:t>
            </a:r>
          </a:p>
        </p:txBody>
      </p:sp>
    </p:spTree>
    <p:extLst>
      <p:ext uri="{BB962C8B-B14F-4D97-AF65-F5344CB8AC3E}">
        <p14:creationId xmlns:p14="http://schemas.microsoft.com/office/powerpoint/2010/main" val="67557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6" end="6"/>
                                            </p:txEl>
                                          </p:spTgt>
                                        </p:tgtEl>
                                        <p:attrNameLst>
                                          <p:attrName>style.visibility</p:attrName>
                                        </p:attrNameLst>
                                      </p:cBhvr>
                                      <p:to>
                                        <p:strVal val="visible"/>
                                      </p:to>
                                    </p:set>
                                    <p:animEffect transition="in" filter="fade">
                                      <p:cBhvr>
                                        <p:cTn id="7" dur="500"/>
                                        <p:tgtEl>
                                          <p:spTgt spid="6">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7" end="7"/>
                                            </p:txEl>
                                          </p:spTgt>
                                        </p:tgtEl>
                                        <p:attrNameLst>
                                          <p:attrName>style.visibility</p:attrName>
                                        </p:attrNameLst>
                                      </p:cBhvr>
                                      <p:to>
                                        <p:strVal val="visible"/>
                                      </p:to>
                                    </p:set>
                                    <p:animEffect transition="in" filter="fade">
                                      <p:cBhvr>
                                        <p:cTn id="10" dur="500"/>
                                        <p:tgtEl>
                                          <p:spTgt spid="6">
                                            <p:txEl>
                                              <p:pRg st="7" end="7"/>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8" end="8"/>
                                            </p:txEl>
                                          </p:spTgt>
                                        </p:tgtEl>
                                        <p:attrNameLst>
                                          <p:attrName>style.visibility</p:attrName>
                                        </p:attrNameLst>
                                      </p:cBhvr>
                                      <p:to>
                                        <p:strVal val="visible"/>
                                      </p:to>
                                    </p:set>
                                    <p:animEffect transition="in" filter="fade">
                                      <p:cBhvr>
                                        <p:cTn id="13" dur="500"/>
                                        <p:tgtEl>
                                          <p:spTgt spid="6">
                                            <p:txEl>
                                              <p:pRg st="8" end="8"/>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
                                            <p:txEl>
                                              <p:pRg st="9" end="9"/>
                                            </p:txEl>
                                          </p:spTgt>
                                        </p:tgtEl>
                                        <p:attrNameLst>
                                          <p:attrName>style.visibility</p:attrName>
                                        </p:attrNameLst>
                                      </p:cBhvr>
                                      <p:to>
                                        <p:strVal val="visible"/>
                                      </p:to>
                                    </p:set>
                                    <p:animEffect transition="in" filter="fade">
                                      <p:cBhvr>
                                        <p:cTn id="16" dur="500"/>
                                        <p:tgtEl>
                                          <p:spTgt spid="6">
                                            <p:txEl>
                                              <p:pRg st="9" end="9"/>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
                                            <p:txEl>
                                              <p:pRg st="10" end="10"/>
                                            </p:txEl>
                                          </p:spTgt>
                                        </p:tgtEl>
                                        <p:attrNameLst>
                                          <p:attrName>style.visibility</p:attrName>
                                        </p:attrNameLst>
                                      </p:cBhvr>
                                      <p:to>
                                        <p:strVal val="visible"/>
                                      </p:to>
                                    </p:set>
                                    <p:animEffect transition="in" filter="fade">
                                      <p:cBhvr>
                                        <p:cTn id="19" dur="500"/>
                                        <p:tgtEl>
                                          <p:spTgt spid="6">
                                            <p:txEl>
                                              <p:pRg st="10" end="10"/>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6">
                                            <p:txEl>
                                              <p:pRg st="11" end="11"/>
                                            </p:txEl>
                                          </p:spTgt>
                                        </p:tgtEl>
                                        <p:attrNameLst>
                                          <p:attrName>style.visibility</p:attrName>
                                        </p:attrNameLst>
                                      </p:cBhvr>
                                      <p:to>
                                        <p:strVal val="visible"/>
                                      </p:to>
                                    </p:set>
                                    <p:animEffect transition="in" filter="fade">
                                      <p:cBhvr>
                                        <p:cTn id="22" dur="500"/>
                                        <p:tgtEl>
                                          <p:spTgt spid="6">
                                            <p:txEl>
                                              <p:pRg st="11" end="11"/>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6">
                                            <p:txEl>
                                              <p:pRg st="12" end="12"/>
                                            </p:txEl>
                                          </p:spTgt>
                                        </p:tgtEl>
                                        <p:attrNameLst>
                                          <p:attrName>style.visibility</p:attrName>
                                        </p:attrNameLst>
                                      </p:cBhvr>
                                      <p:to>
                                        <p:strVal val="visible"/>
                                      </p:to>
                                    </p:set>
                                    <p:animEffect transition="in" filter="fade">
                                      <p:cBhvr>
                                        <p:cTn id="25" dur="500"/>
                                        <p:tgtEl>
                                          <p:spTgt spid="6">
                                            <p:txEl>
                                              <p:pRg st="12" end="12"/>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6">
                                            <p:txEl>
                                              <p:pRg st="13" end="13"/>
                                            </p:txEl>
                                          </p:spTgt>
                                        </p:tgtEl>
                                        <p:attrNameLst>
                                          <p:attrName>style.visibility</p:attrName>
                                        </p:attrNameLst>
                                      </p:cBhvr>
                                      <p:to>
                                        <p:strVal val="visible"/>
                                      </p:to>
                                    </p:set>
                                    <p:animEffect transition="in" filter="fade">
                                      <p:cBhvr>
                                        <p:cTn id="28" dur="500"/>
                                        <p:tgtEl>
                                          <p:spTgt spid="6">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2B7B4-F819-55C9-1849-7231CA44FE6F}"/>
              </a:ext>
            </a:extLst>
          </p:cNvPr>
          <p:cNvSpPr>
            <a:spLocks noGrp="1"/>
          </p:cNvSpPr>
          <p:nvPr>
            <p:ph type="title" idx="4294967295"/>
          </p:nvPr>
        </p:nvSpPr>
        <p:spPr>
          <a:xfrm>
            <a:off x="597562" y="334047"/>
            <a:ext cx="8763000" cy="839787"/>
          </a:xfrm>
        </p:spPr>
        <p:txBody>
          <a:bodyPr/>
          <a:lstStyle/>
          <a:p>
            <a:pPr algn="l"/>
            <a:r>
              <a:rPr lang="nb-NO" sz="4800" dirty="0"/>
              <a:t>Asset types </a:t>
            </a:r>
            <a:endParaRPr lang="en-US" sz="4800" dirty="0"/>
          </a:p>
        </p:txBody>
      </p:sp>
      <p:pic>
        <p:nvPicPr>
          <p:cNvPr id="5" name="Picture 4">
            <a:extLst>
              <a:ext uri="{FF2B5EF4-FFF2-40B4-BE49-F238E27FC236}">
                <a16:creationId xmlns:a16="http://schemas.microsoft.com/office/drawing/2014/main" id="{6268073A-B02F-D4EB-3E94-0AFFD2ECD35E}"/>
              </a:ext>
            </a:extLst>
          </p:cNvPr>
          <p:cNvPicPr>
            <a:picLocks noChangeAspect="1"/>
          </p:cNvPicPr>
          <p:nvPr/>
        </p:nvPicPr>
        <p:blipFill>
          <a:blip r:embed="rId2"/>
          <a:stretch>
            <a:fillRect/>
          </a:stretch>
        </p:blipFill>
        <p:spPr>
          <a:xfrm>
            <a:off x="3849351" y="1153954"/>
            <a:ext cx="2080669" cy="5475446"/>
          </a:xfrm>
          <a:prstGeom prst="rect">
            <a:avLst/>
          </a:prstGeom>
        </p:spPr>
      </p:pic>
      <p:pic>
        <p:nvPicPr>
          <p:cNvPr id="7" name="Picture 6">
            <a:extLst>
              <a:ext uri="{FF2B5EF4-FFF2-40B4-BE49-F238E27FC236}">
                <a16:creationId xmlns:a16="http://schemas.microsoft.com/office/drawing/2014/main" id="{D93AD869-8D68-88BF-EF53-B569021269F0}"/>
              </a:ext>
            </a:extLst>
          </p:cNvPr>
          <p:cNvPicPr>
            <a:picLocks noChangeAspect="1"/>
          </p:cNvPicPr>
          <p:nvPr/>
        </p:nvPicPr>
        <p:blipFill>
          <a:blip r:embed="rId3"/>
          <a:stretch>
            <a:fillRect/>
          </a:stretch>
        </p:blipFill>
        <p:spPr>
          <a:xfrm>
            <a:off x="6528049" y="2429174"/>
            <a:ext cx="2080669" cy="2309933"/>
          </a:xfrm>
          <a:prstGeom prst="rect">
            <a:avLst/>
          </a:prstGeom>
        </p:spPr>
      </p:pic>
      <p:sp>
        <p:nvSpPr>
          <p:cNvPr id="8" name="Callout: Line with Accent Bar 7">
            <a:extLst>
              <a:ext uri="{FF2B5EF4-FFF2-40B4-BE49-F238E27FC236}">
                <a16:creationId xmlns:a16="http://schemas.microsoft.com/office/drawing/2014/main" id="{A037DBA0-D59E-57A2-7441-ED423ABF76A2}"/>
              </a:ext>
            </a:extLst>
          </p:cNvPr>
          <p:cNvSpPr/>
          <p:nvPr/>
        </p:nvSpPr>
        <p:spPr>
          <a:xfrm flipH="1">
            <a:off x="1429881" y="1928395"/>
            <a:ext cx="1951055" cy="345638"/>
          </a:xfrm>
          <a:prstGeom prst="accentCallout1">
            <a:avLst>
              <a:gd name="adj1" fmla="val 18750"/>
              <a:gd name="adj2" fmla="val -8333"/>
              <a:gd name="adj3" fmla="val 143365"/>
              <a:gd name="adj4" fmla="val -75991"/>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b-NO" sz="2000" dirty="0">
                <a:solidFill>
                  <a:schemeClr val="tx1">
                    <a:lumMod val="65000"/>
                    <a:lumOff val="35000"/>
                  </a:schemeClr>
                </a:solidFill>
              </a:rPr>
              <a:t>DMM</a:t>
            </a:r>
            <a:endParaRPr lang="en-US" sz="2000" dirty="0">
              <a:solidFill>
                <a:schemeClr val="tx1">
                  <a:lumMod val="65000"/>
                  <a:lumOff val="35000"/>
                </a:schemeClr>
              </a:solidFill>
            </a:endParaRPr>
          </a:p>
        </p:txBody>
      </p:sp>
      <p:sp>
        <p:nvSpPr>
          <p:cNvPr id="9" name="Callout: Line with Accent Bar 8">
            <a:extLst>
              <a:ext uri="{FF2B5EF4-FFF2-40B4-BE49-F238E27FC236}">
                <a16:creationId xmlns:a16="http://schemas.microsoft.com/office/drawing/2014/main" id="{9C291E61-94EF-3E78-3395-FEF907FA4694}"/>
              </a:ext>
            </a:extLst>
          </p:cNvPr>
          <p:cNvSpPr/>
          <p:nvPr/>
        </p:nvSpPr>
        <p:spPr>
          <a:xfrm flipH="1">
            <a:off x="1426237" y="2478495"/>
            <a:ext cx="1951054" cy="345638"/>
          </a:xfrm>
          <a:prstGeom prst="accentCallout1">
            <a:avLst>
              <a:gd name="adj1" fmla="val 18750"/>
              <a:gd name="adj2" fmla="val -8333"/>
              <a:gd name="adj3" fmla="val 40188"/>
              <a:gd name="adj4" fmla="val -45269"/>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b-NO" sz="2000" dirty="0">
                <a:solidFill>
                  <a:schemeClr val="tx1">
                    <a:lumMod val="65000"/>
                    <a:lumOff val="35000"/>
                  </a:schemeClr>
                </a:solidFill>
              </a:rPr>
              <a:t>Power </a:t>
            </a:r>
            <a:r>
              <a:rPr lang="nb-NO" sz="2000" dirty="0" err="1">
                <a:solidFill>
                  <a:schemeClr val="tx1">
                    <a:lumMod val="65000"/>
                    <a:lumOff val="35000"/>
                  </a:schemeClr>
                </a:solidFill>
              </a:rPr>
              <a:t>supply</a:t>
            </a:r>
            <a:endParaRPr lang="en-US" sz="2000" dirty="0">
              <a:solidFill>
                <a:schemeClr val="tx1">
                  <a:lumMod val="65000"/>
                  <a:lumOff val="35000"/>
                </a:schemeClr>
              </a:solidFill>
            </a:endParaRPr>
          </a:p>
        </p:txBody>
      </p:sp>
      <p:sp>
        <p:nvSpPr>
          <p:cNvPr id="3" name="Callout: Line with Accent Bar 2">
            <a:extLst>
              <a:ext uri="{FF2B5EF4-FFF2-40B4-BE49-F238E27FC236}">
                <a16:creationId xmlns:a16="http://schemas.microsoft.com/office/drawing/2014/main" id="{CC3A5068-721B-2C86-FCD2-8A4F50237D7B}"/>
              </a:ext>
            </a:extLst>
          </p:cNvPr>
          <p:cNvSpPr/>
          <p:nvPr/>
        </p:nvSpPr>
        <p:spPr>
          <a:xfrm flipH="1">
            <a:off x="1426237" y="3028594"/>
            <a:ext cx="1951054" cy="345638"/>
          </a:xfrm>
          <a:prstGeom prst="accentCallout1">
            <a:avLst>
              <a:gd name="adj1" fmla="val 18750"/>
              <a:gd name="adj2" fmla="val -8333"/>
              <a:gd name="adj3" fmla="val 3150"/>
              <a:gd name="adj4" fmla="val -45738"/>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b-NO" sz="2000" dirty="0">
                <a:solidFill>
                  <a:schemeClr val="tx1">
                    <a:lumMod val="65000"/>
                    <a:lumOff val="35000"/>
                  </a:schemeClr>
                </a:solidFill>
              </a:rPr>
              <a:t>PXI </a:t>
            </a:r>
            <a:r>
              <a:rPr lang="nb-NO" sz="2000" dirty="0" err="1">
                <a:solidFill>
                  <a:schemeClr val="tx1">
                    <a:lumMod val="65000"/>
                    <a:lumOff val="35000"/>
                  </a:schemeClr>
                </a:solidFill>
              </a:rPr>
              <a:t>modules</a:t>
            </a:r>
            <a:endParaRPr lang="en-US" sz="2000" dirty="0">
              <a:solidFill>
                <a:schemeClr val="tx1">
                  <a:lumMod val="65000"/>
                  <a:lumOff val="35000"/>
                </a:schemeClr>
              </a:solidFill>
            </a:endParaRPr>
          </a:p>
        </p:txBody>
      </p:sp>
      <p:sp>
        <p:nvSpPr>
          <p:cNvPr id="6" name="Callout: Line with Accent Bar 5">
            <a:extLst>
              <a:ext uri="{FF2B5EF4-FFF2-40B4-BE49-F238E27FC236}">
                <a16:creationId xmlns:a16="http://schemas.microsoft.com/office/drawing/2014/main" id="{E63C5A95-B1DF-E00B-6762-EDD2AFC9F18E}"/>
              </a:ext>
            </a:extLst>
          </p:cNvPr>
          <p:cNvSpPr/>
          <p:nvPr/>
        </p:nvSpPr>
        <p:spPr>
          <a:xfrm flipH="1">
            <a:off x="1420338" y="3584141"/>
            <a:ext cx="1951054" cy="345638"/>
          </a:xfrm>
          <a:prstGeom prst="accentCallout1">
            <a:avLst>
              <a:gd name="adj1" fmla="val 18750"/>
              <a:gd name="adj2" fmla="val -8333"/>
              <a:gd name="adj3" fmla="val 108972"/>
              <a:gd name="adj4" fmla="val -44332"/>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b-NO" sz="2000" dirty="0">
                <a:solidFill>
                  <a:schemeClr val="tx1">
                    <a:lumMod val="65000"/>
                    <a:lumOff val="35000"/>
                  </a:schemeClr>
                </a:solidFill>
              </a:rPr>
              <a:t>Mass </a:t>
            </a:r>
            <a:r>
              <a:rPr lang="nb-NO" sz="2000" dirty="0" err="1">
                <a:solidFill>
                  <a:schemeClr val="tx1">
                    <a:lumMod val="65000"/>
                    <a:lumOff val="35000"/>
                  </a:schemeClr>
                </a:solidFill>
              </a:rPr>
              <a:t>interface</a:t>
            </a:r>
            <a:endParaRPr lang="en-US" sz="2000" dirty="0">
              <a:solidFill>
                <a:schemeClr val="tx1">
                  <a:lumMod val="65000"/>
                  <a:lumOff val="35000"/>
                </a:schemeClr>
              </a:solidFill>
            </a:endParaRPr>
          </a:p>
        </p:txBody>
      </p:sp>
      <p:sp>
        <p:nvSpPr>
          <p:cNvPr id="10" name="Callout: Line with Accent Bar 9">
            <a:extLst>
              <a:ext uri="{FF2B5EF4-FFF2-40B4-BE49-F238E27FC236}">
                <a16:creationId xmlns:a16="http://schemas.microsoft.com/office/drawing/2014/main" id="{541D4A38-31D4-BD65-5341-6971D539628B}"/>
              </a:ext>
            </a:extLst>
          </p:cNvPr>
          <p:cNvSpPr/>
          <p:nvPr/>
        </p:nvSpPr>
        <p:spPr>
          <a:xfrm flipH="1">
            <a:off x="1420338" y="4852123"/>
            <a:ext cx="1951054" cy="345638"/>
          </a:xfrm>
          <a:prstGeom prst="accentCallout1">
            <a:avLst>
              <a:gd name="adj1" fmla="val 18750"/>
              <a:gd name="adj2" fmla="val -8333"/>
              <a:gd name="adj3" fmla="val 77225"/>
              <a:gd name="adj4" fmla="val -46207"/>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b-NO" sz="2000" dirty="0">
                <a:solidFill>
                  <a:schemeClr val="tx1">
                    <a:lumMod val="65000"/>
                    <a:lumOff val="35000"/>
                  </a:schemeClr>
                </a:solidFill>
              </a:rPr>
              <a:t>DC </a:t>
            </a:r>
            <a:r>
              <a:rPr lang="nb-NO" sz="2000" dirty="0" err="1">
                <a:solidFill>
                  <a:schemeClr val="tx1">
                    <a:lumMod val="65000"/>
                    <a:lumOff val="35000"/>
                  </a:schemeClr>
                </a:solidFill>
              </a:rPr>
              <a:t>Load</a:t>
            </a:r>
            <a:endParaRPr lang="en-US" sz="2000" dirty="0">
              <a:solidFill>
                <a:schemeClr val="tx1">
                  <a:lumMod val="65000"/>
                  <a:lumOff val="35000"/>
                </a:schemeClr>
              </a:solidFill>
            </a:endParaRPr>
          </a:p>
        </p:txBody>
      </p:sp>
      <p:sp>
        <p:nvSpPr>
          <p:cNvPr id="11" name="Callout: Line with Accent Bar 10">
            <a:extLst>
              <a:ext uri="{FF2B5EF4-FFF2-40B4-BE49-F238E27FC236}">
                <a16:creationId xmlns:a16="http://schemas.microsoft.com/office/drawing/2014/main" id="{017721E0-5BB9-66BE-1D48-43349A90CE60}"/>
              </a:ext>
            </a:extLst>
          </p:cNvPr>
          <p:cNvSpPr/>
          <p:nvPr/>
        </p:nvSpPr>
        <p:spPr>
          <a:xfrm flipH="1">
            <a:off x="1420338" y="5330011"/>
            <a:ext cx="1951054" cy="345638"/>
          </a:xfrm>
          <a:prstGeom prst="accentCallout1">
            <a:avLst>
              <a:gd name="adj1" fmla="val 18750"/>
              <a:gd name="adj2" fmla="val -8333"/>
              <a:gd name="adj3" fmla="val 32251"/>
              <a:gd name="adj4" fmla="val -45270"/>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b-NO" sz="2000" dirty="0">
                <a:solidFill>
                  <a:schemeClr val="tx1">
                    <a:lumMod val="65000"/>
                    <a:lumOff val="35000"/>
                  </a:schemeClr>
                </a:solidFill>
              </a:rPr>
              <a:t>DC </a:t>
            </a:r>
            <a:r>
              <a:rPr lang="nb-NO" sz="2000" dirty="0" err="1">
                <a:solidFill>
                  <a:schemeClr val="tx1">
                    <a:lumMod val="65000"/>
                    <a:lumOff val="35000"/>
                  </a:schemeClr>
                </a:solidFill>
              </a:rPr>
              <a:t>power</a:t>
            </a:r>
            <a:endParaRPr lang="en-US" sz="2000" dirty="0">
              <a:solidFill>
                <a:schemeClr val="tx1">
                  <a:lumMod val="65000"/>
                  <a:lumOff val="35000"/>
                </a:schemeClr>
              </a:solidFill>
            </a:endParaRPr>
          </a:p>
        </p:txBody>
      </p:sp>
      <p:sp>
        <p:nvSpPr>
          <p:cNvPr id="12" name="Callout: Line with Accent Bar 11">
            <a:extLst>
              <a:ext uri="{FF2B5EF4-FFF2-40B4-BE49-F238E27FC236}">
                <a16:creationId xmlns:a16="http://schemas.microsoft.com/office/drawing/2014/main" id="{41DF9584-99E7-C191-1F68-B7075343751F}"/>
              </a:ext>
            </a:extLst>
          </p:cNvPr>
          <p:cNvSpPr/>
          <p:nvPr/>
        </p:nvSpPr>
        <p:spPr>
          <a:xfrm flipH="1">
            <a:off x="1420338" y="5807899"/>
            <a:ext cx="1951054" cy="345638"/>
          </a:xfrm>
          <a:prstGeom prst="accentCallout1">
            <a:avLst>
              <a:gd name="adj1" fmla="val 18750"/>
              <a:gd name="adj2" fmla="val -8333"/>
              <a:gd name="adj3" fmla="val -4787"/>
              <a:gd name="adj4" fmla="val -45270"/>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b-NO" sz="2000" dirty="0">
                <a:solidFill>
                  <a:schemeClr val="tx1">
                    <a:lumMod val="65000"/>
                    <a:lumOff val="35000"/>
                  </a:schemeClr>
                </a:solidFill>
              </a:rPr>
              <a:t>AC </a:t>
            </a:r>
            <a:r>
              <a:rPr lang="nb-NO" sz="2000" dirty="0" err="1">
                <a:solidFill>
                  <a:schemeClr val="tx1">
                    <a:lumMod val="65000"/>
                    <a:lumOff val="35000"/>
                  </a:schemeClr>
                </a:solidFill>
              </a:rPr>
              <a:t>power</a:t>
            </a:r>
            <a:endParaRPr lang="en-US" sz="2000" dirty="0">
              <a:solidFill>
                <a:schemeClr val="tx1">
                  <a:lumMod val="65000"/>
                  <a:lumOff val="35000"/>
                </a:schemeClr>
              </a:solidFill>
            </a:endParaRPr>
          </a:p>
        </p:txBody>
      </p:sp>
      <p:sp>
        <p:nvSpPr>
          <p:cNvPr id="13" name="Callout: Line with Accent Bar 12">
            <a:extLst>
              <a:ext uri="{FF2B5EF4-FFF2-40B4-BE49-F238E27FC236}">
                <a16:creationId xmlns:a16="http://schemas.microsoft.com/office/drawing/2014/main" id="{5EDA4FDB-70D6-261A-C8FE-8A3CB19838DE}"/>
              </a:ext>
            </a:extLst>
          </p:cNvPr>
          <p:cNvSpPr/>
          <p:nvPr/>
        </p:nvSpPr>
        <p:spPr>
          <a:xfrm>
            <a:off x="9206745" y="2617042"/>
            <a:ext cx="1951054" cy="345638"/>
          </a:xfrm>
          <a:prstGeom prst="accentCallout1">
            <a:avLst>
              <a:gd name="adj1" fmla="val 18750"/>
              <a:gd name="adj2" fmla="val -8333"/>
              <a:gd name="adj3" fmla="val 214795"/>
              <a:gd name="adj4" fmla="val -89582"/>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b-NO" sz="2000" dirty="0">
                <a:solidFill>
                  <a:schemeClr val="tx1">
                    <a:lumMod val="65000"/>
                    <a:lumOff val="35000"/>
                  </a:schemeClr>
                </a:solidFill>
              </a:rPr>
              <a:t>Connectors</a:t>
            </a:r>
            <a:endParaRPr lang="en-US" sz="2000" dirty="0">
              <a:solidFill>
                <a:schemeClr val="tx1">
                  <a:lumMod val="65000"/>
                  <a:lumOff val="35000"/>
                </a:schemeClr>
              </a:solidFill>
            </a:endParaRPr>
          </a:p>
        </p:txBody>
      </p:sp>
      <p:sp>
        <p:nvSpPr>
          <p:cNvPr id="14" name="Callout: Line with Accent Bar 13">
            <a:extLst>
              <a:ext uri="{FF2B5EF4-FFF2-40B4-BE49-F238E27FC236}">
                <a16:creationId xmlns:a16="http://schemas.microsoft.com/office/drawing/2014/main" id="{1086F8F0-7290-4292-404A-66FC25B643F3}"/>
              </a:ext>
            </a:extLst>
          </p:cNvPr>
          <p:cNvSpPr/>
          <p:nvPr/>
        </p:nvSpPr>
        <p:spPr>
          <a:xfrm>
            <a:off x="9206745" y="3089580"/>
            <a:ext cx="1951054" cy="345638"/>
          </a:xfrm>
          <a:prstGeom prst="accentCallout1">
            <a:avLst>
              <a:gd name="adj1" fmla="val 18750"/>
              <a:gd name="adj2" fmla="val -8333"/>
              <a:gd name="adj3" fmla="val 138074"/>
              <a:gd name="adj4" fmla="val -75991"/>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b-NO" sz="2000" dirty="0">
                <a:solidFill>
                  <a:schemeClr val="tx1">
                    <a:lumMod val="65000"/>
                    <a:lumOff val="35000"/>
                  </a:schemeClr>
                </a:solidFill>
              </a:rPr>
              <a:t>Test </a:t>
            </a:r>
            <a:r>
              <a:rPr lang="nb-NO" sz="2000" dirty="0" err="1">
                <a:solidFill>
                  <a:schemeClr val="tx1">
                    <a:lumMod val="65000"/>
                    <a:lumOff val="35000"/>
                  </a:schemeClr>
                </a:solidFill>
              </a:rPr>
              <a:t>probes</a:t>
            </a:r>
            <a:endParaRPr lang="en-US" sz="2000" dirty="0">
              <a:solidFill>
                <a:schemeClr val="tx1">
                  <a:lumMod val="65000"/>
                  <a:lumOff val="35000"/>
                </a:schemeClr>
              </a:solidFill>
            </a:endParaRPr>
          </a:p>
        </p:txBody>
      </p:sp>
      <p:sp>
        <p:nvSpPr>
          <p:cNvPr id="15" name="Callout: Line with Accent Bar 14">
            <a:extLst>
              <a:ext uri="{FF2B5EF4-FFF2-40B4-BE49-F238E27FC236}">
                <a16:creationId xmlns:a16="http://schemas.microsoft.com/office/drawing/2014/main" id="{386CB477-8F1E-1E4C-B605-FB637F4E4328}"/>
              </a:ext>
            </a:extLst>
          </p:cNvPr>
          <p:cNvSpPr/>
          <p:nvPr/>
        </p:nvSpPr>
        <p:spPr>
          <a:xfrm>
            <a:off x="9206745" y="3584141"/>
            <a:ext cx="1951054" cy="345638"/>
          </a:xfrm>
          <a:prstGeom prst="accentCallout1">
            <a:avLst>
              <a:gd name="adj1" fmla="val 18750"/>
              <a:gd name="adj2" fmla="val -8333"/>
              <a:gd name="adj3" fmla="val 93099"/>
              <a:gd name="adj4" fmla="val -74585"/>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b-NO" sz="2000" dirty="0" err="1">
                <a:solidFill>
                  <a:schemeClr val="tx1">
                    <a:lumMod val="65000"/>
                    <a:lumOff val="35000"/>
                  </a:schemeClr>
                </a:solidFill>
              </a:rPr>
              <a:t>Measurements</a:t>
            </a:r>
            <a:endParaRPr lang="en-US" sz="2000" dirty="0">
              <a:solidFill>
                <a:schemeClr val="tx1">
                  <a:lumMod val="65000"/>
                  <a:lumOff val="35000"/>
                </a:schemeClr>
              </a:solidFill>
            </a:endParaRPr>
          </a:p>
        </p:txBody>
      </p:sp>
      <p:sp>
        <p:nvSpPr>
          <p:cNvPr id="16" name="Callout: Line with Accent Bar 15">
            <a:extLst>
              <a:ext uri="{FF2B5EF4-FFF2-40B4-BE49-F238E27FC236}">
                <a16:creationId xmlns:a16="http://schemas.microsoft.com/office/drawing/2014/main" id="{278A72CC-80E6-957C-E649-4E0F489B26C9}"/>
              </a:ext>
            </a:extLst>
          </p:cNvPr>
          <p:cNvSpPr/>
          <p:nvPr/>
        </p:nvSpPr>
        <p:spPr>
          <a:xfrm>
            <a:off x="9206745" y="4084505"/>
            <a:ext cx="1951054" cy="345638"/>
          </a:xfrm>
          <a:prstGeom prst="accentCallout1">
            <a:avLst>
              <a:gd name="adj1" fmla="val 18750"/>
              <a:gd name="adj2" fmla="val -8333"/>
              <a:gd name="adj3" fmla="val 40189"/>
              <a:gd name="adj4" fmla="val -70367"/>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b-NO" sz="2000" dirty="0">
                <a:solidFill>
                  <a:schemeClr val="tx1">
                    <a:lumMod val="65000"/>
                    <a:lumOff val="35000"/>
                  </a:schemeClr>
                </a:solidFill>
              </a:rPr>
              <a:t>Pneumatics</a:t>
            </a:r>
            <a:endParaRPr lang="en-US" sz="2000" dirty="0">
              <a:solidFill>
                <a:schemeClr val="tx1">
                  <a:lumMod val="65000"/>
                  <a:lumOff val="35000"/>
                </a:schemeClr>
              </a:solidFill>
            </a:endParaRPr>
          </a:p>
        </p:txBody>
      </p:sp>
      <p:sp>
        <p:nvSpPr>
          <p:cNvPr id="17" name="Callout: Line with Accent Bar 16">
            <a:extLst>
              <a:ext uri="{FF2B5EF4-FFF2-40B4-BE49-F238E27FC236}">
                <a16:creationId xmlns:a16="http://schemas.microsoft.com/office/drawing/2014/main" id="{E3738B2D-C519-5757-0B24-A373BE319E52}"/>
              </a:ext>
            </a:extLst>
          </p:cNvPr>
          <p:cNvSpPr/>
          <p:nvPr/>
        </p:nvSpPr>
        <p:spPr>
          <a:xfrm>
            <a:off x="9206745" y="4584869"/>
            <a:ext cx="1951054" cy="345638"/>
          </a:xfrm>
          <a:prstGeom prst="accentCallout1">
            <a:avLst>
              <a:gd name="adj1" fmla="val 18750"/>
              <a:gd name="adj2" fmla="val -8333"/>
              <a:gd name="adj3" fmla="val -200555"/>
              <a:gd name="adj4" fmla="val -102705"/>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b-NO" sz="2000" dirty="0" err="1">
                <a:solidFill>
                  <a:schemeClr val="tx1">
                    <a:lumMod val="65000"/>
                    <a:lumOff val="35000"/>
                  </a:schemeClr>
                </a:solidFill>
              </a:rPr>
              <a:t>Light</a:t>
            </a:r>
            <a:r>
              <a:rPr lang="nb-NO" sz="2000" dirty="0">
                <a:solidFill>
                  <a:schemeClr val="tx1">
                    <a:lumMod val="65000"/>
                    <a:lumOff val="35000"/>
                  </a:schemeClr>
                </a:solidFill>
              </a:rPr>
              <a:t> guides</a:t>
            </a:r>
            <a:endParaRPr lang="en-US" sz="2000" dirty="0">
              <a:solidFill>
                <a:schemeClr val="tx1">
                  <a:lumMod val="65000"/>
                  <a:lumOff val="35000"/>
                </a:schemeClr>
              </a:solidFill>
            </a:endParaRPr>
          </a:p>
        </p:txBody>
      </p:sp>
      <p:sp>
        <p:nvSpPr>
          <p:cNvPr id="19" name="Callout: Line with Accent Bar 18">
            <a:extLst>
              <a:ext uri="{FF2B5EF4-FFF2-40B4-BE49-F238E27FC236}">
                <a16:creationId xmlns:a16="http://schemas.microsoft.com/office/drawing/2014/main" id="{2E94BF42-7235-09F8-54E2-F7932B819188}"/>
              </a:ext>
            </a:extLst>
          </p:cNvPr>
          <p:cNvSpPr/>
          <p:nvPr/>
        </p:nvSpPr>
        <p:spPr>
          <a:xfrm>
            <a:off x="7859208" y="207147"/>
            <a:ext cx="1951054" cy="345638"/>
          </a:xfrm>
          <a:prstGeom prst="accentCallout1">
            <a:avLst>
              <a:gd name="adj1" fmla="val 18750"/>
              <a:gd name="adj2" fmla="val -8333"/>
              <a:gd name="adj3" fmla="val 16379"/>
              <a:gd name="adj4" fmla="val -8502"/>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b-NO" sz="2000" dirty="0" err="1">
                <a:solidFill>
                  <a:schemeClr val="tx1">
                    <a:lumMod val="65000"/>
                    <a:lumOff val="35000"/>
                  </a:schemeClr>
                </a:solidFill>
              </a:rPr>
              <a:t>Useage</a:t>
            </a:r>
            <a:endParaRPr lang="en-US" sz="2000" dirty="0">
              <a:solidFill>
                <a:schemeClr val="tx1">
                  <a:lumMod val="65000"/>
                  <a:lumOff val="35000"/>
                </a:schemeClr>
              </a:solidFill>
            </a:endParaRPr>
          </a:p>
        </p:txBody>
      </p:sp>
      <p:sp>
        <p:nvSpPr>
          <p:cNvPr id="20" name="Callout: Line with Accent Bar 19">
            <a:extLst>
              <a:ext uri="{FF2B5EF4-FFF2-40B4-BE49-F238E27FC236}">
                <a16:creationId xmlns:a16="http://schemas.microsoft.com/office/drawing/2014/main" id="{626A4712-2FEF-A04A-993A-ECBFD3402CD7}"/>
              </a:ext>
            </a:extLst>
          </p:cNvPr>
          <p:cNvSpPr/>
          <p:nvPr/>
        </p:nvSpPr>
        <p:spPr>
          <a:xfrm>
            <a:off x="7862152" y="714669"/>
            <a:ext cx="1951054" cy="345638"/>
          </a:xfrm>
          <a:prstGeom prst="accentCallout1">
            <a:avLst>
              <a:gd name="adj1" fmla="val 18750"/>
              <a:gd name="adj2" fmla="val -8333"/>
              <a:gd name="adj3" fmla="val 16379"/>
              <a:gd name="adj4" fmla="val -8502"/>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b-NO" sz="2000" dirty="0" err="1">
                <a:solidFill>
                  <a:schemeClr val="tx1">
                    <a:lumMod val="65000"/>
                    <a:lumOff val="35000"/>
                  </a:schemeClr>
                </a:solidFill>
              </a:rPr>
              <a:t>Calibrations</a:t>
            </a:r>
            <a:endParaRPr lang="en-US" sz="2000" dirty="0">
              <a:solidFill>
                <a:schemeClr val="tx1">
                  <a:lumMod val="65000"/>
                  <a:lumOff val="35000"/>
                </a:schemeClr>
              </a:solidFill>
            </a:endParaRPr>
          </a:p>
        </p:txBody>
      </p:sp>
      <p:pic>
        <p:nvPicPr>
          <p:cNvPr id="22" name="Picture 21">
            <a:extLst>
              <a:ext uri="{FF2B5EF4-FFF2-40B4-BE49-F238E27FC236}">
                <a16:creationId xmlns:a16="http://schemas.microsoft.com/office/drawing/2014/main" id="{F969A274-E65F-1214-EFC3-5CE5A8EA3673}"/>
              </a:ext>
            </a:extLst>
          </p:cNvPr>
          <p:cNvPicPr>
            <a:picLocks noChangeAspect="1"/>
          </p:cNvPicPr>
          <p:nvPr/>
        </p:nvPicPr>
        <p:blipFill>
          <a:blip r:embed="rId4"/>
          <a:stretch>
            <a:fillRect/>
          </a:stretch>
        </p:blipFill>
        <p:spPr>
          <a:xfrm>
            <a:off x="4281399" y="1411875"/>
            <a:ext cx="238783" cy="172424"/>
          </a:xfrm>
          <a:prstGeom prst="rect">
            <a:avLst/>
          </a:prstGeom>
        </p:spPr>
      </p:pic>
      <p:sp>
        <p:nvSpPr>
          <p:cNvPr id="27" name="Callout: Line with Accent Bar 26">
            <a:extLst>
              <a:ext uri="{FF2B5EF4-FFF2-40B4-BE49-F238E27FC236}">
                <a16:creationId xmlns:a16="http://schemas.microsoft.com/office/drawing/2014/main" id="{099C1825-F431-3181-B987-726B32F82DF8}"/>
              </a:ext>
            </a:extLst>
          </p:cNvPr>
          <p:cNvSpPr/>
          <p:nvPr/>
        </p:nvSpPr>
        <p:spPr>
          <a:xfrm>
            <a:off x="9206745" y="2190462"/>
            <a:ext cx="1951054" cy="345638"/>
          </a:xfrm>
          <a:prstGeom prst="accentCallout1">
            <a:avLst>
              <a:gd name="adj1" fmla="val 18750"/>
              <a:gd name="adj2" fmla="val -8333"/>
              <a:gd name="adj3" fmla="val 161884"/>
              <a:gd name="adj4" fmla="val -51047"/>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b-NO" sz="2000" dirty="0" err="1">
                <a:solidFill>
                  <a:schemeClr val="tx1">
                    <a:lumMod val="65000"/>
                    <a:lumOff val="35000"/>
                  </a:schemeClr>
                </a:solidFill>
              </a:rPr>
              <a:t>Mechanics</a:t>
            </a:r>
            <a:endParaRPr lang="en-US" sz="2000" dirty="0">
              <a:solidFill>
                <a:schemeClr val="tx1">
                  <a:lumMod val="65000"/>
                  <a:lumOff val="35000"/>
                </a:schemeClr>
              </a:solidFill>
            </a:endParaRPr>
          </a:p>
        </p:txBody>
      </p:sp>
    </p:spTree>
    <p:extLst>
      <p:ext uri="{BB962C8B-B14F-4D97-AF65-F5344CB8AC3E}">
        <p14:creationId xmlns:p14="http://schemas.microsoft.com/office/powerpoint/2010/main" val="2734362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fade">
                                      <p:cBhvr>
                                        <p:cTn id="4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3" grpId="0" animBg="1"/>
      <p:bldP spid="6" grpId="0" animBg="1"/>
      <p:bldP spid="10" grpId="0" animBg="1"/>
      <p:bldP spid="11" grpId="0" animBg="1"/>
      <p:bldP spid="12" grpId="0" animBg="1"/>
      <p:bldP spid="13" grpId="0" animBg="1"/>
      <p:bldP spid="14" grpId="0" animBg="1"/>
      <p:bldP spid="15" grpId="0" animBg="1"/>
      <p:bldP spid="16" grpId="0" animBg="1"/>
      <p:bldP spid="17" grpId="0" animBg="1"/>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76B650E-5209-37FD-AC63-319FBB282D46}"/>
              </a:ext>
            </a:extLst>
          </p:cNvPr>
          <p:cNvPicPr>
            <a:picLocks noChangeAspect="1"/>
          </p:cNvPicPr>
          <p:nvPr/>
        </p:nvPicPr>
        <p:blipFill>
          <a:blip r:embed="rId3"/>
          <a:stretch>
            <a:fillRect/>
          </a:stretch>
        </p:blipFill>
        <p:spPr>
          <a:xfrm>
            <a:off x="8122265" y="2019405"/>
            <a:ext cx="2784045" cy="4324550"/>
          </a:xfrm>
          <a:prstGeom prst="rect">
            <a:avLst/>
          </a:prstGeom>
        </p:spPr>
      </p:pic>
      <p:pic>
        <p:nvPicPr>
          <p:cNvPr id="15" name="Picture 14">
            <a:extLst>
              <a:ext uri="{FF2B5EF4-FFF2-40B4-BE49-F238E27FC236}">
                <a16:creationId xmlns:a16="http://schemas.microsoft.com/office/drawing/2014/main" id="{036DA823-AC67-1D15-B0E8-A1BDE7A91F98}"/>
              </a:ext>
            </a:extLst>
          </p:cNvPr>
          <p:cNvPicPr>
            <a:picLocks noChangeAspect="1"/>
          </p:cNvPicPr>
          <p:nvPr/>
        </p:nvPicPr>
        <p:blipFill>
          <a:blip r:embed="rId4"/>
          <a:stretch>
            <a:fillRect/>
          </a:stretch>
        </p:blipFill>
        <p:spPr>
          <a:xfrm>
            <a:off x="4506274" y="2591004"/>
            <a:ext cx="2785326" cy="3756952"/>
          </a:xfrm>
          <a:prstGeom prst="rect">
            <a:avLst/>
          </a:prstGeom>
        </p:spPr>
      </p:pic>
      <p:sp>
        <p:nvSpPr>
          <p:cNvPr id="2" name="Title 1">
            <a:extLst>
              <a:ext uri="{FF2B5EF4-FFF2-40B4-BE49-F238E27FC236}">
                <a16:creationId xmlns:a16="http://schemas.microsoft.com/office/drawing/2014/main" id="{3132B7B4-F819-55C9-1849-7231CA44FE6F}"/>
              </a:ext>
            </a:extLst>
          </p:cNvPr>
          <p:cNvSpPr>
            <a:spLocks noGrp="1"/>
          </p:cNvSpPr>
          <p:nvPr>
            <p:ph type="title" idx="4294967295"/>
          </p:nvPr>
        </p:nvSpPr>
        <p:spPr>
          <a:xfrm>
            <a:off x="355600" y="445469"/>
            <a:ext cx="11480800" cy="685800"/>
          </a:xfrm>
        </p:spPr>
        <p:txBody>
          <a:bodyPr/>
          <a:lstStyle/>
          <a:p>
            <a:pPr algn="l"/>
            <a:r>
              <a:rPr lang="nb-NO" sz="4800" dirty="0"/>
              <a:t>WATS Asset - Architecture</a:t>
            </a:r>
            <a:endParaRPr lang="en-US" sz="4800" dirty="0"/>
          </a:p>
        </p:txBody>
      </p:sp>
      <p:sp>
        <p:nvSpPr>
          <p:cNvPr id="5" name="Rectangle 4">
            <a:extLst>
              <a:ext uri="{FF2B5EF4-FFF2-40B4-BE49-F238E27FC236}">
                <a16:creationId xmlns:a16="http://schemas.microsoft.com/office/drawing/2014/main" id="{F61EFF26-E9FB-80C6-2C42-0F23468C1899}"/>
              </a:ext>
            </a:extLst>
          </p:cNvPr>
          <p:cNvSpPr/>
          <p:nvPr/>
        </p:nvSpPr>
        <p:spPr>
          <a:xfrm>
            <a:off x="4367808" y="1416289"/>
            <a:ext cx="3041875" cy="4927666"/>
          </a:xfrm>
          <a:prstGeom prst="rect">
            <a:avLst/>
          </a:prstGeom>
          <a:noFill/>
          <a:ln w="38100">
            <a:solidFill>
              <a:srgbClr val="485260"/>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2160" dirty="0">
                <a:solidFill>
                  <a:srgbClr val="485260"/>
                </a:solidFill>
              </a:rPr>
              <a:t>API</a:t>
            </a:r>
            <a:endParaRPr lang="en-US" sz="2160" dirty="0">
              <a:solidFill>
                <a:srgbClr val="485260"/>
              </a:solidFill>
            </a:endParaRPr>
          </a:p>
        </p:txBody>
      </p:sp>
      <p:sp>
        <p:nvSpPr>
          <p:cNvPr id="6" name="Rectangle 5">
            <a:extLst>
              <a:ext uri="{FF2B5EF4-FFF2-40B4-BE49-F238E27FC236}">
                <a16:creationId xmlns:a16="http://schemas.microsoft.com/office/drawing/2014/main" id="{A4082D2C-D76A-8689-2872-988F890944AF}"/>
              </a:ext>
            </a:extLst>
          </p:cNvPr>
          <p:cNvSpPr/>
          <p:nvPr/>
        </p:nvSpPr>
        <p:spPr>
          <a:xfrm>
            <a:off x="7882799" y="1416289"/>
            <a:ext cx="3165628" cy="4927666"/>
          </a:xfrm>
          <a:prstGeom prst="rect">
            <a:avLst/>
          </a:prstGeom>
          <a:noFill/>
          <a:ln w="38100">
            <a:solidFill>
              <a:srgbClr val="485260"/>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b-NO" sz="2160" dirty="0">
                <a:solidFill>
                  <a:srgbClr val="485260"/>
                </a:solidFill>
              </a:rPr>
              <a:t>Unit test report</a:t>
            </a:r>
            <a:endParaRPr lang="en-US" sz="2160" dirty="0">
              <a:solidFill>
                <a:srgbClr val="485260"/>
              </a:solidFill>
            </a:endParaRPr>
          </a:p>
        </p:txBody>
      </p:sp>
      <p:pic>
        <p:nvPicPr>
          <p:cNvPr id="13" name="Picture 12">
            <a:extLst>
              <a:ext uri="{FF2B5EF4-FFF2-40B4-BE49-F238E27FC236}">
                <a16:creationId xmlns:a16="http://schemas.microsoft.com/office/drawing/2014/main" id="{45F1AA73-D1D1-6E5C-9A86-AAF284A4FA73}"/>
              </a:ext>
            </a:extLst>
          </p:cNvPr>
          <p:cNvPicPr>
            <a:picLocks noChangeAspect="1"/>
          </p:cNvPicPr>
          <p:nvPr/>
        </p:nvPicPr>
        <p:blipFill>
          <a:blip r:embed="rId5"/>
          <a:stretch>
            <a:fillRect/>
          </a:stretch>
        </p:blipFill>
        <p:spPr>
          <a:xfrm>
            <a:off x="730979" y="1293824"/>
            <a:ext cx="3057202" cy="5196353"/>
          </a:xfrm>
          <a:prstGeom prst="rect">
            <a:avLst/>
          </a:prstGeom>
        </p:spPr>
      </p:pic>
    </p:spTree>
    <p:extLst>
      <p:ext uri="{BB962C8B-B14F-4D97-AF65-F5344CB8AC3E}">
        <p14:creationId xmlns:p14="http://schemas.microsoft.com/office/powerpoint/2010/main" val="311313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88AC4D-B50D-E719-D365-38A6EBF6763C}"/>
              </a:ext>
            </a:extLst>
          </p:cNvPr>
          <p:cNvPicPr>
            <a:picLocks noChangeAspect="1"/>
          </p:cNvPicPr>
          <p:nvPr/>
        </p:nvPicPr>
        <p:blipFill>
          <a:blip r:embed="rId3"/>
          <a:stretch>
            <a:fillRect/>
          </a:stretch>
        </p:blipFill>
        <p:spPr>
          <a:xfrm>
            <a:off x="385763" y="1132943"/>
            <a:ext cx="11070203" cy="3410482"/>
          </a:xfrm>
          <a:prstGeom prst="rect">
            <a:avLst/>
          </a:prstGeom>
          <a:ln>
            <a:solidFill>
              <a:schemeClr val="tx1"/>
            </a:solidFill>
          </a:ln>
        </p:spPr>
      </p:pic>
      <p:sp>
        <p:nvSpPr>
          <p:cNvPr id="2" name="Title 1">
            <a:extLst>
              <a:ext uri="{FF2B5EF4-FFF2-40B4-BE49-F238E27FC236}">
                <a16:creationId xmlns:a16="http://schemas.microsoft.com/office/drawing/2014/main" id="{E5DB6D4E-E003-B8F9-650F-FAE4A41160BE}"/>
              </a:ext>
            </a:extLst>
          </p:cNvPr>
          <p:cNvSpPr>
            <a:spLocks noGrp="1"/>
          </p:cNvSpPr>
          <p:nvPr>
            <p:ph type="title" idx="4294967295"/>
          </p:nvPr>
        </p:nvSpPr>
        <p:spPr>
          <a:xfrm>
            <a:off x="711200" y="228600"/>
            <a:ext cx="11480800" cy="685800"/>
          </a:xfrm>
        </p:spPr>
        <p:txBody>
          <a:bodyPr/>
          <a:lstStyle/>
          <a:p>
            <a:pPr algn="l"/>
            <a:r>
              <a:rPr lang="nb-NO" sz="4800" dirty="0"/>
              <a:t>WATS Asset </a:t>
            </a:r>
            <a:r>
              <a:rPr lang="nb-NO" sz="4800" dirty="0" err="1"/>
              <a:t>setup</a:t>
            </a:r>
            <a:endParaRPr lang="en-US" sz="4800" dirty="0"/>
          </a:p>
        </p:txBody>
      </p:sp>
      <p:sp>
        <p:nvSpPr>
          <p:cNvPr id="15" name="Rectangle 14">
            <a:extLst>
              <a:ext uri="{FF2B5EF4-FFF2-40B4-BE49-F238E27FC236}">
                <a16:creationId xmlns:a16="http://schemas.microsoft.com/office/drawing/2014/main" id="{80AD680A-2290-A6BD-63F4-E49163303D88}"/>
              </a:ext>
            </a:extLst>
          </p:cNvPr>
          <p:cNvSpPr/>
          <p:nvPr/>
        </p:nvSpPr>
        <p:spPr>
          <a:xfrm>
            <a:off x="1187652" y="3045141"/>
            <a:ext cx="777686" cy="259229"/>
          </a:xfrm>
          <a:prstGeom prst="rect">
            <a:avLst/>
          </a:prstGeom>
          <a:noFill/>
          <a:ln w="28575">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5" name="Picture 4">
            <a:extLst>
              <a:ext uri="{FF2B5EF4-FFF2-40B4-BE49-F238E27FC236}">
                <a16:creationId xmlns:a16="http://schemas.microsoft.com/office/drawing/2014/main" id="{D33ED950-E1D2-B6F9-4034-B51E5016F556}"/>
              </a:ext>
            </a:extLst>
          </p:cNvPr>
          <p:cNvPicPr>
            <a:picLocks noChangeAspect="1"/>
          </p:cNvPicPr>
          <p:nvPr/>
        </p:nvPicPr>
        <p:blipFill>
          <a:blip r:embed="rId4"/>
          <a:stretch>
            <a:fillRect/>
          </a:stretch>
        </p:blipFill>
        <p:spPr>
          <a:xfrm>
            <a:off x="2285291" y="4761968"/>
            <a:ext cx="9170675" cy="1222757"/>
          </a:xfrm>
          <a:prstGeom prst="rect">
            <a:avLst/>
          </a:prstGeom>
          <a:ln>
            <a:solidFill>
              <a:schemeClr val="tx1"/>
            </a:solidFill>
          </a:ln>
        </p:spPr>
      </p:pic>
      <p:sp>
        <p:nvSpPr>
          <p:cNvPr id="6" name="TextBox 5">
            <a:extLst>
              <a:ext uri="{FF2B5EF4-FFF2-40B4-BE49-F238E27FC236}">
                <a16:creationId xmlns:a16="http://schemas.microsoft.com/office/drawing/2014/main" id="{015EA64C-4560-A51B-20C7-20CFB859B10C}"/>
              </a:ext>
            </a:extLst>
          </p:cNvPr>
          <p:cNvSpPr txBox="1"/>
          <p:nvPr/>
        </p:nvSpPr>
        <p:spPr>
          <a:xfrm>
            <a:off x="385763" y="4761968"/>
            <a:ext cx="1771650" cy="738664"/>
          </a:xfrm>
          <a:prstGeom prst="rect">
            <a:avLst/>
          </a:prstGeom>
          <a:noFill/>
        </p:spPr>
        <p:txBody>
          <a:bodyPr wrap="square" rtlCol="0">
            <a:spAutoFit/>
          </a:bodyPr>
          <a:lstStyle/>
          <a:p>
            <a:r>
              <a:rPr lang="en-US" sz="1400" dirty="0"/>
              <a:t>Requires Admin or Manager login permissions</a:t>
            </a:r>
            <a:endParaRPr lang="nb-NO" sz="1400" dirty="0"/>
          </a:p>
        </p:txBody>
      </p:sp>
    </p:spTree>
    <p:extLst>
      <p:ext uri="{BB962C8B-B14F-4D97-AF65-F5344CB8AC3E}">
        <p14:creationId xmlns:p14="http://schemas.microsoft.com/office/powerpoint/2010/main" val="2722384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CBF151D-DD61-7513-2840-CA7F0684E713}"/>
              </a:ext>
            </a:extLst>
          </p:cNvPr>
          <p:cNvPicPr>
            <a:picLocks noChangeAspect="1"/>
          </p:cNvPicPr>
          <p:nvPr/>
        </p:nvPicPr>
        <p:blipFill>
          <a:blip r:embed="rId3"/>
          <a:stretch>
            <a:fillRect/>
          </a:stretch>
        </p:blipFill>
        <p:spPr>
          <a:xfrm>
            <a:off x="328636" y="1450400"/>
            <a:ext cx="9828616" cy="4080343"/>
          </a:xfrm>
          <a:prstGeom prst="rect">
            <a:avLst/>
          </a:prstGeom>
          <a:ln>
            <a:solidFill>
              <a:schemeClr val="tx1"/>
            </a:solidFill>
          </a:ln>
        </p:spPr>
      </p:pic>
      <p:sp>
        <p:nvSpPr>
          <p:cNvPr id="22" name="Rectangle 21">
            <a:extLst>
              <a:ext uri="{FF2B5EF4-FFF2-40B4-BE49-F238E27FC236}">
                <a16:creationId xmlns:a16="http://schemas.microsoft.com/office/drawing/2014/main" id="{A48B9B5E-DA6B-3EA2-4A41-F6DD9C12C65E}"/>
              </a:ext>
            </a:extLst>
          </p:cNvPr>
          <p:cNvSpPr/>
          <p:nvPr/>
        </p:nvSpPr>
        <p:spPr>
          <a:xfrm>
            <a:off x="4179095" y="4574165"/>
            <a:ext cx="5822156" cy="259229"/>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21" name="Rectangle 20">
            <a:extLst>
              <a:ext uri="{FF2B5EF4-FFF2-40B4-BE49-F238E27FC236}">
                <a16:creationId xmlns:a16="http://schemas.microsoft.com/office/drawing/2014/main" id="{AE004FAD-5F6E-989C-38C6-1BAFEFDCB526}"/>
              </a:ext>
            </a:extLst>
          </p:cNvPr>
          <p:cNvSpPr/>
          <p:nvPr/>
        </p:nvSpPr>
        <p:spPr>
          <a:xfrm>
            <a:off x="1127788" y="3078279"/>
            <a:ext cx="993712" cy="259229"/>
          </a:xfrm>
          <a:prstGeom prst="rect">
            <a:avLst/>
          </a:prstGeom>
          <a:noFill/>
          <a:ln w="28575">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7" name="Picture 6">
            <a:extLst>
              <a:ext uri="{FF2B5EF4-FFF2-40B4-BE49-F238E27FC236}">
                <a16:creationId xmlns:a16="http://schemas.microsoft.com/office/drawing/2014/main" id="{B4781272-7AB1-80A7-3EC1-6B2192C31A02}"/>
              </a:ext>
            </a:extLst>
          </p:cNvPr>
          <p:cNvPicPr>
            <a:picLocks noChangeAspect="1"/>
          </p:cNvPicPr>
          <p:nvPr/>
        </p:nvPicPr>
        <p:blipFill>
          <a:blip r:embed="rId4"/>
          <a:stretch>
            <a:fillRect/>
          </a:stretch>
        </p:blipFill>
        <p:spPr>
          <a:xfrm>
            <a:off x="3071724" y="1738906"/>
            <a:ext cx="8151566" cy="5092012"/>
          </a:xfrm>
          <a:prstGeom prst="rect">
            <a:avLst/>
          </a:prstGeom>
          <a:ln>
            <a:solidFill>
              <a:schemeClr val="tx1"/>
            </a:solidFill>
          </a:ln>
        </p:spPr>
      </p:pic>
      <p:sp>
        <p:nvSpPr>
          <p:cNvPr id="2" name="Title 1">
            <a:extLst>
              <a:ext uri="{FF2B5EF4-FFF2-40B4-BE49-F238E27FC236}">
                <a16:creationId xmlns:a16="http://schemas.microsoft.com/office/drawing/2014/main" id="{E5DB6D4E-E003-B8F9-650F-FAE4A41160BE}"/>
              </a:ext>
            </a:extLst>
          </p:cNvPr>
          <p:cNvSpPr>
            <a:spLocks noGrp="1"/>
          </p:cNvSpPr>
          <p:nvPr>
            <p:ph type="title" idx="4294967295"/>
          </p:nvPr>
        </p:nvSpPr>
        <p:spPr>
          <a:xfrm>
            <a:off x="566821" y="448244"/>
            <a:ext cx="11480800" cy="685800"/>
          </a:xfrm>
        </p:spPr>
        <p:txBody>
          <a:bodyPr/>
          <a:lstStyle/>
          <a:p>
            <a:pPr algn="l"/>
            <a:r>
              <a:rPr lang="nb-NO" sz="4800" dirty="0"/>
              <a:t>WATS Asset </a:t>
            </a:r>
            <a:r>
              <a:rPr lang="nb-NO" sz="4800" dirty="0" err="1"/>
              <a:t>setup</a:t>
            </a:r>
            <a:endParaRPr lang="en-US" sz="4800" dirty="0"/>
          </a:p>
        </p:txBody>
      </p:sp>
      <p:sp>
        <p:nvSpPr>
          <p:cNvPr id="11" name="Callout: Line with Accent Bar 10">
            <a:extLst>
              <a:ext uri="{FF2B5EF4-FFF2-40B4-BE49-F238E27FC236}">
                <a16:creationId xmlns:a16="http://schemas.microsoft.com/office/drawing/2014/main" id="{8CD19AAE-72A0-B04A-EA96-D647B37844DF}"/>
              </a:ext>
            </a:extLst>
          </p:cNvPr>
          <p:cNvSpPr/>
          <p:nvPr/>
        </p:nvSpPr>
        <p:spPr>
          <a:xfrm flipH="1">
            <a:off x="3806682" y="1076912"/>
            <a:ext cx="1951055" cy="345638"/>
          </a:xfrm>
          <a:prstGeom prst="accentCallout1">
            <a:avLst>
              <a:gd name="adj1" fmla="val 18750"/>
              <a:gd name="adj2" fmla="val -8333"/>
              <a:gd name="adj3" fmla="val 379901"/>
              <a:gd name="adj4" fmla="val -93371"/>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b-NO" sz="2160" dirty="0" err="1">
                <a:solidFill>
                  <a:schemeClr val="tx1">
                    <a:lumMod val="65000"/>
                    <a:lumOff val="35000"/>
                  </a:schemeClr>
                </a:solidFill>
              </a:rPr>
              <a:t>Name</a:t>
            </a:r>
            <a:endParaRPr lang="en-US" sz="2160" dirty="0">
              <a:solidFill>
                <a:schemeClr val="tx1">
                  <a:lumMod val="65000"/>
                  <a:lumOff val="35000"/>
                </a:schemeClr>
              </a:solidFill>
            </a:endParaRPr>
          </a:p>
        </p:txBody>
      </p:sp>
      <p:sp>
        <p:nvSpPr>
          <p:cNvPr id="12" name="Callout: Line with Accent Bar 11">
            <a:extLst>
              <a:ext uri="{FF2B5EF4-FFF2-40B4-BE49-F238E27FC236}">
                <a16:creationId xmlns:a16="http://schemas.microsoft.com/office/drawing/2014/main" id="{D9C84B36-CD31-1B95-7B2F-B57B84C8D6D0}"/>
              </a:ext>
            </a:extLst>
          </p:cNvPr>
          <p:cNvSpPr/>
          <p:nvPr/>
        </p:nvSpPr>
        <p:spPr>
          <a:xfrm flipH="1">
            <a:off x="9430427" y="1566087"/>
            <a:ext cx="1951055" cy="345638"/>
          </a:xfrm>
          <a:prstGeom prst="accentCallout1">
            <a:avLst>
              <a:gd name="adj1" fmla="val 95222"/>
              <a:gd name="adj2" fmla="val -5770"/>
              <a:gd name="adj3" fmla="val 514560"/>
              <a:gd name="adj4" fmla="val 69358"/>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b-NO" sz="2160" dirty="0">
                <a:solidFill>
                  <a:schemeClr val="tx1">
                    <a:lumMod val="65000"/>
                    <a:lumOff val="35000"/>
                  </a:schemeClr>
                </a:solidFill>
              </a:rPr>
              <a:t>Serial </a:t>
            </a:r>
            <a:r>
              <a:rPr lang="nb-NO" sz="2160" dirty="0" err="1">
                <a:solidFill>
                  <a:schemeClr val="tx1">
                    <a:lumMod val="65000"/>
                    <a:lumOff val="35000"/>
                  </a:schemeClr>
                </a:solidFill>
              </a:rPr>
              <a:t>number</a:t>
            </a:r>
            <a:endParaRPr lang="en-US" sz="2160" dirty="0">
              <a:solidFill>
                <a:schemeClr val="tx1">
                  <a:lumMod val="65000"/>
                  <a:lumOff val="35000"/>
                </a:schemeClr>
              </a:solidFill>
            </a:endParaRPr>
          </a:p>
        </p:txBody>
      </p:sp>
      <p:sp>
        <p:nvSpPr>
          <p:cNvPr id="13" name="Callout: Line with Accent Bar 12">
            <a:extLst>
              <a:ext uri="{FF2B5EF4-FFF2-40B4-BE49-F238E27FC236}">
                <a16:creationId xmlns:a16="http://schemas.microsoft.com/office/drawing/2014/main" id="{998126AA-6C26-8FBE-322F-CED25F4E7A05}"/>
              </a:ext>
            </a:extLst>
          </p:cNvPr>
          <p:cNvSpPr/>
          <p:nvPr/>
        </p:nvSpPr>
        <p:spPr>
          <a:xfrm flipH="1">
            <a:off x="3806682" y="1531093"/>
            <a:ext cx="1951055" cy="345638"/>
          </a:xfrm>
          <a:prstGeom prst="accentCallout1">
            <a:avLst>
              <a:gd name="adj1" fmla="val 18750"/>
              <a:gd name="adj2" fmla="val -8333"/>
              <a:gd name="adj3" fmla="val 319367"/>
              <a:gd name="adj4" fmla="val -93678"/>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b-NO" sz="2160" dirty="0">
                <a:solidFill>
                  <a:schemeClr val="tx1">
                    <a:lumMod val="65000"/>
                    <a:lumOff val="35000"/>
                  </a:schemeClr>
                </a:solidFill>
              </a:rPr>
              <a:t>Part </a:t>
            </a:r>
            <a:r>
              <a:rPr lang="nb-NO" sz="2160" dirty="0" err="1">
                <a:solidFill>
                  <a:schemeClr val="tx1">
                    <a:lumMod val="65000"/>
                    <a:lumOff val="35000"/>
                  </a:schemeClr>
                </a:solidFill>
              </a:rPr>
              <a:t>number</a:t>
            </a:r>
            <a:endParaRPr lang="en-US" sz="2160" dirty="0">
              <a:solidFill>
                <a:schemeClr val="tx1">
                  <a:lumMod val="65000"/>
                  <a:lumOff val="35000"/>
                </a:schemeClr>
              </a:solidFill>
            </a:endParaRPr>
          </a:p>
        </p:txBody>
      </p:sp>
      <p:sp>
        <p:nvSpPr>
          <p:cNvPr id="14" name="Callout: Line with Accent Bar 13">
            <a:extLst>
              <a:ext uri="{FF2B5EF4-FFF2-40B4-BE49-F238E27FC236}">
                <a16:creationId xmlns:a16="http://schemas.microsoft.com/office/drawing/2014/main" id="{13A30DA6-9DA9-881C-409A-46A85BE1EC64}"/>
              </a:ext>
            </a:extLst>
          </p:cNvPr>
          <p:cNvSpPr/>
          <p:nvPr/>
        </p:nvSpPr>
        <p:spPr>
          <a:xfrm flipH="1">
            <a:off x="9430426" y="4946275"/>
            <a:ext cx="1951055" cy="345638"/>
          </a:xfrm>
          <a:prstGeom prst="accentCallout1">
            <a:avLst>
              <a:gd name="adj1" fmla="val 18750"/>
              <a:gd name="adj2" fmla="val -8333"/>
              <a:gd name="adj3" fmla="val -393843"/>
              <a:gd name="adj4" fmla="val 69858"/>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b-NO" sz="2160" dirty="0" err="1">
                <a:solidFill>
                  <a:schemeClr val="tx1">
                    <a:lumMod val="65000"/>
                    <a:lumOff val="35000"/>
                  </a:schemeClr>
                </a:solidFill>
              </a:rPr>
              <a:t>Revision</a:t>
            </a:r>
            <a:endParaRPr lang="en-US" sz="2160" dirty="0">
              <a:solidFill>
                <a:schemeClr val="tx1">
                  <a:lumMod val="65000"/>
                  <a:lumOff val="35000"/>
                </a:schemeClr>
              </a:solidFill>
            </a:endParaRPr>
          </a:p>
        </p:txBody>
      </p:sp>
      <p:sp>
        <p:nvSpPr>
          <p:cNvPr id="15" name="Callout: Line with Accent Bar 14">
            <a:extLst>
              <a:ext uri="{FF2B5EF4-FFF2-40B4-BE49-F238E27FC236}">
                <a16:creationId xmlns:a16="http://schemas.microsoft.com/office/drawing/2014/main" id="{081681B1-6B84-8880-FE6D-D37E16730CA3}"/>
              </a:ext>
            </a:extLst>
          </p:cNvPr>
          <p:cNvSpPr/>
          <p:nvPr/>
        </p:nvSpPr>
        <p:spPr>
          <a:xfrm flipH="1">
            <a:off x="3806680" y="1978599"/>
            <a:ext cx="1951055" cy="345638"/>
          </a:xfrm>
          <a:prstGeom prst="accentCallout1">
            <a:avLst>
              <a:gd name="adj1" fmla="val 18750"/>
              <a:gd name="adj2" fmla="val -8333"/>
              <a:gd name="adj3" fmla="val 263838"/>
              <a:gd name="adj4" fmla="val -94102"/>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b-NO" sz="2160" dirty="0">
                <a:solidFill>
                  <a:schemeClr val="tx1">
                    <a:lumMod val="65000"/>
                    <a:lumOff val="35000"/>
                  </a:schemeClr>
                </a:solidFill>
              </a:rPr>
              <a:t>State</a:t>
            </a:r>
            <a:endParaRPr lang="en-US" sz="2160" dirty="0">
              <a:solidFill>
                <a:schemeClr val="tx1">
                  <a:lumMod val="65000"/>
                  <a:lumOff val="35000"/>
                </a:schemeClr>
              </a:solidFill>
            </a:endParaRPr>
          </a:p>
        </p:txBody>
      </p:sp>
      <p:sp>
        <p:nvSpPr>
          <p:cNvPr id="16" name="Callout: Line with Accent Bar 15">
            <a:extLst>
              <a:ext uri="{FF2B5EF4-FFF2-40B4-BE49-F238E27FC236}">
                <a16:creationId xmlns:a16="http://schemas.microsoft.com/office/drawing/2014/main" id="{E7A6B631-90D1-CF99-6911-865DE39FD7E8}"/>
              </a:ext>
            </a:extLst>
          </p:cNvPr>
          <p:cNvSpPr/>
          <p:nvPr/>
        </p:nvSpPr>
        <p:spPr>
          <a:xfrm flipH="1">
            <a:off x="3806680" y="3879676"/>
            <a:ext cx="1951055" cy="345638"/>
          </a:xfrm>
          <a:prstGeom prst="accentCallout1">
            <a:avLst>
              <a:gd name="adj1" fmla="val 18750"/>
              <a:gd name="adj2" fmla="val -8333"/>
              <a:gd name="adj3" fmla="val -15505"/>
              <a:gd name="adj4" fmla="val -94460"/>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b-NO" sz="2160" dirty="0">
                <a:solidFill>
                  <a:schemeClr val="tx1">
                    <a:lumMod val="65000"/>
                    <a:lumOff val="35000"/>
                  </a:schemeClr>
                </a:solidFill>
              </a:rPr>
              <a:t>Asset type</a:t>
            </a:r>
            <a:endParaRPr lang="en-US" sz="2160" dirty="0">
              <a:solidFill>
                <a:schemeClr val="tx1">
                  <a:lumMod val="65000"/>
                  <a:lumOff val="35000"/>
                </a:schemeClr>
              </a:solidFill>
            </a:endParaRPr>
          </a:p>
        </p:txBody>
      </p:sp>
      <p:sp>
        <p:nvSpPr>
          <p:cNvPr id="17" name="Callout: Line with Accent Bar 16">
            <a:extLst>
              <a:ext uri="{FF2B5EF4-FFF2-40B4-BE49-F238E27FC236}">
                <a16:creationId xmlns:a16="http://schemas.microsoft.com/office/drawing/2014/main" id="{44733B19-96F1-5B26-B334-36437826D6FE}"/>
              </a:ext>
            </a:extLst>
          </p:cNvPr>
          <p:cNvSpPr/>
          <p:nvPr/>
        </p:nvSpPr>
        <p:spPr>
          <a:xfrm flipH="1">
            <a:off x="3806680" y="4266853"/>
            <a:ext cx="1951055" cy="345638"/>
          </a:xfrm>
          <a:prstGeom prst="accentCallout1">
            <a:avLst>
              <a:gd name="adj1" fmla="val 18750"/>
              <a:gd name="adj2" fmla="val -8333"/>
              <a:gd name="adj3" fmla="val -39573"/>
              <a:gd name="adj4" fmla="val -94159"/>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b-NO" sz="2160" dirty="0" err="1">
                <a:solidFill>
                  <a:schemeClr val="tx1">
                    <a:lumMod val="65000"/>
                    <a:lumOff val="35000"/>
                  </a:schemeClr>
                </a:solidFill>
              </a:rPr>
              <a:t>Description</a:t>
            </a:r>
            <a:endParaRPr lang="en-US" sz="2160" dirty="0">
              <a:solidFill>
                <a:schemeClr val="tx1">
                  <a:lumMod val="65000"/>
                  <a:lumOff val="35000"/>
                </a:schemeClr>
              </a:solidFill>
            </a:endParaRPr>
          </a:p>
        </p:txBody>
      </p:sp>
      <p:sp>
        <p:nvSpPr>
          <p:cNvPr id="18" name="Callout: Line with Accent Bar 17">
            <a:extLst>
              <a:ext uri="{FF2B5EF4-FFF2-40B4-BE49-F238E27FC236}">
                <a16:creationId xmlns:a16="http://schemas.microsoft.com/office/drawing/2014/main" id="{D92C462C-7D24-D44D-9200-5DE0DE942B35}"/>
              </a:ext>
            </a:extLst>
          </p:cNvPr>
          <p:cNvSpPr/>
          <p:nvPr/>
        </p:nvSpPr>
        <p:spPr>
          <a:xfrm flipH="1">
            <a:off x="3806680" y="4695569"/>
            <a:ext cx="1951055" cy="345638"/>
          </a:xfrm>
          <a:prstGeom prst="accentCallout1">
            <a:avLst>
              <a:gd name="adj1" fmla="val 18750"/>
              <a:gd name="adj2" fmla="val -8333"/>
              <a:gd name="adj3" fmla="val -97168"/>
              <a:gd name="adj4" fmla="val -94101"/>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b-NO" sz="2160" dirty="0">
                <a:solidFill>
                  <a:schemeClr val="tx1">
                    <a:lumMod val="65000"/>
                    <a:lumOff val="35000"/>
                  </a:schemeClr>
                </a:solidFill>
              </a:rPr>
              <a:t>Location</a:t>
            </a:r>
            <a:endParaRPr lang="en-US" sz="2160" dirty="0">
              <a:solidFill>
                <a:schemeClr val="tx1">
                  <a:lumMod val="65000"/>
                  <a:lumOff val="35000"/>
                </a:schemeClr>
              </a:solidFill>
            </a:endParaRPr>
          </a:p>
        </p:txBody>
      </p:sp>
      <p:sp>
        <p:nvSpPr>
          <p:cNvPr id="3" name="Rectangle 2">
            <a:extLst>
              <a:ext uri="{FF2B5EF4-FFF2-40B4-BE49-F238E27FC236}">
                <a16:creationId xmlns:a16="http://schemas.microsoft.com/office/drawing/2014/main" id="{E5E8AF67-5291-9E50-7C07-7303B5C5C855}"/>
              </a:ext>
            </a:extLst>
          </p:cNvPr>
          <p:cNvSpPr/>
          <p:nvPr/>
        </p:nvSpPr>
        <p:spPr>
          <a:xfrm>
            <a:off x="6650650" y="3207893"/>
            <a:ext cx="4413561" cy="259229"/>
          </a:xfrm>
          <a:prstGeom prst="rect">
            <a:avLst/>
          </a:prstGeom>
          <a:noFill/>
          <a:ln w="28575">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60"/>
          </a:p>
        </p:txBody>
      </p:sp>
    </p:spTree>
    <p:extLst>
      <p:ext uri="{BB962C8B-B14F-4D97-AF65-F5344CB8AC3E}">
        <p14:creationId xmlns:p14="http://schemas.microsoft.com/office/powerpoint/2010/main" val="883442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ircle(in)">
                                      <p:cBhvr>
                                        <p:cTn id="7" dur="2000"/>
                                        <p:tgtEl>
                                          <p:spTgt spid="21"/>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circle(in)">
                                      <p:cBhvr>
                                        <p:cTn id="10" dur="20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childTnLst>
                          </p:cTn>
                        </p:par>
                        <p:par>
                          <p:cTn id="40" fill="hold">
                            <p:stCondLst>
                              <p:cond delay="500"/>
                            </p:stCondLst>
                            <p:childTnLst>
                              <p:par>
                                <p:cTn id="41" presetID="6" presetClass="entr" presetSubtype="16" fill="hold" grpId="0" nodeType="after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circle(in)">
                                      <p:cBhvr>
                                        <p:cTn id="4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1" grpId="0" animBg="1"/>
      <p:bldP spid="11" grpId="0" animBg="1"/>
      <p:bldP spid="12" grpId="0" animBg="1"/>
      <p:bldP spid="13" grpId="0" animBg="1"/>
      <p:bldP spid="14" grpId="0" animBg="1"/>
      <p:bldP spid="15" grpId="0" animBg="1"/>
      <p:bldP spid="16" grpId="0" animBg="1"/>
      <p:bldP spid="17" grpId="0" animBg="1"/>
      <p:bldP spid="18" grpId="0" animBg="1"/>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4A5B783-3CC2-9880-C5A9-DAB4C691F3BE}"/>
              </a:ext>
            </a:extLst>
          </p:cNvPr>
          <p:cNvPicPr>
            <a:picLocks noChangeAspect="1"/>
          </p:cNvPicPr>
          <p:nvPr/>
        </p:nvPicPr>
        <p:blipFill>
          <a:blip r:embed="rId3"/>
          <a:stretch>
            <a:fillRect/>
          </a:stretch>
        </p:blipFill>
        <p:spPr>
          <a:xfrm>
            <a:off x="300912" y="1226996"/>
            <a:ext cx="6599492" cy="4778154"/>
          </a:xfrm>
          <a:prstGeom prst="rect">
            <a:avLst/>
          </a:prstGeom>
          <a:ln>
            <a:solidFill>
              <a:schemeClr val="tx1"/>
            </a:solidFill>
          </a:ln>
        </p:spPr>
      </p:pic>
      <p:sp>
        <p:nvSpPr>
          <p:cNvPr id="2" name="Title 1">
            <a:extLst>
              <a:ext uri="{FF2B5EF4-FFF2-40B4-BE49-F238E27FC236}">
                <a16:creationId xmlns:a16="http://schemas.microsoft.com/office/drawing/2014/main" id="{E5DB6D4E-E003-B8F9-650F-FAE4A41160BE}"/>
              </a:ext>
            </a:extLst>
          </p:cNvPr>
          <p:cNvSpPr>
            <a:spLocks noGrp="1"/>
          </p:cNvSpPr>
          <p:nvPr>
            <p:ph type="title" idx="4294967295"/>
          </p:nvPr>
        </p:nvSpPr>
        <p:spPr>
          <a:xfrm>
            <a:off x="355600" y="444228"/>
            <a:ext cx="11480800" cy="685800"/>
          </a:xfrm>
        </p:spPr>
        <p:txBody>
          <a:bodyPr/>
          <a:lstStyle/>
          <a:p>
            <a:pPr algn="l"/>
            <a:r>
              <a:rPr lang="nb-NO" sz="4800" dirty="0"/>
              <a:t>WATS Asset </a:t>
            </a:r>
            <a:r>
              <a:rPr lang="nb-NO" sz="4800" dirty="0" err="1"/>
              <a:t>setup</a:t>
            </a:r>
            <a:r>
              <a:rPr lang="nb-NO" sz="4800" dirty="0"/>
              <a:t> - instrument</a:t>
            </a:r>
            <a:endParaRPr lang="en-US" sz="4800" dirty="0"/>
          </a:p>
        </p:txBody>
      </p:sp>
      <p:pic>
        <p:nvPicPr>
          <p:cNvPr id="8" name="Picture 7">
            <a:extLst>
              <a:ext uri="{FF2B5EF4-FFF2-40B4-BE49-F238E27FC236}">
                <a16:creationId xmlns:a16="http://schemas.microsoft.com/office/drawing/2014/main" id="{E14E2366-B113-254A-F88D-FDE880AAC0D3}"/>
              </a:ext>
            </a:extLst>
          </p:cNvPr>
          <p:cNvPicPr>
            <a:picLocks noChangeAspect="1"/>
          </p:cNvPicPr>
          <p:nvPr/>
        </p:nvPicPr>
        <p:blipFill>
          <a:blip r:embed="rId4"/>
          <a:stretch>
            <a:fillRect/>
          </a:stretch>
        </p:blipFill>
        <p:spPr>
          <a:xfrm>
            <a:off x="1342617" y="1677823"/>
            <a:ext cx="7416568" cy="4424293"/>
          </a:xfrm>
          <a:prstGeom prst="rect">
            <a:avLst/>
          </a:prstGeom>
          <a:ln>
            <a:solidFill>
              <a:schemeClr val="tx1"/>
            </a:solidFill>
          </a:ln>
        </p:spPr>
      </p:pic>
      <p:pic>
        <p:nvPicPr>
          <p:cNvPr id="10" name="Picture 9">
            <a:extLst>
              <a:ext uri="{FF2B5EF4-FFF2-40B4-BE49-F238E27FC236}">
                <a16:creationId xmlns:a16="http://schemas.microsoft.com/office/drawing/2014/main" id="{356092AF-7FCC-62FE-91FD-FD30FFDE64EC}"/>
              </a:ext>
            </a:extLst>
          </p:cNvPr>
          <p:cNvPicPr>
            <a:picLocks noChangeAspect="1"/>
          </p:cNvPicPr>
          <p:nvPr/>
        </p:nvPicPr>
        <p:blipFill>
          <a:blip r:embed="rId5"/>
          <a:stretch>
            <a:fillRect/>
          </a:stretch>
        </p:blipFill>
        <p:spPr>
          <a:xfrm>
            <a:off x="1691774" y="2194347"/>
            <a:ext cx="7879763" cy="2743438"/>
          </a:xfrm>
          <a:prstGeom prst="rect">
            <a:avLst/>
          </a:prstGeom>
          <a:ln>
            <a:solidFill>
              <a:schemeClr val="tx1"/>
            </a:solidFill>
          </a:ln>
        </p:spPr>
      </p:pic>
      <p:pic>
        <p:nvPicPr>
          <p:cNvPr id="12" name="Picture 11">
            <a:extLst>
              <a:ext uri="{FF2B5EF4-FFF2-40B4-BE49-F238E27FC236}">
                <a16:creationId xmlns:a16="http://schemas.microsoft.com/office/drawing/2014/main" id="{536CB868-B2A3-5797-5E35-A979123454AA}"/>
              </a:ext>
            </a:extLst>
          </p:cNvPr>
          <p:cNvPicPr>
            <a:picLocks noChangeAspect="1"/>
          </p:cNvPicPr>
          <p:nvPr/>
        </p:nvPicPr>
        <p:blipFill>
          <a:blip r:embed="rId6"/>
          <a:stretch>
            <a:fillRect/>
          </a:stretch>
        </p:blipFill>
        <p:spPr>
          <a:xfrm>
            <a:off x="2416627" y="2830698"/>
            <a:ext cx="7887383" cy="2118544"/>
          </a:xfrm>
          <a:prstGeom prst="rect">
            <a:avLst/>
          </a:prstGeom>
          <a:ln>
            <a:solidFill>
              <a:schemeClr val="tx1"/>
            </a:solidFill>
          </a:ln>
        </p:spPr>
      </p:pic>
      <p:pic>
        <p:nvPicPr>
          <p:cNvPr id="15" name="Picture 14">
            <a:extLst>
              <a:ext uri="{FF2B5EF4-FFF2-40B4-BE49-F238E27FC236}">
                <a16:creationId xmlns:a16="http://schemas.microsoft.com/office/drawing/2014/main" id="{701ED09F-89CB-64FC-C9BF-063F93E474D1}"/>
              </a:ext>
            </a:extLst>
          </p:cNvPr>
          <p:cNvPicPr>
            <a:picLocks noChangeAspect="1"/>
          </p:cNvPicPr>
          <p:nvPr/>
        </p:nvPicPr>
        <p:blipFill>
          <a:blip r:embed="rId7"/>
          <a:stretch>
            <a:fillRect/>
          </a:stretch>
        </p:blipFill>
        <p:spPr>
          <a:xfrm>
            <a:off x="3380104" y="3416911"/>
            <a:ext cx="7773074" cy="3261643"/>
          </a:xfrm>
          <a:prstGeom prst="rect">
            <a:avLst/>
          </a:prstGeom>
          <a:ln>
            <a:solidFill>
              <a:schemeClr val="tx1"/>
            </a:solidFill>
          </a:ln>
        </p:spPr>
      </p:pic>
    </p:spTree>
    <p:extLst>
      <p:ext uri="{BB962C8B-B14F-4D97-AF65-F5344CB8AC3E}">
        <p14:creationId xmlns:p14="http://schemas.microsoft.com/office/powerpoint/2010/main" val="2133781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B6D4E-E003-B8F9-650F-FAE4A41160BE}"/>
              </a:ext>
            </a:extLst>
          </p:cNvPr>
          <p:cNvSpPr>
            <a:spLocks noGrp="1"/>
          </p:cNvSpPr>
          <p:nvPr>
            <p:ph type="title" idx="4294967295"/>
          </p:nvPr>
        </p:nvSpPr>
        <p:spPr>
          <a:xfrm>
            <a:off x="355600" y="444228"/>
            <a:ext cx="11480800" cy="685800"/>
          </a:xfrm>
        </p:spPr>
        <p:txBody>
          <a:bodyPr/>
          <a:lstStyle/>
          <a:p>
            <a:pPr algn="l"/>
            <a:r>
              <a:rPr lang="nb-NO" sz="4800" dirty="0"/>
              <a:t>WATS Asset </a:t>
            </a:r>
            <a:r>
              <a:rPr lang="nb-NO" sz="4800" dirty="0" err="1"/>
              <a:t>setup</a:t>
            </a:r>
            <a:r>
              <a:rPr lang="nb-NO" sz="4800" dirty="0"/>
              <a:t> - </a:t>
            </a:r>
            <a:r>
              <a:rPr lang="nb-NO" sz="4800" dirty="0" err="1"/>
              <a:t>fixture</a:t>
            </a:r>
            <a:endParaRPr lang="en-US" sz="4800" dirty="0"/>
          </a:p>
        </p:txBody>
      </p:sp>
      <p:pic>
        <p:nvPicPr>
          <p:cNvPr id="5" name="Picture 4">
            <a:extLst>
              <a:ext uri="{FF2B5EF4-FFF2-40B4-BE49-F238E27FC236}">
                <a16:creationId xmlns:a16="http://schemas.microsoft.com/office/drawing/2014/main" id="{B4568D64-A0D1-EAEB-3C41-83B6A22D4F94}"/>
              </a:ext>
            </a:extLst>
          </p:cNvPr>
          <p:cNvPicPr>
            <a:picLocks noChangeAspect="1"/>
          </p:cNvPicPr>
          <p:nvPr/>
        </p:nvPicPr>
        <p:blipFill>
          <a:blip r:embed="rId2"/>
          <a:stretch>
            <a:fillRect/>
          </a:stretch>
        </p:blipFill>
        <p:spPr>
          <a:xfrm>
            <a:off x="526194" y="1242957"/>
            <a:ext cx="6046279" cy="4644668"/>
          </a:xfrm>
          <a:prstGeom prst="rect">
            <a:avLst/>
          </a:prstGeom>
          <a:ln>
            <a:solidFill>
              <a:schemeClr val="tx1"/>
            </a:solidFill>
          </a:ln>
        </p:spPr>
      </p:pic>
      <p:pic>
        <p:nvPicPr>
          <p:cNvPr id="9" name="Picture 8">
            <a:extLst>
              <a:ext uri="{FF2B5EF4-FFF2-40B4-BE49-F238E27FC236}">
                <a16:creationId xmlns:a16="http://schemas.microsoft.com/office/drawing/2014/main" id="{22D73F0F-B7D5-D254-4B4E-C5ABE8A82985}"/>
              </a:ext>
            </a:extLst>
          </p:cNvPr>
          <p:cNvPicPr>
            <a:picLocks noChangeAspect="1"/>
          </p:cNvPicPr>
          <p:nvPr/>
        </p:nvPicPr>
        <p:blipFill>
          <a:blip r:embed="rId3"/>
          <a:stretch>
            <a:fillRect/>
          </a:stretch>
        </p:blipFill>
        <p:spPr>
          <a:xfrm>
            <a:off x="1466424" y="1684821"/>
            <a:ext cx="6285727" cy="3800531"/>
          </a:xfrm>
          <a:prstGeom prst="rect">
            <a:avLst/>
          </a:prstGeom>
          <a:ln>
            <a:solidFill>
              <a:schemeClr val="tx1"/>
            </a:solidFill>
          </a:ln>
        </p:spPr>
      </p:pic>
      <p:pic>
        <p:nvPicPr>
          <p:cNvPr id="13" name="Picture 12">
            <a:extLst>
              <a:ext uri="{FF2B5EF4-FFF2-40B4-BE49-F238E27FC236}">
                <a16:creationId xmlns:a16="http://schemas.microsoft.com/office/drawing/2014/main" id="{50A61170-4660-4F5E-07B9-424402D37208}"/>
              </a:ext>
            </a:extLst>
          </p:cNvPr>
          <p:cNvPicPr>
            <a:picLocks noChangeAspect="1"/>
          </p:cNvPicPr>
          <p:nvPr/>
        </p:nvPicPr>
        <p:blipFill>
          <a:blip r:embed="rId4"/>
          <a:stretch>
            <a:fillRect/>
          </a:stretch>
        </p:blipFill>
        <p:spPr>
          <a:xfrm>
            <a:off x="2317559" y="2222892"/>
            <a:ext cx="6682609" cy="1879083"/>
          </a:xfrm>
          <a:prstGeom prst="rect">
            <a:avLst/>
          </a:prstGeom>
          <a:ln>
            <a:solidFill>
              <a:schemeClr val="tx1"/>
            </a:solidFill>
          </a:ln>
        </p:spPr>
      </p:pic>
      <p:pic>
        <p:nvPicPr>
          <p:cNvPr id="15" name="Picture 14">
            <a:extLst>
              <a:ext uri="{FF2B5EF4-FFF2-40B4-BE49-F238E27FC236}">
                <a16:creationId xmlns:a16="http://schemas.microsoft.com/office/drawing/2014/main" id="{CC01C80E-E3FD-FF82-388D-D747EEA0482C}"/>
              </a:ext>
            </a:extLst>
          </p:cNvPr>
          <p:cNvPicPr>
            <a:picLocks noChangeAspect="1"/>
          </p:cNvPicPr>
          <p:nvPr/>
        </p:nvPicPr>
        <p:blipFill>
          <a:blip r:embed="rId5"/>
          <a:stretch>
            <a:fillRect/>
          </a:stretch>
        </p:blipFill>
        <p:spPr>
          <a:xfrm>
            <a:off x="2944882" y="2701005"/>
            <a:ext cx="7780694" cy="1691787"/>
          </a:xfrm>
          <a:prstGeom prst="rect">
            <a:avLst/>
          </a:prstGeom>
          <a:ln>
            <a:solidFill>
              <a:schemeClr val="tx1"/>
            </a:solidFill>
          </a:ln>
        </p:spPr>
      </p:pic>
      <p:pic>
        <p:nvPicPr>
          <p:cNvPr id="17" name="Picture 16">
            <a:extLst>
              <a:ext uri="{FF2B5EF4-FFF2-40B4-BE49-F238E27FC236}">
                <a16:creationId xmlns:a16="http://schemas.microsoft.com/office/drawing/2014/main" id="{47F23514-0636-84A1-C73B-EEDF50B0F036}"/>
              </a:ext>
            </a:extLst>
          </p:cNvPr>
          <p:cNvPicPr>
            <a:picLocks noChangeAspect="1"/>
          </p:cNvPicPr>
          <p:nvPr/>
        </p:nvPicPr>
        <p:blipFill>
          <a:blip r:embed="rId6"/>
          <a:stretch>
            <a:fillRect/>
          </a:stretch>
        </p:blipFill>
        <p:spPr>
          <a:xfrm>
            <a:off x="4248856" y="3182121"/>
            <a:ext cx="7620660" cy="2994920"/>
          </a:xfrm>
          <a:prstGeom prst="rect">
            <a:avLst/>
          </a:prstGeom>
          <a:ln>
            <a:solidFill>
              <a:schemeClr val="tx1"/>
            </a:solidFill>
          </a:ln>
        </p:spPr>
      </p:pic>
    </p:spTree>
    <p:extLst>
      <p:ext uri="{BB962C8B-B14F-4D97-AF65-F5344CB8AC3E}">
        <p14:creationId xmlns:p14="http://schemas.microsoft.com/office/powerpoint/2010/main" val="4170924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ATS 2026">
  <a:themeElements>
    <a:clrScheme name="Custom 2">
      <a:dk1>
        <a:srgbClr val="000000"/>
      </a:dk1>
      <a:lt1>
        <a:srgbClr val="FFFFFF"/>
      </a:lt1>
      <a:dk2>
        <a:srgbClr val="000000"/>
      </a:dk2>
      <a:lt2>
        <a:srgbClr val="FAFAFA"/>
      </a:lt2>
      <a:accent1>
        <a:srgbClr val="FCC400"/>
      </a:accent1>
      <a:accent2>
        <a:srgbClr val="996800"/>
      </a:accent2>
      <a:accent3>
        <a:srgbClr val="54504F"/>
      </a:accent3>
      <a:accent4>
        <a:srgbClr val="D0CFCD"/>
      </a:accent4>
      <a:accent5>
        <a:srgbClr val="5B21AE"/>
      </a:accent5>
      <a:accent6>
        <a:srgbClr val="AE94E5"/>
      </a:accent6>
      <a:hlink>
        <a:srgbClr val="353330"/>
      </a:hlink>
      <a:folHlink>
        <a:srgbClr val="54504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ATS 2026" id="{5DA09BA2-CDC1-4E85-AFDC-D4FE96C2A73D}" vid="{24124790-AC6C-475A-B19C-D082708C0C8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ocument_x0020_Number xmlns="99075f80-0fe0-47f2-abf3-4ad7bd9821df">WA-INF-nnnn</Document_x0020_Number>
    <Classification xmlns="99075f80-0fe0-47f2-abf3-4ad7bd9821df">General \ All Employees</Classification>
    <Document_x0020_Status xmlns="99075f80-0fe0-47f2-abf3-4ad7bd9821df">Draft</Document_x0020_Status>
    <Valid_x0020_To xmlns="99075f80-0fe0-47f2-abf3-4ad7bd9821df" xsi:nil="true"/>
    <_Flow_SignoffStatus xmlns="99075f80-0fe0-47f2-abf3-4ad7bd9821df" xsi:nil="true"/>
    <Revision xmlns="99075f80-0fe0-47f2-abf3-4ad7bd9821df" xsi:nil="true"/>
    <TaxCatchAll xmlns="f529678b-45df-4a2d-ae2d-57335bc52324" xsi:nil="true"/>
    <lcf76f155ced4ddcb4097134ff3c332f xmlns="99075f80-0fe0-47f2-abf3-4ad7bd9821df">
      <Terms xmlns="http://schemas.microsoft.com/office/infopath/2007/PartnerControls"/>
    </lcf76f155ced4ddcb4097134ff3c332f>
    <Valid_x0020_From xmlns="99075f80-0fe0-47f2-abf3-4ad7bd9821d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FF00F0981ECC874AA045759C733D6D80" ma:contentTypeVersion="26" ma:contentTypeDescription="Opprett et nytt dokument." ma:contentTypeScope="" ma:versionID="17731338d6179ec51579128f3a67f2b3">
  <xsd:schema xmlns:xsd="http://www.w3.org/2001/XMLSchema" xmlns:xs="http://www.w3.org/2001/XMLSchema" xmlns:p="http://schemas.microsoft.com/office/2006/metadata/properties" xmlns:ns2="99075f80-0fe0-47f2-abf3-4ad7bd9821df" xmlns:ns3="f529678b-45df-4a2d-ae2d-57335bc52324" targetNamespace="http://schemas.microsoft.com/office/2006/metadata/properties" ma:root="true" ma:fieldsID="e6fb49d8de1b548a3b155da72e972a77" ns2:_="" ns3:_="">
    <xsd:import namespace="99075f80-0fe0-47f2-abf3-4ad7bd9821df"/>
    <xsd:import namespace="f529678b-45df-4a2d-ae2d-57335bc5232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Classification" minOccurs="0"/>
                <xsd:element ref="ns2:MediaServiceSearchProperties" minOccurs="0"/>
                <xsd:element ref="ns2:Document_x0020_Number" minOccurs="0"/>
                <xsd:element ref="ns2:Document_x0020_Status" minOccurs="0"/>
                <xsd:element ref="ns2:Revision" minOccurs="0"/>
                <xsd:element ref="ns2:Valid_x0020_From" minOccurs="0"/>
                <xsd:element ref="ns2:Valid_x0020_To" minOccurs="0"/>
                <xsd:element ref="ns2:MediaServiceLocation" minOccurs="0"/>
                <xsd:element ref="ns2:_Flow_SignoffStatu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075f80-0fe0-47f2-abf3-4ad7bd9821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Bildemerkelapper" ma:readOnly="false" ma:fieldId="{5cf76f15-5ced-4ddc-b409-7134ff3c332f}" ma:taxonomyMulti="true" ma:sspId="22d465c5-e4f8-4d3b-b99d-d85c230440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Classification" ma:index="24" nillable="true" ma:displayName="Classification" ma:default="General \ All Employees" ma:description="Information Classification" ma:format="Dropdown" ma:internalName="Classification">
      <xsd:simpleType>
        <xsd:restriction base="dms:Choice">
          <xsd:enumeration value="Public"/>
          <xsd:enumeration value="General \ Anyone"/>
          <xsd:enumeration value="General \ All Employees"/>
          <xsd:enumeration value="Confidential \ Anyone"/>
          <xsd:enumeration value="Confidential \ All Employees"/>
          <xsd:enumeration value="Confidential \ Trusted People"/>
          <xsd:enumeration value="Highly Confidential \ All Employees"/>
          <xsd:enumeration value="Highly Confidential \ Specific People"/>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Document_x0020_Number" ma:index="26" nillable="true" ma:displayName="Document Number" ma:default="WA-INF-nnnn" ma:internalName="Document_x0020_Number">
      <xsd:simpleType>
        <xsd:restriction base="dms:Text">
          <xsd:maxLength value="30"/>
        </xsd:restriction>
      </xsd:simpleType>
    </xsd:element>
    <xsd:element name="Document_x0020_Status" ma:index="27" nillable="true" ma:displayName="Document Status" ma:default="Draft" ma:format="Dropdown" ma:internalName="Document_x0020_Status">
      <xsd:simpleType>
        <xsd:restriction base="dms:Choice">
          <xsd:enumeration value="Draft"/>
          <xsd:enumeration value="Review"/>
          <xsd:enumeration value="Approved"/>
          <xsd:enumeration value="Published"/>
          <xsd:enumeration value="Removed"/>
        </xsd:restriction>
      </xsd:simpleType>
    </xsd:element>
    <xsd:element name="Revision" ma:index="28" nillable="true" ma:displayName="Revision" ma:internalName="Revision">
      <xsd:simpleType>
        <xsd:restriction base="dms:Text">
          <xsd:maxLength value="20"/>
        </xsd:restriction>
      </xsd:simpleType>
    </xsd:element>
    <xsd:element name="Valid_x0020_From" ma:index="29" nillable="true" ma:displayName="Valid From" ma:format="DateOnly" ma:internalName="Valid_x0020_From">
      <xsd:simpleType>
        <xsd:restriction base="dms:DateTime"/>
      </xsd:simpleType>
    </xsd:element>
    <xsd:element name="Valid_x0020_To" ma:index="30" nillable="true" ma:displayName="Valid To" ma:format="DateOnly" ma:internalName="Valid_x0020_To">
      <xsd:simpleType>
        <xsd:restriction base="dms:DateTime"/>
      </xsd:simpleType>
    </xsd:element>
    <xsd:element name="MediaServiceLocation" ma:index="31" nillable="true" ma:displayName="Location" ma:indexed="true" ma:internalName="MediaServiceLocation" ma:readOnly="true">
      <xsd:simpleType>
        <xsd:restriction base="dms:Text"/>
      </xsd:simpleType>
    </xsd:element>
    <xsd:element name="_Flow_SignoffStatus" ma:index="32" nillable="true" ma:displayName="Godkjenningsstatus" ma:internalName="Godkjenningsstatus">
      <xsd:simpleType>
        <xsd:restriction base="dms:Text"/>
      </xsd:simpleType>
    </xsd:element>
    <xsd:element name="MediaServiceBillingMetadata" ma:index="3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529678b-45df-4a2d-ae2d-57335bc52324" elementFormDefault="qualified">
    <xsd:import namespace="http://schemas.microsoft.com/office/2006/documentManagement/types"/>
    <xsd:import namespace="http://schemas.microsoft.com/office/infopath/2007/PartnerControls"/>
    <xsd:element name="SharedWithUsers" ma:index="15"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ingsdetaljer" ma:internalName="SharedWithDetails" ma:readOnly="true">
      <xsd:simpleType>
        <xsd:restriction base="dms:Note">
          <xsd:maxLength value="255"/>
        </xsd:restriction>
      </xsd:simpleType>
    </xsd:element>
    <xsd:element name="TaxCatchAll" ma:index="22" nillable="true" ma:displayName="Taxonomy Catch All Column" ma:hidden="true" ma:list="{1ea0902a-799c-44cd-a949-0f7b47655d6e}" ma:internalName="TaxCatchAll" ma:showField="CatchAllData" ma:web="f529678b-45df-4a2d-ae2d-57335bc5232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22A7839-0C30-4062-98EF-AFE742F737FC}">
  <ds:schemaRefs>
    <ds:schemaRef ds:uri="http://schemas.microsoft.com/office/2006/metadata/properties"/>
    <ds:schemaRef ds:uri="http://schemas.microsoft.com/office/infopath/2007/PartnerControls"/>
    <ds:schemaRef ds:uri="99075f80-0fe0-47f2-abf3-4ad7bd9821df"/>
    <ds:schemaRef ds:uri="f529678b-45df-4a2d-ae2d-57335bc52324"/>
  </ds:schemaRefs>
</ds:datastoreItem>
</file>

<file path=customXml/itemProps2.xml><?xml version="1.0" encoding="utf-8"?>
<ds:datastoreItem xmlns:ds="http://schemas.openxmlformats.org/officeDocument/2006/customXml" ds:itemID="{C1EBD40E-FE6A-4B05-B1CC-6D74AB0A902D}">
  <ds:schemaRefs>
    <ds:schemaRef ds:uri="http://schemas.microsoft.com/sharepoint/v3/contenttype/forms"/>
  </ds:schemaRefs>
</ds:datastoreItem>
</file>

<file path=customXml/itemProps3.xml><?xml version="1.0" encoding="utf-8"?>
<ds:datastoreItem xmlns:ds="http://schemas.openxmlformats.org/officeDocument/2006/customXml" ds:itemID="{DD4BA9D9-7992-4B37-BDA2-5E8D74C744E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075f80-0fe0-47f2-abf3-4ad7bd9821df"/>
    <ds:schemaRef ds:uri="f529678b-45df-4a2d-ae2d-57335bc523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c88ee0e3-db17-4760-ba92-87712337c749}" enabled="1" method="Standard" siteId="{af756dfa-ec70-4f30-a6c4-e4cb574f794f}" removed="0"/>
</clbl:labelList>
</file>

<file path=docProps/app.xml><?xml version="1.0" encoding="utf-8"?>
<Properties xmlns="http://schemas.openxmlformats.org/officeDocument/2006/extended-properties" xmlns:vt="http://schemas.openxmlformats.org/officeDocument/2006/docPropsVTypes">
  <Template>WATS 2026</Template>
  <TotalTime>7358</TotalTime>
  <Words>577</Words>
  <Application>Microsoft Office PowerPoint</Application>
  <PresentationFormat>Widescreen</PresentationFormat>
  <Paragraphs>85</Paragraphs>
  <Slides>15</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Aptos</vt:lpstr>
      <vt:lpstr>Aptos Display</vt:lpstr>
      <vt:lpstr>Arial</vt:lpstr>
      <vt:lpstr>PANTON-EXTRABOLD</vt:lpstr>
      <vt:lpstr>System Font Regular</vt:lpstr>
      <vt:lpstr>WATS 2026</vt:lpstr>
      <vt:lpstr>Asset management</vt:lpstr>
      <vt:lpstr>Agenda</vt:lpstr>
      <vt:lpstr>PowerPoint Presentation</vt:lpstr>
      <vt:lpstr>Asset types </vt:lpstr>
      <vt:lpstr>WATS Asset - Architecture</vt:lpstr>
      <vt:lpstr>WATS Asset setup</vt:lpstr>
      <vt:lpstr>WATS Asset setup</vt:lpstr>
      <vt:lpstr>WATS Asset setup - instrument</vt:lpstr>
      <vt:lpstr>WATS Asset setup - fixture</vt:lpstr>
      <vt:lpstr>WATS Asset – Unit Test Report</vt:lpstr>
      <vt:lpstr>WATS Asset – Dynamic yield</vt:lpstr>
      <vt:lpstr>WATS Asset - Alarms &amp; Notifications</vt:lpstr>
      <vt:lpstr>Quick WATS Demo </vt:lpstr>
      <vt:lpstr>Virinco technology services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Kristine Cudrio Pedersen</dc:creator>
  <cp:lastModifiedBy>Mads Dahl</cp:lastModifiedBy>
  <cp:revision>15</cp:revision>
  <dcterms:created xsi:type="dcterms:W3CDTF">2026-02-09T10:30:10Z</dcterms:created>
  <dcterms:modified xsi:type="dcterms:W3CDTF">2026-09-07T10:05:21Z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0x010100FF00F0981ECC874AA045759C733D6D80</vt:lpwstr>
  </property>
  <property fmtid="{D5CDD505-2E9C-101B-9397-08002B2CF9AE}" pid="3" name="MediaServiceImageTags">
    <vt:lpwstr/>
  </property>
</Properties>
</file>