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notesSlides/notesSlide6.xml" ContentType="application/vnd.openxmlformats-officedocument.presentationml.notesSlide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notesSlides/notesSlide7.xml" ContentType="application/vnd.openxmlformats-officedocument.presentationml.notesSlide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notesSlides/notesSlide8.xml" ContentType="application/vnd.openxmlformats-officedocument.presentationml.notesSlide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notesSlides/notesSlide9.xml" ContentType="application/vnd.openxmlformats-officedocument.presentationml.notesSlide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notesSlides/notesSlide10.xml" ContentType="application/vnd.openxmlformats-officedocument.presentationml.notesSlide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notesSlides/notesSlide11.xml" ContentType="application/vnd.openxmlformats-officedocument.presentationml.notesSlide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notesSlides/notesSlide12.xml" ContentType="application/vnd.openxmlformats-officedocument.presentationml.notesSlide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0" r:id="rId4"/>
  </p:sldMasterIdLst>
  <p:notesMasterIdLst>
    <p:notesMasterId r:id="rId33"/>
  </p:notesMasterIdLst>
  <p:sldIdLst>
    <p:sldId id="256" r:id="rId5"/>
    <p:sldId id="2581" r:id="rId6"/>
    <p:sldId id="276" r:id="rId7"/>
    <p:sldId id="271" r:id="rId8"/>
    <p:sldId id="272" r:id="rId9"/>
    <p:sldId id="273" r:id="rId10"/>
    <p:sldId id="2574" r:id="rId11"/>
    <p:sldId id="274" r:id="rId12"/>
    <p:sldId id="2571" r:id="rId13"/>
    <p:sldId id="2578" r:id="rId14"/>
    <p:sldId id="2579" r:id="rId15"/>
    <p:sldId id="2576" r:id="rId16"/>
    <p:sldId id="2573" r:id="rId17"/>
    <p:sldId id="2572" r:id="rId18"/>
    <p:sldId id="263" r:id="rId19"/>
    <p:sldId id="2580" r:id="rId20"/>
    <p:sldId id="260" r:id="rId21"/>
    <p:sldId id="2569" r:id="rId22"/>
    <p:sldId id="2583" r:id="rId23"/>
    <p:sldId id="2586" r:id="rId24"/>
    <p:sldId id="2584" r:id="rId25"/>
    <p:sldId id="2585" r:id="rId26"/>
    <p:sldId id="2582" r:id="rId27"/>
    <p:sldId id="2587" r:id="rId28"/>
    <p:sldId id="2589" r:id="rId29"/>
    <p:sldId id="2590" r:id="rId30"/>
    <p:sldId id="277" r:id="rId31"/>
    <p:sldId id="2568" r:id="rId32"/>
  </p:sldIdLst>
  <p:sldSz cx="12192000" cy="6858000"/>
  <p:notesSz cx="6858000" cy="9144000"/>
  <p:defaultTextStyle>
    <a:defPPr>
      <a:defRPr lang="en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A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EAB3A9-3A5E-D496-7B6C-01FB3495592D}" v="14" dt="2026-09-07T07:22:56.2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40"/>
    <p:restoredTop sz="69899" autoAdjust="0"/>
  </p:normalViewPr>
  <p:slideViewPr>
    <p:cSldViewPr snapToGrid="0">
      <p:cViewPr varScale="1">
        <p:scale>
          <a:sx n="66" d="100"/>
          <a:sy n="66" d="100"/>
        </p:scale>
        <p:origin x="124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29:56.348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1 8192,'4'58'12238,"6"-2"-6714,9 11-3659,16 31-3857,7 23 2379,-11-5-387,16 51 0,-47-167 0,0 1 0,0 0 0,0-1 0,0 1 0,0-1 0,0 1 0,1-1 0,-1 1 0,0-1 0,0 1 0,0-1 0,1 1 0,-1-1 0,0 1 0,1-1 0,-1 1 0,0-1 0,1 1 0,-1-1 0,1 0 0,-1 1 0,1-1 0,-1 0 0,1 1 0,-1-1 0,1 0 0,-1 0 0,1 1 0,-1-1 0,1 0 0,-1 0 0,1 0 0,-1 0 0,1 0 0,0 0 0,15-18 0,15-56 0,-19 43 0,11-22-3429,18-71 4235,-22 45-7739,-12 49-1524,5-14 9493,4-16 5288,-11 40-8033,-2 0-3951,0 7 5660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0:07.587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1 8192,'3'0'18022,"1"3"-18022,0 1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4:40.665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1 8192,'3'43'12238,"4"-1"-6714,8 9-3659,11 22-3857,5 18 2379,-7-5-387,11 40 0,-35-126 0,0 0 0,0 1 0,0-1 0,0 1 0,0-1 0,0 1 0,1-1 0,-1 0 0,0 0 0,0 1 0,0-1 0,0 1 0,0-1 0,0 1 0,1-1 0,-1 0 0,0 0 0,1 1 0,-1-1 0,1 0 0,-1 1 0,0-1 0,0 0 0,1 1 0,-1-1 0,1 0 0,-1 0 0,0 0 0,0 0 0,1 0 0,-1 0 0,1 0 0,-1 0 0,1 0 0,-1 0 0,12-13 0,12-43 0,-15 33 0,8-17-3429,14-52 4235,-17 32-7739,-9 38-1524,4-11 9493,3-12 5288,-8 30-8033,-2 0-3951,0 5 5660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48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1 321 8192,'3'0'1226,"0"0"1,0 0 0,0 1-1,0 0 1,0-1 0,0 1-1,0 0 1,0 0 0,0 1-1,0-1 1,3 3-1,26 26 3416,-21-13-5407,0 1 0,14 32 0,1-1 1721,-7-16-956,-2 1 0,-1 0 0,13 44 0,-11-29 0,-18-48-2,0-1 1,0 1 0,0-1 0,1 1 0,-1-1-1,0 1 1,0 0 0,0-1 0,0 0 0,0 1 0,1-1-1,-1 1 1,0-1 0,0 1 0,1-1 0,-1 1-1,0-1 1,1 0 0,-1 1 0,1-1 0,-1 1-1,0-1 1,1 0 0,-1 0 0,1 1 0,-1-1-1,1 0 1,-1 0 0,1 1 0,-1-1 0,1 0 0,-1 0-1,1 0 1,-1 0 0,1 0 0,-1 0 0,1 0-1,-1 0 1,1 0 0,-1 0 0,1 0 0,0 0-1,16-24 126,6-43-2704,-23 65 2291,15-53-8386,-2 0 3571,10-56 3275,10-38 10057,-14 90 130,6 7-6203,5 2-6325,4 0-6447,-33 49 10123,32-49-2274,-26 38 2459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49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0 8192,'0'4'11332,"0"3"-4642,0 7-6690,0 5 0,0 2 0,0 0 0,0 1 0,0-2 0,0 0 0,0 0 0,0-1 0,0 0 0,0-4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0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0 8192,'10'0'18022,"1"0"-18022,4 0 0,2 0 0,1 0 0,-2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1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0 8192,'0'4'18022,"0"6"-18022,0 9 0,0 7 0,0 2 0,0 3 0,0-1 0,0-2 0,0-3 0,0-3 0,0-4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2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0 206 8192,'17'-8'15222,"-7"-11"-10925,1-29-7076,-8 29 4061,30-93-3171,-28 121 1872,17 55-8223,-8-8 778,-11-46 7474,0-1-1,1 1 1,0-1-1,1 0 1,0 0-1,8 11 1,-6-11-507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3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1 8192,'3'0'18022,"8"0"-18022,4 0 0,4 0 0,4 0 0,5 0 0,0 0 0,0 0 0,-3 0 0,-2 0 0,-5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4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1 8192,'0'3'18022,"0"4"-18022,0 5 0,0 2 0,0 3 0,0 5 0,0 1 0,0 0 0,0 0 0,0-5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5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55 8192,'3'0'18022,"4"0"-18022,5 0 0,5 0 0,8 0 0,1 0 0,0 0 0,-1 0 0,-2 0 0,-1 0 0,-2 0 0,-4-3 0,-2-1 0,0-3 0,4-1 0,3-1 0,-1-3 0,-2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6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1 8192,'3'0'18022,"1"3"-18022,0 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0:07.781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1 8192,'0'0'0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7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1 8192,'0'0'0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8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1 8192,'0'3'18022,"0"4"-18022,0 7 0,0 5 0,0 2 0,0 0 0,0 1 0,0-1 0,0-1 0,0-1 0,0 0 0,0-3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9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1 8192,'20'2'15589,"-4"1"-11912,-1 1-3608,14 3-2723,-10-5 3995,15 0-1341,-11 1 0,0-2 0,-1-1 0,1 0 0,0-2 0,24-5 0,-35 3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0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134 0 8192,'-36'1'14948,"6"3"-10714,1 3-3834,27-6-549,0 0 0,-1 0 0,1 0 0,0 0 1,0 0-1,0 1 0,0-1 0,0 1 0,0-1 0,0 1 0,0 0 0,1-1 0,-1 1 1,1 0-1,-1 0 0,1 0 0,0 0 0,0 1 0,-1 2 0,1-2 258,0 0 0,1 0 0,0 0 0,0 0 0,0 0 0,0 0 0,0 0 1,0 0-1,1 0 0,-1 0 0,1-1 0,1 5 0,0-4-109,0 1 0,0-1 0,0 0 0,0 0 0,1 0 0,-1-1 0,1 1 0,0 0 0,-1-1 0,1 0 0,0 0 0,0 0 0,1 0 0,-1 0 0,0 0 0,1-1 0,-1 0 0,1 0 0,-1 0 0,1 0 0,0 0 0,-1-1 0,1 1 0,0-1 0,-1 0 0,1 0 0,4-1 0,-5 1 0,0 0 0,0 0 0,1 0 0,-1-1 0,0 1 0,0-1 0,0 0 0,0 0 0,1 0 0,-1 0 0,0-1 0,-1 1 0,1-1 0,0 0 0,0 0 0,-1 0 0,1 0 0,-1 0 0,0 0 0,1-1 0,-1 1 0,0-1 0,0 0 0,-1 1 0,1-1 0,-1 0 0,1 0 0,-1 0 0,0 0 0,1-6 0,-1 3 0,0 0 0,-1 0 0,0 0 0,-1 0 0,1 1 0,-3-12 0,-2 5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1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0 8192,'0'4'18022,"0"3"-18022,0 4 0,0 4 0,0 2 0,0 1 0,0 1 0,0-3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2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2 8192,'32'-1'12328,"6"0"-5926,-31 1-6363,0 0-1,0 1 1,1 0-1,-1 0 1,8 3 0,-12-3-206,0 0 1,-1 0 0,1 0-1,-1 1 1,1-1-1,-1 1 1,0-1 0,1 1-1,-1 0 1,0 0 0,0 0-1,0 0 1,0 0 0,2 5-1,-2-4 340,0 1 0,-1-1 0,0 1 0,1 0-1,-1 0 1,0-1 0,-1 1 0,1 5 0,0-3-173,-1 1 0,0 0 0,0-1 0,0 1 0,-1-1 0,-2 11 0,2-15 0,1 0 0,-1 0 0,0 1 0,0-1 0,0 0 0,0 0 0,0 0 0,-1-1 0,1 1 0,-1 0 0,1 0 0,-1-1 0,1 1 0,-1-1 0,0 1 0,0-1 0,0 0 0,0 0 0,0 0 0,0 0 0,0 0 0,-3 1 0,-8 1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3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1 8192,'0'0'0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4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96 38 8192,'0'-2'954,"0"1"0,0-1 0,0 1 0,-1-1 0,1 1 1,0-1-1,-1 1 0,1 0 0,-1-1 0,1 1 0,-1 0 0,0-1 1,0 1-1,1 0 0,-3-2 0,-12-7 2892,-4 7-3500,17 3-541,-1 0-1,1 0 0,-1 1 1,1-1-1,0 1 0,-1-1 0,1 1 1,-1 0-1,1 0 0,0 0 0,0 0 1,0 1-1,-4 2 0,4-3 297,1 0-1,0 0 0,0 1 0,-1-1 1,1 1-1,0-1 0,1 1 0,-1-1 1,0 1-1,0 0 0,0-1 0,0 4 1,0-2-101,1 0 0,-1 0 0,1 0 0,0 1 0,0-1 0,0 0 0,0 0 0,1 0 0,-1 0 0,1 0 0,0 0 0,0 0 0,0 0 0,0 0 0,0 0 0,1-1 0,-1 1 0,1 0 0,0-1 0,0 1 0,0-1 0,3 3 0,-4-3 0,1-1 0,0 0 0,0 0 0,0 1 0,0-1 0,1 0 0,-1-1 0,0 1 0,0 0 0,0-1 0,1 1 0,-1-1 0,0 0 0,1 1 0,-1-1 0,0 0 0,1-1 0,-1 1 0,0 0 0,1-1 0,-1 1 0,0-1 0,0 0 0,1 0 0,-1 1 0,0-1 0,0-1 0,0 1 0,0 0 0,3-3 0,6-7 0,-3-1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5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3 8192,'37'-1'11744,"17"0"-3945,-4 8-6866,-46-6-1486,0 0-1,-1 0 0,1 1 0,-1-1 1,1 1-1,-1 0 0,0 0 1,0 0-1,0 1 0,3 3 1,-3-4-553,-1 1 0,0 0 0,1 1 0,-1-1 0,-1 0 0,1 1 0,0-1 0,-1 1 0,0-1 1,0 1-1,1 7 0,-1-5 1050,0 0 0,0 1 0,-1-1 1,0 0-1,0 1 0,-1-1 0,0 0 1,0 1-1,0-1 0,-1 0 1,0 0-1,0 0 0,0 0 0,-1 0 1,0-1-1,0 1 0,-1-1 0,1 0 1,-9 9-1,-1 10 10529,7 1-4451,5-21-5758,1-1-1,0 1 1,0 0-1,1 0 0,-1 0 1,1-1-1,-1 1 1,1 0-1,1 0 0,1 5 1,-1-6-391,-1-1 1,0 1 0,1-1-1,0 0 1,-1 0-1,1 0 1,0 0 0,0 0-1,0 0 1,0 0-1,1 0 1,-1-1-1,0 1 1,1-1 0,-1 0-1,1 0 1,-1 0-1,1 0 1,0 0-1,-1 0 1,5 0 0,27-4 1536,4-13-1410,-21 8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6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1 0 8192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0:08.678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1 8192,'0'3'18022,"0"4"-18022,0 7 0,0 5 0,0 2 0,0 0 0,0 1 0,0-1 0,0-1 0,0-1 0,0 0 0,0-3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7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4426 632 8192,'-2'-10'13251,"-5"-1"-7939,-24-18-7063,20 20 2961,-22-21-1210,-1 3 0,-2 1 0,-1 1 0,0 2 0,-2 2 0,-68-28 0,24 19 0,-2 3 0,-116-21 0,-187-4 0,261 39 0,41 2 720,-42-10-8237,-6-1-1811,45 10 7635,-291-39 1489,222 31 204,-142-9 0,-18 13 0,-161-4 0,261 31 17353,147-1-15067,1 7-4463,21-1 2317,1 2 0,2 2 0,-73 42 0,16 6-2043,59-37 1616,-49 25 1,89-54 127,-4 1 324,0 0-1,1 1 1,-1 0 0,0 1-1,1-1 1,0 1 0,0 1-1,1 0 1,-1-1 0,1 2-1,1-1 1,-1 1 0,1 0-1,0 0 1,-6 13 0,-33 59-165,35-65 0,0 1 0,0 0 0,2 0 0,0 1 0,1 0 0,-8 28 0,8-10 15,2 0 0,0 0 0,4 70 0,12-15-3526,-4-50 263,0 6-1958,18 50 0,2-28 3773,-21-56 2262,0 1 1,1-1 0,13 14-1,79 77 3887,-50-57-6441,65 45 0,-70-59-959,94 46 0,-6-24 3990,30-3 277,306 53-4892,-264-77 4721,-22-12 4535,2-10 6442,733 11-13270,-797-11 1963,217-3-18824,-195-4 17820,-33-6 11427,-1-5-5251,-6 0-6550,-77 9 296,-1-1 0,1-1 0,-1-2 0,0 0 0,25-15 0,27-9 0,-69 30 0,0 0 0,1 0 0,-1-1 0,-1 0 0,1 0 0,0-1 0,-1 0 0,0-1 0,0 1 0,-1-1 0,0 0 0,0-1 0,0 0 0,0 0 0,-1 0 0,-1-1 0,1 1 0,-1-1 0,6-15 0,26-66 0,28-83 0,-49 130 0,-11 32 0,0 0 0,-1-1 0,0 1 0,-1-1 0,0 0 0,1-14 0,-1-11-7270,14-65 1,-4 32 2579,-5 0 5897,-4 24 439,2 0 1,14-57 0,-9 59-3294,-3 0 0,4-73 1,-11 58 1646,-1 38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8"/>
    </inkml:context>
    <inkml:brush xml:id="br0">
      <inkml:brushProperty name="width" value="0.07056" units="cm"/>
      <inkml:brushProperty name="height" value="0.07056" units="cm"/>
      <inkml:brushProperty name="color" value="#F68A94"/>
    </inkml:brush>
  </inkml:definitions>
  <inkml:trace contextRef="#ctx0" brushRef="#br0">1 1051 24575,'21'-40'0,"34"-50"0,-45 75 0,2 1 0,0-1 0,1 2 0,0 0 0,1 0 0,16-11 0,39-23 0,-22 12 0,1 2 0,2 3 0,100-46 0,-94 55 0,90-36 0,200-49 0,843-140 0,-1160 241 0,3 1 0,0-2 0,-1-2 0,43-16 0,-59 20 0,-1 0 0,1 1 0,0 0 0,0 2 0,23-1 0,5-1 0,423-65 0,-387 47-1365,-63 14-5461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9"/>
    </inkml:context>
    <inkml:brush xml:id="br0">
      <inkml:brushProperty name="width" value="0.07056" units="cm"/>
      <inkml:brushProperty name="height" value="0.07056" units="cm"/>
      <inkml:brushProperty name="color" value="#F68A94"/>
    </inkml:brush>
  </inkml:definitions>
  <inkml:trace contextRef="#ctx0" brushRef="#br0">0 1 24575,'6'0'0,"14"-1"0,0 1 0,0 1 0,0 0 0,-1 2 0,1 0 0,0 1 0,33 12 0,-52-15 0,1-1 0,-1 1 0,0-1 0,0 1 0,1 0 0,-1-1 0,0 1 0,0 0 0,0 0 0,0 0 0,0-1 0,0 1 0,0 0 0,-1 1 0,1-1 0,0 0 0,0 0 0,-1 0 0,1 0 0,-1 0 0,2 3 0,-3-3 0,1 0 0,0 0 0,0 0 0,-1 0 0,1 0 0,0 0 0,-1 0 0,1 0 0,-1 0 0,0 0 0,1 0 0,-1 0 0,0 0 0,1 0 0,-1 0 0,0-1 0,0 1 0,0 0 0,0-1 0,-1 2 0,-8 4 0,0-1 0,0 0 0,-21 7 0,20-8 0,-17 15-1365,19-8-5461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70"/>
    </inkml:context>
    <inkml:brush xml:id="br0">
      <inkml:brushProperty name="width" value="0.07056" units="cm"/>
      <inkml:brushProperty name="height" value="0.07056" units="cm"/>
      <inkml:brushProperty name="color" value="#92D050"/>
    </inkml:brush>
  </inkml:definitions>
  <inkml:trace contextRef="#ctx0" brushRef="#br0">0 0 9830,'1'7'164,"0"-1"0,0 0 0,1-1 0,-1 1 0,1 0 0,1 0 0,-1-1 0,1 1 0,0-1 0,0 0 0,0 1 0,1-2 0,0 1 0,0 0 0,8 6 0,9 9 801,49 33 0,-49-38-220,72 46 2680,202 95 1,-231-124-2295,14 1-290,1-4 1,162 38 0,-70-22-264,261 49-578,-201-74 0,-56-8 0,481 38 0,-439-22 0,-148-16 0,99 4 0,-37-8 0,22 1 0,-104-10 0,-29 1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71"/>
    </inkml:context>
    <inkml:brush xml:id="br0">
      <inkml:brushProperty name="width" value="0.07056" units="cm"/>
      <inkml:brushProperty name="height" value="0.07056" units="cm"/>
      <inkml:brushProperty name="color" value="#92D050"/>
    </inkml:brush>
  </inkml:definitions>
  <inkml:trace contextRef="#ctx0" brushRef="#br0">0 1 9830,'9'1'287,"0"1"1,-1 0-1,1 1 0,-1 0 1,0 0-1,0 1 0,14 8 0,2 0 220,179 75 2682,-185-78-2742,0 0 1,0 1-1,-1 0 0,-1 2 1,0 0-1,19 18 0,-34-29-411,0 0 0,0 0 0,0 0 0,0 0-1,-1 0 1,1 0 0,0 0 0,-1 0 0,1 0 0,-1 0 0,1 0-1,-1 0 1,1 0 0,-1 1 0,0-1 0,1 0 0,-1 0 0,0 0-1,0 1 1,0-1 0,0 0 0,0 0 0,0 1 0,-1-1 0,1 0-1,0 0 1,0 0 0,-1 1 0,1-1 0,-1 0 0,1 0 0,-1 0 0,0 0-1,1 0 1,-1 0 0,0 0 0,0 0 0,0 0 0,0 0 0,1-1-1,-1 1 1,0 0 0,0 0 0,-1-1 0,1 1 0,0-1 0,-1 1-1,-9 5 291,0-1 0,0 0 0,-22 6 0,21-8-27,-6 3-213,-29 10 1005,-86 40 0,120-49-952,0 1 0,1 0-1,0 0 1,1 1 0,-1 0 0,2 1 0,-1 1 0,2 0 0,-1 0 0,1 0 0,-8 16 0,10-15-139,0-2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72"/>
    </inkml:context>
    <inkml:brush xml:id="br0">
      <inkml:brushProperty name="width" value="0.035" units="cm"/>
      <inkml:brushProperty name="height" value="0.035" units="cm"/>
      <inkml:brushProperty name="color" value="#FFE898"/>
    </inkml:brush>
  </inkml:definitions>
  <inkml:trace contextRef="#ctx0" brushRef="#br0">1 1 8192,'4'58'12238,"6"-2"-6714,9 11-3659,16 31-3857,7 23 2379,-11-5-387,16 51 0,-47-167 0,0 1 0,0 0 0,0-1 0,0 1 0,0-1 0,0 1 0,1-1 0,-1 1 0,0-1 0,0 1 0,0-1 0,1 1 0,-1-1 0,0 1 0,1-1 0,-1 1 0,0-1 0,1 1 0,-1-1 0,1 0 0,-1 1 0,1-1 0,-1 0 0,1 1 0,-1-1 0,1 0 0,-1 0 0,1 1 0,-1-1 0,1 0 0,-1 0 0,1 0 0,-1 0 0,1 0 0,0 0 0,15-18 0,15-56 0,-19 43 0,11-22-3429,18-71 4235,-22 45-7739,-12 49-1524,5-14 9493,4-16 5288,-11 40-8033,-2 0-3951,0 7 5660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48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1 321 8192,'3'0'1226,"0"0"1,0 0 0,0 1-1,0 0 1,0-1 0,0 1-1,0 0 1,0 0 0,0 1-1,0-1 1,3 3-1,26 26 3416,-21-13-5407,0 1 0,14 32 0,1-1 1721,-7-16-956,-2 1 0,-1 0 0,13 44 0,-11-29 0,-18-48-2,0-1 1,0 1 0,0-1 0,1 1 0,-1-1-1,0 1 1,0 0 0,0-1 0,0 0 0,0 1 0,1-1-1,-1 1 1,0-1 0,0 1 0,1-1 0,-1 1-1,0-1 1,1 0 0,-1 1 0,1-1 0,-1 1-1,0-1 1,1 0 0,-1 0 0,1 1 0,-1-1-1,1 0 1,-1 0 0,1 1 0,-1-1 0,1 0 0,-1 0-1,1 0 1,-1 0 0,1 0 0,-1 0 0,1 0-1,-1 0 1,1 0 0,-1 0 0,1 0 0,0 0-1,16-24 126,6-43-2704,-23 65 2291,15-53-8386,-2 0 3571,10-56 3275,10-38 10057,-14 90 130,6 7-6203,5 2-6325,4 0-6447,-33 49 10123,32-49-2274,-26 38 2459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49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0 8192,'0'4'11332,"0"3"-4642,0 7-6690,0 5 0,0 2 0,0 0 0,0 1 0,0-2 0,0 0 0,0 0 0,0-1 0,0 0 0,0-4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0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0 8192,'10'0'18022,"1"0"-18022,4 0 0,2 0 0,1 0 0,-2 0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1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0 8192,'0'4'18022,"0"6"-18022,0 9 0,0 7 0,0 2 0,0 3 0,0-1 0,0-2 0,0-3 0,0-3 0,0-4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0:10.276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1 8192,'20'2'15589,"-4"1"-11912,-1 1-3608,14 3-2723,-10-5 3995,15 0-1341,-11 1 0,0-2 0,-1-1 0,1 0 0,0-2 0,24-5 0,-35 3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2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0 206 8192,'17'-8'15222,"-7"-11"-10925,1-29-7076,-8 29 4061,30-93-3171,-28 121 1872,17 55-8223,-8-8 778,-11-46 7474,0-1-1,1 1 1,0-1-1,1 0 1,0 0-1,8 11 1,-6-11-507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3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1 8192,'3'0'18022,"8"0"-18022,4 0 0,4 0 0,4 0 0,5 0 0,0 0 0,0 0 0,-3 0 0,-2 0 0,-5 0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4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1 8192,'0'3'18022,"0"4"-18022,0 5 0,0 2 0,0 3 0,0 5 0,0 1 0,0 0 0,0 0 0,0-5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5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55 8192,'3'0'18022,"4"0"-18022,5 0 0,5 0 0,8 0 0,1 0 0,0 0 0,-1 0 0,-2 0 0,-1 0 0,-2 0 0,-4-3 0,-2-1 0,0-3 0,4-1 0,3-1 0,-1-3 0,-2 0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6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1 8192,'3'0'18022,"1"3"-18022,0 1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7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1 8192,'0'0'0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8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1 8192,'0'3'18022,"0"4"-18022,0 7 0,0 5 0,0 2 0,0 0 0,0 1 0,0-1 0,0-1 0,0-1 0,0 0 0,0-3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9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1 8192,'20'2'15589,"-4"1"-11912,-1 1-3608,14 3-2723,-10-5 3995,15 0-1341,-11 1 0,0-2 0,-1-1 0,1 0 0,0-2 0,24-5 0,-35 3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0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134 0 8192,'-36'1'14948,"6"3"-10714,1 3-3834,27-6-549,0 0 0,-1 0 0,1 0 0,0 0 1,0 0-1,0 1 0,0-1 0,0 1 0,0-1 0,0 1 0,0 0 0,1-1 0,-1 1 1,1 0-1,-1 0 0,1 0 0,0 0 0,0 1 0,-1 2 0,1-2 258,0 0 0,1 0 0,0 0 0,0 0 0,0 0 0,0 0 0,0 0 1,0 0-1,1 0 0,-1 0 0,1-1 0,1 5 0,0-4-109,0 1 0,0-1 0,0 0 0,0 0 0,1 0 0,-1-1 0,1 1 0,0 0 0,-1-1 0,1 0 0,0 0 0,0 0 0,1 0 0,-1 0 0,0 0 0,1-1 0,-1 0 0,1 0 0,-1 0 0,1 0 0,0 0 0,-1-1 0,1 1 0,0-1 0,-1 0 0,1 0 0,4-1 0,-5 1 0,0 0 0,0 0 0,1 0 0,-1-1 0,0 1 0,0-1 0,0 0 0,0 0 0,1 0 0,-1 0 0,0-1 0,-1 1 0,1-1 0,0 0 0,0 0 0,-1 0 0,1 0 0,-1 0 0,0 0 0,1-1 0,-1 1 0,0-1 0,0 0 0,-1 1 0,1-1 0,-1 0 0,1 0 0,-1 0 0,0 0 0,1-6 0,-1 3 0,0 0 0,-1 0 0,0 0 0,-1 0 0,1 1 0,-3-12 0,-2 5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1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0 8192,'0'4'18022,"0"3"-18022,0 4 0,0 4 0,0 2 0,0 1 0,0 1 0,0-3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0:11.447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134 0 8192,'-36'1'14948,"6"3"-10714,1 3-3834,27-6-549,0 0 0,-1 0 0,1 0 0,0 0 1,0 0-1,0 1 0,0-1 0,0 1 0,0-1 0,0 1 0,0 0 0,1-1 0,-1 1 1,1 0-1,-1 0 0,1 0 0,0 0 0,0 1 0,-1 2 0,1-2 258,0 0 0,1 0 0,0 0 0,0 0 0,0 0 0,0 0 0,0 0 1,0 0-1,1 0 0,-1 0 0,1-1 0,1 5 0,0-4-109,0 1 0,0-1 0,0 0 0,0 0 0,1 0 0,-1-1 0,1 1 0,0 0 0,-1-1 0,1 0 0,0 0 0,0 0 0,1 0 0,-1 0 0,0 0 0,1-1 0,-1 0 0,1 0 0,-1 0 0,1 0 0,0 0 0,-1-1 0,1 1 0,0-1 0,-1 0 0,1 0 0,4-1 0,-5 1 0,0 0 0,0 0 0,1 0 0,-1-1 0,0 1 0,0-1 0,0 0 0,0 0 0,1 0 0,-1 0 0,0-1 0,-1 1 0,1-1 0,0 0 0,0 0 0,-1 0 0,1 0 0,-1 0 0,0 0 0,1-1 0,-1 1 0,0-1 0,0 0 0,-1 1 0,1-1 0,-1 0 0,1 0 0,-1 0 0,0 0 0,1-6 0,-1 3 0,0 0 0,-1 0 0,0 0 0,-1 0 0,1 1 0,-3-12 0,-2 5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2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2 8192,'32'-1'12328,"6"0"-5926,-31 1-6363,0 0-1,0 1 1,1 0-1,-1 0 1,8 3 0,-12-3-206,0 0 1,-1 0 0,1 0-1,-1 1 1,1-1-1,-1 1 1,0-1 0,1 1-1,-1 0 1,0 0 0,0 0-1,0 0 1,0 0 0,2 5-1,-2-4 340,0 1 0,-1-1 0,0 1 0,1 0-1,-1 0 1,0-1 0,-1 1 0,1 5 0,0-3-173,-1 1 0,0 0 0,0-1 0,0 1 0,-1-1 0,-2 11 0,2-15 0,1 0 0,-1 0 0,0 1 0,0-1 0,0 0 0,0 0 0,0 0 0,-1-1 0,1 1 0,-1 0 0,1 0 0,-1-1 0,1 1 0,-1-1 0,0 1 0,0-1 0,0 0 0,0 0 0,0 0 0,0 0 0,0 0 0,-3 1 0,-8 1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3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1 8192,'0'0'0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4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96 38 8192,'0'-2'954,"0"1"0,0-1 0,0 1 0,-1-1 0,1 1 1,0-1-1,-1 1 0,1 0 0,-1-1 0,1 1 0,-1 0 0,0-1 1,0 1-1,1 0 0,-3-2 0,-12-7 2892,-4 7-3500,17 3-541,-1 0-1,1 0 0,-1 1 1,1-1-1,0 1 0,-1-1 0,1 1 1,-1 0-1,1 0 0,0 0 0,0 0 1,0 1-1,-4 2 0,4-3 297,1 0-1,0 0 0,0 1 0,-1-1 1,1 1-1,0-1 0,1 1 0,-1-1 1,0 1-1,0 0 0,0-1 0,0 4 1,0-2-101,1 0 0,-1 0 0,1 0 0,0 1 0,0-1 0,0 0 0,0 0 0,1 0 0,-1 0 0,1 0 0,0 0 0,0 0 0,0 0 0,0 0 0,0 0 0,1-1 0,-1 1 0,1 0 0,0-1 0,0 1 0,0-1 0,3 3 0,-4-3 0,1-1 0,0 0 0,0 0 0,0 1 0,0-1 0,1 0 0,-1-1 0,0 1 0,0 0 0,0-1 0,1 1 0,-1-1 0,0 0 0,1 1 0,-1-1 0,0 0 0,1-1 0,-1 1 0,0 0 0,1-1 0,-1 1 0,0-1 0,0 0 0,1 0 0,-1 1 0,0-1 0,0-1 0,0 1 0,0 0 0,3-3 0,6-7 0,-3-1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5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3 8192,'37'-1'11744,"17"0"-3945,-4 8-6866,-46-6-1486,0 0-1,-1 0 0,1 1 0,-1-1 1,1 1-1,-1 0 0,0 0 1,0 0-1,0 1 0,3 3 1,-3-4-553,-1 1 0,0 0 0,1 1 0,-1-1 0,-1 0 0,1 1 0,0-1 0,-1 1 0,0-1 1,0 1-1,1 7 0,-1-5 1050,0 0 0,0 1 0,-1-1 1,0 0-1,0 1 0,-1-1 0,0 0 1,0 1-1,0-1 0,-1 0 1,0 0-1,0 0 0,0 0 0,-1 0 1,0-1-1,0 1 0,-1-1 0,1 0 1,-9 9-1,-1 10 10529,7 1-4451,5-21-5758,1-1-1,0 1 1,0 0-1,1 0 0,-1 0 1,1-1-1,-1 1 1,1 0-1,1 0 0,1 5 1,-1-6-391,-1-1 1,0 1 0,1-1-1,0 0 1,-1 0-1,1 0 1,0 0 0,0 0-1,0 0 1,0 0-1,1 0 1,-1-1-1,0 1 1,1-1 0,-1 0-1,1 0 1,-1 0-1,1 0 1,0 0-1,-1 0 1,5 0 0,27-4 1536,4-13-1410,-21 8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6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1 0 8192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7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4426 632 8192,'-2'-10'13251,"-5"-1"-7939,-24-18-7063,20 20 2961,-22-21-1210,-1 3 0,-2 1 0,-1 1 0,0 2 0,-2 2 0,-68-28 0,24 19 0,-2 3 0,-116-21 0,-187-4 0,261 39 0,41 2 720,-42-10-8237,-6-1-1811,45 10 7635,-291-39 1489,222 31 204,-142-9 0,-18 13 0,-161-4 0,261 31 17353,147-1-15067,1 7-4463,21-1 2317,1 2 0,2 2 0,-73 42 0,16 6-2043,59-37 1616,-49 25 1,89-54 127,-4 1 324,0 0-1,1 1 1,-1 0 0,0 1-1,1-1 1,0 1 0,0 1-1,1 0 1,-1-1 0,1 2-1,1-1 1,-1 1 0,1 0-1,0 0 1,-6 13 0,-33 59-165,35-65 0,0 1 0,0 0 0,2 0 0,0 1 0,1 0 0,-8 28 0,8-10 15,2 0 0,0 0 0,4 70 0,12-15-3526,-4-50 263,0 6-1958,18 50 0,2-28 3773,-21-56 2262,0 1 1,1-1 0,13 14-1,79 77 3887,-50-57-6441,65 45 0,-70-59-959,94 46 0,-6-24 3990,30-3 277,306 53-4892,-264-77 4721,-22-12 4535,2-10 6442,733 11-13270,-797-11 1963,217-3-18824,-195-4 17820,-33-6 11427,-1-5-5251,-6 0-6550,-77 9 296,-1-1 0,1-1 0,-1-2 0,0 0 0,25-15 0,27-9 0,-69 30 0,0 0 0,1 0 0,-1-1 0,-1 0 0,1 0 0,0-1 0,-1 0 0,0-1 0,0 1 0,-1-1 0,0 0 0,0-1 0,0 0 0,0 0 0,-1 0 0,-1-1 0,1 1 0,-1-1 0,6-15 0,26-66 0,28-83 0,-49 130 0,-11 32 0,0 0 0,-1-1 0,0 1 0,-1-1 0,0 0 0,1-14 0,-1-11-7270,14-65 1,-4 32 2579,-5 0 5897,-4 24 439,2 0 1,14-57 0,-9 59-3294,-3 0 0,4-73 1,-11 58 1646,-1 38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8"/>
    </inkml:context>
    <inkml:brush xml:id="br0">
      <inkml:brushProperty name="width" value="0.07056" units="cm"/>
      <inkml:brushProperty name="height" value="0.07056" units="cm"/>
      <inkml:brushProperty name="color" value="#F68A94"/>
    </inkml:brush>
  </inkml:definitions>
  <inkml:trace contextRef="#ctx0" brushRef="#br0">1 1051 24575,'21'-40'0,"34"-50"0,-45 75 0,2 1 0,0-1 0,1 2 0,0 0 0,1 0 0,16-11 0,39-23 0,-22 12 0,1 2 0,2 3 0,100-46 0,-94 55 0,90-36 0,200-49 0,843-140 0,-1160 241 0,3 1 0,0-2 0,-1-2 0,43-16 0,-59 20 0,-1 0 0,1 1 0,0 0 0,0 2 0,23-1 0,5-1 0,423-65 0,-387 47-1365,-63 14-5461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9"/>
    </inkml:context>
    <inkml:brush xml:id="br0">
      <inkml:brushProperty name="width" value="0.07056" units="cm"/>
      <inkml:brushProperty name="height" value="0.07056" units="cm"/>
      <inkml:brushProperty name="color" value="#F68A94"/>
    </inkml:brush>
  </inkml:definitions>
  <inkml:trace contextRef="#ctx0" brushRef="#br0">0 1 24575,'6'0'0,"14"-1"0,0 1 0,0 1 0,0 0 0,-1 2 0,1 0 0,0 1 0,33 12 0,-52-15 0,1-1 0,-1 1 0,0-1 0,0 1 0,1 0 0,-1-1 0,0 1 0,0 0 0,0 0 0,0 0 0,0-1 0,0 1 0,0 0 0,-1 1 0,1-1 0,0 0 0,0 0 0,-1 0 0,1 0 0,-1 0 0,2 3 0,-3-3 0,1 0 0,0 0 0,0 0 0,-1 0 0,1 0 0,0 0 0,-1 0 0,1 0 0,-1 0 0,0 0 0,1 0 0,-1 0 0,0 0 0,1 0 0,-1 0 0,0-1 0,0 1 0,0 0 0,0-1 0,-1 2 0,-8 4 0,0-1 0,0 0 0,-21 7 0,20-8 0,-17 15-1365,19-8-5461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70"/>
    </inkml:context>
    <inkml:brush xml:id="br0">
      <inkml:brushProperty name="width" value="0.07056" units="cm"/>
      <inkml:brushProperty name="height" value="0.07056" units="cm"/>
      <inkml:brushProperty name="color" value="#92D050"/>
    </inkml:brush>
  </inkml:definitions>
  <inkml:trace contextRef="#ctx0" brushRef="#br0">0 0 9830,'1'7'164,"0"-1"0,0 0 0,1-1 0,-1 1 0,1 0 0,1 0 0,-1-1 0,1 1 0,0-1 0,0 0 0,0 1 0,1-2 0,0 1 0,0 0 0,8 6 0,9 9 801,49 33 0,-49-38-220,72 46 2680,202 95 1,-231-124-2295,14 1-290,1-4 1,162 38 0,-70-22-264,261 49-578,-201-74 0,-56-8 0,481 38 0,-439-22 0,-148-16 0,99 4 0,-37-8 0,22 1 0,-104-10 0,-29 1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71"/>
    </inkml:context>
    <inkml:brush xml:id="br0">
      <inkml:brushProperty name="width" value="0.07056" units="cm"/>
      <inkml:brushProperty name="height" value="0.07056" units="cm"/>
      <inkml:brushProperty name="color" value="#92D050"/>
    </inkml:brush>
  </inkml:definitions>
  <inkml:trace contextRef="#ctx0" brushRef="#br0">0 1 9830,'9'1'287,"0"1"1,-1 0-1,1 1 0,-1 0 1,0 0-1,0 1 0,14 8 0,2 0 220,179 75 2682,-185-78-2742,0 0 1,0 1-1,-1 0 0,-1 2 1,0 0-1,19 18 0,-34-29-411,0 0 0,0 0 0,0 0 0,0 0-1,-1 0 1,1 0 0,0 0 0,-1 0 0,1 0 0,-1 0 0,1 0-1,-1 0 1,1 0 0,-1 1 0,0-1 0,1 0 0,-1 0 0,0 0-1,0 1 1,0-1 0,0 0 0,0 0 0,0 1 0,-1-1 0,1 0-1,0 0 1,0 0 0,-1 1 0,1-1 0,-1 0 0,1 0 0,-1 0 0,0 0-1,1 0 1,-1 0 0,0 0 0,0 0 0,0 0 0,0 0 0,1-1-1,-1 1 1,0 0 0,0 0 0,-1-1 0,1 1 0,0-1 0,-1 1-1,-9 5 291,0-1 0,0 0 0,-22 6 0,21-8-27,-6 3-213,-29 10 1005,-86 40 0,120-49-952,0 1 0,1 0-1,0 0 1,1 1 0,-1 0 0,2 1 0,-1 1 0,2 0 0,-1 0 0,1 0 0,-8 16 0,10-15-139,0-2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0:12.923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0 8192,'0'4'18022,"0"3"-18022,0 4 0,0 4 0,0 2 0,0 1 0,0 1 0,0-3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72"/>
    </inkml:context>
    <inkml:brush xml:id="br0">
      <inkml:brushProperty name="width" value="0.035" units="cm"/>
      <inkml:brushProperty name="height" value="0.035" units="cm"/>
      <inkml:brushProperty name="color" value="#FFE898"/>
    </inkml:brush>
  </inkml:definitions>
  <inkml:trace contextRef="#ctx0" brushRef="#br0">1 1 8192,'4'58'12238,"6"-2"-6714,9 11-3659,16 31-3857,7 23 2379,-11-5-387,16 51 0,-47-167 0,0 1 0,0 0 0,0-1 0,0 1 0,0-1 0,0 1 0,1-1 0,-1 1 0,0-1 0,0 1 0,0-1 0,1 1 0,-1-1 0,0 1 0,1-1 0,-1 1 0,0-1 0,1 1 0,-1-1 0,1 0 0,-1 1 0,1-1 0,-1 0 0,1 1 0,-1-1 0,1 0 0,-1 0 0,1 1 0,-1-1 0,1 0 0,-1 0 0,1 0 0,-1 0 0,1 0 0,0 0 0,15-18 0,15-56 0,-19 43 0,11-22-3429,18-71 4235,-22 45-7739,-12 49-1524,5-14 9493,4-16 5288,-11 40-8033,-2 0-3951,0 7 5660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48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1 321 8192,'3'0'1226,"0"0"1,0 0 0,0 1-1,0 0 1,0-1 0,0 1-1,0 0 1,0 0 0,0 1-1,0-1 1,3 3-1,26 26 3416,-21-13-5407,0 1 0,14 32 0,1-1 1721,-7-16-956,-2 1 0,-1 0 0,13 44 0,-11-29 0,-18-48-2,0-1 1,0 1 0,0-1 0,1 1 0,-1-1-1,0 1 1,0 0 0,0-1 0,0 0 0,0 1 0,1-1-1,-1 1 1,0-1 0,0 1 0,1-1 0,-1 1-1,0-1 1,1 0 0,-1 1 0,1-1 0,-1 1-1,0-1 1,1 0 0,-1 0 0,1 1 0,-1-1-1,1 0 1,-1 0 0,1 1 0,-1-1 0,1 0 0,-1 0-1,1 0 1,-1 0 0,1 0 0,-1 0 0,1 0-1,-1 0 1,1 0 0,-1 0 0,1 0 0,0 0-1,16-24 126,6-43-2704,-23 65 2291,15-53-8386,-2 0 3571,10-56 3275,10-38 10057,-14 90 130,6 7-6203,5 2-6325,4 0-6447,-33 49 10123,32-49-2274,-26 38 2459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49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0 8192,'0'4'11332,"0"3"-4642,0 7-6690,0 5 0,0 2 0,0 0 0,0 1 0,0-2 0,0 0 0,0 0 0,0-1 0,0 0 0,0-4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0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0 8192,'10'0'18022,"1"0"-18022,4 0 0,2 0 0,1 0 0,-2 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1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0 8192,'0'4'18022,"0"6"-18022,0 9 0,0 7 0,0 2 0,0 3 0,0-1 0,0-2 0,0-3 0,0-3 0,0-4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2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0 206 8192,'17'-8'15222,"-7"-11"-10925,1-29-7076,-8 29 4061,30-93-3171,-28 121 1872,17 55-8223,-8-8 778,-11-46 7474,0-1-1,1 1 1,0-1-1,1 0 1,0 0-1,8 11 1,-6-11-507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3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1 8192,'3'0'18022,"8"0"-18022,4 0 0,4 0 0,4 0 0,5 0 0,0 0 0,0 0 0,-3 0 0,-2 0 0,-5 0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4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1 8192,'0'3'18022,"0"4"-18022,0 5 0,0 2 0,0 3 0,0 5 0,0 1 0,0 0 0,0 0 0,0-5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5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55 8192,'3'0'18022,"4"0"-18022,5 0 0,5 0 0,8 0 0,1 0 0,0 0 0,-1 0 0,-2 0 0,-1 0 0,-2 0 0,-4-3 0,-2-1 0,0-3 0,4-1 0,3-1 0,-1-3 0,-2 0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6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1 8192,'3'0'18022,"1"3"-18022,0 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0:14.016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2 8192,'32'-1'12328,"6"0"-5926,-31 1-6363,0 0-1,0 1 1,1 0-1,-1 0 1,8 3 0,-12-3-206,0 0 1,-1 0 0,1 0-1,-1 1 1,1-1-1,-1 1 1,0-1 0,1 1-1,-1 0 1,0 0 0,0 0-1,0 0 1,0 0 0,2 5-1,-2-4 340,0 1 0,-1-1 0,0 1 0,1 0-1,-1 0 1,0-1 0,-1 1 0,1 5 0,0-3-173,-1 1 0,0 0 0,0-1 0,0 1 0,-1-1 0,-2 11 0,2-15 0,1 0 0,-1 0 0,0 1 0,0-1 0,0 0 0,0 0 0,0 0 0,-1-1 0,1 1 0,-1 0 0,1 0 0,-1-1 0,1 1 0,-1-1 0,0 1 0,0-1 0,0 0 0,0 0 0,0 0 0,0 0 0,0 0 0,-3 1 0,-8 1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7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1 8192,'0'0'0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8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1 8192,'0'3'18022,"0"4"-18022,0 7 0,0 5 0,0 2 0,0 0 0,0 1 0,0-1 0,0-1 0,0-1 0,0 0 0,0-3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9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1 8192,'20'2'15589,"-4"1"-11912,-1 1-3608,14 3-2723,-10-5 3995,15 0-1341,-11 1 0,0-2 0,-1-1 0,1 0 0,0-2 0,24-5 0,-35 3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0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134 0 8192,'-36'1'14948,"6"3"-10714,1 3-3834,27-6-549,0 0 0,-1 0 0,1 0 0,0 0 1,0 0-1,0 1 0,0-1 0,0 1 0,0-1 0,0 1 0,0 0 0,1-1 0,-1 1 1,1 0-1,-1 0 0,1 0 0,0 0 0,0 1 0,-1 2 0,1-2 258,0 0 0,1 0 0,0 0 0,0 0 0,0 0 0,0 0 0,0 0 1,0 0-1,1 0 0,-1 0 0,1-1 0,1 5 0,0-4-109,0 1 0,0-1 0,0 0 0,0 0 0,1 0 0,-1-1 0,1 1 0,0 0 0,-1-1 0,1 0 0,0 0 0,0 0 0,1 0 0,-1 0 0,0 0 0,1-1 0,-1 0 0,1 0 0,-1 0 0,1 0 0,0 0 0,-1-1 0,1 1 0,0-1 0,-1 0 0,1 0 0,4-1 0,-5 1 0,0 0 0,0 0 0,1 0 0,-1-1 0,0 1 0,0-1 0,0 0 0,0 0 0,1 0 0,-1 0 0,0-1 0,-1 1 0,1-1 0,0 0 0,0 0 0,-1 0 0,1 0 0,-1 0 0,0 0 0,1-1 0,-1 1 0,0-1 0,0 0 0,-1 1 0,1-1 0,-1 0 0,1 0 0,-1 0 0,0 0 0,1-6 0,-1 3 0,0 0 0,-1 0 0,0 0 0,-1 0 0,1 1 0,-3-12 0,-2 5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1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0 8192,'0'4'18022,"0"3"-18022,0 4 0,0 4 0,0 2 0,0 1 0,0 1 0,0-3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2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2 8192,'32'-1'12328,"6"0"-5926,-31 1-6363,0 0-1,0 1 1,1 0-1,-1 0 1,8 3 0,-12-3-206,0 0 1,-1 0 0,1 0-1,-1 1 1,1-1-1,-1 1 1,0-1 0,1 1-1,-1 0 1,0 0 0,0 0-1,0 0 1,0 0 0,2 5-1,-2-4 340,0 1 0,-1-1 0,0 1 0,1 0-1,-1 0 1,0-1 0,-1 1 0,1 5 0,0-3-173,-1 1 0,0 0 0,0-1 0,0 1 0,-1-1 0,-2 11 0,2-15 0,1 0 0,-1 0 0,0 1 0,0-1 0,0 0 0,0 0 0,0 0 0,-1-1 0,1 1 0,-1 0 0,1 0 0,-1-1 0,1 1 0,-1-1 0,0 1 0,0-1 0,0 0 0,0 0 0,0 0 0,0 0 0,0 0 0,-3 1 0,-8 1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3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1 8192,'0'0'0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4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96 38 8192,'0'-2'954,"0"1"0,0-1 0,0 1 0,-1-1 0,1 1 1,0-1-1,-1 1 0,1 0 0,-1-1 0,1 1 0,-1 0 0,0-1 1,0 1-1,1 0 0,-3-2 0,-12-7 2892,-4 7-3500,17 3-541,-1 0-1,1 0 0,-1 1 1,1-1-1,0 1 0,-1-1 0,1 1 1,-1 0-1,1 0 0,0 0 0,0 0 1,0 1-1,-4 2 0,4-3 297,1 0-1,0 0 0,0 1 0,-1-1 1,1 1-1,0-1 0,1 1 0,-1-1 1,0 1-1,0 0 0,0-1 0,0 4 1,0-2-101,1 0 0,-1 0 0,1 0 0,0 1 0,0-1 0,0 0 0,0 0 0,1 0 0,-1 0 0,1 0 0,0 0 0,0 0 0,0 0 0,0 0 0,0 0 0,1-1 0,-1 1 0,1 0 0,0-1 0,0 1 0,0-1 0,3 3 0,-4-3 0,1-1 0,0 0 0,0 0 0,0 1 0,0-1 0,1 0 0,-1-1 0,0 1 0,0 0 0,0-1 0,1 1 0,-1-1 0,0 0 0,1 1 0,-1-1 0,0 0 0,1-1 0,-1 1 0,0 0 0,1-1 0,-1 1 0,0-1 0,0 0 0,1 0 0,-1 1 0,0-1 0,0-1 0,0 1 0,0 0 0,3-3 0,6-7 0,-3-1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5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3 8192,'37'-1'11744,"17"0"-3945,-4 8-6866,-46-6-1486,0 0-1,-1 0 0,1 1 0,-1-1 1,1 1-1,-1 0 0,0 0 1,0 0-1,0 1 0,3 3 1,-3-4-553,-1 1 0,0 0 0,1 1 0,-1-1 0,-1 0 0,1 1 0,0-1 0,-1 1 0,0-1 1,0 1-1,1 7 0,-1-5 1050,0 0 0,0 1 0,-1-1 1,0 0-1,0 1 0,-1-1 0,0 0 1,0 1-1,0-1 0,-1 0 1,0 0-1,0 0 0,0 0 0,-1 0 1,0-1-1,0 1 0,-1-1 0,1 0 1,-9 9-1,-1 10 10529,7 1-4451,5-21-5758,1-1-1,0 1 1,0 0-1,1 0 0,-1 0 1,1-1-1,-1 1 1,1 0-1,1 0 0,1 5 1,-1-6-391,-1-1 1,0 1 0,1-1-1,0 0 1,-1 0-1,1 0 1,0 0 0,0 0-1,0 0 1,0 0-1,1 0 1,-1-1-1,0 1 1,1-1 0,-1 0-1,1 0 1,-1 0-1,1 0 1,0 0-1,-1 0 1,5 0 0,27-4 1536,4-13-1410,-21 8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6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1 0 8192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0:14.169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1 8192,'0'0'0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7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4426 632 8192,'-2'-10'13251,"-5"-1"-7939,-24-18-7063,20 20 2961,-22-21-1210,-1 3 0,-2 1 0,-1 1 0,0 2 0,-2 2 0,-68-28 0,24 19 0,-2 3 0,-116-21 0,-187-4 0,261 39 0,41 2 720,-42-10-8237,-6-1-1811,45 10 7635,-291-39 1489,222 31 204,-142-9 0,-18 13 0,-161-4 0,261 31 17353,147-1-15067,1 7-4463,21-1 2317,1 2 0,2 2 0,-73 42 0,16 6-2043,59-37 1616,-49 25 1,89-54 127,-4 1 324,0 0-1,1 1 1,-1 0 0,0 1-1,1-1 1,0 1 0,0 1-1,1 0 1,-1-1 0,1 2-1,1-1 1,-1 1 0,1 0-1,0 0 1,-6 13 0,-33 59-165,35-65 0,0 1 0,0 0 0,2 0 0,0 1 0,1 0 0,-8 28 0,8-10 15,2 0 0,0 0 0,4 70 0,12-15-3526,-4-50 263,0 6-1958,18 50 0,2-28 3773,-21-56 2262,0 1 1,1-1 0,13 14-1,79 77 3887,-50-57-6441,65 45 0,-70-59-959,94 46 0,-6-24 3990,30-3 277,306 53-4892,-264-77 4721,-22-12 4535,2-10 6442,733 11-13270,-797-11 1963,217-3-18824,-195-4 17820,-33-6 11427,-1-5-5251,-6 0-6550,-77 9 296,-1-1 0,1-1 0,-1-2 0,0 0 0,25-15 0,27-9 0,-69 30 0,0 0 0,1 0 0,-1-1 0,-1 0 0,1 0 0,0-1 0,-1 0 0,0-1 0,0 1 0,-1-1 0,0 0 0,0-1 0,0 0 0,0 0 0,-1 0 0,-1-1 0,1 1 0,-1-1 0,6-15 0,26-66 0,28-83 0,-49 130 0,-11 32 0,0 0 0,-1-1 0,0 1 0,-1-1 0,0 0 0,1-14 0,-1-11-7270,14-65 1,-4 32 2579,-5 0 5897,-4 24 439,2 0 1,14-57 0,-9 59-3294,-3 0 0,4-73 1,-11 58 1646,-1 38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8"/>
    </inkml:context>
    <inkml:brush xml:id="br0">
      <inkml:brushProperty name="width" value="0.07056" units="cm"/>
      <inkml:brushProperty name="height" value="0.07056" units="cm"/>
      <inkml:brushProperty name="color" value="#F68A94"/>
    </inkml:brush>
  </inkml:definitions>
  <inkml:trace contextRef="#ctx0" brushRef="#br0">1 1051 24575,'21'-40'0,"34"-50"0,-45 75 0,2 1 0,0-1 0,1 2 0,0 0 0,1 0 0,16-11 0,39-23 0,-22 12 0,1 2 0,2 3 0,100-46 0,-94 55 0,90-36 0,200-49 0,843-140 0,-1160 241 0,3 1 0,0-2 0,-1-2 0,43-16 0,-59 20 0,-1 0 0,1 1 0,0 0 0,0 2 0,23-1 0,5-1 0,423-65 0,-387 47-1365,-63 14-5461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9"/>
    </inkml:context>
    <inkml:brush xml:id="br0">
      <inkml:brushProperty name="width" value="0.07056" units="cm"/>
      <inkml:brushProperty name="height" value="0.07056" units="cm"/>
      <inkml:brushProperty name="color" value="#F68A94"/>
    </inkml:brush>
  </inkml:definitions>
  <inkml:trace contextRef="#ctx0" brushRef="#br0">0 1 24575,'6'0'0,"14"-1"0,0 1 0,0 1 0,0 0 0,-1 2 0,1 0 0,0 1 0,33 12 0,-52-15 0,1-1 0,-1 1 0,0-1 0,0 1 0,1 0 0,-1-1 0,0 1 0,0 0 0,0 0 0,0 0 0,0-1 0,0 1 0,0 0 0,-1 1 0,1-1 0,0 0 0,0 0 0,-1 0 0,1 0 0,-1 0 0,2 3 0,-3-3 0,1 0 0,0 0 0,0 0 0,-1 0 0,1 0 0,0 0 0,-1 0 0,1 0 0,-1 0 0,0 0 0,1 0 0,-1 0 0,0 0 0,1 0 0,-1 0 0,0-1 0,0 1 0,0 0 0,0-1 0,-1 2 0,-8 4 0,0-1 0,0 0 0,-21 7 0,20-8 0,-17 15-1365,19-8-5461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70"/>
    </inkml:context>
    <inkml:brush xml:id="br0">
      <inkml:brushProperty name="width" value="0.07056" units="cm"/>
      <inkml:brushProperty name="height" value="0.07056" units="cm"/>
      <inkml:brushProperty name="color" value="#92D050"/>
    </inkml:brush>
  </inkml:definitions>
  <inkml:trace contextRef="#ctx0" brushRef="#br0">0 0 9830,'1'7'164,"0"-1"0,0 0 0,1-1 0,-1 1 0,1 0 0,1 0 0,-1-1 0,1 1 0,0-1 0,0 0 0,0 1 0,1-2 0,0 1 0,0 0 0,8 6 0,9 9 801,49 33 0,-49-38-220,72 46 2680,202 95 1,-231-124-2295,14 1-290,1-4 1,162 38 0,-70-22-264,261 49-578,-201-74 0,-56-8 0,481 38 0,-439-22 0,-148-16 0,99 4 0,-37-8 0,22 1 0,-104-10 0,-29 1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71"/>
    </inkml:context>
    <inkml:brush xml:id="br0">
      <inkml:brushProperty name="width" value="0.07056" units="cm"/>
      <inkml:brushProperty name="height" value="0.07056" units="cm"/>
      <inkml:brushProperty name="color" value="#92D050"/>
    </inkml:brush>
  </inkml:definitions>
  <inkml:trace contextRef="#ctx0" brushRef="#br0">0 1 9830,'9'1'287,"0"1"1,-1 0-1,1 1 0,-1 0 1,0 0-1,0 1 0,14 8 0,2 0 220,179 75 2682,-185-78-2742,0 0 1,0 1-1,-1 0 0,-1 2 1,0 0-1,19 18 0,-34-29-411,0 0 0,0 0 0,0 0 0,0 0-1,-1 0 1,1 0 0,0 0 0,-1 0 0,1 0 0,-1 0 0,1 0-1,-1 0 1,1 0 0,-1 1 0,0-1 0,1 0 0,-1 0 0,0 0-1,0 1 1,0-1 0,0 0 0,0 0 0,0 1 0,-1-1 0,1 0-1,0 0 1,0 0 0,-1 1 0,1-1 0,-1 0 0,1 0 0,-1 0 0,0 0-1,1 0 1,-1 0 0,0 0 0,0 0 0,0 0 0,0 0 0,1-1-1,-1 1 1,0 0 0,0 0 0,-1-1 0,1 1 0,0-1 0,-1 1-1,-9 5 291,0-1 0,0 0 0,-22 6 0,21-8-27,-6 3-213,-29 10 1005,-86 40 0,120-49-952,0 1 0,1 0-1,0 0 1,1 1 0,-1 0 0,2 1 0,-1 1 0,2 0 0,-1 0 0,1 0 0,-8 16 0,10-15-139,0-2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72"/>
    </inkml:context>
    <inkml:brush xml:id="br0">
      <inkml:brushProperty name="width" value="0.035" units="cm"/>
      <inkml:brushProperty name="height" value="0.035" units="cm"/>
      <inkml:brushProperty name="color" value="#FFE898"/>
    </inkml:brush>
  </inkml:definitions>
  <inkml:trace contextRef="#ctx0" brushRef="#br0">1 1 8192,'4'58'12238,"6"-2"-6714,9 11-3659,16 31-3857,7 23 2379,-11-5-387,16 51 0,-47-167 0,0 1 0,0 0 0,0-1 0,0 1 0,0-1 0,0 1 0,1-1 0,-1 1 0,0-1 0,0 1 0,0-1 0,1 1 0,-1-1 0,0 1 0,1-1 0,-1 1 0,0-1 0,1 1 0,-1-1 0,1 0 0,-1 1 0,1-1 0,-1 0 0,1 1 0,-1-1 0,1 0 0,-1 0 0,1 1 0,-1-1 0,1 0 0,-1 0 0,1 0 0,-1 0 0,1 0 0,0 0 0,15-18 0,15-56 0,-19 43 0,11-22-3429,18-71 4235,-22 45-7739,-12 49-1524,5-14 9493,4-16 5288,-11 40-8033,-2 0-3951,0 7 5660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48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1 321 8192,'3'0'1226,"0"0"1,0 0 0,0 1-1,0 0 1,0-1 0,0 1-1,0 0 1,0 0 0,0 1-1,0-1 1,3 3-1,26 26 3416,-21-13-5407,0 1 0,14 32 0,1-1 1721,-7-16-956,-2 1 0,-1 0 0,13 44 0,-11-29 0,-18-48-2,0-1 1,0 1 0,0-1 0,1 1 0,-1-1-1,0 1 1,0 0 0,0-1 0,0 0 0,0 1 0,1-1-1,-1 1 1,0-1 0,0 1 0,1-1 0,-1 1-1,0-1 1,1 0 0,-1 1 0,1-1 0,-1 1-1,0-1 1,1 0 0,-1 0 0,1 1 0,-1-1-1,1 0 1,-1 0 0,1 1 0,-1-1 0,1 0 0,-1 0-1,1 0 1,-1 0 0,1 0 0,-1 0 0,1 0-1,-1 0 1,1 0 0,-1 0 0,1 0 0,0 0-1,16-24 126,6-43-2704,-23 65 2291,15-53-8386,-2 0 3571,10-56 3275,10-38 10057,-14 90 130,6 7-6203,5 2-6325,4 0-6447,-33 49 10123,32-49-2274,-26 38 2459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49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0 8192,'0'4'11332,"0"3"-4642,0 7-6690,0 5 0,0 2 0,0 0 0,0 1 0,0-2 0,0 0 0,0 0 0,0-1 0,0 0 0,0-4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0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0 8192,'10'0'18022,"1"0"-18022,4 0 0,2 0 0,1 0 0,-2 0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1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0 8192,'0'4'18022,"0"6"-18022,0 9 0,0 7 0,0 2 0,0 3 0,0-1 0,0-2 0,0-3 0,0-3 0,0-4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0:15.614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96 38 8192,'0'-2'954,"0"1"0,0-1 0,0 1 0,-1-1 0,1 1 1,0-1-1,-1 1 0,1 0 0,-1-1 0,1 1 0,-1 0 0,0-1 1,0 1-1,1 0 0,-3-2 0,-12-7 2892,-4 7-3500,17 3-541,-1 0-1,1 0 0,-1 1 1,1-1-1,0 1 0,-1-1 0,1 1 1,-1 0-1,1 0 0,0 0 0,0 0 1,0 1-1,-4 2 0,4-3 297,1 0-1,0 0 0,0 1 0,-1-1 1,1 1-1,0-1 0,1 1 0,-1-1 1,0 1-1,0 0 0,0-1 0,0 4 1,0-2-101,1 0 0,-1 0 0,1 0 0,0 1 0,0-1 0,0 0 0,0 0 0,1 0 0,-1 0 0,1 0 0,0 0 0,0 0 0,0 0 0,0 0 0,0 0 0,1-1 0,-1 1 0,1 0 0,0-1 0,0 1 0,0-1 0,3 3 0,-4-3 0,1-1 0,0 0 0,0 0 0,0 1 0,0-1 0,1 0 0,-1-1 0,0 1 0,0 0 0,0-1 0,1 1 0,-1-1 0,0 0 0,1 1 0,-1-1 0,0 0 0,1-1 0,-1 1 0,0 0 0,1-1 0,-1 1 0,0-1 0,0 0 0,1 0 0,-1 1 0,0-1 0,0-1 0,0 1 0,0 0 0,3-3 0,6-7 0,-3-1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2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0 206 8192,'17'-8'15222,"-7"-11"-10925,1-29-7076,-8 29 4061,30-93-3171,-28 121 1872,17 55-8223,-8-8 778,-11-46 7474,0-1-1,1 1 1,0-1-1,1 0 1,0 0-1,8 11 1,-6-11-507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3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1 8192,'3'0'18022,"8"0"-18022,4 0 0,4 0 0,4 0 0,5 0 0,0 0 0,0 0 0,-3 0 0,-2 0 0,-5 0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4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1 8192,'0'3'18022,"0"4"-18022,0 5 0,0 2 0,0 3 0,0 5 0,0 1 0,0 0 0,0 0 0,0-5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5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55 8192,'3'0'18022,"4"0"-18022,5 0 0,5 0 0,8 0 0,1 0 0,0 0 0,-1 0 0,-2 0 0,-1 0 0,-2 0 0,-4-3 0,-2-1 0,0-3 0,4-1 0,3-1 0,-1-3 0,-2 0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6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1 8192,'3'0'18022,"1"3"-18022,0 1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7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1 8192,'0'0'0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8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1 8192,'0'3'18022,"0"4"-18022,0 7 0,0 5 0,0 2 0,0 0 0,0 1 0,0-1 0,0-1 0,0-1 0,0 0 0,0-3 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59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1 8192,'20'2'15589,"-4"1"-11912,-1 1-3608,14 3-2723,-10-5 3995,15 0-1341,-11 1 0,0-2 0,-1-1 0,1 0 0,0-2 0,24-5 0,-35 3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0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134 0 8192,'-36'1'14948,"6"3"-10714,1 3-3834,27-6-549,0 0 0,-1 0 0,1 0 0,0 0 1,0 0-1,0 1 0,0-1 0,0 1 0,0-1 0,0 1 0,0 0 0,1-1 0,-1 1 1,1 0-1,-1 0 0,1 0 0,0 0 0,0 1 0,-1 2 0,1-2 258,0 0 0,1 0 0,0 0 0,0 0 0,0 0 0,0 0 0,0 0 1,0 0-1,1 0 0,-1 0 0,1-1 0,1 5 0,0-4-109,0 1 0,0-1 0,0 0 0,0 0 0,1 0 0,-1-1 0,1 1 0,0 0 0,-1-1 0,1 0 0,0 0 0,0 0 0,1 0 0,-1 0 0,0 0 0,1-1 0,-1 0 0,1 0 0,-1 0 0,1 0 0,0 0 0,-1-1 0,1 1 0,0-1 0,-1 0 0,1 0 0,4-1 0,-5 1 0,0 0 0,0 0 0,1 0 0,-1-1 0,0 1 0,0-1 0,0 0 0,0 0 0,1 0 0,-1 0 0,0-1 0,-1 1 0,1-1 0,0 0 0,0 0 0,-1 0 0,1 0 0,-1 0 0,0 0 0,1-1 0,-1 1 0,0-1 0,0 0 0,-1 1 0,1-1 0,-1 0 0,1 0 0,-1 0 0,0 0 0,1-6 0,-1 3 0,0 0 0,-1 0 0,0 0 0,-1 0 0,1 1 0,-3-12 0,-2 5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1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0 8192,'0'4'18022,"0"3"-18022,0 4 0,0 4 0,0 2 0,0 1 0,0 1 0,0-3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0:17.641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3 8192,'37'-1'11744,"17"0"-3945,-4 8-6866,-46-6-1486,0 0-1,-1 0 0,1 1 0,-1-1 1,1 1-1,-1 0 0,0 0 1,0 0-1,0 1 0,3 3 1,-3-4-553,-1 1 0,0 0 0,1 1 0,-1-1 0,-1 0 0,1 1 0,0-1 0,-1 1 0,0-1 1,0 1-1,1 7 0,-1-5 1050,0 0 0,0 1 0,-1-1 1,0 0-1,0 1 0,-1-1 0,0 0 1,0 1-1,0-1 0,-1 0 1,0 0-1,0 0 0,0 0 0,-1 0 1,0-1-1,0 1 0,-1-1 0,1 0 1,-9 9-1,-1 10 10529,7 1-4451,5-21-5758,1-1-1,0 1 1,0 0-1,1 0 0,-1 0 1,1-1-1,-1 1 1,1 0-1,1 0 0,1 5 1,-1-6-391,-1-1 1,0 1 0,1-1-1,0 0 1,-1 0-1,1 0 1,0 0 0,0 0-1,0 0 1,0 0-1,1 0 1,-1-1-1,0 1 1,1-1 0,-1 0-1,1 0 1,-1 0-1,1 0 1,0 0-1,-1 0 1,5 0 0,27-4 1536,4-13-1410,-21 8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2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2 8192,'32'-1'12328,"6"0"-5926,-31 1-6363,0 0-1,0 1 1,1 0-1,-1 0 1,8 3 0,-12-3-206,0 0 1,-1 0 0,1 0-1,-1 1 1,1-1-1,-1 1 1,0-1 0,1 1-1,-1 0 1,0 0 0,0 0-1,0 0 1,0 0 0,2 5-1,-2-4 340,0 1 0,-1-1 0,0 1 0,1 0-1,-1 0 1,0-1 0,-1 1 0,1 5 0,0-3-173,-1 1 0,0 0 0,0-1 0,0 1 0,-1-1 0,-2 11 0,2-15 0,1 0 0,-1 0 0,0 1 0,0-1 0,0 0 0,0 0 0,0 0 0,-1-1 0,1 1 0,-1 0 0,1 0 0,-1-1 0,1 1 0,-1-1 0,0 1 0,0-1 0,0 0 0,0 0 0,0 0 0,0 0 0,0 0 0,-3 1 0,-8 1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3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1 8192,'0'0'0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4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96 38 8192,'0'-2'954,"0"1"0,0-1 0,0 1 0,-1-1 0,1 1 1,0-1-1,-1 1 0,1 0 0,-1-1 0,1 1 0,-1 0 0,0-1 1,0 1-1,1 0 0,-3-2 0,-12-7 2892,-4 7-3500,17 3-541,-1 0-1,1 0 0,-1 1 1,1-1-1,0 1 0,-1-1 0,1 1 1,-1 0-1,1 0 0,0 0 0,0 0 1,0 1-1,-4 2 0,4-3 297,1 0-1,0 0 0,0 1 0,-1-1 1,1 1-1,0-1 0,1 1 0,-1-1 1,0 1-1,0 0 0,0-1 0,0 4 1,0-2-101,1 0 0,-1 0 0,1 0 0,0 1 0,0-1 0,0 0 0,0 0 0,1 0 0,-1 0 0,1 0 0,0 0 0,0 0 0,0 0 0,0 0 0,0 0 0,1-1 0,-1 1 0,1 0 0,0-1 0,0 1 0,0-1 0,3 3 0,-4-3 0,1-1 0,0 0 0,0 0 0,0 1 0,0-1 0,1 0 0,-1-1 0,0 1 0,0 0 0,0-1 0,1 1 0,-1-1 0,0 0 0,1 1 0,-1-1 0,0 0 0,1-1 0,-1 1 0,0 0 0,1-1 0,-1 1 0,0-1 0,0 0 0,1 0 0,-1 1 0,0-1 0,0-1 0,0 1 0,0 0 0,3-3 0,6-7 0,-3-1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5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0 3 8192,'37'-1'11744,"17"0"-3945,-4 8-6866,-46-6-1486,0 0-1,-1 0 0,1 1 0,-1-1 1,1 1-1,-1 0 0,0 0 1,0 0-1,0 1 0,3 3 1,-3-4-553,-1 1 0,0 0 0,1 1 0,-1-1 0,-1 0 0,1 1 0,0-1 0,-1 1 0,0-1 1,0 1-1,1 7 0,-1-5 1050,0 0 0,0 1 0,-1-1 1,0 0-1,0 1 0,-1-1 0,0 0 1,0 1-1,0-1 0,-1 0 1,0 0-1,0 0 0,0 0 0,-1 0 1,0-1-1,0 1 0,-1-1 0,1 0 1,-9 9-1,-1 10 10529,7 1-4451,5-21-5758,1-1-1,0 1 1,0 0-1,1 0 0,-1 0 1,1-1-1,-1 1 1,1 0-1,1 0 0,1 5 1,-1-6-391,-1-1 1,0 1 0,1-1-1,0 0 1,-1 0-1,1 0 1,0 0 0,0 0-1,0 0 1,0 0-1,1 0 1,-1-1-1,0 1 1,1-1 0,-1 0-1,1 0 1,-1 0-1,1 0 1,0 0-1,-1 0 1,5 0 0,27-4 1536,4-13-1410,-21 8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6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1 0 8192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7"/>
    </inkml:context>
    <inkml:brush xml:id="br0">
      <inkml:brushProperty name="width" value="0.07056" units="cm"/>
      <inkml:brushProperty name="height" value="0.07056" units="cm"/>
      <inkml:brushProperty name="color" value="#FFE898"/>
    </inkml:brush>
  </inkml:definitions>
  <inkml:trace contextRef="#ctx0" brushRef="#br0">4426 632 8192,'-2'-10'13251,"-5"-1"-7939,-24-18-7063,20 20 2961,-22-21-1210,-1 3 0,-2 1 0,-1 1 0,0 2 0,-2 2 0,-68-28 0,24 19 0,-2 3 0,-116-21 0,-187-4 0,261 39 0,41 2 720,-42-10-8237,-6-1-1811,45 10 7635,-291-39 1489,222 31 204,-142-9 0,-18 13 0,-161-4 0,261 31 17353,147-1-15067,1 7-4463,21-1 2317,1 2 0,2 2 0,-73 42 0,16 6-2043,59-37 1616,-49 25 1,89-54 127,-4 1 324,0 0-1,1 1 1,-1 0 0,0 1-1,1-1 1,0 1 0,0 1-1,1 0 1,-1-1 0,1 2-1,1-1 1,-1 1 0,1 0-1,0 0 1,-6 13 0,-33 59-165,35-65 0,0 1 0,0 0 0,2 0 0,0 1 0,1 0 0,-8 28 0,8-10 15,2 0 0,0 0 0,4 70 0,12-15-3526,-4-50 263,0 6-1958,18 50 0,2-28 3773,-21-56 2262,0 1 1,1-1 0,13 14-1,79 77 3887,-50-57-6441,65 45 0,-70-59-959,94 46 0,-6-24 3990,30-3 277,306 53-4892,-264-77 4721,-22-12 4535,2-10 6442,733 11-13270,-797-11 1963,217-3-18824,-195-4 17820,-33-6 11427,-1-5-5251,-6 0-6550,-77 9 296,-1-1 0,1-1 0,-1-2 0,0 0 0,25-15 0,27-9 0,-69 30 0,0 0 0,1 0 0,-1-1 0,-1 0 0,1 0 0,0-1 0,-1 0 0,0-1 0,0 1 0,-1-1 0,0 0 0,0-1 0,0 0 0,0 0 0,-1 0 0,-1-1 0,1 1 0,-1-1 0,6-15 0,26-66 0,28-83 0,-49 130 0,-11 32 0,0 0 0,-1-1 0,0 1 0,-1-1 0,0 0 0,1-14 0,-1-11-7270,14-65 1,-4 32 2579,-5 0 5897,-4 24 439,2 0 1,14-57 0,-9 59-3294,-3 0 0,4-73 1,-11 58 1646,-1 38 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8"/>
    </inkml:context>
    <inkml:brush xml:id="br0">
      <inkml:brushProperty name="width" value="0.07056" units="cm"/>
      <inkml:brushProperty name="height" value="0.07056" units="cm"/>
      <inkml:brushProperty name="color" value="#F68A94"/>
    </inkml:brush>
  </inkml:definitions>
  <inkml:trace contextRef="#ctx0" brushRef="#br0">1 1051 24575,'21'-40'0,"34"-50"0,-45 75 0,2 1 0,0-1 0,1 2 0,0 0 0,1 0 0,16-11 0,39-23 0,-22 12 0,1 2 0,2 3 0,100-46 0,-94 55 0,90-36 0,200-49 0,843-140 0,-1160 241 0,3 1 0,0-2 0,-1-2 0,43-16 0,-59 20 0,-1 0 0,1 1 0,0 0 0,0 2 0,23-1 0,5-1 0,423-65 0,-387 47-1365,-63 14-5461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69"/>
    </inkml:context>
    <inkml:brush xml:id="br0">
      <inkml:brushProperty name="width" value="0.07056" units="cm"/>
      <inkml:brushProperty name="height" value="0.07056" units="cm"/>
      <inkml:brushProperty name="color" value="#F68A94"/>
    </inkml:brush>
  </inkml:definitions>
  <inkml:trace contextRef="#ctx0" brushRef="#br0">0 1 24575,'6'0'0,"14"-1"0,0 1 0,0 1 0,0 0 0,-1 2 0,1 0 0,0 1 0,33 12 0,-52-15 0,1-1 0,-1 1 0,0-1 0,0 1 0,1 0 0,-1-1 0,0 1 0,0 0 0,0 0 0,0 0 0,0-1 0,0 1 0,0 0 0,-1 1 0,1-1 0,0 0 0,0 0 0,-1 0 0,1 0 0,-1 0 0,2 3 0,-3-3 0,1 0 0,0 0 0,0 0 0,-1 0 0,1 0 0,0 0 0,-1 0 0,1 0 0,-1 0 0,0 0 0,1 0 0,-1 0 0,0 0 0,1 0 0,-1 0 0,0-1 0,0 1 0,0 0 0,0-1 0,-1 2 0,-8 4 0,0-1 0,0 0 0,-21 7 0,20-8 0,-17 15-1365,19-8-5461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70"/>
    </inkml:context>
    <inkml:brush xml:id="br0">
      <inkml:brushProperty name="width" value="0.07056" units="cm"/>
      <inkml:brushProperty name="height" value="0.07056" units="cm"/>
      <inkml:brushProperty name="color" value="#92D050"/>
    </inkml:brush>
  </inkml:definitions>
  <inkml:trace contextRef="#ctx0" brushRef="#br0">0 0 9830,'1'7'164,"0"-1"0,0 0 0,1-1 0,-1 1 0,1 0 0,1 0 0,-1-1 0,1 1 0,0-1 0,0 0 0,0 1 0,1-2 0,0 1 0,0 0 0,8 6 0,9 9 801,49 33 0,-49-38-220,72 46 2680,202 95 1,-231-124-2295,14 1-290,1-4 1,162 38 0,-70-22-264,261 49-578,-201-74 0,-56-8 0,481 38 0,-439-22 0,-148-16 0,99 4 0,-37-8 0,22 1 0,-104-10 0,-29 1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71"/>
    </inkml:context>
    <inkml:brush xml:id="br0">
      <inkml:brushProperty name="width" value="0.07056" units="cm"/>
      <inkml:brushProperty name="height" value="0.07056" units="cm"/>
      <inkml:brushProperty name="color" value="#92D050"/>
    </inkml:brush>
  </inkml:definitions>
  <inkml:trace contextRef="#ctx0" brushRef="#br0">0 1 9830,'9'1'287,"0"1"1,-1 0-1,1 1 0,-1 0 1,0 0-1,0 1 0,14 8 0,2 0 220,179 75 2682,-185-78-2742,0 0 1,0 1-1,-1 0 0,-1 2 1,0 0-1,19 18 0,-34-29-411,0 0 0,0 0 0,0 0 0,0 0-1,-1 0 1,1 0 0,0 0 0,-1 0 0,1 0 0,-1 0 0,1 0-1,-1 0 1,1 0 0,-1 1 0,0-1 0,1 0 0,-1 0 0,0 0-1,0 1 1,0-1 0,0 0 0,0 0 0,0 1 0,-1-1 0,1 0-1,0 0 1,0 0 0,-1 1 0,1-1 0,-1 0 0,1 0 0,-1 0 0,0 0-1,1 0 1,-1 0 0,0 0 0,0 0 0,0 0 0,0 0 0,1-1-1,-1 1 1,0 0 0,0 0 0,-1-1 0,1 1 0,0-1 0,-1 1-1,-9 5 291,0-1 0,0 0 0,-22 6 0,21-8-27,-6 3-213,-29 10 1005,-86 40 0,120-49-952,0 1 0,1 0-1,0 0 1,1 1 0,-1 0 0,2 1 0,-1 1 0,2 0 0,-1 0 0,1 0 0,-8 16 0,10-15-139,0-2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0:02.045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1 321 8192,'3'0'1226,"0"0"1,0 0 0,0 1-1,0 0 1,0-1 0,0 1-1,0 0 1,0 0 0,0 1-1,0-1 1,3 3-1,26 26 3416,-21-13-5407,0 1 0,14 32 0,1-1 1721,-7-16-956,-2 1 0,-1 0 0,13 44 0,-11-29 0,-18-48-2,0-1 1,0 1 0,0-1 0,1 1 0,-1-1-1,0 1 1,0 0 0,0-1 0,0 0 0,0 1 0,1-1-1,-1 1 1,0-1 0,0 1 0,1-1 0,-1 1-1,0-1 1,1 0 0,-1 1 0,1-1 0,-1 1-1,0-1 1,1 0 0,-1 0 0,1 1 0,-1-1-1,1 0 1,-1 0 0,1 1 0,-1-1 0,1 0 0,-1 0-1,1 0 1,-1 0 0,1 0 0,-1 0 0,1 0-1,-1 0 1,1 0 0,-1 0 0,1 0 0,0 0-1,16-24 126,6-43-2704,-23 65 2291,15-53-8386,-2 0 3571,10-56 3275,10-38 10057,-14 90 130,6 7-6203,5 2-6325,4 0-6447,-33 49 10123,32-49-2274,-26 38 2459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0:18.123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1 0 8192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46:29.572"/>
    </inkml:context>
    <inkml:brush xml:id="br0">
      <inkml:brushProperty name="width" value="0.035" units="cm"/>
      <inkml:brushProperty name="height" value="0.035" units="cm"/>
      <inkml:brushProperty name="color" value="#FFE898"/>
    </inkml:brush>
  </inkml:definitions>
  <inkml:trace contextRef="#ctx0" brushRef="#br0">1 1 8192,'4'58'12238,"6"-2"-6714,9 11-3659,16 31-3857,7 23 2379,-11-5-387,16 51 0,-47-167 0,0 1 0,0 0 0,0-1 0,0 1 0,0-1 0,0 1 0,1-1 0,-1 1 0,0-1 0,0 1 0,0-1 0,1 1 0,-1-1 0,0 1 0,1-1 0,-1 1 0,0-1 0,1 1 0,-1-1 0,1 0 0,-1 1 0,1-1 0,-1 0 0,1 1 0,-1-1 0,1 0 0,-1 0 0,1 1 0,-1-1 0,1 0 0,-1 0 0,1 0 0,-1 0 0,1 0 0,0 0 0,15-18 0,15-56 0,-19 43 0,11-22-3429,18-71 4235,-22 45-7739,-12 49-1524,5-14 9493,4-16 5288,-11 40-8033,-2 0-3951,0 7 5660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2:51.725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4426 632 8192,'-2'-10'13251,"-5"-1"-7939,-24-18-7063,20 20 2961,-22-21-1210,-1 3 0,-2 1 0,-1 1 0,0 2 0,-2 2 0,-68-28 0,24 19 0,-2 3 0,-116-21 0,-187-4 0,261 39 0,41 2 720,-42-10-8237,-6-1-1811,45 10 7635,-291-39 1489,222 31 204,-142-9 0,-18 13 0,-161-4 0,261 31 17353,147-1-15067,1 7-4463,21-1 2317,1 2 0,2 2 0,-73 42 0,16 6-2043,59-37 1616,-49 25 1,89-54 127,-4 1 324,0 0-1,1 1 1,-1 0 0,0 1-1,1-1 1,0 1 0,0 1-1,1 0 1,-1-1 0,1 2-1,1-1 1,-1 1 0,1 0-1,0 0 1,-6 13 0,-33 59-165,35-65 0,0 1 0,0 0 0,2 0 0,0 1 0,1 0 0,-8 28 0,8-10 15,2 0 0,0 0 0,4 70 0,12-15-3526,-4-50 263,0 6-1958,18 50 0,2-28 3773,-21-56 2262,0 1 1,1-1 0,13 14-1,79 77 3887,-50-57-6441,65 45 0,-70-59-959,94 46 0,-6-24 3990,30-3 277,306 53-4892,-264-77 4721,-22-12 4535,2-10 6442,733 11-13270,-797-11 1963,217-3-18824,-195-4 17820,-33-6 11427,-1-5-5251,-6 0-6550,-77 9 296,-1-1 0,1-1 0,-1-2 0,0 0 0,25-15 0,27-9 0,-69 30 0,0 0 0,1 0 0,-1-1 0,-1 0 0,1 0 0,0-1 0,-1 0 0,0-1 0,0 1 0,-1-1 0,0 0 0,0-1 0,0 0 0,0 0 0,-1 0 0,-1-1 0,1 1 0,-1-1 0,6-15 0,26-66 0,28-83 0,-49 130 0,-11 32 0,0 0 0,-1-1 0,0 1 0,-1-1 0,0 0 0,1-14 0,-1-11-7270,14-65 1,-4 32 2579,-5 0 5897,-4 24 439,2 0 1,14-57 0,-9 59-3294,-3 0 0,4-73 1,-11 58 1646,-1 38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2:56.88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1051 24575,'21'-40'0,"34"-50"0,-45 75 0,2 1 0,0-1 0,1 2 0,0 0 0,1 0 0,16-11 0,39-23 0,-22 12 0,1 2 0,2 3 0,100-46 0,-94 55 0,90-36 0,200-49 0,843-140 0,-1160 241 0,3 1 0,0-2 0,-1-2 0,43-16 0,-59 20 0,-1 0 0,1 1 0,0 0 0,0 2 0,23-1 0,5-1 0,423-65 0,-387 47-1365,-63 14-5461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2:58.413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24575,'6'0'0,"14"-1"0,0 1 0,0 1 0,0 0 0,-1 2 0,1 0 0,0 1 0,33 12 0,-52-15 0,1-1 0,-1 1 0,0-1 0,0 1 0,1 0 0,-1-1 0,0 1 0,0 0 0,0 0 0,0 0 0,0-1 0,0 1 0,0 0 0,-1 1 0,1-1 0,0 0 0,0 0 0,-1 0 0,1 0 0,-1 0 0,2 3 0,-3-3 0,1 0 0,0 0 0,0 0 0,-1 0 0,1 0 0,0 0 0,-1 0 0,1 0 0,-1 0 0,0 0 0,1 0 0,-1 0 0,0 0 0,1 0 0,-1 0 0,0-1 0,0 1 0,0 0 0,0-1 0,-1 2 0,-8 4 0,0-1 0,0 0 0,-21 7 0,20-8 0,-17 15-1365,19-8-5461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04.14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9830,'1'7'164,"0"-1"0,0 0 0,1-1 0,-1 1 0,1 0 0,1 0 0,-1-1 0,1 1 0,0-1 0,0 0 0,0 1 0,1-2 0,0 1 0,0 0 0,8 6 0,9 9 801,49 33 0,-49-38-220,72 46 2680,202 95 1,-231-124-2295,14 1-290,1-4 1,162 38 0,-70-22-264,261 49-578,-201-74 0,-56-8 0,481 38 0,-439-22 0,-148-16 0,99 4 0,-37-8 0,22 1 0,-104-10 0,-29 1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05.293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9830,'9'1'287,"0"1"1,-1 0-1,1 1 0,-1 0 1,0 0-1,0 1 0,14 8 0,2 0 220,179 75 2682,-185-78-2742,0 0 1,0 1-1,-1 0 0,-1 2 1,0 0-1,19 18 0,-34-29-411,0 0 0,0 0 0,0 0 0,0 0-1,-1 0 1,1 0 0,0 0 0,-1 0 0,1 0 0,-1 0 0,1 0-1,-1 0 1,1 0 0,-1 1 0,0-1 0,1 0 0,-1 0 0,0 0-1,0 1 1,0-1 0,0 0 0,0 0 0,0 1 0,-1-1 0,1 0-1,0 0 1,0 0 0,-1 1 0,1-1 0,-1 0 0,1 0 0,-1 0 0,0 0-1,1 0 1,-1 0 0,0 0 0,0 0 0,0 0 0,0 0 0,1-1-1,-1 1 1,0 0 0,0 0 0,-1-1 0,1 1 0,0-1 0,-1 1-1,-9 5 291,0-1 0,0 0 0,-22 6 0,21-8-27,-6 3-213,-29 10 1005,-86 40 0,120-49-952,0 1 0,1 0-1,0 0 1,1 1 0,-1 0 0,2 1 0,-1 1 0,2 0 0,-1 0 0,1 0 0,-8 16 0,10-15-139,0-2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36.308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1 321 8192,'3'0'1226,"0"0"1,0 0 0,0 1-1,0 0 1,0-1 0,0 1-1,0 0 1,0 0 0,0 1-1,0-1 1,3 3-1,26 26 3416,-21-13-5407,0 1 0,14 32 0,1-1 1721,-7-16-956,-2 1 0,-1 0 0,13 44 0,-11-29 0,-18-48-2,0-1 1,0 1 0,0-1 0,1 1 0,-1-1-1,0 1 1,0 0 0,0-1 0,0 0 0,0 1 0,1-1-1,-1 1 1,0-1 0,0 1 0,1-1 0,-1 1-1,0-1 1,1 0 0,-1 1 0,1-1 0,-1 1-1,0-1 1,1 0 0,-1 0 0,1 1 0,-1-1-1,1 0 1,-1 0 0,1 1 0,-1-1 0,1 0 0,-1 0-1,1 0 1,-1 0 0,1 0 0,-1 0 0,1 0-1,-1 0 1,1 0 0,-1 0 0,1 0 0,0 0-1,16-24 126,6-43-2704,-23 65 2291,15-53-8386,-2 0 3571,10-56 3275,10-38 10057,-14 90 130,6 7-6203,5 2-6325,4 0-6447,-33 49 10123,32-49-2274,-26 38 2459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36.309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0 8192,'0'4'11332,"0"3"-4642,0 7-6690,0 5 0,0 2 0,0 0 0,0 1 0,0-2 0,0 0 0,0 0 0,0-1 0,0 0 0,0-4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36.310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0 8192,'10'0'18022,"1"0"-18022,4 0 0,2 0 0,1 0 0,-2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36.311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0 8192,'0'4'18022,"0"6"-18022,0 9 0,0 7 0,0 2 0,0 3 0,0-1 0,0-2 0,0-3 0,0-3 0,0-4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0:02.914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0 8192,'0'4'11332,"0"3"-4642,0 7-6690,0 5 0,0 2 0,0 0 0,0 1 0,0-2 0,0 0 0,0 0 0,0-1 0,0 0 0,0-4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36.312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0 206 8192,'17'-8'15222,"-7"-11"-10925,1-29-7076,-8 29 4061,30-93-3171,-28 121 1872,17 55-8223,-8-8 778,-11-46 7474,0-1-1,1 1 1,0-1-1,1 0 1,0 0-1,8 11 1,-6-11-507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36.313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1 8192,'3'0'18022,"8"0"-18022,4 0 0,4 0 0,4 0 0,5 0 0,0 0 0,0 0 0,-3 0 0,-2 0 0,-5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36.314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1 8192,'0'3'18022,"0"4"-18022,0 5 0,0 2 0,0 3 0,0 5 0,0 1 0,0 0 0,0 0 0,0-5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36.315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55 8192,'3'0'18022,"4"0"-18022,5 0 0,5 0 0,8 0 0,1 0 0,0 0 0,-1 0 0,-2 0 0,-1 0 0,-2 0 0,-4-3 0,-2-1 0,0-3 0,4-1 0,3-1 0,-1-3 0,-2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36.316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1 8192,'3'0'18022,"1"3"-18022,0 1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36.317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1 8192,'0'0'0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36.318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1 8192,'0'3'18022,"0"4"-18022,0 7 0,0 5 0,0 2 0,0 0 0,0 1 0,0-1 0,0-1 0,0-1 0,0 0 0,0-3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36.319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1 8192,'20'2'15589,"-4"1"-11912,-1 1-3608,14 3-2723,-10-5 3995,15 0-1341,-11 1 0,0-2 0,-1-1 0,1 0 0,0-2 0,24-5 0,-35 3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36.320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134 0 8192,'-36'1'14948,"6"3"-10714,1 3-3834,27-6-549,0 0 0,-1 0 0,1 0 0,0 0 1,0 0-1,0 1 0,0-1 0,0 1 0,0-1 0,0 1 0,0 0 0,1-1 0,-1 1 1,1 0-1,-1 0 0,1 0 0,0 0 0,0 1 0,-1 2 0,1-2 258,0 0 0,1 0 0,0 0 0,0 0 0,0 0 0,0 0 0,0 0 1,0 0-1,1 0 0,-1 0 0,1-1 0,1 5 0,0-4-109,0 1 0,0-1 0,0 0 0,0 0 0,1 0 0,-1-1 0,1 1 0,0 0 0,-1-1 0,1 0 0,0 0 0,0 0 0,1 0 0,-1 0 0,0 0 0,1-1 0,-1 0 0,1 0 0,-1 0 0,1 0 0,0 0 0,-1-1 0,1 1 0,0-1 0,-1 0 0,1 0 0,4-1 0,-5 1 0,0 0 0,0 0 0,1 0 0,-1-1 0,0 1 0,0-1 0,0 0 0,0 0 0,1 0 0,-1 0 0,0-1 0,-1 1 0,1-1 0,0 0 0,0 0 0,-1 0 0,1 0 0,-1 0 0,0 0 0,1-1 0,-1 1 0,0-1 0,0 0 0,-1 1 0,1-1 0,-1 0 0,1 0 0,-1 0 0,0 0 0,1-6 0,-1 3 0,0 0 0,-1 0 0,0 0 0,-1 0 0,1 1 0,-3-12 0,-2 5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36.321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0 8192,'0'4'18022,"0"3"-18022,0 4 0,0 4 0,0 2 0,0 1 0,0 1 0,0-3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0:03.355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0 8192,'10'0'18022,"1"0"-18022,4 0 0,2 0 0,1 0 0,-2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36.322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2 8192,'32'-1'12328,"6"0"-5926,-31 1-6363,0 0-1,0 1 1,1 0-1,-1 0 1,8 3 0,-12-3-206,0 0 1,-1 0 0,1 0-1,-1 1 1,1-1-1,-1 1 1,0-1 0,1 1-1,-1 0 1,0 0 0,0 0-1,0 0 1,0 0 0,2 5-1,-2-4 340,0 1 0,-1-1 0,0 1 0,1 0-1,-1 0 1,0-1 0,-1 1 0,1 5 0,0-3-173,-1 1 0,0 0 0,0-1 0,0 1 0,-1-1 0,-2 11 0,2-15 0,1 0 0,-1 0 0,0 1 0,0-1 0,0 0 0,0 0 0,0 0 0,-1-1 0,1 1 0,-1 0 0,1 0 0,-1-1 0,1 1 0,-1-1 0,0 1 0,0-1 0,0 0 0,0 0 0,0 0 0,0 0 0,0 0 0,-3 1 0,-8 1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36.323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1 8192,'0'0'0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36.324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96 38 8192,'0'-2'954,"0"1"0,0-1 0,0 1 0,-1-1 0,1 1 1,0-1-1,-1 1 0,1 0 0,-1-1 0,1 1 0,-1 0 0,0-1 1,0 1-1,1 0 0,-3-2 0,-12-7 2892,-4 7-3500,17 3-541,-1 0-1,1 0 0,-1 1 1,1-1-1,0 1 0,-1-1 0,1 1 1,-1 0-1,1 0 0,0 0 0,0 0 1,0 1-1,-4 2 0,4-3 297,1 0-1,0 0 0,0 1 0,-1-1 1,1 1-1,0-1 0,1 1 0,-1-1 1,0 1-1,0 0 0,0-1 0,0 4 1,0-2-101,1 0 0,-1 0 0,1 0 0,0 1 0,0-1 0,0 0 0,0 0 0,1 0 0,-1 0 0,1 0 0,0 0 0,0 0 0,0 0 0,0 0 0,0 0 0,1-1 0,-1 1 0,1 0 0,0-1 0,0 1 0,0-1 0,3 3 0,-4-3 0,1-1 0,0 0 0,0 0 0,0 1 0,0-1 0,1 0 0,-1-1 0,0 1 0,0 0 0,0-1 0,1 1 0,-1-1 0,0 0 0,1 1 0,-1-1 0,0 0 0,1-1 0,-1 1 0,0 0 0,1-1 0,-1 1 0,0-1 0,0 0 0,1 0 0,-1 1 0,0-1 0,0-1 0,0 1 0,0 0 0,3-3 0,6-7 0,-3-1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36.325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3 8192,'37'-1'11744,"17"0"-3945,-4 8-6866,-46-6-1486,0 0-1,-1 0 0,1 1 0,-1-1 1,1 1-1,-1 0 0,0 0 1,0 0-1,0 1 0,3 3 1,-3-4-553,-1 1 0,0 0 0,1 1 0,-1-1 0,-1 0 0,1 1 0,0-1 0,-1 1 0,0-1 1,0 1-1,1 7 0,-1-5 1050,0 0 0,0 1 0,-1-1 1,0 0-1,0 1 0,-1-1 0,0 0 1,0 1-1,0-1 0,-1 0 1,0 0-1,0 0 0,0 0 0,-1 0 1,0-1-1,0 1 0,-1-1 0,1 0 1,-9 9-1,-1 10 10529,7 1-4451,5-21-5758,1-1-1,0 1 1,0 0-1,1 0 0,-1 0 1,1-1-1,-1 1 1,1 0-1,1 0 0,1 5 1,-1-6-391,-1-1 1,0 1 0,1-1-1,0 0 1,-1 0-1,1 0 1,0 0 0,0 0-1,0 0 1,0 0-1,1 0 1,-1-1-1,0 1 1,1-1 0,-1 0-1,1 0 1,-1 0-1,1 0 1,0 0-1,-1 0 1,5 0 0,27-4 1536,4-13-1410,-21 8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36.326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1 0 8192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36.327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4426 632 8192,'-2'-10'13251,"-5"-1"-7939,-24-18-7063,20 20 2961,-22-21-1210,-1 3 0,-2 1 0,-1 1 0,0 2 0,-2 2 0,-68-28 0,24 19 0,-2 3 0,-116-21 0,-187-4 0,261 39 0,41 2 720,-42-10-8237,-6-1-1811,45 10 7635,-291-39 1489,222 31 204,-142-9 0,-18 13 0,-161-4 0,261 31 17353,147-1-15067,1 7-4463,21-1 2317,1 2 0,2 2 0,-73 42 0,16 6-2043,59-37 1616,-49 25 1,89-54 127,-4 1 324,0 0-1,1 1 1,-1 0 0,0 1-1,1-1 1,0 1 0,0 1-1,1 0 1,-1-1 0,1 2-1,1-1 1,-1 1 0,1 0-1,0 0 1,-6 13 0,-33 59-165,35-65 0,0 1 0,0 0 0,2 0 0,0 1 0,1 0 0,-8 28 0,8-10 15,2 0 0,0 0 0,4 70 0,12-15-3526,-4-50 263,0 6-1958,18 50 0,2-28 3773,-21-56 2262,0 1 1,1-1 0,13 14-1,79 77 3887,-50-57-6441,65 45 0,-70-59-959,94 46 0,-6-24 3990,30-3 277,306 53-4892,-264-77 4721,-22-12 4535,2-10 6442,733 11-13270,-797-11 1963,217-3-18824,-195-4 17820,-33-6 11427,-1-5-5251,-6 0-6550,-77 9 296,-1-1 0,1-1 0,-1-2 0,0 0 0,25-15 0,27-9 0,-69 30 0,0 0 0,1 0 0,-1-1 0,-1 0 0,1 0 0,0-1 0,-1 0 0,0-1 0,0 1 0,-1-1 0,0 0 0,0-1 0,0 0 0,0 0 0,-1 0 0,-1-1 0,1 1 0,-1-1 0,6-15 0,26-66 0,28-83 0,-49 130 0,-11 32 0,0 0 0,-1-1 0,0 1 0,-1-1 0,0 0 0,1-14 0,-1-11-7270,14-65 1,-4 32 2579,-5 0 5897,-4 24 439,2 0 1,14-57 0,-9 59-3294,-3 0 0,4-73 1,-11 58 1646,-1 38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36.32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1051 24575,'21'-40'0,"34"-50"0,-45 75 0,2 1 0,0-1 0,1 2 0,0 0 0,1 0 0,16-11 0,39-23 0,-22 12 0,1 2 0,2 3 0,100-46 0,-94 55 0,90-36 0,200-49 0,843-140 0,-1160 241 0,3 1 0,0-2 0,-1-2 0,43-16 0,-59 20 0,-1 0 0,1 1 0,0 0 0,0 2 0,23-1 0,5-1 0,423-65 0,-387 47-1365,-63 14-5461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36.32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24575,'6'0'0,"14"-1"0,0 1 0,0 1 0,0 0 0,-1 2 0,1 0 0,0 1 0,33 12 0,-52-15 0,1-1 0,-1 1 0,0-1 0,0 1 0,1 0 0,-1-1 0,0 1 0,0 0 0,0 0 0,0 0 0,0-1 0,0 1 0,0 0 0,-1 1 0,1-1 0,0 0 0,0 0 0,-1 0 0,1 0 0,-1 0 0,2 3 0,-3-3 0,1 0 0,0 0 0,0 0 0,-1 0 0,1 0 0,0 0 0,-1 0 0,1 0 0,-1 0 0,0 0 0,1 0 0,-1 0 0,0 0 0,1 0 0,-1 0 0,0-1 0,0 1 0,0 0 0,0-1 0,-1 2 0,-8 4 0,0-1 0,0 0 0,-21 7 0,20-8 0,-17 15-1365,19-8-5461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36.33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9830,'1'7'164,"0"-1"0,0 0 0,1-1 0,-1 1 0,1 0 0,1 0 0,-1-1 0,1 1 0,0-1 0,0 0 0,0 1 0,1-2 0,0 1 0,0 0 0,8 6 0,9 9 801,49 33 0,-49-38-220,72 46 2680,202 95 1,-231-124-2295,14 1-290,1-4 1,162 38 0,-70-22-264,261 49-578,-201-74 0,-56-8 0,481 38 0,-439-22 0,-148-16 0,99 4 0,-37-8 0,22 1 0,-104-10 0,-29 1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36.33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9830,'9'1'287,"0"1"1,-1 0-1,1 1 0,-1 0 1,0 0-1,0 1 0,14 8 0,2 0 220,179 75 2682,-185-78-2742,0 0 1,0 1-1,-1 0 0,-1 2 1,0 0-1,19 18 0,-34-29-411,0 0 0,0 0 0,0 0 0,0 0-1,-1 0 1,1 0 0,0 0 0,-1 0 0,1 0 0,-1 0 0,1 0-1,-1 0 1,1 0 0,-1 1 0,0-1 0,1 0 0,-1 0 0,0 0-1,0 1 1,0-1 0,0 0 0,0 0 0,0 1 0,-1-1 0,1 0-1,0 0 1,0 0 0,-1 1 0,1-1 0,-1 0 0,1 0 0,-1 0 0,0 0-1,1 0 1,-1 0 0,0 0 0,0 0 0,0 0 0,0 0 0,1-1-1,-1 1 1,0 0 0,0 0 0,-1-1 0,1 1 0,0-1 0,-1 1-1,-9 5 291,0-1 0,0 0 0,-22 6 0,21-8-27,-6 3-213,-29 10 1005,-86 40 0,120-49-952,0 1 0,1 0-1,0 0 1,1 1 0,-1 0 0,2 1 0,-1 1 0,2 0 0,-1 0 0,1 0 0,-8 16 0,10-15-139,0-2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0:03.866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0 8192,'0'4'18022,"0"6"-18022,0 9 0,0 7 0,0 2 0,0 3 0,0-1 0,0-2 0,0-3 0,0-3 0,0-4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4:26.023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1 8192,'4'58'12238,"6"-2"-6714,9 11-3659,16 31-3857,7 23 2379,-11-5-387,16 51 0,-47-167 0,0 1 0,0 0 0,0-1 0,0 1 0,0-1 0,0 1 0,1-1 0,-1 1 0,0-1 0,0 1 0,0-1 0,1 1 0,-1-1 0,0 1 0,1-1 0,-1 1 0,0-1 0,1 1 0,-1-1 0,1 0 0,-1 1 0,1-1 0,-1 0 0,1 1 0,-1-1 0,1 0 0,-1 0 0,1 1 0,-1-1 0,1 0 0,-1 0 0,1 0 0,-1 0 0,1 0 0,0 0 0,15-18 0,15-56 0,-19 43 0,11-22-3429,18-71 4235,-22 45-7739,-12 49-1524,5-14 9493,4-16 5288,-11 40-8033,-2 0-3951,0 7 5660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34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1 321 8192,'3'0'1226,"0"0"1,0 0 0,0 1-1,0 0 1,0-1 0,0 1-1,0 0 1,0 0 0,0 1-1,0-1 1,3 3-1,26 26 3416,-21-13-5407,0 1 0,14 32 0,1-1 1721,-7-16-956,-2 1 0,-1 0 0,13 44 0,-11-29 0,-18-48-2,0-1 1,0 1 0,0-1 0,1 1 0,-1-1-1,0 1 1,0 0 0,0-1 0,0 0 0,0 1 0,1-1-1,-1 1 1,0-1 0,0 1 0,1-1 0,-1 1-1,0-1 1,1 0 0,-1 1 0,1-1 0,-1 1-1,0-1 1,1 0 0,-1 0 0,1 1 0,-1-1-1,1 0 1,-1 0 0,1 1 0,-1-1 0,1 0 0,-1 0-1,1 0 1,-1 0 0,1 0 0,-1 0 0,1 0-1,-1 0 1,1 0 0,-1 0 0,1 0 0,0 0-1,16-24 126,6-43-2704,-23 65 2291,15-53-8386,-2 0 3571,10-56 3275,10-38 10057,-14 90 130,6 7-6203,5 2-6325,4 0-6447,-33 49 10123,32-49-2274,-26 38 2459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35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0 8192,'0'4'11332,"0"3"-4642,0 7-6690,0 5 0,0 2 0,0 0 0,0 1 0,0-2 0,0 0 0,0 0 0,0-1 0,0 0 0,0-4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36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0 8192,'10'0'18022,"1"0"-18022,4 0 0,2 0 0,1 0 0,-2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37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0 8192,'0'4'18022,"0"6"-18022,0 9 0,0 7 0,0 2 0,0 3 0,0-1 0,0-2 0,0-3 0,0-3 0,0-4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38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0 206 8192,'17'-8'15222,"-7"-11"-10925,1-29-7076,-8 29 4061,30-93-3171,-28 121 1872,17 55-8223,-8-8 778,-11-46 7474,0-1-1,1 1 1,0-1-1,1 0 1,0 0-1,8 11 1,-6-11-507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39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1 8192,'3'0'18022,"8"0"-18022,4 0 0,4 0 0,4 0 0,5 0 0,0 0 0,0 0 0,-3 0 0,-2 0 0,-5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40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1 8192,'0'3'18022,"0"4"-18022,0 5 0,0 2 0,0 3 0,0 5 0,0 1 0,0 0 0,0 0 0,0-5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41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55 8192,'3'0'18022,"4"0"-18022,5 0 0,5 0 0,8 0 0,1 0 0,0 0 0,-1 0 0,-2 0 0,-1 0 0,-2 0 0,-4-3 0,-2-1 0,0-3 0,4-1 0,3-1 0,-1-3 0,-2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42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1 8192,'3'0'18022,"1"3"-18022,0 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0:05.152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0 206 8192,'17'-8'15222,"-7"-11"-10925,1-29-7076,-8 29 4061,30-93-3171,-28 121 1872,17 55-8223,-8-8 778,-11-46 7474,0-1-1,1 1 1,0-1-1,1 0 1,0 0-1,8 11 1,-6-11-507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43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1 8192,'0'0'0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44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1 8192,'0'3'18022,"0"4"-18022,0 7 0,0 5 0,0 2 0,0 0 0,0 1 0,0-1 0,0-1 0,0-1 0,0 0 0,0-3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45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1 8192,'20'2'15589,"-4"1"-11912,-1 1-3608,14 3-2723,-10-5 3995,15 0-1341,-11 1 0,0-2 0,-1-1 0,1 0 0,0-2 0,24-5 0,-35 3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46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134 0 8192,'-36'1'14948,"6"3"-10714,1 3-3834,27-6-549,0 0 0,-1 0 0,1 0 0,0 0 1,0 0-1,0 1 0,0-1 0,0 1 0,0-1 0,0 1 0,0 0 0,1-1 0,-1 1 1,1 0-1,-1 0 0,1 0 0,0 0 0,0 1 0,-1 2 0,1-2 258,0 0 0,1 0 0,0 0 0,0 0 0,0 0 0,0 0 0,0 0 1,0 0-1,1 0 0,-1 0 0,1-1 0,1 5 0,0-4-109,0 1 0,0-1 0,0 0 0,0 0 0,1 0 0,-1-1 0,1 1 0,0 0 0,-1-1 0,1 0 0,0 0 0,0 0 0,1 0 0,-1 0 0,0 0 0,1-1 0,-1 0 0,1 0 0,-1 0 0,1 0 0,0 0 0,-1-1 0,1 1 0,0-1 0,-1 0 0,1 0 0,4-1 0,-5 1 0,0 0 0,0 0 0,1 0 0,-1-1 0,0 1 0,0-1 0,0 0 0,0 0 0,1 0 0,-1 0 0,0-1 0,-1 1 0,1-1 0,0 0 0,0 0 0,-1 0 0,1 0 0,-1 0 0,0 0 0,1-1 0,-1 1 0,0-1 0,0 0 0,-1 1 0,1-1 0,-1 0 0,1 0 0,-1 0 0,0 0 0,1-6 0,-1 3 0,0 0 0,-1 0 0,0 0 0,-1 0 0,1 1 0,-3-12 0,-2 5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47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0 8192,'0'4'18022,"0"3"-18022,0 4 0,0 4 0,0 2 0,0 1 0,0 1 0,0-3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48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2 8192,'32'-1'12328,"6"0"-5926,-31 1-6363,0 0-1,0 1 1,1 0-1,-1 0 1,8 3 0,-12-3-206,0 0 1,-1 0 0,1 0-1,-1 1 1,1-1-1,-1 1 1,0-1 0,1 1-1,-1 0 1,0 0 0,0 0-1,0 0 1,0 0 0,2 5-1,-2-4 340,0 1 0,-1-1 0,0 1 0,1 0-1,-1 0 1,0-1 0,-1 1 0,1 5 0,0-3-173,-1 1 0,0 0 0,0-1 0,0 1 0,-1-1 0,-2 11 0,2-15 0,1 0 0,-1 0 0,0 1 0,0-1 0,0 0 0,0 0 0,0 0 0,-1-1 0,1 1 0,-1 0 0,1 0 0,-1-1 0,1 1 0,-1-1 0,0 1 0,0-1 0,0 0 0,0 0 0,0 0 0,0 0 0,0 0 0,-3 1 0,-8 1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49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1 8192,'0'0'0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50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96 38 8192,'0'-2'954,"0"1"0,0-1 0,0 1 0,-1-1 0,1 1 1,0-1-1,-1 1 0,1 0 0,-1-1 0,1 1 0,-1 0 0,0-1 1,0 1-1,1 0 0,-3-2 0,-12-7 2892,-4 7-3500,17 3-541,-1 0-1,1 0 0,-1 1 1,1-1-1,0 1 0,-1-1 0,1 1 1,-1 0-1,1 0 0,0 0 0,0 0 1,0 1-1,-4 2 0,4-3 297,1 0-1,0 0 0,0 1 0,-1-1 1,1 1-1,0-1 0,1 1 0,-1-1 1,0 1-1,0 0 0,0-1 0,0 4 1,0-2-101,1 0 0,-1 0 0,1 0 0,0 1 0,0-1 0,0 0 0,0 0 0,1 0 0,-1 0 0,1 0 0,0 0 0,0 0 0,0 0 0,0 0 0,0 0 0,1-1 0,-1 1 0,1 0 0,0-1 0,0 1 0,0-1 0,3 3 0,-4-3 0,1-1 0,0 0 0,0 0 0,0 1 0,0-1 0,1 0 0,-1-1 0,0 1 0,0 0 0,0-1 0,1 1 0,-1-1 0,0 0 0,1 1 0,-1-1 0,0 0 0,1-1 0,-1 1 0,0 0 0,1-1 0,-1 1 0,0-1 0,0 0 0,1 0 0,-1 1 0,0-1 0,0-1 0,0 1 0,0 0 0,3-3 0,6-7 0,-3-1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51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3 8192,'37'-1'11744,"17"0"-3945,-4 8-6866,-46-6-1486,0 0-1,-1 0 0,1 1 0,-1-1 1,1 1-1,-1 0 0,0 0 1,0 0-1,0 1 0,3 3 1,-3-4-553,-1 1 0,0 0 0,1 1 0,-1-1 0,-1 0 0,1 1 0,0-1 0,-1 1 0,0-1 1,0 1-1,1 7 0,-1-5 1050,0 0 0,0 1 0,-1-1 1,0 0-1,0 1 0,-1-1 0,0 0 1,0 1-1,0-1 0,-1 0 1,0 0-1,0 0 0,0 0 0,-1 0 1,0-1-1,0 1 0,-1-1 0,1 0 1,-9 9-1,-1 10 10529,7 1-4451,5-21-5758,1-1-1,0 1 1,0 0-1,1 0 0,-1 0 1,1-1-1,-1 1 1,1 0-1,1 0 0,1 5 1,-1-6-391,-1-1 1,0 1 0,1-1-1,0 0 1,-1 0-1,1 0 1,0 0 0,0 0-1,0 0 1,0 0-1,1 0 1,-1-1-1,0 1 1,1-1 0,-1 0-1,1 0 1,-1 0-1,1 0 1,0 0-1,-1 0 1,5 0 0,27-4 1536,4-13-1410,-21 8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52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1 0 8192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0:05.694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1 8192,'3'0'18022,"8"0"-18022,4 0 0,4 0 0,4 0 0,5 0 0,0 0 0,0 0 0,-3 0 0,-2 0 0,-5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53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4426 632 8192,'-2'-10'13251,"-5"-1"-7939,-24-18-7063,20 20 2961,-22-21-1210,-1 3 0,-2 1 0,-1 1 0,0 2 0,-2 2 0,-68-28 0,24 19 0,-2 3 0,-116-21 0,-187-4 0,261 39 0,41 2 720,-42-10-8237,-6-1-1811,45 10 7635,-291-39 1489,222 31 204,-142-9 0,-18 13 0,-161-4 0,261 31 17353,147-1-15067,1 7-4463,21-1 2317,1 2 0,2 2 0,-73 42 0,16 6-2043,59-37 1616,-49 25 1,89-54 127,-4 1 324,0 0-1,1 1 1,-1 0 0,0 1-1,1-1 1,0 1 0,0 1-1,1 0 1,-1-1 0,1 2-1,1-1 1,-1 1 0,1 0-1,0 0 1,-6 13 0,-33 59-165,35-65 0,0 1 0,0 0 0,2 0 0,0 1 0,1 0 0,-8 28 0,8-10 15,2 0 0,0 0 0,4 70 0,12-15-3526,-4-50 263,0 6-1958,18 50 0,2-28 3773,-21-56 2262,0 1 1,1-1 0,13 14-1,79 77 3887,-50-57-6441,65 45 0,-70-59-959,94 46 0,-6-24 3990,30-3 277,306 53-4892,-264-77 4721,-22-12 4535,2-10 6442,733 11-13270,-797-11 1963,217-3-18824,-195-4 17820,-33-6 11427,-1-5-5251,-6 0-6550,-77 9 296,-1-1 0,1-1 0,-1-2 0,0 0 0,25-15 0,27-9 0,-69 30 0,0 0 0,1 0 0,-1-1 0,-1 0 0,1 0 0,0-1 0,-1 0 0,0-1 0,0 1 0,-1-1 0,0 0 0,0-1 0,0 0 0,0 0 0,-1 0 0,-1-1 0,1 1 0,-1-1 0,6-15 0,26-66 0,28-83 0,-49 130 0,-11 32 0,0 0 0,-1-1 0,0 1 0,-1-1 0,0 0 0,1-14 0,-1-11-7270,14-65 1,-4 32 2579,-5 0 5897,-4 24 439,2 0 1,14-57 0,-9 59-3294,-3 0 0,4-73 1,-11 58 1646,-1 38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54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1051 24575,'21'-40'0,"34"-50"0,-45 75 0,2 1 0,0-1 0,1 2 0,0 0 0,1 0 0,16-11 0,39-23 0,-22 12 0,1 2 0,2 3 0,100-46 0,-94 55 0,90-36 0,200-49 0,843-140 0,-1160 241 0,3 1 0,0-2 0,-1-2 0,43-16 0,-59 20 0,-1 0 0,1 1 0,0 0 0,0 2 0,23-1 0,5-1 0,423-65 0,-387 47-1365,-63 14-5461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55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24575,'6'0'0,"14"-1"0,0 1 0,0 1 0,0 0 0,-1 2 0,1 0 0,0 1 0,33 12 0,-52-15 0,1-1 0,-1 1 0,0-1 0,0 1 0,1 0 0,-1-1 0,0 1 0,0 0 0,0 0 0,0 0 0,0-1 0,0 1 0,0 0 0,-1 1 0,1-1 0,0 0 0,0 0 0,-1 0 0,1 0 0,-1 0 0,2 3 0,-3-3 0,1 0 0,0 0 0,0 0 0,-1 0 0,1 0 0,0 0 0,-1 0 0,1 0 0,-1 0 0,0 0 0,1 0 0,-1 0 0,0 0 0,1 0 0,-1 0 0,0-1 0,0 1 0,0 0 0,0-1 0,-1 2 0,-8 4 0,0-1 0,0 0 0,-21 7 0,20-8 0,-17 15-1365,19-8-5461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5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9830,'1'7'164,"0"-1"0,0 0 0,1-1 0,-1 1 0,1 0 0,1 0 0,-1-1 0,1 1 0,0-1 0,0 0 0,0 1 0,1-2 0,0 1 0,0 0 0,8 6 0,9 9 801,49 33 0,-49-38-220,72 46 2680,202 95 1,-231-124-2295,14 1-290,1-4 1,162 38 0,-70-22-264,261 49-578,-201-74 0,-56-8 0,481 38 0,-439-22 0,-148-16 0,99 4 0,-37-8 0,22 1 0,-104-10 0,-29 1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5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9830,'9'1'287,"0"1"1,-1 0-1,1 1 0,-1 0 1,0 0-1,0 1 0,14 8 0,2 0 220,179 75 2682,-185-78-2742,0 0 1,0 1-1,-1 0 0,-1 2 1,0 0-1,19 18 0,-34-29-411,0 0 0,0 0 0,0 0 0,0 0-1,-1 0 1,1 0 0,0 0 0,-1 0 0,1 0 0,-1 0 0,1 0-1,-1 0 1,1 0 0,-1 1 0,0-1 0,1 0 0,-1 0 0,0 0-1,0 1 1,0-1 0,0 0 0,0 0 0,0 1 0,-1-1 0,1 0-1,0 0 1,0 0 0,-1 1 0,1-1 0,-1 0 0,1 0 0,-1 0 0,0 0-1,1 0 1,-1 0 0,0 0 0,0 0 0,0 0 0,0 0 0,1-1-1,-1 1 1,0 0 0,0 0 0,-1-1 0,1 1 0,0-1 0,-1 1-1,-9 5 291,0-1 0,0 0 0,-22 6 0,21-8-27,-6 3-213,-29 10 1005,-86 40 0,120-49-952,0 1 0,1 0-1,0 0 1,1 1 0,-1 0 0,2 1 0,-1 1 0,2 0 0,-1 0 0,1 0 0,-8 16 0,10-15-139,0-2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4:40.665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1 8192,'4'58'12238,"6"-2"-6714,9 11-3659,16 31-3857,7 23 2379,-11-5-387,16 51 0,-47-167 0,0 1 0,0 0 0,0-1 0,0 1 0,0-1 0,0 1 0,1-1 0,-1 1 0,0-1 0,0 1 0,0-1 0,1 1 0,-1-1 0,0 1 0,1-1 0,-1 1 0,0-1 0,1 1 0,-1-1 0,1 0 0,-1 1 0,1-1 0,-1 0 0,1 1 0,-1-1 0,1 0 0,-1 0 0,1 1 0,-1-1 0,1 0 0,-1 0 0,1 0 0,-1 0 0,1 0 0,0 0 0,15-18 0,15-56 0,-19 43 0,11-22-3429,18-71 4235,-22 45-7739,-12 49-1524,5-14 9493,4-16 5288,-11 40-8033,-2 0-3951,0 7 5660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34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1 241 8192,'2'0'1226,"0"0"1,1 0 0,-1 1-1,0-1 1,0 0 0,1 1-1,-1 0 1,0 0 0,0 0-1,1 0 1,1 2-1,20 19 3416,-16-9-5407,1 0 0,9 25 0,2-1 1721,-6-13-956,-1 2 0,-1-1 0,9 34 0,-7-22 0,-14-37-2,0 0 1,0 1 0,0-1 0,1 1 0,-1-1-1,0 1 1,0-1 0,0 0 0,0 0 0,0 1 0,0-1-1,0 1 1,0-1 0,0 1 0,1-1 0,-1 0-1,0 0 1,1 0 0,-1 1 0,1-1 0,-1 1-1,0-1 1,0 0 0,0 0 0,1 1 0,-1-1-1,1 0 1,-1 0 0,1 0 0,-1 0 0,0 0 0,0 0-1,1 0 1,-1 0 0,1 0 0,-1 0 0,1 0-1,-1 0 1,0 0 0,0 0 0,1 0 0,0 0-1,12-18 126,4-32-2704,-17 49 2291,11-41-8386,-1 1 3571,7-42 3275,8-29 10057,-11 68 130,5 5-6203,3 2-6325,4-1-6447,-26 37 10123,25-36-2274,-20 28 2459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35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0 8192,'0'3'11332,"0"2"-4642,0 6-6690,0 3 0,0 2 0,0 0 0,0 0 0,0-1 0,0 0 0,0 0 0,0 0 0,0-1 0,0-3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36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0 8192,'10'0'18022,"1"0"-18022,4 0 0,2 0 0,1 0 0,-2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37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0 8192,'0'3'18022,"0"4"-18022,0 8 0,0 4 0,0 2 0,0 2 0,0 0 0,0-2 0,0-3 0,0-1 0,0-4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0:06.236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1 8192,'0'3'18022,"0"4"-18022,0 5 0,0 2 0,0 3 0,0 5 0,0 1 0,0 0 0,0 0 0,0-5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38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0 154 8192,'13'-6'15222,"-6"-8"-10925,2-22-7076,-7 22 4061,23-70-3171,-22 91 1872,14 41-8223,-7-6 778,-7-35 7474,-1 0-1,1 0 1,0 0-1,1 0 1,-1 0-1,7 8 1,-5-9-507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39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1 8192,'2'0'18022,"7"0"-18022,2 0 0,3 0 0,3 0 0,4 0 0,1 0 0,-1 0 0,-3 0 0,0 0 0,-5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40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1 8192,'0'2'18022,"0"3"-18022,0 4 0,0 2 0,0 2 0,0 3 0,0 1 0,0 1 0,0-1 0,0-4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41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41 8192,'2'0'18022,"4"0"-18022,3 0 0,3 0 0,7 0 0,1 0 0,-1 0 0,0 0 0,-2 0 0,0 0 0,-2 0 0,-3-2 0,-2-1 0,1-2 0,2-1 0,3-1 0,-1-2 0,-2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42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1 8192,'3'0'18022,"1"3"-18022,0 1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43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1 8192,'0'0'0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44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1 8192,'0'2'18022,"0"3"-18022,0 6 0,0 3 0,0 2 0,0 0 0,0 0 0,0 0 0,0-1 0,0-1 0,0 0 0,0-2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45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1 8192,'15'2'15589,"-3"0"-11912,-1 1-3608,11 3-2723,-8-5 3995,12 1-1341,-9 0 0,0-1 0,0-1 0,0 0 0,0-1 0,18-5 0,-26 3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46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101 0 8192,'-27'1'14948,"4"2"-10714,2 2-3834,19-4-549,1-1 0,-2 1 0,2 0 0,-1 0 1,1-1-1,-1 2 0,1-1 0,-1 0 0,1 0 0,-1 0 0,1 1 0,0-1 0,0 0 1,0 1-1,-1-1 0,2 1 0,-1-1 0,0 1 0,0 2 0,0-2 258,0 1 0,1-1 0,0 0 0,0 0 0,0 1 0,0-1 0,0 0 1,0 0-1,1 0 0,-1 1 0,1-2 0,0 4 0,1-2-109,-1 0 0,1-1 0,-1 0 0,1 0 0,0 1 0,-1-2 0,2 1 0,-1 1 0,-1-2 0,2 1 0,-1-1 0,0 1 0,1-1 0,-1 1 0,1-1 0,0 0 0,-1 0 0,1-1 0,-1 1 0,1 0 0,0 0 0,-1-1 0,1 0 0,0 0 0,0 0 0,0 0 0,3 0 0,-4 0 0,0 0 0,1 0 0,0 0 0,-1-1 0,0 1 0,0-1 0,1 0 0,-1 1 0,1-1 0,-1 0 0,0 0 0,0 0 0,0-1 0,0 1 0,1-1 0,-2 1 0,1-1 0,0 1 0,-1-1 0,2 0 0,-2 1 0,1-2 0,-1 1 0,0 1 0,0-2 0,0 1 0,1 0 0,-2 0 0,1-1 0,1-3 0,-2 1 0,1 1 0,-1-1 0,0 1 0,-1-1 0,1 2 0,-2-10 0,-2 4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47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0 8192,'0'4'18022,"0"3"-18022,0 4 0,0 4 0,0 2 0,0 1 0,0 1 0,0-3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0:06.810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55 8192,'3'0'18022,"4"0"-18022,5 0 0,5 0 0,8 0 0,1 0 0,0 0 0,-1 0 0,-2 0 0,-1 0 0,-2 0 0,-4-3 0,-2-1 0,0-3 0,4-1 0,3-1 0,-1-3 0,-2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48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2 8192,'24'-1'12328,"4"0"-5926,-22 1-6363,-1 0-1,0 1 1,1 0-1,-1-1 1,7 3 0,-10-2-206,0 0 1,0 0 0,0-1-1,-1 2 1,2-1-1,-2 0 1,1 0 0,0 0-1,-1 1 1,1-1 0,-1 1-1,1-1 1,-1 1 0,2 3-1,-1-3 340,-1 1 0,0 0 0,0 0 0,0 0-1,0 0 1,0-1 0,-1 1 0,1 4 0,-1-3-173,0 1 0,0 1 0,0-2 0,0 1 0,0 0 0,-3 8 0,3-12 0,0 1 0,-1-1 0,0 1 0,0 0 0,1-1 0,-1 1 0,0-1 0,0 0 0,0 1 0,-1-1 0,2 1 0,-2-2 0,1 2 0,0-1 0,-1 0 0,1 0 0,-1 0 0,1-1 0,-1 1 0,1 0 0,-1 0 0,-1 0 0,-7 1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49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1 8192,'0'0'0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50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96 38 8192,'0'-2'954,"0"1"0,0-1 0,0 1 0,-1-1 0,1 1 1,0-1-1,-1 1 0,1 0 0,-1-1 0,1 1 0,-1 0 0,0-1 1,0 1-1,1 0 0,-3-2 0,-12-7 2892,-4 7-3500,17 3-541,-1 0-1,1 0 0,-1 1 1,1-1-1,0 1 0,-1-1 0,1 1 1,-1 0-1,1 0 0,0 0 0,0 0 1,0 1-1,-4 2 0,4-3 297,1 0-1,0 0 0,0 1 0,-1-1 1,1 1-1,0-1 0,1 1 0,-1-1 1,0 1-1,0 0 0,0-1 0,0 4 1,0-2-101,1 0 0,-1 0 0,1 0 0,0 1 0,0-1 0,0 0 0,0 0 0,1 0 0,-1 0 0,1 0 0,0 0 0,0 0 0,0 0 0,0 0 0,0 0 0,1-1 0,-1 1 0,1 0 0,0-1 0,0 1 0,0-1 0,3 3 0,-4-3 0,1-1 0,0 0 0,0 0 0,0 1 0,0-1 0,1 0 0,-1-1 0,0 1 0,0 0 0,0-1 0,1 1 0,-1-1 0,0 0 0,1 1 0,-1-1 0,0 0 0,1-1 0,-1 1 0,0 0 0,1-1 0,-1 1 0,0-1 0,0 0 0,1 0 0,-1 1 0,0-1 0,0-1 0,0 1 0,0 0 0,3-3 0,6-7 0,-3-1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51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0 2 8192,'28'0'11744,"12"-1"-3945,-2 6-6866,-35-4-1486,0 0-1,-1-1 0,1 2 0,-1-1 1,1 0-1,-1 1 0,1-1 1,-1 1-1,0 0 0,3 2 1,-3-2-553,-1 0 0,1 0 0,0 1 0,0 0 0,-2-1 0,2 1 0,-1-1 0,0 1 0,0-1 1,0 1-1,0 6 0,0-5 1050,0 1 0,-1 0 0,0-1 1,0 1-1,0 0 0,0 0 0,-1-1 1,0 1-1,0 0 0,0-1 1,-1 1-1,1-1 0,-1 1 0,0-1 1,0 0-1,0 1 0,-1-2 0,0 1 1,-6 7-1,0 7 10529,4 0-4451,4-15-5758,1 0-1,0 0 1,0 0-1,1 0 0,-1 0 1,1-1-1,-1 1 1,1 0-1,0 0 0,1 4 1,0-5-391,-1-1 1,-1 2 0,2-2-1,-1 1 1,0-1-1,1 1 1,-1-1 0,1 1-1,-1-1 1,1 1-1,0-1 1,-1 0-1,1 0 1,0 0 0,0 0-1,0 0 1,-1-1-1,2 1 1,-1 0-1,-1 0 1,5-1 0,19-2 1536,4-10-1410,-17 6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52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1 0 8192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53"/>
    </inkml:context>
    <inkml:brush xml:id="br0">
      <inkml:brushProperty name="width" value="0.035" units="cm"/>
      <inkml:brushProperty name="height" value="0.035" units="cm"/>
      <inkml:brushProperty name="color" value="#004F8B"/>
    </inkml:brush>
  </inkml:definitions>
  <inkml:trace contextRef="#ctx0" brushRef="#br0">3312 473 8192,'-1'-8'13251,"-4"0"-7939,-19-13-7063,16 14 2961,-17-16-1210,0 3 0,-2 1 0,-1 0 0,1 2 0,-3 1 0,-50-21 0,18 15 0,-1 2 0,-88-16 0,-139-3 0,195 29 0,31 2 720,-32-8-8237,-5 0-1811,35 7 7635,-218-29 1489,165 23 204,-105-7 0,-14 10 0,-121-3 0,196 23 17353,110 0-15067,1 4-4463,15 0 2317,1 2 0,2 1 0,-55 31 0,12 5-2043,44-28 1616,-37 19 1,67-40 127,-3 0 324,0 0-1,1 1 1,-1 0 0,0 1-1,1-1 1,-1 1 0,1 0-1,1 1 1,-2-2 0,2 3-1,0-2 1,0 1 0,0 1-1,0-1 1,-4 10 0,-25 44-165,26-49 0,1 2 0,-1-1 0,2 0 0,-1 1 0,2 0 0,-7 21 0,7-8 15,1 1 0,0-1 0,3 53 0,9-11-3526,-3-38 263,0 5-1958,13 37 0,2-21 3773,-15-42 2262,-1 1 1,1-1 0,10 11-1,58 57 3887,-36-42-6441,48 33 0,-52-43-959,70 33 0,-5-17 3990,23-3 277,229 40-4892,-198-57 4721,-16-10 4535,2-7 6442,548 9-13270,-597-9 1963,163-3-18824,-146-2 17820,-25-5 11427,0-3-5251,-5-1-6550,-57 8 296,-2-2 0,2 0 0,-2-2 0,1 0 0,19-11 0,19-6 0,-51 21 0,0 1 0,1 0 0,-1-1 0,-1 0 0,1 0 0,0-1 0,-1 1 0,1-2 0,-1 1 0,-1 0 0,1-1 0,-1 0 0,1 0 0,-1 0 0,0-1 0,-1 0 0,1 1 0,-1-1 0,4-11 0,20-50 0,21-61 0,-37 96 0,-8 25 0,0-1 0,0 0 0,-1 0 0,-1 0 0,1 0 0,0-11 0,-1-8-7270,11-48 1,-3 23 2579,-3 1 5897,-4 17 439,2 0 1,10-42 0,-7 44-3294,-1-1 0,2-53 1,-8 42 1646,-1 29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54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1 786 24575,'16'-30'0,"25"-37"0,-34 56 0,2 0 0,0 0 0,1 1 0,0 1 0,0-1 0,13-8 0,28-17 0,-16 9 0,1 1 0,2 2 0,74-33 0,-70 40 0,67-27 0,150-36 0,630-105 0,-867 180 0,2 1 0,0-1 0,-1-2 0,33-12 0,-45 15 0,-1 0 0,2 1 0,-1-1 0,0 3 0,17-2 0,5 0 0,315-49 0,-289 35-1365,-47 11-5461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55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24575,'4'0'0,"11"-1"0,0 1 0,0 1 0,0-1 0,-1 3 0,1-1 0,0 1 0,25 9 0,-39-11 0,0-1 0,0 0 0,0 0 0,-1 1 0,2 0 0,-1-1 0,-1 1 0,1-1 0,0 1 0,0 0 0,-1-1 0,1 1 0,0-1 0,-1 2 0,1-1 0,-1-1 0,1 1 0,-1 0 0,1-1 0,-1 1 0,1 2 0,-1-2 0,0 0 0,0-1 0,0 1 0,-1 0 0,1 0 0,0-1 0,-1 1 0,1 0 0,-1 0 0,1-1 0,0 1 0,-1 0 0,0 0 0,1-1 0,-1 1 0,1-1 0,-1 1 0,0 0 0,0-1 0,0 1 0,-7 4 0,1-2 0,-1 1 0,-15 5 0,15-6 0,-13 11-1365,14-6-5461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5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9830,'1'5'164,"-1"0"0,1-1 0,1 0 0,-2 0 0,2 1 0,0-1 0,0 0 0,0 1 0,0-2 0,0 1 0,1 1 0,0-2 0,0 0 0,0 1 0,6 4 0,6 7 801,38 25 0,-38-29-220,55 35 2680,151 70 1,-173-92-2295,10 1-290,1-4 1,121 30 0,-52-18-264,195 37-578,-150-55 0,-42-6 0,360 29 0,-329-17 0,-110-12 0,73 3 0,-27-6 0,17 0 0,-79-6 0,-21 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2T12:33:53.557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1 9830,'7'1'287,"-1"0"1,0 1-1,1 0 0,-1 0 1,0 0-1,0 1 0,11 6 0,1 0 220,134 57 2682,-139-60-2742,1 1 1,-1 1-1,0-1 0,-1 2 1,0 0-1,14 14 0,-25-23-411,0 1 0,-1 0 0,1 0 0,0-1-1,-1 1 1,1 0 0,-1 0 0,0-1 0,1 1 0,-1 0 0,1 0-1,-1-1 1,1 1 0,-1 1 0,0-2 0,0 1 0,0 0 0,0 0-1,0 0 1,0 0 0,0 0 0,0-1 0,0 2 0,0-1 0,0-1-1,0 1 1,0 0 0,-1 0 0,1 0 0,-1 0 0,1 0 0,-1-1 0,1 1-1,0 0 1,-1 0 0,0-1 0,0 1 0,1 0 0,-1 0 0,1-1-1,-1 0 1,0 1 0,1 0 0,-2-1 0,1 1 0,1-1 0,-2 0-1,-6 5 291,0-1 0,-1-1 0,-15 6 0,15-7-27,-5 2-213,-21 8 1005,-65 30 0,91-36-952,-1 0 0,1 0-1,0 0 1,1 0 0,-1 1 0,1 1 0,0 0 0,1 0 0,0 0 0,0 1 0,-6 11 0,8-11-139,0-2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D2A93-008A-7046-927D-E380F67CC98C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33627-EC28-614D-84F2-686C50CB57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453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Lets start, we have no time to loose!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86887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Something like this? Maybe?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It comes in different forms and shapes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522332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…..from different frameworks and philosophies: LEAN, Six Sigma, Total Quality Management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It is the cycle of </a:t>
            </a:r>
            <a:r>
              <a:rPr lang="en-GB" dirty="0" err="1"/>
              <a:t>Continiuos</a:t>
            </a:r>
            <a:r>
              <a:rPr lang="en-GB" dirty="0"/>
              <a:t> Improvement!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09166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And it aligns very well with the WATS ecosystem, what a coincidence!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Software Distribution is a tool helping implementing improvements.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19275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You do analysis and plan improvements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Then you DO something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With the test: Adjust limits, update drivers, etc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With the product, and this might invoke a new HW or FW revision.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Or with the test equipment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dirty="0"/>
              <a:t>At least for the first two, this drills down to doing changes in certain files.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And for these changes to come into effect, they must be done in the local files on the test computers.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324476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So how do we do that in practical terms? Yes, we replace old files with updated ones.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Either by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accessing the test computer from remote, via some Remote Desktop or whatever, copying files over manually,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or letting a Technician at the production site copy over the new files, from some local storage medium or shared filesystem.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This works </a:t>
            </a:r>
            <a:r>
              <a:rPr lang="en-GB" dirty="0" err="1"/>
              <a:t>kinda</a:t>
            </a:r>
            <a:r>
              <a:rPr lang="en-GB" dirty="0"/>
              <a:t> OK for a few computers, BUT as the number of stations grows, it will become a real nightmare.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Maybe you are thinking of making a custom script or pipeline, that do the job for you? But this again can be challenging to set up and maintain properly.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48538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The Software Distribution module is WATS answer to this challenge of putting updated files in the right place to the right time.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Software packages are created in Production Manager in the web application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 packages are distributed according to the Tag configuration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And little or no human interaction are required on the test computer side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It is a tool for </a:t>
            </a:r>
            <a:r>
              <a:rPr lang="en-GB" i="1" dirty="0"/>
              <a:t>Deploying</a:t>
            </a:r>
            <a:r>
              <a:rPr lang="en-GB" i="0" dirty="0"/>
              <a:t> software </a:t>
            </a:r>
            <a:r>
              <a:rPr lang="en-GB" i="1" dirty="0"/>
              <a:t>from </a:t>
            </a:r>
            <a:r>
              <a:rPr lang="en-GB" i="0" dirty="0"/>
              <a:t>development </a:t>
            </a:r>
            <a:r>
              <a:rPr lang="en-GB" i="1" dirty="0"/>
              <a:t>into </a:t>
            </a:r>
            <a:r>
              <a:rPr lang="en-GB" i="0" dirty="0"/>
              <a:t>production and should be used together with versioning systems like SVN or GIT and not instead of them.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 plan to show you some functionality LIVE in a few minutes.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04462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But first we’re </a:t>
            </a:r>
            <a:r>
              <a:rPr lang="en-GB" dirty="0" err="1"/>
              <a:t>gonna</a:t>
            </a:r>
            <a:r>
              <a:rPr lang="en-GB" dirty="0"/>
              <a:t> have a look at the new features in the latest release!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826139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dirty="0"/>
              <a:t>The Package manager settings are now available in System Manager in the web application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There are new auto-install options available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dirty="0"/>
              <a:t>Background downloads can be enabled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dirty="0"/>
              <a:t>Downloads are now multithreaded with up to 10 parallel processes.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dirty="0"/>
              <a:t>And the Package manager settings are moved into the Client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dirty="0"/>
              <a:t>We have got a new “map view” alongside the split-screen and list-view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There has been done several minor improvements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dirty="0"/>
              <a:t>And the Package manager GUI is modernized!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dirty="0"/>
              <a:t>If you ask me: Those last ones aren’t really a new features, more what is generally expected from a licenced SW tool in 2026, but anyway!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dirty="0"/>
              <a:t>We’re </a:t>
            </a:r>
            <a:r>
              <a:rPr lang="en-GB" dirty="0" err="1"/>
              <a:t>gonna</a:t>
            </a:r>
            <a:r>
              <a:rPr lang="en-GB" dirty="0"/>
              <a:t> dive in and look at them one by one!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024039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Now, you can edit the SW Distribution Package Manager settings from the System Manager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allows you to make changes to all your globally connected WATS Clients from the web application Control panel.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we no longer have to log into each and every test computer when we want to change those settings.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Changing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Package tag filter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Package install options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etc, it can all be done in System Manager.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Together with the existing functionality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Download history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Installed packages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this gives a new level of control.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907058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85D10-A808-6D94-DACE-90C2AFB32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A3C572-1AAA-43AE-2141-6BE5CD629A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E4422E-7DD1-67AD-81E4-B9BDDAEF45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see the use case of selecting several clients at the same time, and let settings apply to them all.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this is not supported yet. Maybe something to look into for the development team?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you guys want it, put it into the WATS idea exchange and vote for it!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Anyway this is a great improvement!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3459C4-2613-1AA2-2779-0E7CA4CF3D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80017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 will give a top down brief on Software Distribution, and try </a:t>
            </a:r>
            <a:r>
              <a:rPr lang="en-GB"/>
              <a:t>to motivate </a:t>
            </a:r>
            <a:r>
              <a:rPr lang="en-GB" dirty="0"/>
              <a:t>why we should take SW </a:t>
            </a:r>
            <a:r>
              <a:rPr lang="en-GB" dirty="0" err="1"/>
              <a:t>Distr</a:t>
            </a:r>
            <a:r>
              <a:rPr lang="en-GB" dirty="0"/>
              <a:t> into our workflow.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We will look into the new features of the latest release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And maybe we got time for a demo and some questions at the end!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8260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E3B0B-C7FE-CBE8-F128-09085B016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5270B9-ABDE-1899-5E4C-7F25FA060C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60B9D7-62C8-040A-95B5-F5D2DABE33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only are the setting easier to manage: Now we can set up an installation-action, either per Client or per package.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means you install it manually as before, from the Package Manager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Bring to front (pop-up)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opens the Package Manager automatically as soon as a new package is available for installation,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computer startup,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automatically starts installation if there are new packages available (in temporary storage), 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ready,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which starts installation as soon as a new package is downloaded.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package settings, to the right, you have the option of letting the package obey Client settings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combination with the next new feature, these auto install option are quite effective!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BBC25C-DCDD-4C9D-DAEF-138A911183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538643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3CE77-E2DD-8556-ACE3-00878E8A5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7F5C67-C815-0CB2-D2A1-C11549D809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275938-C739-5AE2-4866-FC92EE3B4B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Now, if you enable the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Prefetch packages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flag, packages will be downloaded as soon as the Client are aware of new packages (of course matching the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tag filter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with right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status)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means, they’re not only listed in the Available Packages list, they are actually downloaded to a temporary storage, so you can click Install and it will start installation immediately.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saves you from being forced to watch and wait for the packages to be downloaded before installation starts.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imagine it can be quite helpful if you’re dealing with packages of several hundred MBs or even GBs.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case, I think It would be a good idea to review 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your software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update approach, maybe package size could be reduced.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C1554F-2C83-CA05-A83A-23E57AC4C0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31939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3A101-F1D2-A097-8309-1313E94A4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FBEC9F-D7F2-295F-750D-90526F1BBB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A65224-05B9-3550-EFF7-78D79E220D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Earlier versions downloaded files sequentially, one by one.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now, they’re downloaded in parallel with up to 10 threads, so you have potentially 10x improvement in download time.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7CC57F-606D-E719-6940-99FAAAB55A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24977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73EC0-0A8C-F052-A808-764A779D9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C4C34C-DAA5-3C5E-CB1E-7038948901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E26DD7-F5D1-29D2-882A-1F2D830E2D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change is that the Package Manager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Configuration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window is moved into the client GUI.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think this improves user experience, and it makes Package Manager GUI cleaner.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a big deal, but good to be aware of!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So, this was the most useful new features. In addition, we get some nice (but less important) improvements: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2057CE-071B-CF7A-B718-F1B38ACBBE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776744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CE482-2865-4BC5-5774-CB3782815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0E9870-8A25-DCEB-3183-481BD24F98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1F0FED-D4D8-9A18-EEAD-F173E2F938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Option to see all connected WATS Clients in a map in addition to the default split-view or list-view.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might simplify navigation for some users, it works like an intuitive Location filter.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Double clicking on a computer takes you to the spilt-view with that computer selected.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of course you have these minor improvements and modernization.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81CB32-8EDC-70A8-0F17-D01A890E8B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24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250876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ECF39-C9B9-78A4-8244-2873584B2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04325A-DE3A-2F72-939D-661D6DF7CD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26016E-0930-0F97-2EBC-5CCF846BC2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OK, so time to see how this all plays out.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24E93A-486C-C552-362D-9F268E3627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25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191892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20CED-4BAA-9448-3E2B-9EB7F88C0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9F3652-862B-29D1-5B2A-6AD012AA7B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8D8C56-6861-1A46-131F-8381283C72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/>
              <a:t>Any questions?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585143-EBF1-45A7-73A5-1C10D05957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26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46363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27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1434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So: </a:t>
            </a:r>
            <a:r>
              <a:rPr lang="nb-NO" dirty="0"/>
              <a:t>How </a:t>
            </a:r>
            <a:r>
              <a:rPr lang="nb-NO" dirty="0" err="1"/>
              <a:t>does</a:t>
            </a:r>
            <a:r>
              <a:rPr lang="nb-NO" dirty="0"/>
              <a:t> it </a:t>
            </a:r>
            <a:r>
              <a:rPr lang="nb-NO" dirty="0" err="1"/>
              <a:t>fit</a:t>
            </a:r>
            <a:r>
              <a:rPr lang="nb-NO" dirty="0"/>
              <a:t> </a:t>
            </a:r>
            <a:r>
              <a:rPr lang="nb-NO" dirty="0" err="1"/>
              <a:t>together</a:t>
            </a:r>
            <a:r>
              <a:rPr lang="nb-NO" dirty="0"/>
              <a:t>, and </a:t>
            </a:r>
            <a:r>
              <a:rPr lang="nb-NO" dirty="0" err="1"/>
              <a:t>how</a:t>
            </a:r>
            <a:r>
              <a:rPr lang="nb-NO" dirty="0"/>
              <a:t> </a:t>
            </a:r>
            <a:r>
              <a:rPr lang="nb-NO" dirty="0" err="1"/>
              <a:t>does</a:t>
            </a:r>
            <a:r>
              <a:rPr lang="nb-NO" dirty="0"/>
              <a:t> it </a:t>
            </a:r>
            <a:r>
              <a:rPr lang="nb-NO" dirty="0" err="1"/>
              <a:t>work</a:t>
            </a:r>
            <a:r>
              <a:rPr lang="en-GB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7703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This is WATS at a glance: Its purpose is to “Gather, visualize, and act on your data, to improve yield, reduce costs, and gain control of your manufacturing process.”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It looks quite simple right?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But we know that this is just a part of the truth.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5088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There is a whole machinery behind: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The WATS Client gathers test reports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It is uploaded to some Azure database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The WATS web application organizes data and provides excellent tools for analytics and visualization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This in turn creates the foundation for the process of finding the most effective improvement measures.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dirty="0"/>
              <a:t>And all the parts comes along with an entire forest of converters and integrations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dirty="0"/>
              <a:t>All to make it fit with the rest of your business applications and support your processes.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Different parts depending on each other: It’s an ecosystem!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569321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Where does Software Distribution belong in this ecosystem?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65809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It is on the borderlines in this illustration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It’s maybe not even a part of WATS core functionality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Then why does it exist?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If we warp this linear representation: We can see that it is forming a …….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7609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Semicircle?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And eventually…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95027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 full circle!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But this circle looks </a:t>
            </a:r>
            <a:r>
              <a:rPr lang="en-GB" dirty="0" err="1"/>
              <a:t>kinda</a:t>
            </a:r>
            <a:r>
              <a:rPr lang="en-GB" dirty="0"/>
              <a:t> familiar, you say!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Yeah, what can it be….?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3627-EC28-614D-84F2-686C50CB57BA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6221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7">
            <a:extLst>
              <a:ext uri="{FF2B5EF4-FFF2-40B4-BE49-F238E27FC236}">
                <a16:creationId xmlns:a16="http://schemas.microsoft.com/office/drawing/2014/main" id="{898C9FCC-269E-89C3-5A8F-F89C9C2FED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70000"/>
            <a:ext cx="7100711" cy="3053116"/>
          </a:xfrm>
        </p:spPr>
        <p:txBody>
          <a:bodyPr anchor="ctr">
            <a:noAutofit/>
          </a:bodyPr>
          <a:lstStyle>
            <a:lvl1pPr algn="l">
              <a:defRPr sz="7000"/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5057422"/>
            <a:ext cx="7100711" cy="94773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227181"/>
            <a:ext cx="1885244" cy="365125"/>
          </a:xfrm>
        </p:spPr>
        <p:txBody>
          <a:bodyPr/>
          <a:lstStyle/>
          <a:p>
            <a:pPr algn="r"/>
            <a:fld id="{37C9F54E-CB1E-3B48-B9F4-C6DC6A745045}" type="datetimeFigureOut">
              <a:rPr lang="nb-NO" smtClean="0"/>
              <a:pPr algn="r"/>
              <a:t>07.09.2026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227181"/>
            <a:ext cx="5006972" cy="365125"/>
          </a:xfrm>
        </p:spPr>
        <p:txBody>
          <a:bodyPr/>
          <a:lstStyle/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227181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3" name="Grafikk 6">
            <a:extLst>
              <a:ext uri="{FF2B5EF4-FFF2-40B4-BE49-F238E27FC236}">
                <a16:creationId xmlns:a16="http://schemas.microsoft.com/office/drawing/2014/main" id="{B656D626-FEAE-20C2-0F07-819B75AE53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302DAFF-E192-8E7F-B65E-785C6A53F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3467" y="5198533"/>
            <a:ext cx="1930748" cy="800982"/>
          </a:xfrm>
        </p:spPr>
        <p:txBody>
          <a:bodyPr anchor="t"/>
          <a:lstStyle>
            <a:lvl1pPr algn="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86355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Hive 2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 r:embed="rId2"/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35" name="Grafikk 6">
            <a:extLst>
              <a:ext uri="{FF2B5EF4-FFF2-40B4-BE49-F238E27FC236}">
                <a16:creationId xmlns:a16="http://schemas.microsoft.com/office/drawing/2014/main" id="{D41DAF85-1CAF-430F-9044-164638AA15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4" name="Grafikk 6">
            <a:extLst>
              <a:ext uri="{FF2B5EF4-FFF2-40B4-BE49-F238E27FC236}">
                <a16:creationId xmlns:a16="http://schemas.microsoft.com/office/drawing/2014/main" id="{167E7B09-B5E7-A7A0-CE54-DCBA02ADA1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516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Hive 1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72B634DC-86F2-29E4-BC4D-549F3114DE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4" name="Grafikk 6">
            <a:extLst>
              <a:ext uri="{FF2B5EF4-FFF2-40B4-BE49-F238E27FC236}">
                <a16:creationId xmlns:a16="http://schemas.microsoft.com/office/drawing/2014/main" id="{75E0B1BC-32F0-66FE-933C-1EA5CA77D2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9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B6630E95-DD7C-AE5A-87D2-A80AAA7895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fikk 6">
            <a:extLst>
              <a:ext uri="{FF2B5EF4-FFF2-40B4-BE49-F238E27FC236}">
                <a16:creationId xmlns:a16="http://schemas.microsoft.com/office/drawing/2014/main" id="{6101ECD5-DE47-DE5F-6480-10CF485655C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89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3F982B-1E7A-23BD-7CE1-0FF60AA656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5369" y="1825625"/>
            <a:ext cx="5028849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5503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F2AFD-6118-6E67-32C2-497B36194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18898-0432-746F-061D-B3E630A12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7783" y="1681163"/>
            <a:ext cx="5041729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20261B-671A-B94B-BF87-52D5E731AD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7784" y="2741259"/>
            <a:ext cx="5041729" cy="3448403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F906E4-E6BF-AF3C-40E7-FF163F6DC2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22489" y="1681163"/>
            <a:ext cx="5041729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09F7F8-55D1-7D56-020D-5A010DB646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22489" y="2741259"/>
            <a:ext cx="5041729" cy="3448403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C2FE31-4834-C012-A6C3-73799D4DE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AA3DC9-0F1D-8A47-3B39-3D3F8AA60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265072-BB67-A938-120A-594568A3B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7984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A713-AA26-2D46-92D6-CE74BE4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0DCD9-2381-6749-92EE-1B4D66B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1A88C-AEA5-A081-FF12-553E1912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19187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A035E9-09E4-874D-7018-58C04A2BB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54F41F-5272-8A46-2354-2DFAF6A12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58C6-536B-99AE-CA00-6BAAE68C4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9301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go 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B3BCD-9135-81AC-60EC-AB21121E1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F0219-5539-E9A9-8210-8810C658C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46E43-FF06-F98A-AC64-23F615AFD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7">
            <a:extLst>
              <a:ext uri="{FF2B5EF4-FFF2-40B4-BE49-F238E27FC236}">
                <a16:creationId xmlns:a16="http://schemas.microsoft.com/office/drawing/2014/main" id="{12884C23-F4C8-8A5D-FC2D-0B51498177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2400C45C-F143-5576-C595-5F3987379E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36108" y="2151623"/>
            <a:ext cx="3519784" cy="2270006"/>
          </a:xfrm>
          <a:prstGeom prst="rect">
            <a:avLst/>
          </a:prstGeom>
        </p:spPr>
      </p:pic>
      <p:pic>
        <p:nvPicPr>
          <p:cNvPr id="2" name="Bilde 7">
            <a:extLst>
              <a:ext uri="{FF2B5EF4-FFF2-40B4-BE49-F238E27FC236}">
                <a16:creationId xmlns:a16="http://schemas.microsoft.com/office/drawing/2014/main" id="{006DD1A1-060F-71F0-05FA-F9BBF2089A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fikk 6">
            <a:extLst>
              <a:ext uri="{FF2B5EF4-FFF2-40B4-BE49-F238E27FC236}">
                <a16:creationId xmlns:a16="http://schemas.microsoft.com/office/drawing/2014/main" id="{5F20D8E3-F9D8-FED3-6D94-A95650BE696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36108" y="2151623"/>
            <a:ext cx="3519784" cy="227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9036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7">
            <a:extLst>
              <a:ext uri="{FF2B5EF4-FFF2-40B4-BE49-F238E27FC236}">
                <a16:creationId xmlns:a16="http://schemas.microsoft.com/office/drawing/2014/main" id="{898C9FCC-269E-89C3-5A8F-F89C9C2FED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70000"/>
            <a:ext cx="7100711" cy="3053116"/>
          </a:xfrm>
        </p:spPr>
        <p:txBody>
          <a:bodyPr anchor="ctr">
            <a:noAutofit/>
          </a:bodyPr>
          <a:lstStyle>
            <a:lvl1pPr algn="l">
              <a:defRPr sz="7000"/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5057422"/>
            <a:ext cx="7100711" cy="94773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227181"/>
            <a:ext cx="1885244" cy="365125"/>
          </a:xfrm>
        </p:spPr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227181"/>
            <a:ext cx="5006972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227181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13" name="Grafikk 6">
            <a:extLst>
              <a:ext uri="{FF2B5EF4-FFF2-40B4-BE49-F238E27FC236}">
                <a16:creationId xmlns:a16="http://schemas.microsoft.com/office/drawing/2014/main" id="{B656D626-FEAE-20C2-0F07-819B75AE53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302DAFF-E192-8E7F-B65E-785C6A53F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3467" y="5198533"/>
            <a:ext cx="1930748" cy="800982"/>
          </a:xfrm>
        </p:spPr>
        <p:txBody>
          <a:bodyPr anchor="t"/>
          <a:lstStyle>
            <a:lvl1pPr algn="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79966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AA0017-E28C-04FF-662E-40AD476079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122311"/>
            <a:ext cx="12192000" cy="4735689"/>
          </a:xfrm>
          <a:solidFill>
            <a:schemeClr val="bg1"/>
          </a:solidFill>
        </p:spPr>
        <p:txBody>
          <a:bodyPr/>
          <a:lstStyle/>
          <a:p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377" y="448205"/>
            <a:ext cx="6039555" cy="1177395"/>
          </a:xfrm>
        </p:spPr>
        <p:txBody>
          <a:bodyPr anchor="b">
            <a:noAutofit/>
          </a:bodyPr>
          <a:lstStyle>
            <a:lvl1pPr algn="l">
              <a:defRPr sz="4000"/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377" y="5373512"/>
            <a:ext cx="6039555" cy="835378"/>
          </a:xfrm>
          <a:effectLst>
            <a:outerShdw blurRad="50800" dist="25400" dir="2700000" algn="tl" rotWithShape="0">
              <a:prstClr val="black">
                <a:alpha val="20000"/>
              </a:prstClr>
            </a:outerShdw>
          </a:effectLst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101857"/>
            <a:ext cx="1885244" cy="365125"/>
          </a:xfrm>
        </p:spPr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101857"/>
            <a:ext cx="5006972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101857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3479E2E-4A03-16FA-A09D-5C2D71D52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86907" y="1253067"/>
            <a:ext cx="3377308" cy="328788"/>
          </a:xfrm>
        </p:spPr>
        <p:txBody>
          <a:bodyPr anchor="b"/>
          <a:lstStyle>
            <a:lvl1pPr algn="r">
              <a:buNone/>
              <a:defRPr sz="1200"/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393681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1825625"/>
            <a:ext cx="5368215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563555" y="1825625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20ABC7-D52E-9508-DADF-859EEFF1963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563555" y="4019746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2180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AA0017-E28C-04FF-662E-40AD476079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122311"/>
            <a:ext cx="12192000" cy="4735689"/>
          </a:xfrm>
          <a:solidFill>
            <a:schemeClr val="bg1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377" y="448205"/>
            <a:ext cx="6039555" cy="1177395"/>
          </a:xfrm>
        </p:spPr>
        <p:txBody>
          <a:bodyPr anchor="b">
            <a:noAutofit/>
          </a:bodyPr>
          <a:lstStyle>
            <a:lvl1pPr algn="l">
              <a:defRPr sz="4000"/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377" y="5373512"/>
            <a:ext cx="6039555" cy="835378"/>
          </a:xfrm>
          <a:effectLst>
            <a:outerShdw blurRad="50800" dist="25400" dir="2700000" algn="tl" rotWithShape="0">
              <a:prstClr val="black">
                <a:alpha val="20000"/>
              </a:prstClr>
            </a:outerShdw>
          </a:effectLst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101857"/>
            <a:ext cx="1885244" cy="365125"/>
          </a:xfrm>
        </p:spPr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101857"/>
            <a:ext cx="5006972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101857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3479E2E-4A03-16FA-A09D-5C2D71D52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86907" y="1253067"/>
            <a:ext cx="3377308" cy="328788"/>
          </a:xfrm>
        </p:spPr>
        <p:txBody>
          <a:bodyPr anchor="b"/>
          <a:lstStyle>
            <a:lvl1pPr algn="r">
              <a:buNone/>
              <a:defRPr sz="1200"/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29652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6" y="2348089"/>
            <a:ext cx="3201758" cy="3828874"/>
          </a:xfrm>
        </p:spPr>
        <p:txBody>
          <a:bodyPr/>
          <a:lstStyle>
            <a:lvl1pPr>
              <a:spcAft>
                <a:spcPts val="500"/>
              </a:spcAft>
              <a:defRPr/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434375" y="1825625"/>
            <a:ext cx="7029840" cy="3954286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86693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2348089"/>
            <a:ext cx="5006971" cy="3828874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06415" y="1825625"/>
            <a:ext cx="5257799" cy="295751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2090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with Hive 2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 r:embed="rId2"/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endParaRPr lang="nb-NO" dirty="0"/>
          </a:p>
        </p:txBody>
      </p:sp>
      <p:pic>
        <p:nvPicPr>
          <p:cNvPr id="35" name="Grafikk 6">
            <a:extLst>
              <a:ext uri="{FF2B5EF4-FFF2-40B4-BE49-F238E27FC236}">
                <a16:creationId xmlns:a16="http://schemas.microsoft.com/office/drawing/2014/main" id="{D41DAF85-1CAF-430F-9044-164638AA15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80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creendump dark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8B37C6B-DE8F-4BE9-8274-EAE39403CAA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27782" y="1603178"/>
            <a:ext cx="9341905" cy="5254822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A713-AA26-2D46-92D6-CE74BE4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C9F54E-CB1E-3B48-B9F4-C6DC6A745045}" type="datetimeFigureOut">
              <a:rPr lang="nb-NO" smtClean="0"/>
              <a:pPr/>
              <a:t>07.09.2026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0DCD9-2381-6749-92EE-1B4D66B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1A88C-AEA5-A081-FF12-553E1912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0263A41-A93D-3EE3-557A-E2300A6DDD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85778" y="2348087"/>
            <a:ext cx="1332089" cy="3828875"/>
          </a:xfrm>
        </p:spPr>
        <p:txBody>
          <a:bodyPr anchor="b"/>
          <a:lstStyle>
            <a:lvl1pPr marL="0" indent="0">
              <a:buNone/>
              <a:defRPr sz="1200">
                <a:solidFill>
                  <a:schemeClr val="bg1">
                    <a:lumMod val="85000"/>
                  </a:schemeClr>
                </a:solidFill>
              </a:defRPr>
            </a:lvl1pPr>
            <a:lvl2pPr>
              <a:buNone/>
              <a:defRPr sz="1200"/>
            </a:lvl2pPr>
            <a:lvl3pPr>
              <a:buNone/>
              <a:defRPr sz="1200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en-GB" dirty="0"/>
              <a:t>Click to add text to the </a:t>
            </a:r>
            <a:r>
              <a:rPr lang="en-GB" dirty="0" err="1"/>
              <a:t>screendump</a:t>
            </a:r>
            <a:endParaRPr lang="en-GB" dirty="0"/>
          </a:p>
        </p:txBody>
      </p:sp>
      <p:pic>
        <p:nvPicPr>
          <p:cNvPr id="11" name="Grafikk 6">
            <a:extLst>
              <a:ext uri="{FF2B5EF4-FFF2-40B4-BE49-F238E27FC236}">
                <a16:creationId xmlns:a16="http://schemas.microsoft.com/office/drawing/2014/main" id="{AC9C0085-531C-9496-5D8C-60FA92BCED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0241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ogo 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B3BCD-9135-81AC-60EC-AB21121E1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F0219-5539-E9A9-8210-8810C658C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46E43-FF06-F98A-AC64-23F615AFD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7">
            <a:extLst>
              <a:ext uri="{FF2B5EF4-FFF2-40B4-BE49-F238E27FC236}">
                <a16:creationId xmlns:a16="http://schemas.microsoft.com/office/drawing/2014/main" id="{12884C23-F4C8-8A5D-FC2D-0B51498177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2400C45C-F143-5576-C595-5F3987379E5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36108" y="2151623"/>
            <a:ext cx="3519784" cy="227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068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A7D2266E-8F95-E205-B93B-9851800B45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EA257-BF77-3A52-CD58-183ACA56A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2400102"/>
            <a:ext cx="7100712" cy="3210475"/>
          </a:xfrm>
        </p:spPr>
        <p:txBody>
          <a:bodyPr anchor="t">
            <a:noAutofit/>
          </a:bodyPr>
          <a:lstStyle>
            <a:lvl1pPr>
              <a:defRPr sz="7000"/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B8149-E5F9-4009-EB56-3881D0F2A5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23998" y="1445684"/>
            <a:ext cx="3014232" cy="527691"/>
          </a:xfrm>
          <a:prstGeom prst="roundRect">
            <a:avLst>
              <a:gd name="adj" fmla="val 25120"/>
            </a:avLst>
          </a:prstGeom>
          <a:solidFill>
            <a:schemeClr val="bg1"/>
          </a:solidFill>
        </p:spPr>
        <p:txBody>
          <a:bodyPr wrap="none" lIns="180000" tIns="72000" rIns="251999" bIns="72000">
            <a:spAutoFit/>
          </a:bodyPr>
          <a:lstStyle>
            <a:lvl1pPr marL="360000" indent="-36000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Section Divider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65F3D-D487-7AD1-8EFE-60C8F1540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F0B13-412F-1A4B-3DB8-E55B4A9E1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66C63-055D-AD6E-CB43-62476B966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10" name="Grafikk 6">
            <a:extLst>
              <a:ext uri="{FF2B5EF4-FFF2-40B4-BE49-F238E27FC236}">
                <a16:creationId xmlns:a16="http://schemas.microsoft.com/office/drawing/2014/main" id="{1AB52F8E-D770-7419-89EC-484156C9F1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239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with Hive 1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72B634DC-86F2-29E4-BC4D-549F3114DE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endParaRPr lang="nb-NO" dirty="0"/>
          </a:p>
        </p:txBody>
      </p:sp>
      <p:pic>
        <p:nvPicPr>
          <p:cNvPr id="4" name="Grafikk 6">
            <a:extLst>
              <a:ext uri="{FF2B5EF4-FFF2-40B4-BE49-F238E27FC236}">
                <a16:creationId xmlns:a16="http://schemas.microsoft.com/office/drawing/2014/main" id="{75E0B1BC-32F0-66FE-933C-1EA5CA77D2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752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Heav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46A1334-C78F-79D5-512B-E7DD3D9DD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2239766"/>
            <a:ext cx="5028848" cy="3937197"/>
          </a:xfrm>
        </p:spPr>
        <p:txBody>
          <a:bodyPr/>
          <a:lstStyle>
            <a:lvl1pPr marL="252000" indent="-252000">
              <a:spcBef>
                <a:spcPts val="2200"/>
              </a:spcBef>
              <a:defRPr sz="1800"/>
            </a:lvl1pPr>
            <a:lvl2pPr>
              <a:spcBef>
                <a:spcPts val="500"/>
              </a:spcBef>
              <a:spcAft>
                <a:spcPts val="500"/>
              </a:spcAft>
              <a:defRPr sz="1400"/>
            </a:lvl2pPr>
            <a:lvl3pPr>
              <a:spcBef>
                <a:spcPts val="500"/>
              </a:spcBef>
              <a:spcAft>
                <a:spcPts val="500"/>
              </a:spcAft>
              <a:defRPr sz="1400"/>
            </a:lvl3pPr>
            <a:lvl4pPr>
              <a:spcBef>
                <a:spcPts val="500"/>
              </a:spcBef>
              <a:spcAft>
                <a:spcPts val="500"/>
              </a:spcAft>
              <a:defRPr sz="1400"/>
            </a:lvl4pPr>
            <a:lvl5pPr>
              <a:spcBef>
                <a:spcPts val="500"/>
              </a:spcBef>
              <a:spcAft>
                <a:spcPts val="500"/>
              </a:spcAft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403141B4-C512-9BC0-0861-BB3B9E3A51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5369" y="2239766"/>
            <a:ext cx="5028849" cy="3937197"/>
          </a:xfrm>
        </p:spPr>
        <p:txBody>
          <a:bodyPr/>
          <a:lstStyle>
            <a:lvl1pPr>
              <a:spcBef>
                <a:spcPts val="2200"/>
              </a:spcBef>
              <a:defRPr sz="1800"/>
            </a:lvl1pPr>
            <a:lvl2pPr>
              <a:spcBef>
                <a:spcPts val="500"/>
              </a:spcBef>
              <a:spcAft>
                <a:spcPts val="500"/>
              </a:spcAft>
              <a:defRPr sz="1400"/>
            </a:lvl2pPr>
            <a:lvl3pPr>
              <a:spcBef>
                <a:spcPts val="500"/>
              </a:spcBef>
              <a:spcAft>
                <a:spcPts val="500"/>
              </a:spcAft>
              <a:defRPr sz="1400"/>
            </a:lvl3pPr>
            <a:lvl4pPr>
              <a:spcBef>
                <a:spcPts val="500"/>
              </a:spcBef>
              <a:spcAft>
                <a:spcPts val="500"/>
              </a:spcAft>
              <a:defRPr sz="1400"/>
            </a:lvl4pPr>
            <a:lvl5pPr>
              <a:spcBef>
                <a:spcPts val="500"/>
              </a:spcBef>
              <a:spcAft>
                <a:spcPts val="500"/>
              </a:spcAft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9131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7035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1825625"/>
            <a:ext cx="5368215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563555" y="1825625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20ABC7-D52E-9508-DADF-859EEFF1963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563555" y="4019746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2518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2348089"/>
            <a:ext cx="5006971" cy="382887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06415" y="1825625"/>
            <a:ext cx="5257799" cy="295751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5A7D4C-58BE-15D3-3EF9-622278D58B30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0075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6" y="2348089"/>
            <a:ext cx="3201758" cy="3828874"/>
          </a:xfrm>
        </p:spPr>
        <p:txBody>
          <a:bodyPr/>
          <a:lstStyle>
            <a:lvl1pPr>
              <a:spcAft>
                <a:spcPts val="500"/>
              </a:spcAft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434375" y="1825625"/>
            <a:ext cx="7029840" cy="3954286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7D2CAD-6B80-D7BE-9548-128BE827BD2A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8308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A7D2266E-8F95-E205-B93B-9851800B4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EA257-BF77-3A52-CD58-183ACA56A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2400102"/>
            <a:ext cx="7100712" cy="3210475"/>
          </a:xfrm>
        </p:spPr>
        <p:txBody>
          <a:bodyPr anchor="t">
            <a:noAutofit/>
          </a:bodyPr>
          <a:lstStyle>
            <a:lvl1pPr>
              <a:defRPr sz="7000"/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B8149-E5F9-4009-EB56-3881D0F2A5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23998" y="1445684"/>
            <a:ext cx="3014232" cy="527691"/>
          </a:xfrm>
          <a:prstGeom prst="roundRect">
            <a:avLst>
              <a:gd name="adj" fmla="val 25120"/>
            </a:avLst>
          </a:prstGeom>
          <a:solidFill>
            <a:schemeClr val="bg1"/>
          </a:solidFill>
        </p:spPr>
        <p:txBody>
          <a:bodyPr wrap="none" lIns="180000" tIns="72000" rIns="251999" bIns="72000">
            <a:spAutoFit/>
          </a:bodyPr>
          <a:lstStyle>
            <a:lvl1pPr marL="360000" indent="-36000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Section Divider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65F3D-D487-7AD1-8EFE-60C8F1540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F0B13-412F-1A4B-3DB8-E55B4A9E1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66C63-055D-AD6E-CB43-62476B966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10" name="Grafikk 6">
            <a:extLst>
              <a:ext uri="{FF2B5EF4-FFF2-40B4-BE49-F238E27FC236}">
                <a16:creationId xmlns:a16="http://schemas.microsoft.com/office/drawing/2014/main" id="{1AB52F8E-D770-7419-89EC-484156C9F1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7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40152419-803E-4B2F-EC5E-6342B98AB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C409CDD7-55CF-F3EA-473F-A946CD7D5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872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algn="r"/>
            <a:fld id="{37C9F54E-CB1E-3B48-B9F4-C6DC6A745045}" type="datetimeFigureOut">
              <a:rPr lang="nb-NO" smtClean="0"/>
              <a:pPr algn="r"/>
              <a:t>07.09.2026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7" name="Grafikk 6">
            <a:extLst>
              <a:ext uri="{FF2B5EF4-FFF2-40B4-BE49-F238E27FC236}">
                <a16:creationId xmlns:a16="http://schemas.microsoft.com/office/drawing/2014/main" id="{3A136CFA-D992-1ED1-806F-ECEC987C4B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212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eendump dark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8B37C6B-DE8F-4BE9-8274-EAE39403CAA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27782" y="1603178"/>
            <a:ext cx="9341905" cy="5254822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A713-AA26-2D46-92D6-CE74BE4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C9F54E-CB1E-3B48-B9F4-C6DC6A745045}" type="datetimeFigureOut">
              <a:rPr lang="nb-NO" smtClean="0"/>
              <a:pPr/>
              <a:t>07.09.2026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0DCD9-2381-6749-92EE-1B4D66B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1A88C-AEA5-A081-FF12-553E1912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0263A41-A93D-3EE3-557A-E2300A6DDD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85778" y="2348087"/>
            <a:ext cx="1332089" cy="3828875"/>
          </a:xfrm>
        </p:spPr>
        <p:txBody>
          <a:bodyPr anchor="b"/>
          <a:lstStyle>
            <a:lvl1pPr marL="0" indent="0">
              <a:buNone/>
              <a:defRPr sz="1200">
                <a:solidFill>
                  <a:schemeClr val="bg1">
                    <a:lumMod val="85000"/>
                  </a:schemeClr>
                </a:solidFill>
              </a:defRPr>
            </a:lvl1pPr>
            <a:lvl2pPr>
              <a:buNone/>
              <a:defRPr sz="1200"/>
            </a:lvl2pPr>
            <a:lvl3pPr>
              <a:buNone/>
              <a:defRPr sz="1200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en-GB" dirty="0"/>
              <a:t>Click to add text to the </a:t>
            </a:r>
            <a:r>
              <a:rPr lang="en-GB" dirty="0" err="1"/>
              <a:t>screendump</a:t>
            </a:r>
            <a:endParaRPr lang="en-GB" dirty="0"/>
          </a:p>
        </p:txBody>
      </p:sp>
      <p:pic>
        <p:nvPicPr>
          <p:cNvPr id="11" name="Grafikk 6">
            <a:extLst>
              <a:ext uri="{FF2B5EF4-FFF2-40B4-BE49-F238E27FC236}">
                <a16:creationId xmlns:a16="http://schemas.microsoft.com/office/drawing/2014/main" id="{AC9C0085-531C-9496-5D8C-60FA92BCED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AE89651F-C6AB-5239-5402-7D81727E5B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595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F8E117-F13C-C3F3-BDE5-125B0E0E1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B75792-7083-BFED-D6B2-14FAD857F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7784" y="1825625"/>
            <a:ext cx="9341905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C0D0DA-BA21-484F-D624-D6347A32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84444" y="6356350"/>
            <a:ext cx="188524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r"/>
            <a:fld id="{37C9F54E-CB1E-3B48-B9F4-C6DC6A745045}" type="datetimeFigureOut">
              <a:rPr lang="nb-NO" smtClean="0"/>
              <a:pPr algn="r"/>
              <a:t>07.09.2026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E1482-BF8F-4FE4-6582-C2FE29A8BB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784" y="6356350"/>
            <a:ext cx="5006972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68A472-D0C3-68ED-0AFA-B7F3856874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0533" y="6356350"/>
            <a:ext cx="423682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9" name="Grafikk 6">
            <a:extLst>
              <a:ext uri="{FF2B5EF4-FFF2-40B4-BE49-F238E27FC236}">
                <a16:creationId xmlns:a16="http://schemas.microsoft.com/office/drawing/2014/main" id="{864D95F6-9B9F-C76E-A8BA-8686A96968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D8551F01-2260-FD45-622C-AF60B30CD77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51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709" r:id="rId24"/>
    <p:sldLayoutId id="2147483673" r:id="rId25"/>
    <p:sldLayoutId id="2147483681" r:id="rId26"/>
    <p:sldLayoutId id="2147483727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756000" indent="-2160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008000" indent="-2160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1260000" indent="-2160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1.png"/><Relationship Id="rId18" Type="http://schemas.openxmlformats.org/officeDocument/2006/relationships/customXml" Target="../ink/ink132.xml"/><Relationship Id="rId26" Type="http://schemas.openxmlformats.org/officeDocument/2006/relationships/customXml" Target="../ink/ink136.xml"/><Relationship Id="rId39" Type="http://schemas.openxmlformats.org/officeDocument/2006/relationships/customXml" Target="../ink/ink143.xml"/><Relationship Id="rId21" Type="http://schemas.openxmlformats.org/officeDocument/2006/relationships/image" Target="../media/image75.png"/><Relationship Id="rId34" Type="http://schemas.openxmlformats.org/officeDocument/2006/relationships/customXml" Target="../ink/ink140.xml"/><Relationship Id="rId42" Type="http://schemas.openxmlformats.org/officeDocument/2006/relationships/customXml" Target="../ink/ink145.xml"/><Relationship Id="rId47" Type="http://schemas.openxmlformats.org/officeDocument/2006/relationships/image" Target="../media/image87.png"/><Relationship Id="rId50" Type="http://schemas.openxmlformats.org/officeDocument/2006/relationships/customXml" Target="../ink/ink149.xml"/><Relationship Id="rId55" Type="http://schemas.openxmlformats.org/officeDocument/2006/relationships/image" Target="../media/image47.sv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0.xml"/><Relationship Id="rId16" Type="http://schemas.openxmlformats.org/officeDocument/2006/relationships/customXml" Target="../ink/ink131.xml"/><Relationship Id="rId29" Type="http://schemas.openxmlformats.org/officeDocument/2006/relationships/image" Target="../media/image79.png"/><Relationship Id="rId11" Type="http://schemas.openxmlformats.org/officeDocument/2006/relationships/image" Target="../media/image70.png"/><Relationship Id="rId24" Type="http://schemas.openxmlformats.org/officeDocument/2006/relationships/customXml" Target="../ink/ink135.xml"/><Relationship Id="rId32" Type="http://schemas.openxmlformats.org/officeDocument/2006/relationships/customXml" Target="../ink/ink139.xml"/><Relationship Id="rId37" Type="http://schemas.openxmlformats.org/officeDocument/2006/relationships/customXml" Target="../ink/ink142.xml"/><Relationship Id="rId40" Type="http://schemas.openxmlformats.org/officeDocument/2006/relationships/image" Target="../media/image84.png"/><Relationship Id="rId45" Type="http://schemas.openxmlformats.org/officeDocument/2006/relationships/image" Target="../media/image86.png"/><Relationship Id="rId53" Type="http://schemas.openxmlformats.org/officeDocument/2006/relationships/image" Target="../media/image90.png"/><Relationship Id="rId5" Type="http://schemas.openxmlformats.org/officeDocument/2006/relationships/image" Target="../media/image11.png"/><Relationship Id="rId10" Type="http://schemas.openxmlformats.org/officeDocument/2006/relationships/customXml" Target="../ink/ink128.xml"/><Relationship Id="rId19" Type="http://schemas.openxmlformats.org/officeDocument/2006/relationships/image" Target="../media/image74.png"/><Relationship Id="rId31" Type="http://schemas.openxmlformats.org/officeDocument/2006/relationships/image" Target="../media/image80.png"/><Relationship Id="rId44" Type="http://schemas.openxmlformats.org/officeDocument/2006/relationships/customXml" Target="../ink/ink146.xml"/><Relationship Id="rId52" Type="http://schemas.openxmlformats.org/officeDocument/2006/relationships/customXml" Target="../ink/ink150.xml"/><Relationship Id="rId4" Type="http://schemas.openxmlformats.org/officeDocument/2006/relationships/image" Target="../media/image13.png"/><Relationship Id="rId9" Type="http://schemas.openxmlformats.org/officeDocument/2006/relationships/image" Target="../media/image69.png"/><Relationship Id="rId14" Type="http://schemas.openxmlformats.org/officeDocument/2006/relationships/customXml" Target="../ink/ink130.xml"/><Relationship Id="rId22" Type="http://schemas.openxmlformats.org/officeDocument/2006/relationships/customXml" Target="../ink/ink134.xml"/><Relationship Id="rId27" Type="http://schemas.openxmlformats.org/officeDocument/2006/relationships/image" Target="../media/image78.png"/><Relationship Id="rId30" Type="http://schemas.openxmlformats.org/officeDocument/2006/relationships/customXml" Target="../ink/ink138.xml"/><Relationship Id="rId35" Type="http://schemas.openxmlformats.org/officeDocument/2006/relationships/image" Target="../media/image82.png"/><Relationship Id="rId43" Type="http://schemas.openxmlformats.org/officeDocument/2006/relationships/image" Target="../media/image85.png"/><Relationship Id="rId48" Type="http://schemas.openxmlformats.org/officeDocument/2006/relationships/customXml" Target="../ink/ink148.xml"/><Relationship Id="rId56" Type="http://schemas.openxmlformats.org/officeDocument/2006/relationships/image" Target="../media/image91.png"/><Relationship Id="rId8" Type="http://schemas.openxmlformats.org/officeDocument/2006/relationships/customXml" Target="../ink/ink127.xml"/><Relationship Id="rId51" Type="http://schemas.openxmlformats.org/officeDocument/2006/relationships/image" Target="../media/image89.png"/><Relationship Id="rId3" Type="http://schemas.openxmlformats.org/officeDocument/2006/relationships/image" Target="../media/image7.png"/><Relationship Id="rId12" Type="http://schemas.openxmlformats.org/officeDocument/2006/relationships/customXml" Target="../ink/ink129.xml"/><Relationship Id="rId17" Type="http://schemas.openxmlformats.org/officeDocument/2006/relationships/image" Target="../media/image73.png"/><Relationship Id="rId25" Type="http://schemas.openxmlformats.org/officeDocument/2006/relationships/image" Target="../media/image77.png"/><Relationship Id="rId33" Type="http://schemas.openxmlformats.org/officeDocument/2006/relationships/image" Target="../media/image81.png"/><Relationship Id="rId38" Type="http://schemas.openxmlformats.org/officeDocument/2006/relationships/image" Target="../media/image83.png"/><Relationship Id="rId46" Type="http://schemas.openxmlformats.org/officeDocument/2006/relationships/customXml" Target="../ink/ink147.xml"/><Relationship Id="rId20" Type="http://schemas.openxmlformats.org/officeDocument/2006/relationships/customXml" Target="../ink/ink133.xml"/><Relationship Id="rId41" Type="http://schemas.openxmlformats.org/officeDocument/2006/relationships/customXml" Target="../ink/ink144.xml"/><Relationship Id="rId54" Type="http://schemas.openxmlformats.org/officeDocument/2006/relationships/image" Target="../media/image46.png"/><Relationship Id="rId1" Type="http://schemas.openxmlformats.org/officeDocument/2006/relationships/slideLayout" Target="../slideLayouts/slideLayout10.xml"/><Relationship Id="rId6" Type="http://schemas.openxmlformats.org/officeDocument/2006/relationships/customXml" Target="../ink/ink126.xml"/><Relationship Id="rId15" Type="http://schemas.openxmlformats.org/officeDocument/2006/relationships/image" Target="../media/image72.png"/><Relationship Id="rId23" Type="http://schemas.openxmlformats.org/officeDocument/2006/relationships/image" Target="../media/image76.png"/><Relationship Id="rId28" Type="http://schemas.openxmlformats.org/officeDocument/2006/relationships/customXml" Target="../ink/ink137.xml"/><Relationship Id="rId36" Type="http://schemas.openxmlformats.org/officeDocument/2006/relationships/customXml" Target="../ink/ink141.xml"/><Relationship Id="rId49" Type="http://schemas.openxmlformats.org/officeDocument/2006/relationships/image" Target="../media/image88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1.png"/><Relationship Id="rId18" Type="http://schemas.openxmlformats.org/officeDocument/2006/relationships/customXml" Target="../ink/ink157.xml"/><Relationship Id="rId26" Type="http://schemas.openxmlformats.org/officeDocument/2006/relationships/customXml" Target="../ink/ink161.xml"/><Relationship Id="rId39" Type="http://schemas.openxmlformats.org/officeDocument/2006/relationships/customXml" Target="../ink/ink168.xml"/><Relationship Id="rId21" Type="http://schemas.openxmlformats.org/officeDocument/2006/relationships/image" Target="../media/image75.png"/><Relationship Id="rId34" Type="http://schemas.openxmlformats.org/officeDocument/2006/relationships/customXml" Target="../ink/ink165.xml"/><Relationship Id="rId42" Type="http://schemas.openxmlformats.org/officeDocument/2006/relationships/customXml" Target="../ink/ink170.xml"/><Relationship Id="rId47" Type="http://schemas.openxmlformats.org/officeDocument/2006/relationships/image" Target="../media/image87.png"/><Relationship Id="rId50" Type="http://schemas.openxmlformats.org/officeDocument/2006/relationships/customXml" Target="../ink/ink174.xml"/><Relationship Id="rId55" Type="http://schemas.openxmlformats.org/officeDocument/2006/relationships/image" Target="../media/image47.sv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1.xml"/><Relationship Id="rId16" Type="http://schemas.openxmlformats.org/officeDocument/2006/relationships/customXml" Target="../ink/ink156.xml"/><Relationship Id="rId29" Type="http://schemas.openxmlformats.org/officeDocument/2006/relationships/image" Target="../media/image79.png"/><Relationship Id="rId11" Type="http://schemas.openxmlformats.org/officeDocument/2006/relationships/image" Target="../media/image70.png"/><Relationship Id="rId24" Type="http://schemas.openxmlformats.org/officeDocument/2006/relationships/customXml" Target="../ink/ink160.xml"/><Relationship Id="rId32" Type="http://schemas.openxmlformats.org/officeDocument/2006/relationships/customXml" Target="../ink/ink164.xml"/><Relationship Id="rId37" Type="http://schemas.openxmlformats.org/officeDocument/2006/relationships/customXml" Target="../ink/ink167.xml"/><Relationship Id="rId40" Type="http://schemas.openxmlformats.org/officeDocument/2006/relationships/image" Target="../media/image84.png"/><Relationship Id="rId45" Type="http://schemas.openxmlformats.org/officeDocument/2006/relationships/image" Target="../media/image86.png"/><Relationship Id="rId53" Type="http://schemas.openxmlformats.org/officeDocument/2006/relationships/image" Target="../media/image90.png"/><Relationship Id="rId5" Type="http://schemas.openxmlformats.org/officeDocument/2006/relationships/image" Target="../media/image11.png"/><Relationship Id="rId10" Type="http://schemas.openxmlformats.org/officeDocument/2006/relationships/customXml" Target="../ink/ink153.xml"/><Relationship Id="rId19" Type="http://schemas.openxmlformats.org/officeDocument/2006/relationships/image" Target="../media/image74.png"/><Relationship Id="rId31" Type="http://schemas.openxmlformats.org/officeDocument/2006/relationships/image" Target="../media/image80.png"/><Relationship Id="rId44" Type="http://schemas.openxmlformats.org/officeDocument/2006/relationships/customXml" Target="../ink/ink171.xml"/><Relationship Id="rId52" Type="http://schemas.openxmlformats.org/officeDocument/2006/relationships/customXml" Target="../ink/ink175.xml"/><Relationship Id="rId4" Type="http://schemas.openxmlformats.org/officeDocument/2006/relationships/image" Target="../media/image13.png"/><Relationship Id="rId9" Type="http://schemas.openxmlformats.org/officeDocument/2006/relationships/image" Target="../media/image69.png"/><Relationship Id="rId14" Type="http://schemas.openxmlformats.org/officeDocument/2006/relationships/customXml" Target="../ink/ink155.xml"/><Relationship Id="rId22" Type="http://schemas.openxmlformats.org/officeDocument/2006/relationships/customXml" Target="../ink/ink159.xml"/><Relationship Id="rId27" Type="http://schemas.openxmlformats.org/officeDocument/2006/relationships/image" Target="../media/image78.png"/><Relationship Id="rId30" Type="http://schemas.openxmlformats.org/officeDocument/2006/relationships/customXml" Target="../ink/ink163.xml"/><Relationship Id="rId35" Type="http://schemas.openxmlformats.org/officeDocument/2006/relationships/image" Target="../media/image82.png"/><Relationship Id="rId43" Type="http://schemas.openxmlformats.org/officeDocument/2006/relationships/image" Target="../media/image85.png"/><Relationship Id="rId48" Type="http://schemas.openxmlformats.org/officeDocument/2006/relationships/customXml" Target="../ink/ink173.xml"/><Relationship Id="rId56" Type="http://schemas.openxmlformats.org/officeDocument/2006/relationships/image" Target="../media/image92.png"/><Relationship Id="rId8" Type="http://schemas.openxmlformats.org/officeDocument/2006/relationships/customXml" Target="../ink/ink152.xml"/><Relationship Id="rId51" Type="http://schemas.openxmlformats.org/officeDocument/2006/relationships/image" Target="../media/image89.png"/><Relationship Id="rId3" Type="http://schemas.openxmlformats.org/officeDocument/2006/relationships/image" Target="../media/image7.png"/><Relationship Id="rId12" Type="http://schemas.openxmlformats.org/officeDocument/2006/relationships/customXml" Target="../ink/ink154.xml"/><Relationship Id="rId17" Type="http://schemas.openxmlformats.org/officeDocument/2006/relationships/image" Target="../media/image73.png"/><Relationship Id="rId25" Type="http://schemas.openxmlformats.org/officeDocument/2006/relationships/image" Target="../media/image77.png"/><Relationship Id="rId33" Type="http://schemas.openxmlformats.org/officeDocument/2006/relationships/image" Target="../media/image81.png"/><Relationship Id="rId38" Type="http://schemas.openxmlformats.org/officeDocument/2006/relationships/image" Target="../media/image83.png"/><Relationship Id="rId46" Type="http://schemas.openxmlformats.org/officeDocument/2006/relationships/customXml" Target="../ink/ink172.xml"/><Relationship Id="rId20" Type="http://schemas.openxmlformats.org/officeDocument/2006/relationships/customXml" Target="../ink/ink158.xml"/><Relationship Id="rId41" Type="http://schemas.openxmlformats.org/officeDocument/2006/relationships/customXml" Target="../ink/ink169.xml"/><Relationship Id="rId54" Type="http://schemas.openxmlformats.org/officeDocument/2006/relationships/image" Target="../media/image46.png"/><Relationship Id="rId1" Type="http://schemas.openxmlformats.org/officeDocument/2006/relationships/slideLayout" Target="../slideLayouts/slideLayout10.xml"/><Relationship Id="rId6" Type="http://schemas.openxmlformats.org/officeDocument/2006/relationships/customXml" Target="../ink/ink151.xml"/><Relationship Id="rId15" Type="http://schemas.openxmlformats.org/officeDocument/2006/relationships/image" Target="../media/image72.png"/><Relationship Id="rId23" Type="http://schemas.openxmlformats.org/officeDocument/2006/relationships/image" Target="../media/image76.png"/><Relationship Id="rId28" Type="http://schemas.openxmlformats.org/officeDocument/2006/relationships/customXml" Target="../ink/ink162.xml"/><Relationship Id="rId36" Type="http://schemas.openxmlformats.org/officeDocument/2006/relationships/customXml" Target="../ink/ink166.xml"/><Relationship Id="rId49" Type="http://schemas.openxmlformats.org/officeDocument/2006/relationships/image" Target="../media/image88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1.png"/><Relationship Id="rId18" Type="http://schemas.openxmlformats.org/officeDocument/2006/relationships/customXml" Target="../ink/ink182.xml"/><Relationship Id="rId26" Type="http://schemas.openxmlformats.org/officeDocument/2006/relationships/customXml" Target="../ink/ink186.xml"/><Relationship Id="rId39" Type="http://schemas.openxmlformats.org/officeDocument/2006/relationships/customXml" Target="../ink/ink193.xml"/><Relationship Id="rId21" Type="http://schemas.openxmlformats.org/officeDocument/2006/relationships/image" Target="../media/image75.png"/><Relationship Id="rId34" Type="http://schemas.openxmlformats.org/officeDocument/2006/relationships/customXml" Target="../ink/ink190.xml"/><Relationship Id="rId42" Type="http://schemas.openxmlformats.org/officeDocument/2006/relationships/customXml" Target="../ink/ink195.xml"/><Relationship Id="rId47" Type="http://schemas.openxmlformats.org/officeDocument/2006/relationships/image" Target="../media/image87.png"/><Relationship Id="rId50" Type="http://schemas.openxmlformats.org/officeDocument/2006/relationships/customXml" Target="../ink/ink199.xml"/><Relationship Id="rId55" Type="http://schemas.openxmlformats.org/officeDocument/2006/relationships/image" Target="../media/image47.sv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2.xml"/><Relationship Id="rId16" Type="http://schemas.openxmlformats.org/officeDocument/2006/relationships/customXml" Target="../ink/ink181.xml"/><Relationship Id="rId29" Type="http://schemas.openxmlformats.org/officeDocument/2006/relationships/image" Target="../media/image79.png"/><Relationship Id="rId11" Type="http://schemas.openxmlformats.org/officeDocument/2006/relationships/image" Target="../media/image70.png"/><Relationship Id="rId24" Type="http://schemas.openxmlformats.org/officeDocument/2006/relationships/customXml" Target="../ink/ink185.xml"/><Relationship Id="rId32" Type="http://schemas.openxmlformats.org/officeDocument/2006/relationships/customXml" Target="../ink/ink189.xml"/><Relationship Id="rId37" Type="http://schemas.openxmlformats.org/officeDocument/2006/relationships/customXml" Target="../ink/ink192.xml"/><Relationship Id="rId40" Type="http://schemas.openxmlformats.org/officeDocument/2006/relationships/image" Target="../media/image84.png"/><Relationship Id="rId45" Type="http://schemas.openxmlformats.org/officeDocument/2006/relationships/image" Target="../media/image86.png"/><Relationship Id="rId53" Type="http://schemas.openxmlformats.org/officeDocument/2006/relationships/image" Target="../media/image90.png"/><Relationship Id="rId5" Type="http://schemas.openxmlformats.org/officeDocument/2006/relationships/image" Target="../media/image11.png"/><Relationship Id="rId10" Type="http://schemas.openxmlformats.org/officeDocument/2006/relationships/customXml" Target="../ink/ink178.xml"/><Relationship Id="rId19" Type="http://schemas.openxmlformats.org/officeDocument/2006/relationships/image" Target="../media/image74.png"/><Relationship Id="rId31" Type="http://schemas.openxmlformats.org/officeDocument/2006/relationships/image" Target="../media/image80.png"/><Relationship Id="rId44" Type="http://schemas.openxmlformats.org/officeDocument/2006/relationships/customXml" Target="../ink/ink196.xml"/><Relationship Id="rId52" Type="http://schemas.openxmlformats.org/officeDocument/2006/relationships/customXml" Target="../ink/ink200.xml"/><Relationship Id="rId4" Type="http://schemas.openxmlformats.org/officeDocument/2006/relationships/image" Target="../media/image13.png"/><Relationship Id="rId9" Type="http://schemas.openxmlformats.org/officeDocument/2006/relationships/image" Target="../media/image69.png"/><Relationship Id="rId14" Type="http://schemas.openxmlformats.org/officeDocument/2006/relationships/customXml" Target="../ink/ink180.xml"/><Relationship Id="rId22" Type="http://schemas.openxmlformats.org/officeDocument/2006/relationships/customXml" Target="../ink/ink184.xml"/><Relationship Id="rId27" Type="http://schemas.openxmlformats.org/officeDocument/2006/relationships/image" Target="../media/image78.png"/><Relationship Id="rId30" Type="http://schemas.openxmlformats.org/officeDocument/2006/relationships/customXml" Target="../ink/ink188.xml"/><Relationship Id="rId35" Type="http://schemas.openxmlformats.org/officeDocument/2006/relationships/image" Target="../media/image82.png"/><Relationship Id="rId43" Type="http://schemas.openxmlformats.org/officeDocument/2006/relationships/image" Target="../media/image85.png"/><Relationship Id="rId48" Type="http://schemas.openxmlformats.org/officeDocument/2006/relationships/customXml" Target="../ink/ink198.xml"/><Relationship Id="rId56" Type="http://schemas.openxmlformats.org/officeDocument/2006/relationships/image" Target="../media/image92.png"/><Relationship Id="rId8" Type="http://schemas.openxmlformats.org/officeDocument/2006/relationships/customXml" Target="../ink/ink177.xml"/><Relationship Id="rId51" Type="http://schemas.openxmlformats.org/officeDocument/2006/relationships/image" Target="../media/image89.png"/><Relationship Id="rId3" Type="http://schemas.openxmlformats.org/officeDocument/2006/relationships/image" Target="../media/image7.png"/><Relationship Id="rId12" Type="http://schemas.openxmlformats.org/officeDocument/2006/relationships/customXml" Target="../ink/ink179.xml"/><Relationship Id="rId17" Type="http://schemas.openxmlformats.org/officeDocument/2006/relationships/image" Target="../media/image73.png"/><Relationship Id="rId25" Type="http://schemas.openxmlformats.org/officeDocument/2006/relationships/image" Target="../media/image77.png"/><Relationship Id="rId33" Type="http://schemas.openxmlformats.org/officeDocument/2006/relationships/image" Target="../media/image81.png"/><Relationship Id="rId38" Type="http://schemas.openxmlformats.org/officeDocument/2006/relationships/image" Target="../media/image83.png"/><Relationship Id="rId46" Type="http://schemas.openxmlformats.org/officeDocument/2006/relationships/customXml" Target="../ink/ink197.xml"/><Relationship Id="rId20" Type="http://schemas.openxmlformats.org/officeDocument/2006/relationships/customXml" Target="../ink/ink183.xml"/><Relationship Id="rId41" Type="http://schemas.openxmlformats.org/officeDocument/2006/relationships/customXml" Target="../ink/ink194.xml"/><Relationship Id="rId54" Type="http://schemas.openxmlformats.org/officeDocument/2006/relationships/image" Target="../media/image46.png"/><Relationship Id="rId1" Type="http://schemas.openxmlformats.org/officeDocument/2006/relationships/slideLayout" Target="../slideLayouts/slideLayout10.xml"/><Relationship Id="rId6" Type="http://schemas.openxmlformats.org/officeDocument/2006/relationships/customXml" Target="../ink/ink176.xml"/><Relationship Id="rId15" Type="http://schemas.openxmlformats.org/officeDocument/2006/relationships/image" Target="../media/image72.png"/><Relationship Id="rId23" Type="http://schemas.openxmlformats.org/officeDocument/2006/relationships/image" Target="../media/image76.png"/><Relationship Id="rId28" Type="http://schemas.openxmlformats.org/officeDocument/2006/relationships/customXml" Target="../ink/ink187.xml"/><Relationship Id="rId36" Type="http://schemas.openxmlformats.org/officeDocument/2006/relationships/customXml" Target="../ink/ink191.xml"/><Relationship Id="rId49" Type="http://schemas.openxmlformats.org/officeDocument/2006/relationships/image" Target="../media/image8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9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98.png"/><Relationship Id="rId4" Type="http://schemas.openxmlformats.org/officeDocument/2006/relationships/image" Target="../media/image9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3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02.png"/><Relationship Id="rId5" Type="http://schemas.openxmlformats.org/officeDocument/2006/relationships/image" Target="../media/image98.png"/><Relationship Id="rId4" Type="http://schemas.openxmlformats.org/officeDocument/2006/relationships/image" Target="../media/image93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03.svg"/><Relationship Id="rId5" Type="http://schemas.openxmlformats.org/officeDocument/2006/relationships/image" Target="../media/image102.png"/><Relationship Id="rId4" Type="http://schemas.openxmlformats.org/officeDocument/2006/relationships/image" Target="../media/image93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3.jp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10" Type="http://schemas.openxmlformats.org/officeDocument/2006/relationships/image" Target="../media/image108.png"/><Relationship Id="rId4" Type="http://schemas.openxmlformats.org/officeDocument/2006/relationships/image" Target="../media/image93.svg"/><Relationship Id="rId9" Type="http://schemas.openxmlformats.org/officeDocument/2006/relationships/image" Target="../media/image10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09.png"/><Relationship Id="rId4" Type="http://schemas.openxmlformats.org/officeDocument/2006/relationships/image" Target="../media/image93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sv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18" Type="http://schemas.openxmlformats.org/officeDocument/2006/relationships/image" Target="../media/image23.png"/><Relationship Id="rId26" Type="http://schemas.openxmlformats.org/officeDocument/2006/relationships/image" Target="../media/image27.png"/><Relationship Id="rId39" Type="http://schemas.openxmlformats.org/officeDocument/2006/relationships/customXml" Target="../ink/ink12.xml"/><Relationship Id="rId21" Type="http://schemas.openxmlformats.org/officeDocument/2006/relationships/customXml" Target="../ink/ink3.xml"/><Relationship Id="rId34" Type="http://schemas.openxmlformats.org/officeDocument/2006/relationships/image" Target="../media/image31.png"/><Relationship Id="rId42" Type="http://schemas.openxmlformats.org/officeDocument/2006/relationships/image" Target="../media/image35.png"/><Relationship Id="rId47" Type="http://schemas.openxmlformats.org/officeDocument/2006/relationships/customXml" Target="../ink/ink16.xml"/><Relationship Id="rId50" Type="http://schemas.openxmlformats.org/officeDocument/2006/relationships/customXml" Target="../ink/ink18.xml"/><Relationship Id="rId55" Type="http://schemas.openxmlformats.org/officeDocument/2006/relationships/customXml" Target="../ink/ink21.xml"/><Relationship Id="rId63" Type="http://schemas.openxmlformats.org/officeDocument/2006/relationships/customXml" Target="../ink/ink25.xm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2.png"/><Relationship Id="rId29" Type="http://schemas.openxmlformats.org/officeDocument/2006/relationships/customXml" Target="../ink/ink7.xml"/><Relationship Id="rId11" Type="http://schemas.openxmlformats.org/officeDocument/2006/relationships/image" Target="../media/image17.png"/><Relationship Id="rId24" Type="http://schemas.openxmlformats.org/officeDocument/2006/relationships/image" Target="../media/image26.png"/><Relationship Id="rId32" Type="http://schemas.openxmlformats.org/officeDocument/2006/relationships/image" Target="../media/image30.png"/><Relationship Id="rId37" Type="http://schemas.openxmlformats.org/officeDocument/2006/relationships/customXml" Target="../ink/ink11.xml"/><Relationship Id="rId40" Type="http://schemas.openxmlformats.org/officeDocument/2006/relationships/image" Target="../media/image34.png"/><Relationship Id="rId45" Type="http://schemas.openxmlformats.org/officeDocument/2006/relationships/customXml" Target="../ink/ink15.xml"/><Relationship Id="rId53" Type="http://schemas.openxmlformats.org/officeDocument/2006/relationships/image" Target="../media/image40.png"/><Relationship Id="rId58" Type="http://schemas.openxmlformats.org/officeDocument/2006/relationships/image" Target="../media/image42.png"/><Relationship Id="rId5" Type="http://schemas.openxmlformats.org/officeDocument/2006/relationships/image" Target="../media/image11.png"/><Relationship Id="rId61" Type="http://schemas.openxmlformats.org/officeDocument/2006/relationships/customXml" Target="../ink/ink24.xml"/><Relationship Id="rId19" Type="http://schemas.openxmlformats.org/officeDocument/2006/relationships/customXml" Target="../ink/ink2.xml"/><Relationship Id="rId14" Type="http://schemas.openxmlformats.org/officeDocument/2006/relationships/image" Target="../media/image20.png"/><Relationship Id="rId22" Type="http://schemas.openxmlformats.org/officeDocument/2006/relationships/image" Target="../media/image25.png"/><Relationship Id="rId27" Type="http://schemas.openxmlformats.org/officeDocument/2006/relationships/customXml" Target="../ink/ink6.xml"/><Relationship Id="rId30" Type="http://schemas.openxmlformats.org/officeDocument/2006/relationships/image" Target="../media/image29.png"/><Relationship Id="rId35" Type="http://schemas.openxmlformats.org/officeDocument/2006/relationships/customXml" Target="../ink/ink10.xml"/><Relationship Id="rId43" Type="http://schemas.openxmlformats.org/officeDocument/2006/relationships/customXml" Target="../ink/ink14.xml"/><Relationship Id="rId48" Type="http://schemas.openxmlformats.org/officeDocument/2006/relationships/image" Target="../media/image38.png"/><Relationship Id="rId56" Type="http://schemas.openxmlformats.org/officeDocument/2006/relationships/image" Target="../media/image41.png"/><Relationship Id="rId64" Type="http://schemas.openxmlformats.org/officeDocument/2006/relationships/image" Target="../media/image45.png"/><Relationship Id="rId8" Type="http://schemas.openxmlformats.org/officeDocument/2006/relationships/image" Target="../media/image14.png"/><Relationship Id="rId51" Type="http://schemas.openxmlformats.org/officeDocument/2006/relationships/image" Target="../media/image39.png"/><Relationship Id="rId3" Type="http://schemas.openxmlformats.org/officeDocument/2006/relationships/image" Target="../media/image3.jpg"/><Relationship Id="rId12" Type="http://schemas.openxmlformats.org/officeDocument/2006/relationships/image" Target="../media/image18.png"/><Relationship Id="rId17" Type="http://schemas.openxmlformats.org/officeDocument/2006/relationships/customXml" Target="../ink/ink1.xml"/><Relationship Id="rId25" Type="http://schemas.openxmlformats.org/officeDocument/2006/relationships/customXml" Target="../ink/ink5.xml"/><Relationship Id="rId33" Type="http://schemas.openxmlformats.org/officeDocument/2006/relationships/customXml" Target="../ink/ink9.xml"/><Relationship Id="rId38" Type="http://schemas.openxmlformats.org/officeDocument/2006/relationships/image" Target="../media/image33.png"/><Relationship Id="rId46" Type="http://schemas.openxmlformats.org/officeDocument/2006/relationships/image" Target="../media/image37.png"/><Relationship Id="rId59" Type="http://schemas.openxmlformats.org/officeDocument/2006/relationships/customXml" Target="../ink/ink23.xml"/><Relationship Id="rId20" Type="http://schemas.openxmlformats.org/officeDocument/2006/relationships/image" Target="../media/image24.png"/><Relationship Id="rId41" Type="http://schemas.openxmlformats.org/officeDocument/2006/relationships/customXml" Target="../ink/ink13.xml"/><Relationship Id="rId54" Type="http://schemas.openxmlformats.org/officeDocument/2006/relationships/customXml" Target="../ink/ink20.xml"/><Relationship Id="rId6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15" Type="http://schemas.openxmlformats.org/officeDocument/2006/relationships/image" Target="../media/image21.png"/><Relationship Id="rId23" Type="http://schemas.openxmlformats.org/officeDocument/2006/relationships/customXml" Target="../ink/ink4.xml"/><Relationship Id="rId28" Type="http://schemas.openxmlformats.org/officeDocument/2006/relationships/image" Target="../media/image28.png"/><Relationship Id="rId36" Type="http://schemas.openxmlformats.org/officeDocument/2006/relationships/image" Target="../media/image32.png"/><Relationship Id="rId49" Type="http://schemas.openxmlformats.org/officeDocument/2006/relationships/customXml" Target="../ink/ink17.xml"/><Relationship Id="rId57" Type="http://schemas.openxmlformats.org/officeDocument/2006/relationships/customXml" Target="../ink/ink22.xml"/><Relationship Id="rId10" Type="http://schemas.openxmlformats.org/officeDocument/2006/relationships/image" Target="../media/image16.png"/><Relationship Id="rId31" Type="http://schemas.openxmlformats.org/officeDocument/2006/relationships/customXml" Target="../ink/ink8.xml"/><Relationship Id="rId44" Type="http://schemas.openxmlformats.org/officeDocument/2006/relationships/image" Target="../media/image36.png"/><Relationship Id="rId52" Type="http://schemas.openxmlformats.org/officeDocument/2006/relationships/customXml" Target="../ink/ink19.xml"/><Relationship Id="rId60" Type="http://schemas.openxmlformats.org/officeDocument/2006/relationships/image" Target="../media/image43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28.png"/><Relationship Id="rId39" Type="http://schemas.openxmlformats.org/officeDocument/2006/relationships/customXml" Target="../ink/ink37.xml"/><Relationship Id="rId21" Type="http://schemas.openxmlformats.org/officeDocument/2006/relationships/customXml" Target="../ink/ink28.xml"/><Relationship Id="rId34" Type="http://schemas.openxmlformats.org/officeDocument/2006/relationships/image" Target="../media/image32.png"/><Relationship Id="rId42" Type="http://schemas.openxmlformats.org/officeDocument/2006/relationships/image" Target="../media/image36.png"/><Relationship Id="rId47" Type="http://schemas.openxmlformats.org/officeDocument/2006/relationships/customXml" Target="../ink/ink41.xml"/><Relationship Id="rId50" Type="http://schemas.openxmlformats.org/officeDocument/2006/relationships/customXml" Target="../ink/ink43.xml"/><Relationship Id="rId55" Type="http://schemas.openxmlformats.org/officeDocument/2006/relationships/customXml" Target="../ink/ink46.xml"/><Relationship Id="rId63" Type="http://schemas.openxmlformats.org/officeDocument/2006/relationships/customXml" Target="../ink/ink50.xm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2.png"/><Relationship Id="rId29" Type="http://schemas.openxmlformats.org/officeDocument/2006/relationships/customXml" Target="../ink/ink32.xml"/><Relationship Id="rId11" Type="http://schemas.openxmlformats.org/officeDocument/2006/relationships/image" Target="../media/image17.png"/><Relationship Id="rId24" Type="http://schemas.openxmlformats.org/officeDocument/2006/relationships/image" Target="../media/image27.png"/><Relationship Id="rId32" Type="http://schemas.openxmlformats.org/officeDocument/2006/relationships/image" Target="../media/image31.png"/><Relationship Id="rId37" Type="http://schemas.openxmlformats.org/officeDocument/2006/relationships/customXml" Target="../ink/ink36.xml"/><Relationship Id="rId40" Type="http://schemas.openxmlformats.org/officeDocument/2006/relationships/image" Target="../media/image35.png"/><Relationship Id="rId45" Type="http://schemas.openxmlformats.org/officeDocument/2006/relationships/customXml" Target="../ink/ink40.xml"/><Relationship Id="rId53" Type="http://schemas.openxmlformats.org/officeDocument/2006/relationships/customXml" Target="../ink/ink45.xml"/><Relationship Id="rId58" Type="http://schemas.openxmlformats.org/officeDocument/2006/relationships/image" Target="../media/image43.png"/><Relationship Id="rId5" Type="http://schemas.openxmlformats.org/officeDocument/2006/relationships/image" Target="../media/image11.png"/><Relationship Id="rId61" Type="http://schemas.openxmlformats.org/officeDocument/2006/relationships/customXml" Target="../ink/ink49.xml"/><Relationship Id="rId19" Type="http://schemas.openxmlformats.org/officeDocument/2006/relationships/customXml" Target="../ink/ink27.xml"/><Relationship Id="rId14" Type="http://schemas.openxmlformats.org/officeDocument/2006/relationships/image" Target="../media/image20.png"/><Relationship Id="rId22" Type="http://schemas.openxmlformats.org/officeDocument/2006/relationships/image" Target="../media/image26.png"/><Relationship Id="rId27" Type="http://schemas.openxmlformats.org/officeDocument/2006/relationships/customXml" Target="../ink/ink31.xml"/><Relationship Id="rId30" Type="http://schemas.openxmlformats.org/officeDocument/2006/relationships/image" Target="../media/image30.png"/><Relationship Id="rId35" Type="http://schemas.openxmlformats.org/officeDocument/2006/relationships/customXml" Target="../ink/ink35.xml"/><Relationship Id="rId43" Type="http://schemas.openxmlformats.org/officeDocument/2006/relationships/customXml" Target="../ink/ink39.xml"/><Relationship Id="rId48" Type="http://schemas.openxmlformats.org/officeDocument/2006/relationships/customXml" Target="../ink/ink42.xml"/><Relationship Id="rId56" Type="http://schemas.openxmlformats.org/officeDocument/2006/relationships/image" Target="../media/image42.png"/><Relationship Id="rId64" Type="http://schemas.openxmlformats.org/officeDocument/2006/relationships/image" Target="../media/image23.png"/><Relationship Id="rId8" Type="http://schemas.openxmlformats.org/officeDocument/2006/relationships/image" Target="../media/image14.png"/><Relationship Id="rId51" Type="http://schemas.openxmlformats.org/officeDocument/2006/relationships/image" Target="../media/image40.png"/><Relationship Id="rId3" Type="http://schemas.openxmlformats.org/officeDocument/2006/relationships/image" Target="../media/image3.jpg"/><Relationship Id="rId12" Type="http://schemas.openxmlformats.org/officeDocument/2006/relationships/image" Target="../media/image18.png"/><Relationship Id="rId17" Type="http://schemas.openxmlformats.org/officeDocument/2006/relationships/customXml" Target="../ink/ink26.xml"/><Relationship Id="rId25" Type="http://schemas.openxmlformats.org/officeDocument/2006/relationships/customXml" Target="../ink/ink30.xml"/><Relationship Id="rId33" Type="http://schemas.openxmlformats.org/officeDocument/2006/relationships/customXml" Target="../ink/ink34.xml"/><Relationship Id="rId38" Type="http://schemas.openxmlformats.org/officeDocument/2006/relationships/image" Target="../media/image34.png"/><Relationship Id="rId46" Type="http://schemas.openxmlformats.org/officeDocument/2006/relationships/image" Target="../media/image38.png"/><Relationship Id="rId59" Type="http://schemas.openxmlformats.org/officeDocument/2006/relationships/customXml" Target="../ink/ink48.xml"/><Relationship Id="rId20" Type="http://schemas.openxmlformats.org/officeDocument/2006/relationships/image" Target="../media/image25.png"/><Relationship Id="rId41" Type="http://schemas.openxmlformats.org/officeDocument/2006/relationships/customXml" Target="../ink/ink38.xml"/><Relationship Id="rId54" Type="http://schemas.openxmlformats.org/officeDocument/2006/relationships/image" Target="../media/image41.png"/><Relationship Id="rId6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15" Type="http://schemas.openxmlformats.org/officeDocument/2006/relationships/image" Target="../media/image21.png"/><Relationship Id="rId23" Type="http://schemas.openxmlformats.org/officeDocument/2006/relationships/customXml" Target="../ink/ink29.xml"/><Relationship Id="rId28" Type="http://schemas.openxmlformats.org/officeDocument/2006/relationships/image" Target="../media/image29.png"/><Relationship Id="rId36" Type="http://schemas.openxmlformats.org/officeDocument/2006/relationships/image" Target="../media/image33.png"/><Relationship Id="rId49" Type="http://schemas.openxmlformats.org/officeDocument/2006/relationships/image" Target="../media/image39.png"/><Relationship Id="rId57" Type="http://schemas.openxmlformats.org/officeDocument/2006/relationships/customXml" Target="../ink/ink47.xml"/><Relationship Id="rId10" Type="http://schemas.openxmlformats.org/officeDocument/2006/relationships/image" Target="../media/image16.png"/><Relationship Id="rId31" Type="http://schemas.openxmlformats.org/officeDocument/2006/relationships/customXml" Target="../ink/ink33.xml"/><Relationship Id="rId44" Type="http://schemas.openxmlformats.org/officeDocument/2006/relationships/image" Target="../media/image37.png"/><Relationship Id="rId52" Type="http://schemas.openxmlformats.org/officeDocument/2006/relationships/customXml" Target="../ink/ink44.xml"/><Relationship Id="rId60" Type="http://schemas.openxmlformats.org/officeDocument/2006/relationships/image" Target="../media/image44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8.png"/><Relationship Id="rId21" Type="http://schemas.openxmlformats.org/officeDocument/2006/relationships/customXml" Target="../ink/ink53.xml"/><Relationship Id="rId34" Type="http://schemas.openxmlformats.org/officeDocument/2006/relationships/image" Target="../media/image32.png"/><Relationship Id="rId42" Type="http://schemas.openxmlformats.org/officeDocument/2006/relationships/image" Target="../media/image36.png"/><Relationship Id="rId47" Type="http://schemas.openxmlformats.org/officeDocument/2006/relationships/customXml" Target="../ink/ink66.xml"/><Relationship Id="rId50" Type="http://schemas.openxmlformats.org/officeDocument/2006/relationships/customXml" Target="../ink/ink68.xml"/><Relationship Id="rId55" Type="http://schemas.openxmlformats.org/officeDocument/2006/relationships/customXml" Target="../ink/ink71.xml"/><Relationship Id="rId63" Type="http://schemas.openxmlformats.org/officeDocument/2006/relationships/customXml" Target="../ink/ink75.xm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2.png"/><Relationship Id="rId29" Type="http://schemas.openxmlformats.org/officeDocument/2006/relationships/customXml" Target="../ink/ink57.xml"/><Relationship Id="rId11" Type="http://schemas.openxmlformats.org/officeDocument/2006/relationships/image" Target="../media/image17.png"/><Relationship Id="rId24" Type="http://schemas.openxmlformats.org/officeDocument/2006/relationships/image" Target="../media/image27.png"/><Relationship Id="rId32" Type="http://schemas.openxmlformats.org/officeDocument/2006/relationships/image" Target="../media/image31.png"/><Relationship Id="rId37" Type="http://schemas.openxmlformats.org/officeDocument/2006/relationships/customXml" Target="../ink/ink61.xml"/><Relationship Id="rId40" Type="http://schemas.openxmlformats.org/officeDocument/2006/relationships/image" Target="../media/image35.png"/><Relationship Id="rId45" Type="http://schemas.openxmlformats.org/officeDocument/2006/relationships/customXml" Target="../ink/ink65.xml"/><Relationship Id="rId53" Type="http://schemas.openxmlformats.org/officeDocument/2006/relationships/customXml" Target="../ink/ink70.xml"/><Relationship Id="rId58" Type="http://schemas.openxmlformats.org/officeDocument/2006/relationships/image" Target="../media/image43.png"/><Relationship Id="rId5" Type="http://schemas.openxmlformats.org/officeDocument/2006/relationships/image" Target="../media/image11.png"/><Relationship Id="rId61" Type="http://schemas.openxmlformats.org/officeDocument/2006/relationships/customXml" Target="../ink/ink74.xml"/><Relationship Id="rId19" Type="http://schemas.openxmlformats.org/officeDocument/2006/relationships/customXml" Target="../ink/ink52.xml"/><Relationship Id="rId14" Type="http://schemas.openxmlformats.org/officeDocument/2006/relationships/image" Target="../media/image20.png"/><Relationship Id="rId22" Type="http://schemas.openxmlformats.org/officeDocument/2006/relationships/image" Target="../media/image26.png"/><Relationship Id="rId27" Type="http://schemas.openxmlformats.org/officeDocument/2006/relationships/customXml" Target="../ink/ink56.xml"/><Relationship Id="rId30" Type="http://schemas.openxmlformats.org/officeDocument/2006/relationships/image" Target="../media/image30.png"/><Relationship Id="rId35" Type="http://schemas.openxmlformats.org/officeDocument/2006/relationships/customXml" Target="../ink/ink60.xml"/><Relationship Id="rId43" Type="http://schemas.openxmlformats.org/officeDocument/2006/relationships/customXml" Target="../ink/ink64.xml"/><Relationship Id="rId48" Type="http://schemas.openxmlformats.org/officeDocument/2006/relationships/customXml" Target="../ink/ink67.xml"/><Relationship Id="rId56" Type="http://schemas.openxmlformats.org/officeDocument/2006/relationships/image" Target="../media/image42.png"/><Relationship Id="rId64" Type="http://schemas.openxmlformats.org/officeDocument/2006/relationships/image" Target="../media/image23.png"/><Relationship Id="rId8" Type="http://schemas.openxmlformats.org/officeDocument/2006/relationships/image" Target="../media/image14.png"/><Relationship Id="rId51" Type="http://schemas.openxmlformats.org/officeDocument/2006/relationships/image" Target="../media/image40.png"/><Relationship Id="rId3" Type="http://schemas.openxmlformats.org/officeDocument/2006/relationships/image" Target="../media/image3.jpg"/><Relationship Id="rId12" Type="http://schemas.openxmlformats.org/officeDocument/2006/relationships/image" Target="../media/image18.png"/><Relationship Id="rId17" Type="http://schemas.openxmlformats.org/officeDocument/2006/relationships/customXml" Target="../ink/ink51.xml"/><Relationship Id="rId25" Type="http://schemas.openxmlformats.org/officeDocument/2006/relationships/customXml" Target="../ink/ink55.xml"/><Relationship Id="rId33" Type="http://schemas.openxmlformats.org/officeDocument/2006/relationships/customXml" Target="../ink/ink59.xml"/><Relationship Id="rId38" Type="http://schemas.openxmlformats.org/officeDocument/2006/relationships/image" Target="../media/image34.png"/><Relationship Id="rId46" Type="http://schemas.openxmlformats.org/officeDocument/2006/relationships/image" Target="../media/image38.png"/><Relationship Id="rId59" Type="http://schemas.openxmlformats.org/officeDocument/2006/relationships/customXml" Target="../ink/ink73.xml"/><Relationship Id="rId20" Type="http://schemas.openxmlformats.org/officeDocument/2006/relationships/image" Target="../media/image25.png"/><Relationship Id="rId41" Type="http://schemas.openxmlformats.org/officeDocument/2006/relationships/customXml" Target="../ink/ink63.xml"/><Relationship Id="rId54" Type="http://schemas.openxmlformats.org/officeDocument/2006/relationships/image" Target="../media/image41.png"/><Relationship Id="rId6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15" Type="http://schemas.openxmlformats.org/officeDocument/2006/relationships/image" Target="../media/image21.png"/><Relationship Id="rId23" Type="http://schemas.openxmlformats.org/officeDocument/2006/relationships/customXml" Target="../ink/ink54.xml"/><Relationship Id="rId28" Type="http://schemas.openxmlformats.org/officeDocument/2006/relationships/image" Target="../media/image29.png"/><Relationship Id="rId36" Type="http://schemas.openxmlformats.org/officeDocument/2006/relationships/image" Target="../media/image33.png"/><Relationship Id="rId49" Type="http://schemas.openxmlformats.org/officeDocument/2006/relationships/image" Target="../media/image39.png"/><Relationship Id="rId57" Type="http://schemas.openxmlformats.org/officeDocument/2006/relationships/customXml" Target="../ink/ink72.xml"/><Relationship Id="rId10" Type="http://schemas.openxmlformats.org/officeDocument/2006/relationships/image" Target="../media/image16.png"/><Relationship Id="rId31" Type="http://schemas.openxmlformats.org/officeDocument/2006/relationships/customXml" Target="../ink/ink58.xml"/><Relationship Id="rId44" Type="http://schemas.openxmlformats.org/officeDocument/2006/relationships/image" Target="../media/image37.png"/><Relationship Id="rId52" Type="http://schemas.openxmlformats.org/officeDocument/2006/relationships/customXml" Target="../ink/ink69.xml"/><Relationship Id="rId60" Type="http://schemas.openxmlformats.org/officeDocument/2006/relationships/image" Target="../media/image44.png"/><Relationship Id="rId65" Type="http://schemas.openxmlformats.org/officeDocument/2006/relationships/image" Target="../media/image4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9" Type="http://schemas.openxmlformats.org/officeDocument/2006/relationships/customXml" Target="../ink/ink62.xml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1.png"/><Relationship Id="rId21" Type="http://schemas.openxmlformats.org/officeDocument/2006/relationships/customXml" Target="../ink/ink78.xml"/><Relationship Id="rId34" Type="http://schemas.openxmlformats.org/officeDocument/2006/relationships/image" Target="../media/image55.png"/><Relationship Id="rId42" Type="http://schemas.openxmlformats.org/officeDocument/2006/relationships/image" Target="../media/image58.png"/><Relationship Id="rId47" Type="http://schemas.openxmlformats.org/officeDocument/2006/relationships/customXml" Target="../ink/ink91.xml"/><Relationship Id="rId50" Type="http://schemas.openxmlformats.org/officeDocument/2006/relationships/customXml" Target="../ink/ink93.xml"/><Relationship Id="rId55" Type="http://schemas.openxmlformats.org/officeDocument/2006/relationships/customXml" Target="../ink/ink96.xml"/><Relationship Id="rId63" Type="http://schemas.openxmlformats.org/officeDocument/2006/relationships/customXml" Target="../ink/ink100.xm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2.png"/><Relationship Id="rId29" Type="http://schemas.openxmlformats.org/officeDocument/2006/relationships/customXml" Target="../ink/ink82.xml"/><Relationship Id="rId11" Type="http://schemas.openxmlformats.org/officeDocument/2006/relationships/image" Target="../media/image17.png"/><Relationship Id="rId24" Type="http://schemas.openxmlformats.org/officeDocument/2006/relationships/image" Target="../media/image50.png"/><Relationship Id="rId32" Type="http://schemas.openxmlformats.org/officeDocument/2006/relationships/image" Target="../media/image54.png"/><Relationship Id="rId37" Type="http://schemas.openxmlformats.org/officeDocument/2006/relationships/customXml" Target="../ink/ink86.xml"/><Relationship Id="rId40" Type="http://schemas.openxmlformats.org/officeDocument/2006/relationships/image" Target="../media/image57.png"/><Relationship Id="rId45" Type="http://schemas.openxmlformats.org/officeDocument/2006/relationships/customXml" Target="../ink/ink90.xml"/><Relationship Id="rId53" Type="http://schemas.openxmlformats.org/officeDocument/2006/relationships/customXml" Target="../ink/ink95.xml"/><Relationship Id="rId58" Type="http://schemas.openxmlformats.org/officeDocument/2006/relationships/image" Target="../media/image64.png"/><Relationship Id="rId5" Type="http://schemas.openxmlformats.org/officeDocument/2006/relationships/image" Target="../media/image11.png"/><Relationship Id="rId61" Type="http://schemas.openxmlformats.org/officeDocument/2006/relationships/customXml" Target="../ink/ink99.xml"/><Relationship Id="rId19" Type="http://schemas.openxmlformats.org/officeDocument/2006/relationships/customXml" Target="../ink/ink77.xml"/><Relationship Id="rId14" Type="http://schemas.openxmlformats.org/officeDocument/2006/relationships/image" Target="../media/image20.png"/><Relationship Id="rId22" Type="http://schemas.openxmlformats.org/officeDocument/2006/relationships/image" Target="../media/image26.png"/><Relationship Id="rId27" Type="http://schemas.openxmlformats.org/officeDocument/2006/relationships/customXml" Target="../ink/ink81.xml"/><Relationship Id="rId30" Type="http://schemas.openxmlformats.org/officeDocument/2006/relationships/image" Target="../media/image53.png"/><Relationship Id="rId35" Type="http://schemas.openxmlformats.org/officeDocument/2006/relationships/customXml" Target="../ink/ink85.xml"/><Relationship Id="rId43" Type="http://schemas.openxmlformats.org/officeDocument/2006/relationships/customXml" Target="../ink/ink89.xml"/><Relationship Id="rId48" Type="http://schemas.openxmlformats.org/officeDocument/2006/relationships/customXml" Target="../ink/ink92.xml"/><Relationship Id="rId56" Type="http://schemas.openxmlformats.org/officeDocument/2006/relationships/image" Target="../media/image63.png"/><Relationship Id="rId64" Type="http://schemas.openxmlformats.org/officeDocument/2006/relationships/image" Target="../media/image67.png"/><Relationship Id="rId8" Type="http://schemas.openxmlformats.org/officeDocument/2006/relationships/image" Target="../media/image14.png"/><Relationship Id="rId51" Type="http://schemas.openxmlformats.org/officeDocument/2006/relationships/image" Target="../media/image61.png"/><Relationship Id="rId3" Type="http://schemas.openxmlformats.org/officeDocument/2006/relationships/image" Target="../media/image3.jpg"/><Relationship Id="rId12" Type="http://schemas.openxmlformats.org/officeDocument/2006/relationships/image" Target="../media/image18.png"/><Relationship Id="rId17" Type="http://schemas.openxmlformats.org/officeDocument/2006/relationships/customXml" Target="../ink/ink76.xml"/><Relationship Id="rId25" Type="http://schemas.openxmlformats.org/officeDocument/2006/relationships/customXml" Target="../ink/ink80.xml"/><Relationship Id="rId33" Type="http://schemas.openxmlformats.org/officeDocument/2006/relationships/customXml" Target="../ink/ink84.xml"/><Relationship Id="rId38" Type="http://schemas.openxmlformats.org/officeDocument/2006/relationships/image" Target="../media/image56.png"/><Relationship Id="rId46" Type="http://schemas.openxmlformats.org/officeDocument/2006/relationships/image" Target="../media/image59.png"/><Relationship Id="rId59" Type="http://schemas.openxmlformats.org/officeDocument/2006/relationships/customXml" Target="../ink/ink98.xml"/><Relationship Id="rId20" Type="http://schemas.openxmlformats.org/officeDocument/2006/relationships/image" Target="../media/image49.png"/><Relationship Id="rId41" Type="http://schemas.openxmlformats.org/officeDocument/2006/relationships/customXml" Target="../ink/ink88.xml"/><Relationship Id="rId54" Type="http://schemas.openxmlformats.org/officeDocument/2006/relationships/image" Target="../media/image62.png"/><Relationship Id="rId62" Type="http://schemas.openxmlformats.org/officeDocument/2006/relationships/image" Target="../media/image6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15" Type="http://schemas.openxmlformats.org/officeDocument/2006/relationships/image" Target="../media/image21.png"/><Relationship Id="rId23" Type="http://schemas.openxmlformats.org/officeDocument/2006/relationships/customXml" Target="../ink/ink79.xml"/><Relationship Id="rId28" Type="http://schemas.openxmlformats.org/officeDocument/2006/relationships/image" Target="../media/image52.png"/><Relationship Id="rId36" Type="http://schemas.openxmlformats.org/officeDocument/2006/relationships/image" Target="../media/image33.png"/><Relationship Id="rId49" Type="http://schemas.openxmlformats.org/officeDocument/2006/relationships/image" Target="../media/image60.png"/><Relationship Id="rId57" Type="http://schemas.openxmlformats.org/officeDocument/2006/relationships/customXml" Target="../ink/ink97.xml"/><Relationship Id="rId10" Type="http://schemas.openxmlformats.org/officeDocument/2006/relationships/image" Target="../media/image16.png"/><Relationship Id="rId31" Type="http://schemas.openxmlformats.org/officeDocument/2006/relationships/customXml" Target="../ink/ink83.xml"/><Relationship Id="rId44" Type="http://schemas.openxmlformats.org/officeDocument/2006/relationships/image" Target="../media/image37.png"/><Relationship Id="rId52" Type="http://schemas.openxmlformats.org/officeDocument/2006/relationships/customXml" Target="../ink/ink94.xml"/><Relationship Id="rId60" Type="http://schemas.openxmlformats.org/officeDocument/2006/relationships/image" Target="../media/image65.png"/><Relationship Id="rId65" Type="http://schemas.openxmlformats.org/officeDocument/2006/relationships/image" Target="../media/image4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Relationship Id="rId13" Type="http://schemas.openxmlformats.org/officeDocument/2006/relationships/image" Target="../media/image19.png"/><Relationship Id="rId18" Type="http://schemas.openxmlformats.org/officeDocument/2006/relationships/image" Target="../media/image48.png"/><Relationship Id="rId39" Type="http://schemas.openxmlformats.org/officeDocument/2006/relationships/customXml" Target="../ink/ink87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1.png"/><Relationship Id="rId18" Type="http://schemas.openxmlformats.org/officeDocument/2006/relationships/customXml" Target="../ink/ink107.xml"/><Relationship Id="rId26" Type="http://schemas.openxmlformats.org/officeDocument/2006/relationships/customXml" Target="../ink/ink111.xml"/><Relationship Id="rId39" Type="http://schemas.openxmlformats.org/officeDocument/2006/relationships/customXml" Target="../ink/ink118.xml"/><Relationship Id="rId21" Type="http://schemas.openxmlformats.org/officeDocument/2006/relationships/image" Target="../media/image75.png"/><Relationship Id="rId34" Type="http://schemas.openxmlformats.org/officeDocument/2006/relationships/customXml" Target="../ink/ink115.xml"/><Relationship Id="rId42" Type="http://schemas.openxmlformats.org/officeDocument/2006/relationships/customXml" Target="../ink/ink120.xml"/><Relationship Id="rId47" Type="http://schemas.openxmlformats.org/officeDocument/2006/relationships/image" Target="../media/image87.png"/><Relationship Id="rId50" Type="http://schemas.openxmlformats.org/officeDocument/2006/relationships/customXml" Target="../ink/ink124.xml"/><Relationship Id="rId55" Type="http://schemas.openxmlformats.org/officeDocument/2006/relationships/image" Target="../media/image47.sv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9.xml"/><Relationship Id="rId16" Type="http://schemas.openxmlformats.org/officeDocument/2006/relationships/customXml" Target="../ink/ink106.xml"/><Relationship Id="rId29" Type="http://schemas.openxmlformats.org/officeDocument/2006/relationships/image" Target="../media/image79.png"/><Relationship Id="rId11" Type="http://schemas.openxmlformats.org/officeDocument/2006/relationships/image" Target="../media/image70.png"/><Relationship Id="rId24" Type="http://schemas.openxmlformats.org/officeDocument/2006/relationships/customXml" Target="../ink/ink110.xml"/><Relationship Id="rId32" Type="http://schemas.openxmlformats.org/officeDocument/2006/relationships/customXml" Target="../ink/ink114.xml"/><Relationship Id="rId37" Type="http://schemas.openxmlformats.org/officeDocument/2006/relationships/customXml" Target="../ink/ink117.xml"/><Relationship Id="rId40" Type="http://schemas.openxmlformats.org/officeDocument/2006/relationships/image" Target="../media/image84.png"/><Relationship Id="rId45" Type="http://schemas.openxmlformats.org/officeDocument/2006/relationships/image" Target="../media/image86.png"/><Relationship Id="rId53" Type="http://schemas.openxmlformats.org/officeDocument/2006/relationships/image" Target="../media/image90.png"/><Relationship Id="rId5" Type="http://schemas.openxmlformats.org/officeDocument/2006/relationships/image" Target="../media/image11.png"/><Relationship Id="rId10" Type="http://schemas.openxmlformats.org/officeDocument/2006/relationships/customXml" Target="../ink/ink103.xml"/><Relationship Id="rId19" Type="http://schemas.openxmlformats.org/officeDocument/2006/relationships/image" Target="../media/image74.png"/><Relationship Id="rId31" Type="http://schemas.openxmlformats.org/officeDocument/2006/relationships/image" Target="../media/image80.png"/><Relationship Id="rId44" Type="http://schemas.openxmlformats.org/officeDocument/2006/relationships/customXml" Target="../ink/ink121.xml"/><Relationship Id="rId52" Type="http://schemas.openxmlformats.org/officeDocument/2006/relationships/customXml" Target="../ink/ink125.xml"/><Relationship Id="rId4" Type="http://schemas.openxmlformats.org/officeDocument/2006/relationships/image" Target="../media/image13.png"/><Relationship Id="rId9" Type="http://schemas.openxmlformats.org/officeDocument/2006/relationships/image" Target="../media/image69.png"/><Relationship Id="rId14" Type="http://schemas.openxmlformats.org/officeDocument/2006/relationships/customXml" Target="../ink/ink105.xml"/><Relationship Id="rId22" Type="http://schemas.openxmlformats.org/officeDocument/2006/relationships/customXml" Target="../ink/ink109.xml"/><Relationship Id="rId27" Type="http://schemas.openxmlformats.org/officeDocument/2006/relationships/image" Target="../media/image78.png"/><Relationship Id="rId30" Type="http://schemas.openxmlformats.org/officeDocument/2006/relationships/customXml" Target="../ink/ink113.xml"/><Relationship Id="rId35" Type="http://schemas.openxmlformats.org/officeDocument/2006/relationships/image" Target="../media/image82.png"/><Relationship Id="rId43" Type="http://schemas.openxmlformats.org/officeDocument/2006/relationships/image" Target="../media/image85.png"/><Relationship Id="rId48" Type="http://schemas.openxmlformats.org/officeDocument/2006/relationships/customXml" Target="../ink/ink123.xml"/><Relationship Id="rId8" Type="http://schemas.openxmlformats.org/officeDocument/2006/relationships/customXml" Target="../ink/ink102.xml"/><Relationship Id="rId51" Type="http://schemas.openxmlformats.org/officeDocument/2006/relationships/image" Target="../media/image89.png"/><Relationship Id="rId3" Type="http://schemas.openxmlformats.org/officeDocument/2006/relationships/image" Target="../media/image7.png"/><Relationship Id="rId12" Type="http://schemas.openxmlformats.org/officeDocument/2006/relationships/customXml" Target="../ink/ink104.xml"/><Relationship Id="rId17" Type="http://schemas.openxmlformats.org/officeDocument/2006/relationships/image" Target="../media/image73.png"/><Relationship Id="rId25" Type="http://schemas.openxmlformats.org/officeDocument/2006/relationships/image" Target="../media/image77.png"/><Relationship Id="rId33" Type="http://schemas.openxmlformats.org/officeDocument/2006/relationships/image" Target="../media/image81.png"/><Relationship Id="rId38" Type="http://schemas.openxmlformats.org/officeDocument/2006/relationships/image" Target="../media/image83.png"/><Relationship Id="rId46" Type="http://schemas.openxmlformats.org/officeDocument/2006/relationships/customXml" Target="../ink/ink122.xml"/><Relationship Id="rId20" Type="http://schemas.openxmlformats.org/officeDocument/2006/relationships/customXml" Target="../ink/ink108.xml"/><Relationship Id="rId41" Type="http://schemas.openxmlformats.org/officeDocument/2006/relationships/customXml" Target="../ink/ink119.xml"/><Relationship Id="rId54" Type="http://schemas.openxmlformats.org/officeDocument/2006/relationships/image" Target="../media/image46.png"/><Relationship Id="rId1" Type="http://schemas.openxmlformats.org/officeDocument/2006/relationships/slideLayout" Target="../slideLayouts/slideLayout10.xml"/><Relationship Id="rId6" Type="http://schemas.openxmlformats.org/officeDocument/2006/relationships/customXml" Target="../ink/ink101.xml"/><Relationship Id="rId15" Type="http://schemas.openxmlformats.org/officeDocument/2006/relationships/image" Target="../media/image72.png"/><Relationship Id="rId23" Type="http://schemas.openxmlformats.org/officeDocument/2006/relationships/image" Target="../media/image76.png"/><Relationship Id="rId28" Type="http://schemas.openxmlformats.org/officeDocument/2006/relationships/customXml" Target="../ink/ink112.xml"/><Relationship Id="rId36" Type="http://schemas.openxmlformats.org/officeDocument/2006/relationships/customXml" Target="../ink/ink116.xml"/><Relationship Id="rId49" Type="http://schemas.openxmlformats.org/officeDocument/2006/relationships/image" Target="../media/image8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BD3AF9-1CC5-ED47-FDE6-4C6550D3F2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71916"/>
            <a:ext cx="7422647" cy="3251200"/>
          </a:xfrm>
        </p:spPr>
        <p:txBody>
          <a:bodyPr>
            <a:normAutofit/>
          </a:bodyPr>
          <a:lstStyle/>
          <a:p>
            <a:r>
              <a:rPr lang="en-GB" dirty="0"/>
              <a:t>WATS Software Distribution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1491242-199F-AD26-C097-99F48F1EA3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i="1" dirty="0"/>
              <a:t>Create SW packages, distribute to test stations</a:t>
            </a:r>
            <a:endParaRPr lang="en-GB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5EC2CD4-0ECA-3A2C-4E3B-223E0C6181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02304" y="5198533"/>
            <a:ext cx="2061911" cy="794737"/>
          </a:xfrm>
        </p:spPr>
        <p:txBody>
          <a:bodyPr/>
          <a:lstStyle/>
          <a:p>
            <a:pPr marL="251460" indent="-251460"/>
            <a:r>
              <a:rPr lang="nb-NO" dirty="0"/>
              <a:t>WATS UP, Drammen, September 2026</a:t>
            </a:r>
            <a:endParaRPr lang="en-US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05894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3237B-9391-004C-F79A-BF64BF58A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27CB8EF6-6F1C-6965-6007-0CAE81524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/>
              <a:t>Closing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circle</a:t>
            </a:r>
            <a:endParaRPr lang="nb-NO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1B19004-1846-57D1-4BFF-4F20A0DCF4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462" y="2015685"/>
            <a:ext cx="4776279" cy="4172475"/>
          </a:xfrm>
          <a:blipFill dpi="0" rotWithShape="1">
            <a:blip r:embed="rId3"/>
            <a:srcRect/>
            <a:stretch>
              <a:fillRect/>
            </a:stretch>
          </a:blipFill>
          <a:effectLst>
            <a:glow rad="127000">
              <a:schemeClr val="accent1">
                <a:alpha val="0"/>
              </a:schemeClr>
            </a:glow>
          </a:effectLst>
        </p:spPr>
        <p:txBody>
          <a:bodyPr/>
          <a:lstStyle/>
          <a:p>
            <a:endParaRPr lang="nb-NO" dirty="0"/>
          </a:p>
        </p:txBody>
      </p:sp>
      <p:pic>
        <p:nvPicPr>
          <p:cNvPr id="5" name="Picture Placeholder 1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F7C6311-2501-BEEE-8006-1209BDB6301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" b="6"/>
          <a:stretch>
            <a:fillRect/>
          </a:stretch>
        </p:blipFill>
        <p:spPr>
          <a:xfrm>
            <a:off x="4360534" y="895887"/>
            <a:ext cx="3201052" cy="1800592"/>
          </a:xfrm>
          <a:prstGeom prst="rect">
            <a:avLst/>
          </a:prstGeom>
          <a:noFill/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7605C03-646D-01D9-9810-C4D8E8D224CD}"/>
              </a:ext>
            </a:extLst>
          </p:cNvPr>
          <p:cNvSpPr txBox="1">
            <a:spLocks/>
          </p:cNvSpPr>
          <p:nvPr/>
        </p:nvSpPr>
        <p:spPr>
          <a:xfrm>
            <a:off x="4750966" y="529956"/>
            <a:ext cx="2810620" cy="7004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Store, analyse, visualize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2EB81B-3FA2-96BA-1E46-86A5011F53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5484" y="3201090"/>
            <a:ext cx="2076867" cy="1521914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A33BB16-F193-838B-4EE2-21DC3567E594}"/>
              </a:ext>
            </a:extLst>
          </p:cNvPr>
          <p:cNvSpPr txBox="1">
            <a:spLocks/>
          </p:cNvSpPr>
          <p:nvPr/>
        </p:nvSpPr>
        <p:spPr>
          <a:xfrm>
            <a:off x="9323718" y="2862159"/>
            <a:ext cx="2107512" cy="67140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chemeClr val="bg1"/>
                </a:solidFill>
              </a:rPr>
              <a:t>Action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160DE3F-D74D-29C8-2311-F6F73E3B5C6C}"/>
              </a:ext>
            </a:extLst>
          </p:cNvPr>
          <p:cNvGrpSpPr/>
          <p:nvPr/>
        </p:nvGrpSpPr>
        <p:grpSpPr>
          <a:xfrm>
            <a:off x="8551722" y="3630764"/>
            <a:ext cx="1593720" cy="662400"/>
            <a:chOff x="9679528" y="1641555"/>
            <a:chExt cx="1593720" cy="662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BB87E398-E011-BFB7-C7BA-A0D7E1551071}"/>
                    </a:ext>
                  </a:extLst>
                </p14:cNvPr>
                <p14:cNvContentPartPr/>
                <p14:nvPr/>
              </p14:nvContentPartPr>
              <p14:xfrm>
                <a:off x="9977968" y="1853595"/>
                <a:ext cx="191880" cy="2660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BB87E398-E011-BFB7-C7BA-A0D7E155107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965368" y="1840995"/>
                  <a:ext cx="21708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D2C3C405-6127-C259-0A7A-727DDC815890}"/>
                    </a:ext>
                  </a:extLst>
                </p14:cNvPr>
                <p14:cNvContentPartPr/>
                <p14:nvPr/>
              </p14:nvContentPartPr>
              <p14:xfrm>
                <a:off x="10164808" y="2015595"/>
                <a:ext cx="360" cy="799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D2C3C405-6127-C259-0A7A-727DDC815890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0152568" y="2002995"/>
                  <a:ext cx="2556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47AEAB97-2ED5-C3A9-4875-F33E6DDC5CC0}"/>
                    </a:ext>
                  </a:extLst>
                </p14:cNvPr>
                <p14:cNvContentPartPr/>
                <p14:nvPr/>
              </p14:nvContentPartPr>
              <p14:xfrm>
                <a:off x="10171648" y="2075715"/>
                <a:ext cx="31680" cy="3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47AEAB97-2ED5-C3A9-4875-F33E6DDC5CC0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0159048" y="2063115"/>
                  <a:ext cx="5688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76A4DD4F-299B-3859-A45D-73250F837332}"/>
                    </a:ext>
                  </a:extLst>
                </p14:cNvPr>
                <p14:cNvContentPartPr/>
                <p14:nvPr/>
              </p14:nvContentPartPr>
              <p14:xfrm>
                <a:off x="10218448" y="2015595"/>
                <a:ext cx="360" cy="867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76A4DD4F-299B-3859-A45D-73250F837332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0205848" y="2002995"/>
                  <a:ext cx="2556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7984F707-BADB-1610-E5ED-3E81A1D5550B}"/>
                    </a:ext>
                  </a:extLst>
                </p14:cNvPr>
                <p14:cNvContentPartPr/>
                <p14:nvPr/>
              </p14:nvContentPartPr>
              <p14:xfrm>
                <a:off x="10278568" y="2048355"/>
                <a:ext cx="57600" cy="774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7984F707-BADB-1610-E5ED-3E81A1D5550B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0265968" y="2035755"/>
                  <a:ext cx="8280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58B04F62-D52C-739F-5DC4-BD4CE60C1DCF}"/>
                    </a:ext>
                  </a:extLst>
                </p14:cNvPr>
                <p14:cNvContentPartPr/>
                <p14:nvPr/>
              </p14:nvContentPartPr>
              <p14:xfrm>
                <a:off x="10285408" y="2102355"/>
                <a:ext cx="79920" cy="3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58B04F62-D52C-739F-5DC4-BD4CE60C1DCF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0272808" y="2089755"/>
                  <a:ext cx="1047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E420F4E7-346D-496E-F4F9-43BEFE854A9C}"/>
                    </a:ext>
                  </a:extLst>
                </p14:cNvPr>
                <p14:cNvContentPartPr/>
                <p14:nvPr/>
              </p14:nvContentPartPr>
              <p14:xfrm>
                <a:off x="10405288" y="2048715"/>
                <a:ext cx="360" cy="586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E420F4E7-346D-496E-F4F9-43BEFE854A9C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0392688" y="2036475"/>
                  <a:ext cx="2556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26F490A4-79D0-C972-EE27-C910785273C7}"/>
                    </a:ext>
                  </a:extLst>
                </p14:cNvPr>
                <p14:cNvContentPartPr/>
                <p14:nvPr/>
              </p14:nvContentPartPr>
              <p14:xfrm>
                <a:off x="10372168" y="2029275"/>
                <a:ext cx="118080" cy="201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26F490A4-79D0-C972-EE27-C910785273C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0359568" y="2016675"/>
                  <a:ext cx="14292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96E6D5D4-0379-5C6D-CEA3-92286201F73D}"/>
                    </a:ext>
                  </a:extLst>
                </p14:cNvPr>
                <p14:cNvContentPartPr/>
                <p14:nvPr/>
              </p14:nvContentPartPr>
              <p14:xfrm>
                <a:off x="10518688" y="2035395"/>
                <a:ext cx="4320" cy="28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96E6D5D4-0379-5C6D-CEA3-92286201F73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506448" y="2023155"/>
                  <a:ext cx="2952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3F30FF1C-3611-4430-CC29-24F190B6DEA2}"/>
                    </a:ext>
                  </a:extLst>
                </p14:cNvPr>
                <p14:cNvContentPartPr/>
                <p14:nvPr/>
              </p14:nvContentPartPr>
              <p14:xfrm>
                <a:off x="10525528" y="2042235"/>
                <a:ext cx="360" cy="3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3F30FF1C-3611-4430-CC29-24F190B6DEA2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0512928" y="2029635"/>
                  <a:ext cx="255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CF1734FC-987D-EAA8-75E8-0F13A8EC22DD}"/>
                    </a:ext>
                  </a:extLst>
                </p14:cNvPr>
                <p14:cNvContentPartPr/>
                <p14:nvPr/>
              </p14:nvContentPartPr>
              <p14:xfrm>
                <a:off x="10578808" y="2042235"/>
                <a:ext cx="360" cy="730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CF1734FC-987D-EAA8-75E8-0F13A8EC22DD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0566208" y="2029635"/>
                  <a:ext cx="2556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FB047735-1447-E738-03F5-0EAE43A271C5}"/>
                    </a:ext>
                  </a:extLst>
                </p14:cNvPr>
                <p14:cNvContentPartPr/>
                <p14:nvPr/>
              </p14:nvContentPartPr>
              <p14:xfrm>
                <a:off x="10525528" y="2035395"/>
                <a:ext cx="110520" cy="9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FB047735-1447-E738-03F5-0EAE43A271C5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0512928" y="2023155"/>
                  <a:ext cx="13572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DF552198-8F58-E747-54A9-BC3F80FA8329}"/>
                    </a:ext>
                  </a:extLst>
                </p14:cNvPr>
                <p14:cNvContentPartPr/>
                <p14:nvPr/>
              </p14:nvContentPartPr>
              <p14:xfrm>
                <a:off x="10644328" y="2082195"/>
                <a:ext cx="62640" cy="4932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DF552198-8F58-E747-54A9-BC3F80FA8329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0631728" y="2069595"/>
                  <a:ext cx="8784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2EF2AA25-DC32-0660-5094-ACCBDD1A6B2C}"/>
                    </a:ext>
                  </a:extLst>
                </p14:cNvPr>
                <p14:cNvContentPartPr/>
                <p14:nvPr/>
              </p14:nvContentPartPr>
              <p14:xfrm>
                <a:off x="10805608" y="2068875"/>
                <a:ext cx="360" cy="388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2EF2AA25-DC32-0660-5094-ACCBDD1A6B2C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0793008" y="2056275"/>
                  <a:ext cx="2556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21DC21E9-C639-4BA1-8198-79D20BD9B474}"/>
                    </a:ext>
                  </a:extLst>
                </p14:cNvPr>
                <p14:cNvContentPartPr/>
                <p14:nvPr/>
              </p14:nvContentPartPr>
              <p14:xfrm>
                <a:off x="10799128" y="2048355"/>
                <a:ext cx="61560" cy="619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21DC21E9-C639-4BA1-8198-79D20BD9B474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0786528" y="2035755"/>
                  <a:ext cx="8640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B049310B-8948-7AA1-0D62-9588AB1BECB8}"/>
                    </a:ext>
                  </a:extLst>
                </p14:cNvPr>
                <p14:cNvContentPartPr/>
                <p14:nvPr/>
              </p14:nvContentPartPr>
              <p14:xfrm>
                <a:off x="10825768" y="2108835"/>
                <a:ext cx="360" cy="3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B049310B-8948-7AA1-0D62-9588AB1BECB8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0813168" y="2096235"/>
                  <a:ext cx="255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05B76032-F6B3-725E-78B6-54D087774A7B}"/>
                    </a:ext>
                  </a:extLst>
                </p14:cNvPr>
                <p14:cNvContentPartPr/>
                <p14:nvPr/>
              </p14:nvContentPartPr>
              <p14:xfrm>
                <a:off x="10891648" y="2082195"/>
                <a:ext cx="40680" cy="4248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05B76032-F6B3-725E-78B6-54D087774A7B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0879408" y="2069955"/>
                  <a:ext cx="6552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EE720EC4-76C5-F951-607C-64A095E8F4EF}"/>
                    </a:ext>
                  </a:extLst>
                </p14:cNvPr>
                <p14:cNvContentPartPr/>
                <p14:nvPr/>
              </p14:nvContentPartPr>
              <p14:xfrm>
                <a:off x="11006128" y="1974555"/>
                <a:ext cx="106200" cy="1220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EE720EC4-76C5-F951-607C-64A095E8F4EF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0993528" y="1961955"/>
                  <a:ext cx="13104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F20DC8F9-6834-119E-9604-BA62C34F262B}"/>
                    </a:ext>
                  </a:extLst>
                </p14:cNvPr>
                <p14:cNvContentPartPr/>
                <p14:nvPr/>
              </p14:nvContentPartPr>
              <p14:xfrm>
                <a:off x="11079208" y="2142315"/>
                <a:ext cx="360" cy="3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F20DC8F9-6834-119E-9604-BA62C34F262B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1066968" y="2129715"/>
                  <a:ext cx="255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F24DB1F3-0FC0-463C-FEBD-3BE85E7F22EE}"/>
                    </a:ext>
                  </a:extLst>
                </p14:cNvPr>
                <p14:cNvContentPartPr/>
                <p14:nvPr/>
              </p14:nvContentPartPr>
              <p14:xfrm>
                <a:off x="9679528" y="1641555"/>
                <a:ext cx="1593720" cy="6624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F24DB1F3-0FC0-463C-FEBD-3BE85E7F22EE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667288" y="1628955"/>
                  <a:ext cx="1618560" cy="687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B8784DA-48C4-88F2-C74B-53F3AF3B83A6}"/>
              </a:ext>
            </a:extLst>
          </p:cNvPr>
          <p:cNvGrpSpPr/>
          <p:nvPr/>
        </p:nvGrpSpPr>
        <p:grpSpPr>
          <a:xfrm>
            <a:off x="9704442" y="3243404"/>
            <a:ext cx="1173960" cy="394920"/>
            <a:chOff x="10832248" y="1254195"/>
            <a:chExt cx="1173960" cy="39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33B485FC-2124-360E-3039-A500C396555F}"/>
                    </a:ext>
                  </a:extLst>
                </p14:cNvPr>
                <p14:cNvContentPartPr/>
                <p14:nvPr/>
              </p14:nvContentPartPr>
              <p14:xfrm>
                <a:off x="10832248" y="1270395"/>
                <a:ext cx="1150560" cy="3787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33B485FC-2124-360E-3039-A500C396555F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0820008" y="1257795"/>
                  <a:ext cx="1175760" cy="40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5F6A52CF-1BC0-A346-8CFC-AF5B9FE6CDF6}"/>
                    </a:ext>
                  </a:extLst>
                </p14:cNvPr>
                <p14:cNvContentPartPr/>
                <p14:nvPr/>
              </p14:nvContentPartPr>
              <p14:xfrm>
                <a:off x="11927008" y="1254195"/>
                <a:ext cx="79200" cy="475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5F6A52CF-1BC0-A346-8CFC-AF5B9FE6CDF6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1914408" y="1241595"/>
                  <a:ext cx="104400" cy="72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F2B45B1-4BBE-9070-87D4-2D9B098C5685}"/>
              </a:ext>
            </a:extLst>
          </p:cNvPr>
          <p:cNvGrpSpPr/>
          <p:nvPr/>
        </p:nvGrpSpPr>
        <p:grpSpPr>
          <a:xfrm>
            <a:off x="9737922" y="4318364"/>
            <a:ext cx="1306440" cy="404640"/>
            <a:chOff x="10865728" y="2329155"/>
            <a:chExt cx="1306440" cy="404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838AEE44-3C81-73FB-CA8B-EC594ECA8347}"/>
                    </a:ext>
                  </a:extLst>
                </p14:cNvPr>
                <p14:cNvContentPartPr/>
                <p14:nvPr/>
              </p14:nvContentPartPr>
              <p14:xfrm>
                <a:off x="10865728" y="2329155"/>
                <a:ext cx="1253880" cy="3074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38AEE44-3C81-73FB-CA8B-EC594ECA8347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0853128" y="2316555"/>
                  <a:ext cx="1279080" cy="33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69A1D7A9-8A81-27E2-66E7-4E482F61FE1E}"/>
                    </a:ext>
                  </a:extLst>
                </p14:cNvPr>
                <p14:cNvContentPartPr/>
                <p14:nvPr/>
              </p14:nvContentPartPr>
              <p14:xfrm>
                <a:off x="12007288" y="2542635"/>
                <a:ext cx="164880" cy="1911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69A1D7A9-8A81-27E2-66E7-4E482F61FE1E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1994688" y="2530395"/>
                  <a:ext cx="189720" cy="21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03DB9A08-C7B4-7A1A-953F-5EFD778AD8AF}"/>
                  </a:ext>
                </a:extLst>
              </p14:cNvPr>
              <p14:cNvContentPartPr/>
              <p14:nvPr/>
            </p14:nvContentPartPr>
            <p14:xfrm>
              <a:off x="8776722" y="3877724"/>
              <a:ext cx="140400" cy="25092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03DB9A08-C7B4-7A1A-953F-5EFD778AD8AF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8770602" y="3871604"/>
                <a:ext cx="152640" cy="263160"/>
              </a:xfrm>
              <a:prstGeom prst="rect">
                <a:avLst/>
              </a:prstGeom>
            </p:spPr>
          </p:pic>
        </mc:Fallback>
      </mc:AlternateContent>
      <p:sp>
        <p:nvSpPr>
          <p:cNvPr id="45" name="Text Placeholder 19">
            <a:extLst>
              <a:ext uri="{FF2B5EF4-FFF2-40B4-BE49-F238E27FC236}">
                <a16:creationId xmlns:a16="http://schemas.microsoft.com/office/drawing/2014/main" id="{154320BA-9B76-AFD7-8B6A-896046914A39}"/>
              </a:ext>
            </a:extLst>
          </p:cNvPr>
          <p:cNvSpPr txBox="1">
            <a:spLocks/>
          </p:cNvSpPr>
          <p:nvPr/>
        </p:nvSpPr>
        <p:spPr>
          <a:xfrm>
            <a:off x="3523917" y="2007624"/>
            <a:ext cx="4776279" cy="4172475"/>
          </a:xfrm>
          <a:prstGeom prst="rect">
            <a:avLst/>
          </a:prstGeom>
          <a:blipFill dpi="0" rotWithShape="1">
            <a:blip r:embed="rId3">
              <a:alphaModFix amt="64000"/>
            </a:blip>
            <a:srcRect/>
            <a:stretch>
              <a:fillRect/>
            </a:stretch>
          </a:blipFill>
          <a:effectLst>
            <a:glow rad="127000">
              <a:schemeClr val="accent1">
                <a:alpha val="0"/>
              </a:schemeClr>
            </a:glow>
          </a:effectLst>
        </p:spPr>
        <p:txBody>
          <a:bodyPr vert="horz" lIns="540000" tIns="360000" rIns="540000" bIns="360000" rtlCol="0" anchor="ctr">
            <a:normAutofit/>
          </a:bodyPr>
          <a:lstStyle>
            <a:lvl1pPr marL="252000" indent="-25200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300D4CA-4A1D-7AA7-04CC-1226913547C7}"/>
              </a:ext>
            </a:extLst>
          </p:cNvPr>
          <p:cNvPicPr>
            <a:picLocks noChangeAspect="1"/>
          </p:cNvPicPr>
          <p:nvPr/>
        </p:nvPicPr>
        <p:blipFill>
          <a:blip r:embed="rId54"/>
          <a:srcRect r="43545"/>
          <a:stretch>
            <a:fillRect/>
          </a:stretch>
        </p:blipFill>
        <p:spPr>
          <a:xfrm>
            <a:off x="4682481" y="5970070"/>
            <a:ext cx="2557158" cy="436180"/>
          </a:xfrm>
          <a:prstGeom prst="rect">
            <a:avLst/>
          </a:prstGeom>
          <a:effectLst>
            <a:glow rad="330200">
              <a:schemeClr val="accent1"/>
            </a:glow>
          </a:effectLst>
        </p:spPr>
      </p:pic>
      <p:pic>
        <p:nvPicPr>
          <p:cNvPr id="60" name="Graphic 59" descr="Back with solid fill">
            <a:extLst>
              <a:ext uri="{FF2B5EF4-FFF2-40B4-BE49-F238E27FC236}">
                <a16:creationId xmlns:a16="http://schemas.microsoft.com/office/drawing/2014/main" id="{95BA8698-4FE5-DC47-344E-1CAC44E00E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 rot="19912271">
            <a:off x="3097902" y="1765036"/>
            <a:ext cx="914400" cy="914400"/>
          </a:xfrm>
          <a:prstGeom prst="rect">
            <a:avLst/>
          </a:prstGeom>
        </p:spPr>
      </p:pic>
      <p:pic>
        <p:nvPicPr>
          <p:cNvPr id="61" name="Graphic 60" descr="Back with solid fill">
            <a:extLst>
              <a:ext uri="{FF2B5EF4-FFF2-40B4-BE49-F238E27FC236}">
                <a16:creationId xmlns:a16="http://schemas.microsoft.com/office/drawing/2014/main" id="{C3067ED2-A7CE-6682-82DB-7E0745263C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 rot="3491450">
            <a:off x="8029677" y="1804311"/>
            <a:ext cx="914400" cy="914400"/>
          </a:xfrm>
          <a:prstGeom prst="rect">
            <a:avLst/>
          </a:prstGeom>
        </p:spPr>
      </p:pic>
      <p:pic>
        <p:nvPicPr>
          <p:cNvPr id="62" name="Graphic 61" descr="Back with solid fill">
            <a:extLst>
              <a:ext uri="{FF2B5EF4-FFF2-40B4-BE49-F238E27FC236}">
                <a16:creationId xmlns:a16="http://schemas.microsoft.com/office/drawing/2014/main" id="{E2C40DD0-F72D-3AC0-D35B-F8B2F233DF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 rot="9028754">
            <a:off x="8157643" y="5215380"/>
            <a:ext cx="914400" cy="914400"/>
          </a:xfrm>
          <a:prstGeom prst="rect">
            <a:avLst/>
          </a:prstGeom>
        </p:spPr>
      </p:pic>
      <p:pic>
        <p:nvPicPr>
          <p:cNvPr id="63" name="Graphic 62" descr="Back with solid fill">
            <a:extLst>
              <a:ext uri="{FF2B5EF4-FFF2-40B4-BE49-F238E27FC236}">
                <a16:creationId xmlns:a16="http://schemas.microsoft.com/office/drawing/2014/main" id="{4977AB66-7887-385A-6EEA-C1C1BBA082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 rot="14234638">
            <a:off x="3226116" y="5205196"/>
            <a:ext cx="914400" cy="914400"/>
          </a:xfrm>
          <a:prstGeom prst="rect">
            <a:avLst/>
          </a:prstGeom>
        </p:spPr>
      </p:pic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8C918631-8806-6A34-002A-6F945C677F79}"/>
              </a:ext>
            </a:extLst>
          </p:cNvPr>
          <p:cNvSpPr txBox="1">
            <a:spLocks/>
          </p:cNvSpPr>
          <p:nvPr/>
        </p:nvSpPr>
        <p:spPr>
          <a:xfrm>
            <a:off x="1369787" y="2840986"/>
            <a:ext cx="2107512" cy="67140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chemeClr val="bg1"/>
                </a:solidFill>
              </a:rPr>
              <a:t>Gather data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45D1D5-30C2-1D1E-2388-E0B016904537}"/>
              </a:ext>
            </a:extLst>
          </p:cNvPr>
          <p:cNvSpPr txBox="1"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chemeClr val="tx1">
              <a:alpha val="46000"/>
            </a:scheme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E5766D4-DC28-A8F6-074A-C23BE81E976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6"/>
          <a:stretch>
            <a:fillRect/>
          </a:stretch>
        </p:blipFill>
        <p:spPr>
          <a:xfrm>
            <a:off x="3296982" y="1561468"/>
            <a:ext cx="5146020" cy="504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967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DC641-AC0F-3D76-88F3-227B2A2F3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621AD18D-23F8-306B-964C-FEE308809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/>
              <a:t>Closing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circle</a:t>
            </a:r>
            <a:endParaRPr lang="nb-NO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36BE6547-5B42-24A8-5072-82B73C2052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462" y="2015685"/>
            <a:ext cx="4776279" cy="4172475"/>
          </a:xfrm>
          <a:blipFill dpi="0" rotWithShape="1">
            <a:blip r:embed="rId3"/>
            <a:srcRect/>
            <a:stretch>
              <a:fillRect/>
            </a:stretch>
          </a:blipFill>
          <a:effectLst>
            <a:glow rad="127000">
              <a:schemeClr val="accent1">
                <a:alpha val="0"/>
              </a:schemeClr>
            </a:glow>
          </a:effectLst>
        </p:spPr>
        <p:txBody>
          <a:bodyPr/>
          <a:lstStyle/>
          <a:p>
            <a:endParaRPr lang="nb-NO" dirty="0"/>
          </a:p>
        </p:txBody>
      </p:sp>
      <p:pic>
        <p:nvPicPr>
          <p:cNvPr id="5" name="Picture Placeholder 1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3802DAA-EE65-0562-6726-BB254EF1760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" b="6"/>
          <a:stretch>
            <a:fillRect/>
          </a:stretch>
        </p:blipFill>
        <p:spPr>
          <a:xfrm>
            <a:off x="4360534" y="895887"/>
            <a:ext cx="3201052" cy="1800592"/>
          </a:xfrm>
          <a:prstGeom prst="rect">
            <a:avLst/>
          </a:prstGeom>
          <a:noFill/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629EA3B-3C8C-61EF-C2BC-1E230EA958E6}"/>
              </a:ext>
            </a:extLst>
          </p:cNvPr>
          <p:cNvSpPr txBox="1">
            <a:spLocks/>
          </p:cNvSpPr>
          <p:nvPr/>
        </p:nvSpPr>
        <p:spPr>
          <a:xfrm>
            <a:off x="4750966" y="529956"/>
            <a:ext cx="2810620" cy="7004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Store, analyse, visualize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26457D-F70C-6F3F-C380-ADE18A1B06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5484" y="3201090"/>
            <a:ext cx="2076867" cy="1521914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460F6C6-7555-B49F-956C-ABD66804E004}"/>
              </a:ext>
            </a:extLst>
          </p:cNvPr>
          <p:cNvSpPr txBox="1">
            <a:spLocks/>
          </p:cNvSpPr>
          <p:nvPr/>
        </p:nvSpPr>
        <p:spPr>
          <a:xfrm>
            <a:off x="9323718" y="2862159"/>
            <a:ext cx="2107512" cy="67140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chemeClr val="bg1"/>
                </a:solidFill>
              </a:rPr>
              <a:t>Action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26E0820-04D8-AD9B-EA85-7224BC95E236}"/>
              </a:ext>
            </a:extLst>
          </p:cNvPr>
          <p:cNvGrpSpPr/>
          <p:nvPr/>
        </p:nvGrpSpPr>
        <p:grpSpPr>
          <a:xfrm>
            <a:off x="8551722" y="3630764"/>
            <a:ext cx="1593720" cy="662400"/>
            <a:chOff x="9679528" y="1641555"/>
            <a:chExt cx="1593720" cy="662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3C0C0F65-3EEE-0AC8-6E1D-985D739E9E1E}"/>
                    </a:ext>
                  </a:extLst>
                </p14:cNvPr>
                <p14:cNvContentPartPr/>
                <p14:nvPr/>
              </p14:nvContentPartPr>
              <p14:xfrm>
                <a:off x="9977968" y="1853595"/>
                <a:ext cx="191880" cy="2660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3C0C0F65-3EEE-0AC8-6E1D-985D739E9E1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965368" y="1840995"/>
                  <a:ext cx="21708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9F31DE24-E956-9375-24D1-26FFE05B3B24}"/>
                    </a:ext>
                  </a:extLst>
                </p14:cNvPr>
                <p14:cNvContentPartPr/>
                <p14:nvPr/>
              </p14:nvContentPartPr>
              <p14:xfrm>
                <a:off x="10164808" y="2015595"/>
                <a:ext cx="360" cy="799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9F31DE24-E956-9375-24D1-26FFE05B3B24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0152568" y="2002995"/>
                  <a:ext cx="2556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5609F046-A153-6A05-DE1B-6BFA2AE0C76F}"/>
                    </a:ext>
                  </a:extLst>
                </p14:cNvPr>
                <p14:cNvContentPartPr/>
                <p14:nvPr/>
              </p14:nvContentPartPr>
              <p14:xfrm>
                <a:off x="10171648" y="2075715"/>
                <a:ext cx="31680" cy="3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5609F046-A153-6A05-DE1B-6BFA2AE0C76F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0159048" y="2063115"/>
                  <a:ext cx="5688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45A7565E-8B7F-78AE-7061-2A2D39071C5F}"/>
                    </a:ext>
                  </a:extLst>
                </p14:cNvPr>
                <p14:cNvContentPartPr/>
                <p14:nvPr/>
              </p14:nvContentPartPr>
              <p14:xfrm>
                <a:off x="10218448" y="2015595"/>
                <a:ext cx="360" cy="867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45A7565E-8B7F-78AE-7061-2A2D39071C5F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0205848" y="2002995"/>
                  <a:ext cx="2556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73F1001C-D67B-7332-2E7E-AFE04CE05C8F}"/>
                    </a:ext>
                  </a:extLst>
                </p14:cNvPr>
                <p14:cNvContentPartPr/>
                <p14:nvPr/>
              </p14:nvContentPartPr>
              <p14:xfrm>
                <a:off x="10278568" y="2048355"/>
                <a:ext cx="57600" cy="774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73F1001C-D67B-7332-2E7E-AFE04CE05C8F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0265968" y="2035755"/>
                  <a:ext cx="8280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233FB163-5C06-7E42-7180-D9A73DAB89F1}"/>
                    </a:ext>
                  </a:extLst>
                </p14:cNvPr>
                <p14:cNvContentPartPr/>
                <p14:nvPr/>
              </p14:nvContentPartPr>
              <p14:xfrm>
                <a:off x="10285408" y="2102355"/>
                <a:ext cx="79920" cy="3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233FB163-5C06-7E42-7180-D9A73DAB89F1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0272808" y="2089755"/>
                  <a:ext cx="1047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3778B02-F712-C101-10CB-04F73A77EE18}"/>
                    </a:ext>
                  </a:extLst>
                </p14:cNvPr>
                <p14:cNvContentPartPr/>
                <p14:nvPr/>
              </p14:nvContentPartPr>
              <p14:xfrm>
                <a:off x="10405288" y="2048715"/>
                <a:ext cx="360" cy="586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3778B02-F712-C101-10CB-04F73A77EE18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0392688" y="2036475"/>
                  <a:ext cx="2556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7CE25B36-E012-5DC7-5F4E-339EC89B0BF1}"/>
                    </a:ext>
                  </a:extLst>
                </p14:cNvPr>
                <p14:cNvContentPartPr/>
                <p14:nvPr/>
              </p14:nvContentPartPr>
              <p14:xfrm>
                <a:off x="10372168" y="2029275"/>
                <a:ext cx="118080" cy="201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7CE25B36-E012-5DC7-5F4E-339EC89B0BF1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0359568" y="2016675"/>
                  <a:ext cx="14292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1C61BD13-621C-4CEA-BA0B-0092EE69AF86}"/>
                    </a:ext>
                  </a:extLst>
                </p14:cNvPr>
                <p14:cNvContentPartPr/>
                <p14:nvPr/>
              </p14:nvContentPartPr>
              <p14:xfrm>
                <a:off x="10518688" y="2035395"/>
                <a:ext cx="4320" cy="28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1C61BD13-621C-4CEA-BA0B-0092EE69AF86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506448" y="2023155"/>
                  <a:ext cx="2952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0E2E139C-B7C5-AB5C-E966-91233DA93D9C}"/>
                    </a:ext>
                  </a:extLst>
                </p14:cNvPr>
                <p14:cNvContentPartPr/>
                <p14:nvPr/>
              </p14:nvContentPartPr>
              <p14:xfrm>
                <a:off x="10525528" y="2042235"/>
                <a:ext cx="360" cy="3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0E2E139C-B7C5-AB5C-E966-91233DA93D9C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0512928" y="2029635"/>
                  <a:ext cx="255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86885F09-D493-0D61-166E-28BB3A5477F5}"/>
                    </a:ext>
                  </a:extLst>
                </p14:cNvPr>
                <p14:cNvContentPartPr/>
                <p14:nvPr/>
              </p14:nvContentPartPr>
              <p14:xfrm>
                <a:off x="10578808" y="2042235"/>
                <a:ext cx="360" cy="730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86885F09-D493-0D61-166E-28BB3A5477F5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0566208" y="2029635"/>
                  <a:ext cx="2556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9281BBBC-21AD-411B-C9F0-53F222C56BFD}"/>
                    </a:ext>
                  </a:extLst>
                </p14:cNvPr>
                <p14:cNvContentPartPr/>
                <p14:nvPr/>
              </p14:nvContentPartPr>
              <p14:xfrm>
                <a:off x="10525528" y="2035395"/>
                <a:ext cx="110520" cy="9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9281BBBC-21AD-411B-C9F0-53F222C56BFD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0512928" y="2023155"/>
                  <a:ext cx="13572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59F1E5D2-A652-1878-EABB-4158ED99E9BD}"/>
                    </a:ext>
                  </a:extLst>
                </p14:cNvPr>
                <p14:cNvContentPartPr/>
                <p14:nvPr/>
              </p14:nvContentPartPr>
              <p14:xfrm>
                <a:off x="10644328" y="2082195"/>
                <a:ext cx="62640" cy="4932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59F1E5D2-A652-1878-EABB-4158ED99E9BD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0631728" y="2069595"/>
                  <a:ext cx="8784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71E9915A-29E0-3229-27AD-5B7EC8322211}"/>
                    </a:ext>
                  </a:extLst>
                </p14:cNvPr>
                <p14:cNvContentPartPr/>
                <p14:nvPr/>
              </p14:nvContentPartPr>
              <p14:xfrm>
                <a:off x="10805608" y="2068875"/>
                <a:ext cx="360" cy="388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71E9915A-29E0-3229-27AD-5B7EC8322211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0793008" y="2056275"/>
                  <a:ext cx="2556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103EFC62-4F64-790D-DB67-50A0AAA8901F}"/>
                    </a:ext>
                  </a:extLst>
                </p14:cNvPr>
                <p14:cNvContentPartPr/>
                <p14:nvPr/>
              </p14:nvContentPartPr>
              <p14:xfrm>
                <a:off x="10799128" y="2048355"/>
                <a:ext cx="61560" cy="619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103EFC62-4F64-790D-DB67-50A0AAA8901F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0786528" y="2035755"/>
                  <a:ext cx="8640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0CA226A2-A6BE-A31C-238F-5B0E286D48C9}"/>
                    </a:ext>
                  </a:extLst>
                </p14:cNvPr>
                <p14:cNvContentPartPr/>
                <p14:nvPr/>
              </p14:nvContentPartPr>
              <p14:xfrm>
                <a:off x="10825768" y="2108835"/>
                <a:ext cx="360" cy="3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0CA226A2-A6BE-A31C-238F-5B0E286D48C9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0813168" y="2096235"/>
                  <a:ext cx="255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12B2F09-7F77-EA07-4E73-EA249DF7DB3C}"/>
                    </a:ext>
                  </a:extLst>
                </p14:cNvPr>
                <p14:cNvContentPartPr/>
                <p14:nvPr/>
              </p14:nvContentPartPr>
              <p14:xfrm>
                <a:off x="10891648" y="2082195"/>
                <a:ext cx="40680" cy="4248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12B2F09-7F77-EA07-4E73-EA249DF7DB3C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0879408" y="2069955"/>
                  <a:ext cx="6552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EFF922DA-E174-15AB-3894-BDB98A431C05}"/>
                    </a:ext>
                  </a:extLst>
                </p14:cNvPr>
                <p14:cNvContentPartPr/>
                <p14:nvPr/>
              </p14:nvContentPartPr>
              <p14:xfrm>
                <a:off x="11006128" y="1974555"/>
                <a:ext cx="106200" cy="1220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EFF922DA-E174-15AB-3894-BDB98A431C05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0993528" y="1961955"/>
                  <a:ext cx="13104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CD1610E6-8A54-65E1-7112-96ACEBFFB6B8}"/>
                    </a:ext>
                  </a:extLst>
                </p14:cNvPr>
                <p14:cNvContentPartPr/>
                <p14:nvPr/>
              </p14:nvContentPartPr>
              <p14:xfrm>
                <a:off x="11079208" y="2142315"/>
                <a:ext cx="360" cy="3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CD1610E6-8A54-65E1-7112-96ACEBFFB6B8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1066968" y="2129715"/>
                  <a:ext cx="255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8458D87C-23A8-5A86-AF8E-A786173A3265}"/>
                    </a:ext>
                  </a:extLst>
                </p14:cNvPr>
                <p14:cNvContentPartPr/>
                <p14:nvPr/>
              </p14:nvContentPartPr>
              <p14:xfrm>
                <a:off x="9679528" y="1641555"/>
                <a:ext cx="1593720" cy="6624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458D87C-23A8-5A86-AF8E-A786173A3265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667288" y="1628955"/>
                  <a:ext cx="1618560" cy="687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8D0BEF0-30DA-D869-74F1-26BFE5F480AB}"/>
              </a:ext>
            </a:extLst>
          </p:cNvPr>
          <p:cNvGrpSpPr/>
          <p:nvPr/>
        </p:nvGrpSpPr>
        <p:grpSpPr>
          <a:xfrm>
            <a:off x="9704442" y="3243404"/>
            <a:ext cx="1173960" cy="394920"/>
            <a:chOff x="10832248" y="1254195"/>
            <a:chExt cx="1173960" cy="39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BB58FAAD-BC93-CBFE-9C6B-D6AA92641460}"/>
                    </a:ext>
                  </a:extLst>
                </p14:cNvPr>
                <p14:cNvContentPartPr/>
                <p14:nvPr/>
              </p14:nvContentPartPr>
              <p14:xfrm>
                <a:off x="10832248" y="1270395"/>
                <a:ext cx="1150560" cy="3787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BB58FAAD-BC93-CBFE-9C6B-D6AA92641460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0820008" y="1257795"/>
                  <a:ext cx="1175760" cy="40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13198D12-EF7E-F1AD-7AD3-343160A671E6}"/>
                    </a:ext>
                  </a:extLst>
                </p14:cNvPr>
                <p14:cNvContentPartPr/>
                <p14:nvPr/>
              </p14:nvContentPartPr>
              <p14:xfrm>
                <a:off x="11927008" y="1254195"/>
                <a:ext cx="79200" cy="475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13198D12-EF7E-F1AD-7AD3-343160A671E6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1914408" y="1241595"/>
                  <a:ext cx="104400" cy="72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8EE3955-8804-1846-09BF-AE06756B6BFE}"/>
              </a:ext>
            </a:extLst>
          </p:cNvPr>
          <p:cNvGrpSpPr/>
          <p:nvPr/>
        </p:nvGrpSpPr>
        <p:grpSpPr>
          <a:xfrm>
            <a:off x="9737922" y="4318364"/>
            <a:ext cx="1306440" cy="404640"/>
            <a:chOff x="10865728" y="2329155"/>
            <a:chExt cx="1306440" cy="404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AB26A6D4-42C6-3A00-16C8-E8E01FC52FDD}"/>
                    </a:ext>
                  </a:extLst>
                </p14:cNvPr>
                <p14:cNvContentPartPr/>
                <p14:nvPr/>
              </p14:nvContentPartPr>
              <p14:xfrm>
                <a:off x="10865728" y="2329155"/>
                <a:ext cx="1253880" cy="3074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AB26A6D4-42C6-3A00-16C8-E8E01FC52FDD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0853128" y="2316555"/>
                  <a:ext cx="1279080" cy="33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2152F1D0-472A-F50A-8A5D-03940600A6B3}"/>
                    </a:ext>
                  </a:extLst>
                </p14:cNvPr>
                <p14:cNvContentPartPr/>
                <p14:nvPr/>
              </p14:nvContentPartPr>
              <p14:xfrm>
                <a:off x="12007288" y="2542635"/>
                <a:ext cx="164880" cy="1911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2152F1D0-472A-F50A-8A5D-03940600A6B3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1994688" y="2530395"/>
                  <a:ext cx="189720" cy="21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DCBEC6FD-22F8-0430-BC97-0DF3BFC55203}"/>
                  </a:ext>
                </a:extLst>
              </p14:cNvPr>
              <p14:cNvContentPartPr/>
              <p14:nvPr/>
            </p14:nvContentPartPr>
            <p14:xfrm>
              <a:off x="8776722" y="3877724"/>
              <a:ext cx="140400" cy="25092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DCBEC6FD-22F8-0430-BC97-0DF3BFC55203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8770602" y="3871604"/>
                <a:ext cx="152640" cy="263160"/>
              </a:xfrm>
              <a:prstGeom prst="rect">
                <a:avLst/>
              </a:prstGeom>
            </p:spPr>
          </p:pic>
        </mc:Fallback>
      </mc:AlternateContent>
      <p:sp>
        <p:nvSpPr>
          <p:cNvPr id="45" name="Text Placeholder 19">
            <a:extLst>
              <a:ext uri="{FF2B5EF4-FFF2-40B4-BE49-F238E27FC236}">
                <a16:creationId xmlns:a16="http://schemas.microsoft.com/office/drawing/2014/main" id="{504AADF4-B6CB-EB4F-58AA-FD7955C49BC6}"/>
              </a:ext>
            </a:extLst>
          </p:cNvPr>
          <p:cNvSpPr txBox="1">
            <a:spLocks/>
          </p:cNvSpPr>
          <p:nvPr/>
        </p:nvSpPr>
        <p:spPr>
          <a:xfrm>
            <a:off x="3523917" y="2007624"/>
            <a:ext cx="4776279" cy="4172475"/>
          </a:xfrm>
          <a:prstGeom prst="rect">
            <a:avLst/>
          </a:prstGeom>
          <a:blipFill dpi="0" rotWithShape="1">
            <a:blip r:embed="rId3">
              <a:alphaModFix amt="64000"/>
            </a:blip>
            <a:srcRect/>
            <a:stretch>
              <a:fillRect/>
            </a:stretch>
          </a:blipFill>
          <a:effectLst>
            <a:glow rad="127000">
              <a:schemeClr val="accent1">
                <a:alpha val="0"/>
              </a:schemeClr>
            </a:glow>
          </a:effectLst>
        </p:spPr>
        <p:txBody>
          <a:bodyPr vert="horz" lIns="540000" tIns="360000" rIns="540000" bIns="360000" rtlCol="0" anchor="ctr">
            <a:normAutofit/>
          </a:bodyPr>
          <a:lstStyle>
            <a:lvl1pPr marL="252000" indent="-25200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819F885-4E51-4C35-6B78-F99029BA1DC9}"/>
              </a:ext>
            </a:extLst>
          </p:cNvPr>
          <p:cNvPicPr>
            <a:picLocks noChangeAspect="1"/>
          </p:cNvPicPr>
          <p:nvPr/>
        </p:nvPicPr>
        <p:blipFill>
          <a:blip r:embed="rId54"/>
          <a:srcRect r="43545"/>
          <a:stretch>
            <a:fillRect/>
          </a:stretch>
        </p:blipFill>
        <p:spPr>
          <a:xfrm>
            <a:off x="4682481" y="5970070"/>
            <a:ext cx="2557158" cy="436180"/>
          </a:xfrm>
          <a:prstGeom prst="rect">
            <a:avLst/>
          </a:prstGeom>
          <a:effectLst>
            <a:glow rad="330200">
              <a:schemeClr val="accent1"/>
            </a:glow>
          </a:effectLst>
        </p:spPr>
      </p:pic>
      <p:pic>
        <p:nvPicPr>
          <p:cNvPr id="60" name="Graphic 59" descr="Back with solid fill">
            <a:extLst>
              <a:ext uri="{FF2B5EF4-FFF2-40B4-BE49-F238E27FC236}">
                <a16:creationId xmlns:a16="http://schemas.microsoft.com/office/drawing/2014/main" id="{0369C4A3-FB79-2B00-75D2-4DD8C485EE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 rot="19912271">
            <a:off x="3097902" y="1765036"/>
            <a:ext cx="914400" cy="914400"/>
          </a:xfrm>
          <a:prstGeom prst="rect">
            <a:avLst/>
          </a:prstGeom>
        </p:spPr>
      </p:pic>
      <p:pic>
        <p:nvPicPr>
          <p:cNvPr id="61" name="Graphic 60" descr="Back with solid fill">
            <a:extLst>
              <a:ext uri="{FF2B5EF4-FFF2-40B4-BE49-F238E27FC236}">
                <a16:creationId xmlns:a16="http://schemas.microsoft.com/office/drawing/2014/main" id="{EA82A58E-9623-8B6E-6872-0A9769845F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 rot="3491450">
            <a:off x="8029677" y="1804311"/>
            <a:ext cx="914400" cy="914400"/>
          </a:xfrm>
          <a:prstGeom prst="rect">
            <a:avLst/>
          </a:prstGeom>
        </p:spPr>
      </p:pic>
      <p:pic>
        <p:nvPicPr>
          <p:cNvPr id="62" name="Graphic 61" descr="Back with solid fill">
            <a:extLst>
              <a:ext uri="{FF2B5EF4-FFF2-40B4-BE49-F238E27FC236}">
                <a16:creationId xmlns:a16="http://schemas.microsoft.com/office/drawing/2014/main" id="{E737ABBB-45D9-E14B-293F-E006F6B7A8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 rot="9028754">
            <a:off x="8157643" y="5215380"/>
            <a:ext cx="914400" cy="914400"/>
          </a:xfrm>
          <a:prstGeom prst="rect">
            <a:avLst/>
          </a:prstGeom>
        </p:spPr>
      </p:pic>
      <p:pic>
        <p:nvPicPr>
          <p:cNvPr id="63" name="Graphic 62" descr="Back with solid fill">
            <a:extLst>
              <a:ext uri="{FF2B5EF4-FFF2-40B4-BE49-F238E27FC236}">
                <a16:creationId xmlns:a16="http://schemas.microsoft.com/office/drawing/2014/main" id="{F37BF3A0-D732-EA80-5759-69946B11E9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 rot="14234638">
            <a:off x="3226116" y="5205196"/>
            <a:ext cx="914400" cy="914400"/>
          </a:xfrm>
          <a:prstGeom prst="rect">
            <a:avLst/>
          </a:prstGeom>
        </p:spPr>
      </p:pic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FCD719EE-B73E-7076-A268-E071102673E4}"/>
              </a:ext>
            </a:extLst>
          </p:cNvPr>
          <p:cNvSpPr txBox="1">
            <a:spLocks/>
          </p:cNvSpPr>
          <p:nvPr/>
        </p:nvSpPr>
        <p:spPr>
          <a:xfrm>
            <a:off x="1369787" y="2840986"/>
            <a:ext cx="2107512" cy="67140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chemeClr val="bg1"/>
                </a:solidFill>
              </a:rPr>
              <a:t>Gather data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855A84-42F1-5CB6-255F-3ADA032A8FB5}"/>
              </a:ext>
            </a:extLst>
          </p:cNvPr>
          <p:cNvSpPr txBox="1"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chemeClr val="tx1">
              <a:alpha val="46000"/>
            </a:scheme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2" name="Content Placeholder 5">
            <a:extLst>
              <a:ext uri="{FF2B5EF4-FFF2-40B4-BE49-F238E27FC236}">
                <a16:creationId xmlns:a16="http://schemas.microsoft.com/office/drawing/2014/main" id="{9DCF01CA-4D16-242D-7992-B4C812A1AA6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6"/>
          <a:stretch>
            <a:fillRect/>
          </a:stretch>
        </p:blipFill>
        <p:spPr>
          <a:xfrm>
            <a:off x="2612274" y="973449"/>
            <a:ext cx="6634764" cy="571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967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69BC9-8FCD-D7CB-AE04-07B297BDC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072694B-B499-B938-6D65-31EA21F80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/>
              <a:t>Closing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circle</a:t>
            </a:r>
            <a:endParaRPr lang="nb-NO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800395B8-DA3E-1EFC-3706-8E1CCEADCF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462" y="2015685"/>
            <a:ext cx="4776279" cy="4172475"/>
          </a:xfrm>
          <a:blipFill dpi="0" rotWithShape="1">
            <a:blip r:embed="rId3"/>
            <a:srcRect/>
            <a:stretch>
              <a:fillRect/>
            </a:stretch>
          </a:blipFill>
          <a:effectLst>
            <a:glow rad="127000">
              <a:schemeClr val="accent1">
                <a:alpha val="0"/>
              </a:schemeClr>
            </a:glow>
          </a:effectLst>
        </p:spPr>
        <p:txBody>
          <a:bodyPr/>
          <a:lstStyle/>
          <a:p>
            <a:endParaRPr lang="nb-NO" dirty="0"/>
          </a:p>
        </p:txBody>
      </p:sp>
      <p:pic>
        <p:nvPicPr>
          <p:cNvPr id="5" name="Picture Placeholder 1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8E491F6-952E-BCC0-1C20-0611F724DAB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" b="6"/>
          <a:stretch>
            <a:fillRect/>
          </a:stretch>
        </p:blipFill>
        <p:spPr>
          <a:xfrm>
            <a:off x="4360534" y="895887"/>
            <a:ext cx="3201052" cy="1800592"/>
          </a:xfrm>
          <a:prstGeom prst="rect">
            <a:avLst/>
          </a:prstGeom>
          <a:noFill/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26AB57F-D26B-3B2C-4259-5C1DA26CCCA2}"/>
              </a:ext>
            </a:extLst>
          </p:cNvPr>
          <p:cNvSpPr txBox="1">
            <a:spLocks/>
          </p:cNvSpPr>
          <p:nvPr/>
        </p:nvSpPr>
        <p:spPr>
          <a:xfrm>
            <a:off x="4750966" y="529956"/>
            <a:ext cx="2810620" cy="7004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Store, analyse, visualize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B715A85-0A0C-78E7-95DC-FEBFBE536A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5484" y="3201090"/>
            <a:ext cx="2076867" cy="1521914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34B8481-29D0-F964-63BF-3FD4947B6790}"/>
              </a:ext>
            </a:extLst>
          </p:cNvPr>
          <p:cNvSpPr txBox="1">
            <a:spLocks/>
          </p:cNvSpPr>
          <p:nvPr/>
        </p:nvSpPr>
        <p:spPr>
          <a:xfrm>
            <a:off x="9323718" y="2862159"/>
            <a:ext cx="2107512" cy="67140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chemeClr val="bg1"/>
                </a:solidFill>
              </a:rPr>
              <a:t>Action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AB10CD0-70EA-704B-9A84-1432111304C2}"/>
              </a:ext>
            </a:extLst>
          </p:cNvPr>
          <p:cNvGrpSpPr/>
          <p:nvPr/>
        </p:nvGrpSpPr>
        <p:grpSpPr>
          <a:xfrm>
            <a:off x="8551722" y="3630764"/>
            <a:ext cx="1593720" cy="662400"/>
            <a:chOff x="9679528" y="1641555"/>
            <a:chExt cx="1593720" cy="662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36DB683C-218B-E6FC-1420-9B287A86845C}"/>
                    </a:ext>
                  </a:extLst>
                </p14:cNvPr>
                <p14:cNvContentPartPr/>
                <p14:nvPr/>
              </p14:nvContentPartPr>
              <p14:xfrm>
                <a:off x="9977968" y="1853595"/>
                <a:ext cx="191880" cy="2660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36DB683C-218B-E6FC-1420-9B287A86845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965368" y="1840995"/>
                  <a:ext cx="21708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F333A646-EDD2-6B86-09ED-5D10869B5985}"/>
                    </a:ext>
                  </a:extLst>
                </p14:cNvPr>
                <p14:cNvContentPartPr/>
                <p14:nvPr/>
              </p14:nvContentPartPr>
              <p14:xfrm>
                <a:off x="10164808" y="2015595"/>
                <a:ext cx="360" cy="799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F333A646-EDD2-6B86-09ED-5D10869B598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0152568" y="2002995"/>
                  <a:ext cx="2556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5993BB73-667C-AC0A-5562-726924EAFD02}"/>
                    </a:ext>
                  </a:extLst>
                </p14:cNvPr>
                <p14:cNvContentPartPr/>
                <p14:nvPr/>
              </p14:nvContentPartPr>
              <p14:xfrm>
                <a:off x="10171648" y="2075715"/>
                <a:ext cx="31680" cy="3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5993BB73-667C-AC0A-5562-726924EAFD02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0159048" y="2063115"/>
                  <a:ext cx="5688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A911CFC6-4978-8E4E-470C-E6646859CDFA}"/>
                    </a:ext>
                  </a:extLst>
                </p14:cNvPr>
                <p14:cNvContentPartPr/>
                <p14:nvPr/>
              </p14:nvContentPartPr>
              <p14:xfrm>
                <a:off x="10218448" y="2015595"/>
                <a:ext cx="360" cy="867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A911CFC6-4978-8E4E-470C-E6646859CDFA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0205848" y="2002995"/>
                  <a:ext cx="2556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68F31425-7315-4427-497B-763561BF1A6A}"/>
                    </a:ext>
                  </a:extLst>
                </p14:cNvPr>
                <p14:cNvContentPartPr/>
                <p14:nvPr/>
              </p14:nvContentPartPr>
              <p14:xfrm>
                <a:off x="10278568" y="2048355"/>
                <a:ext cx="57600" cy="774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68F31425-7315-4427-497B-763561BF1A6A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0265968" y="2035755"/>
                  <a:ext cx="8280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10BF0813-7BC2-3C3C-4AF3-8C92EDAFE3AF}"/>
                    </a:ext>
                  </a:extLst>
                </p14:cNvPr>
                <p14:cNvContentPartPr/>
                <p14:nvPr/>
              </p14:nvContentPartPr>
              <p14:xfrm>
                <a:off x="10285408" y="2102355"/>
                <a:ext cx="79920" cy="3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10BF0813-7BC2-3C3C-4AF3-8C92EDAFE3AF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0272808" y="2089755"/>
                  <a:ext cx="1047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85BD44CD-3587-A482-FB90-E85B9FCAC2EA}"/>
                    </a:ext>
                  </a:extLst>
                </p14:cNvPr>
                <p14:cNvContentPartPr/>
                <p14:nvPr/>
              </p14:nvContentPartPr>
              <p14:xfrm>
                <a:off x="10405288" y="2048715"/>
                <a:ext cx="360" cy="586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85BD44CD-3587-A482-FB90-E85B9FCAC2EA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0392688" y="2036475"/>
                  <a:ext cx="2556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DDBF0683-9A1F-D165-E0A0-1FEE2A15966C}"/>
                    </a:ext>
                  </a:extLst>
                </p14:cNvPr>
                <p14:cNvContentPartPr/>
                <p14:nvPr/>
              </p14:nvContentPartPr>
              <p14:xfrm>
                <a:off x="10372168" y="2029275"/>
                <a:ext cx="118080" cy="201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DDBF0683-9A1F-D165-E0A0-1FEE2A15966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0359568" y="2016675"/>
                  <a:ext cx="14292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7D1BF726-4046-5AA0-7721-0EBB400EE1D1}"/>
                    </a:ext>
                  </a:extLst>
                </p14:cNvPr>
                <p14:cNvContentPartPr/>
                <p14:nvPr/>
              </p14:nvContentPartPr>
              <p14:xfrm>
                <a:off x="10518688" y="2035395"/>
                <a:ext cx="4320" cy="28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7D1BF726-4046-5AA0-7721-0EBB400EE1D1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506448" y="2023155"/>
                  <a:ext cx="2952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4795A7AA-E2CA-98A6-F95A-5B8B733A476A}"/>
                    </a:ext>
                  </a:extLst>
                </p14:cNvPr>
                <p14:cNvContentPartPr/>
                <p14:nvPr/>
              </p14:nvContentPartPr>
              <p14:xfrm>
                <a:off x="10525528" y="2042235"/>
                <a:ext cx="360" cy="3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4795A7AA-E2CA-98A6-F95A-5B8B733A476A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0512928" y="2029635"/>
                  <a:ext cx="255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6D2966CE-27FB-224F-189B-0B2252C56A15}"/>
                    </a:ext>
                  </a:extLst>
                </p14:cNvPr>
                <p14:cNvContentPartPr/>
                <p14:nvPr/>
              </p14:nvContentPartPr>
              <p14:xfrm>
                <a:off x="10578808" y="2042235"/>
                <a:ext cx="360" cy="730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6D2966CE-27FB-224F-189B-0B2252C56A15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0566208" y="2029635"/>
                  <a:ext cx="2556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EA196A47-F0F4-BCA2-2151-8E61335F6797}"/>
                    </a:ext>
                  </a:extLst>
                </p14:cNvPr>
                <p14:cNvContentPartPr/>
                <p14:nvPr/>
              </p14:nvContentPartPr>
              <p14:xfrm>
                <a:off x="10525528" y="2035395"/>
                <a:ext cx="110520" cy="9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EA196A47-F0F4-BCA2-2151-8E61335F6797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0512928" y="2023155"/>
                  <a:ext cx="13572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9DD0B8AB-FCD4-7D43-3720-BC5FDD47CFA3}"/>
                    </a:ext>
                  </a:extLst>
                </p14:cNvPr>
                <p14:cNvContentPartPr/>
                <p14:nvPr/>
              </p14:nvContentPartPr>
              <p14:xfrm>
                <a:off x="10644328" y="2082195"/>
                <a:ext cx="62640" cy="4932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9DD0B8AB-FCD4-7D43-3720-BC5FDD47CFA3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0631728" y="2069595"/>
                  <a:ext cx="8784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A3B0D39E-00CD-FC92-2023-CBF33AAEABBB}"/>
                    </a:ext>
                  </a:extLst>
                </p14:cNvPr>
                <p14:cNvContentPartPr/>
                <p14:nvPr/>
              </p14:nvContentPartPr>
              <p14:xfrm>
                <a:off x="10805608" y="2068875"/>
                <a:ext cx="360" cy="388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A3B0D39E-00CD-FC92-2023-CBF33AAEABBB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0793008" y="2056275"/>
                  <a:ext cx="2556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EA5BFC52-1A44-466A-4CBE-8CEEA561CCDA}"/>
                    </a:ext>
                  </a:extLst>
                </p14:cNvPr>
                <p14:cNvContentPartPr/>
                <p14:nvPr/>
              </p14:nvContentPartPr>
              <p14:xfrm>
                <a:off x="10799128" y="2048355"/>
                <a:ext cx="61560" cy="619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EA5BFC52-1A44-466A-4CBE-8CEEA561CCDA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0786528" y="2035755"/>
                  <a:ext cx="8640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1B72B00E-535E-7CEC-1890-E63FE511093C}"/>
                    </a:ext>
                  </a:extLst>
                </p14:cNvPr>
                <p14:cNvContentPartPr/>
                <p14:nvPr/>
              </p14:nvContentPartPr>
              <p14:xfrm>
                <a:off x="10825768" y="2108835"/>
                <a:ext cx="360" cy="3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1B72B00E-535E-7CEC-1890-E63FE511093C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0813168" y="2096235"/>
                  <a:ext cx="255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D0954B0-8F0D-4C72-4C1E-2A9A6214C8ED}"/>
                    </a:ext>
                  </a:extLst>
                </p14:cNvPr>
                <p14:cNvContentPartPr/>
                <p14:nvPr/>
              </p14:nvContentPartPr>
              <p14:xfrm>
                <a:off x="10891648" y="2082195"/>
                <a:ext cx="40680" cy="4248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D0954B0-8F0D-4C72-4C1E-2A9A6214C8ED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0879408" y="2069955"/>
                  <a:ext cx="6552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7E72BC8D-EFD2-711D-5972-B693897E5763}"/>
                    </a:ext>
                  </a:extLst>
                </p14:cNvPr>
                <p14:cNvContentPartPr/>
                <p14:nvPr/>
              </p14:nvContentPartPr>
              <p14:xfrm>
                <a:off x="11006128" y="1974555"/>
                <a:ext cx="106200" cy="1220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7E72BC8D-EFD2-711D-5972-B693897E576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0993528" y="1961955"/>
                  <a:ext cx="13104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C1DA6AAE-656C-241B-DA95-EBD7A9C99664}"/>
                    </a:ext>
                  </a:extLst>
                </p14:cNvPr>
                <p14:cNvContentPartPr/>
                <p14:nvPr/>
              </p14:nvContentPartPr>
              <p14:xfrm>
                <a:off x="11079208" y="2142315"/>
                <a:ext cx="360" cy="3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C1DA6AAE-656C-241B-DA95-EBD7A9C99664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1066968" y="2129715"/>
                  <a:ext cx="255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9D3C4D12-D507-C3CE-CD4D-6A422CEF03DF}"/>
                    </a:ext>
                  </a:extLst>
                </p14:cNvPr>
                <p14:cNvContentPartPr/>
                <p14:nvPr/>
              </p14:nvContentPartPr>
              <p14:xfrm>
                <a:off x="9679528" y="1641555"/>
                <a:ext cx="1593720" cy="6624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9D3C4D12-D507-C3CE-CD4D-6A422CEF03DF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667288" y="1628955"/>
                  <a:ext cx="1618560" cy="687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3AA9D01-A130-3979-3D9B-153E18497F12}"/>
              </a:ext>
            </a:extLst>
          </p:cNvPr>
          <p:cNvGrpSpPr/>
          <p:nvPr/>
        </p:nvGrpSpPr>
        <p:grpSpPr>
          <a:xfrm>
            <a:off x="9704442" y="3243404"/>
            <a:ext cx="1173960" cy="394920"/>
            <a:chOff x="10832248" y="1254195"/>
            <a:chExt cx="1173960" cy="39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EF8A4BF9-60B8-437F-4403-7F0407D55A0F}"/>
                    </a:ext>
                  </a:extLst>
                </p14:cNvPr>
                <p14:cNvContentPartPr/>
                <p14:nvPr/>
              </p14:nvContentPartPr>
              <p14:xfrm>
                <a:off x="10832248" y="1270395"/>
                <a:ext cx="1150560" cy="3787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EF8A4BF9-60B8-437F-4403-7F0407D55A0F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0820008" y="1257795"/>
                  <a:ext cx="1175760" cy="40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91BB64AF-F89B-3698-8B01-939FEDC52FB9}"/>
                    </a:ext>
                  </a:extLst>
                </p14:cNvPr>
                <p14:cNvContentPartPr/>
                <p14:nvPr/>
              </p14:nvContentPartPr>
              <p14:xfrm>
                <a:off x="11927008" y="1254195"/>
                <a:ext cx="79200" cy="475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91BB64AF-F89B-3698-8B01-939FEDC52FB9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1914408" y="1241595"/>
                  <a:ext cx="104400" cy="72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825090A-41E9-41A1-8B9F-7361770FC084}"/>
              </a:ext>
            </a:extLst>
          </p:cNvPr>
          <p:cNvGrpSpPr/>
          <p:nvPr/>
        </p:nvGrpSpPr>
        <p:grpSpPr>
          <a:xfrm>
            <a:off x="9737922" y="4318364"/>
            <a:ext cx="1306440" cy="404640"/>
            <a:chOff x="10865728" y="2329155"/>
            <a:chExt cx="1306440" cy="404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B2F92C3C-0C17-A1B7-C33F-03131FB20C94}"/>
                    </a:ext>
                  </a:extLst>
                </p14:cNvPr>
                <p14:cNvContentPartPr/>
                <p14:nvPr/>
              </p14:nvContentPartPr>
              <p14:xfrm>
                <a:off x="10865728" y="2329155"/>
                <a:ext cx="1253880" cy="3074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B2F92C3C-0C17-A1B7-C33F-03131FB20C94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0853128" y="2316555"/>
                  <a:ext cx="1279080" cy="33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7AE82F0F-6176-6058-EC0A-CF00450DE017}"/>
                    </a:ext>
                  </a:extLst>
                </p14:cNvPr>
                <p14:cNvContentPartPr/>
                <p14:nvPr/>
              </p14:nvContentPartPr>
              <p14:xfrm>
                <a:off x="12007288" y="2542635"/>
                <a:ext cx="164880" cy="1911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7AE82F0F-6176-6058-EC0A-CF00450DE017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1994688" y="2530395"/>
                  <a:ext cx="189720" cy="21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A3CA9221-138B-390F-71E5-B136B635F013}"/>
                  </a:ext>
                </a:extLst>
              </p14:cNvPr>
              <p14:cNvContentPartPr/>
              <p14:nvPr/>
            </p14:nvContentPartPr>
            <p14:xfrm>
              <a:off x="8776722" y="3877724"/>
              <a:ext cx="140400" cy="25092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A3CA9221-138B-390F-71E5-B136B635F013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8770602" y="3871604"/>
                <a:ext cx="152640" cy="263160"/>
              </a:xfrm>
              <a:prstGeom prst="rect">
                <a:avLst/>
              </a:prstGeom>
            </p:spPr>
          </p:pic>
        </mc:Fallback>
      </mc:AlternateContent>
      <p:sp>
        <p:nvSpPr>
          <p:cNvPr id="45" name="Text Placeholder 19">
            <a:extLst>
              <a:ext uri="{FF2B5EF4-FFF2-40B4-BE49-F238E27FC236}">
                <a16:creationId xmlns:a16="http://schemas.microsoft.com/office/drawing/2014/main" id="{59073CF7-AEF0-B5FC-D24D-2BAB97B0A524}"/>
              </a:ext>
            </a:extLst>
          </p:cNvPr>
          <p:cNvSpPr txBox="1">
            <a:spLocks/>
          </p:cNvSpPr>
          <p:nvPr/>
        </p:nvSpPr>
        <p:spPr>
          <a:xfrm>
            <a:off x="3523917" y="2007624"/>
            <a:ext cx="4776279" cy="4172475"/>
          </a:xfrm>
          <a:prstGeom prst="rect">
            <a:avLst/>
          </a:prstGeom>
          <a:blipFill dpi="0" rotWithShape="1">
            <a:blip r:embed="rId3">
              <a:alphaModFix amt="64000"/>
            </a:blip>
            <a:srcRect/>
            <a:stretch>
              <a:fillRect/>
            </a:stretch>
          </a:blipFill>
          <a:effectLst>
            <a:glow rad="127000">
              <a:schemeClr val="accent1">
                <a:alpha val="0"/>
              </a:schemeClr>
            </a:glow>
          </a:effectLst>
        </p:spPr>
        <p:txBody>
          <a:bodyPr vert="horz" lIns="540000" tIns="360000" rIns="540000" bIns="360000" rtlCol="0" anchor="ctr">
            <a:normAutofit/>
          </a:bodyPr>
          <a:lstStyle>
            <a:lvl1pPr marL="252000" indent="-25200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A820473-B38A-BAF8-FBC4-96CF203EA4AA}"/>
              </a:ext>
            </a:extLst>
          </p:cNvPr>
          <p:cNvPicPr>
            <a:picLocks noChangeAspect="1"/>
          </p:cNvPicPr>
          <p:nvPr/>
        </p:nvPicPr>
        <p:blipFill>
          <a:blip r:embed="rId54"/>
          <a:srcRect r="43545"/>
          <a:stretch>
            <a:fillRect/>
          </a:stretch>
        </p:blipFill>
        <p:spPr>
          <a:xfrm>
            <a:off x="4682481" y="5970070"/>
            <a:ext cx="2557158" cy="436180"/>
          </a:xfrm>
          <a:prstGeom prst="rect">
            <a:avLst/>
          </a:prstGeom>
          <a:effectLst>
            <a:glow rad="330200">
              <a:schemeClr val="accent1"/>
            </a:glow>
          </a:effectLst>
        </p:spPr>
      </p:pic>
      <p:pic>
        <p:nvPicPr>
          <p:cNvPr id="60" name="Graphic 59" descr="Back with solid fill">
            <a:extLst>
              <a:ext uri="{FF2B5EF4-FFF2-40B4-BE49-F238E27FC236}">
                <a16:creationId xmlns:a16="http://schemas.microsoft.com/office/drawing/2014/main" id="{C0AC363E-EB6E-D2CC-E238-BA1020D0A5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 rot="19912271">
            <a:off x="3097902" y="1765036"/>
            <a:ext cx="914400" cy="914400"/>
          </a:xfrm>
          <a:prstGeom prst="rect">
            <a:avLst/>
          </a:prstGeom>
        </p:spPr>
      </p:pic>
      <p:pic>
        <p:nvPicPr>
          <p:cNvPr id="61" name="Graphic 60" descr="Back with solid fill">
            <a:extLst>
              <a:ext uri="{FF2B5EF4-FFF2-40B4-BE49-F238E27FC236}">
                <a16:creationId xmlns:a16="http://schemas.microsoft.com/office/drawing/2014/main" id="{C8E3ADDB-124B-FCCC-C23A-BB4E7FCB3D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 rot="3491450">
            <a:off x="8029677" y="1804311"/>
            <a:ext cx="914400" cy="914400"/>
          </a:xfrm>
          <a:prstGeom prst="rect">
            <a:avLst/>
          </a:prstGeom>
        </p:spPr>
      </p:pic>
      <p:pic>
        <p:nvPicPr>
          <p:cNvPr id="62" name="Graphic 61" descr="Back with solid fill">
            <a:extLst>
              <a:ext uri="{FF2B5EF4-FFF2-40B4-BE49-F238E27FC236}">
                <a16:creationId xmlns:a16="http://schemas.microsoft.com/office/drawing/2014/main" id="{0E225125-5025-4875-7F6B-660D2FB158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 rot="9028754">
            <a:off x="8157643" y="5215380"/>
            <a:ext cx="914400" cy="914400"/>
          </a:xfrm>
          <a:prstGeom prst="rect">
            <a:avLst/>
          </a:prstGeom>
        </p:spPr>
      </p:pic>
      <p:pic>
        <p:nvPicPr>
          <p:cNvPr id="63" name="Graphic 62" descr="Back with solid fill">
            <a:extLst>
              <a:ext uri="{FF2B5EF4-FFF2-40B4-BE49-F238E27FC236}">
                <a16:creationId xmlns:a16="http://schemas.microsoft.com/office/drawing/2014/main" id="{FD5D437F-3286-E671-3F94-643EBFD751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 rot="14234638">
            <a:off x="3226116" y="5205196"/>
            <a:ext cx="914400" cy="914400"/>
          </a:xfrm>
          <a:prstGeom prst="rect">
            <a:avLst/>
          </a:prstGeom>
        </p:spPr>
      </p:pic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DD8A439F-AA91-E3AF-B254-3962CA2EB421}"/>
              </a:ext>
            </a:extLst>
          </p:cNvPr>
          <p:cNvSpPr txBox="1">
            <a:spLocks/>
          </p:cNvSpPr>
          <p:nvPr/>
        </p:nvSpPr>
        <p:spPr>
          <a:xfrm>
            <a:off x="1369787" y="2840986"/>
            <a:ext cx="2107512" cy="67140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chemeClr val="bg1"/>
                </a:solidFill>
              </a:rPr>
              <a:t>Gather data</a:t>
            </a:r>
          </a:p>
        </p:txBody>
      </p:sp>
      <p:pic>
        <p:nvPicPr>
          <p:cNvPr id="2" name="Content Placeholder 5">
            <a:extLst>
              <a:ext uri="{FF2B5EF4-FFF2-40B4-BE49-F238E27FC236}">
                <a16:creationId xmlns:a16="http://schemas.microsoft.com/office/drawing/2014/main" id="{6A9821D6-5D39-234A-73C9-6711FE8C9B3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6"/>
          <a:stretch>
            <a:fillRect/>
          </a:stretch>
        </p:blipFill>
        <p:spPr>
          <a:xfrm rot="6539641">
            <a:off x="4933017" y="3704159"/>
            <a:ext cx="1921069" cy="165537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25343F4-8EA9-0F32-73BD-C4183E215DE1}"/>
              </a:ext>
            </a:extLst>
          </p:cNvPr>
          <p:cNvSpPr txBox="1">
            <a:spLocks/>
          </p:cNvSpPr>
          <p:nvPr/>
        </p:nvSpPr>
        <p:spPr>
          <a:xfrm>
            <a:off x="4728979" y="3330428"/>
            <a:ext cx="2734042" cy="363926"/>
          </a:xfrm>
          <a:prstGeom prst="rect">
            <a:avLst/>
          </a:prstGeom>
        </p:spPr>
        <p:txBody>
          <a:bodyPr vert="horz" lIns="0" tIns="0" rIns="0" bIns="0" rtlCol="0">
            <a:normAutofit fontScale="70000" lnSpcReduction="20000"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b="1" dirty="0" err="1">
                <a:solidFill>
                  <a:schemeClr val="tx1"/>
                </a:solidFill>
              </a:rPr>
              <a:t>Continous</a:t>
            </a:r>
            <a:r>
              <a:rPr lang="en-GB" b="1" dirty="0">
                <a:solidFill>
                  <a:schemeClr val="tx1"/>
                </a:solidFill>
              </a:rPr>
              <a:t> Improvement Cycle</a:t>
            </a:r>
          </a:p>
        </p:txBody>
      </p:sp>
    </p:spTree>
    <p:extLst>
      <p:ext uri="{BB962C8B-B14F-4D97-AF65-F5344CB8AC3E}">
        <p14:creationId xmlns:p14="http://schemas.microsoft.com/office/powerpoint/2010/main" val="2339215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56C33C05-0071-FBBA-CBD5-A8528F8A5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7475118" cy="943057"/>
          </a:xfrm>
        </p:spPr>
        <p:txBody>
          <a:bodyPr>
            <a:normAutofit/>
          </a:bodyPr>
          <a:lstStyle/>
          <a:p>
            <a:r>
              <a:rPr lang="nb-NO" dirty="0" err="1"/>
              <a:t>Analyze</a:t>
            </a:r>
            <a:r>
              <a:rPr lang="nb-NO" dirty="0"/>
              <a:t> and plan                  Do </a:t>
            </a:r>
            <a:r>
              <a:rPr lang="nb-NO" dirty="0" err="1"/>
              <a:t>something</a:t>
            </a:r>
            <a:endParaRPr lang="nb-NO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3DF6D497-2C65-787F-264C-28977536FA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0970" y="1964246"/>
            <a:ext cx="5028848" cy="439183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b-NO" b="1" dirty="0" err="1"/>
              <a:t>Something</a:t>
            </a:r>
            <a:r>
              <a:rPr lang="nb-NO" b="1" dirty="0"/>
              <a:t> must be done </a:t>
            </a:r>
            <a:r>
              <a:rPr lang="nb-NO" b="1" dirty="0" err="1"/>
              <a:t>with</a:t>
            </a:r>
            <a:r>
              <a:rPr lang="nb-NO" b="1" dirty="0"/>
              <a:t> </a:t>
            </a:r>
            <a:r>
              <a:rPr lang="nb-NO" b="1" dirty="0" err="1"/>
              <a:t>the</a:t>
            </a:r>
            <a:r>
              <a:rPr lang="nb-NO" b="1" dirty="0"/>
              <a:t> test!</a:t>
            </a:r>
          </a:p>
          <a:p>
            <a:r>
              <a:rPr lang="nb-NO" sz="1700" dirty="0" err="1"/>
              <a:t>Adjust</a:t>
            </a:r>
            <a:r>
              <a:rPr lang="nb-NO" sz="1700" dirty="0"/>
              <a:t> test limits</a:t>
            </a:r>
          </a:p>
          <a:p>
            <a:r>
              <a:rPr lang="nb-NO" sz="1700" dirty="0" err="1"/>
              <a:t>Change</a:t>
            </a:r>
            <a:r>
              <a:rPr lang="nb-NO" sz="1700" dirty="0"/>
              <a:t> test </a:t>
            </a:r>
            <a:r>
              <a:rPr lang="nb-NO" sz="1700" dirty="0" err="1"/>
              <a:t>execution</a:t>
            </a:r>
            <a:r>
              <a:rPr lang="nb-NO" sz="1700" dirty="0"/>
              <a:t> order</a:t>
            </a:r>
          </a:p>
          <a:p>
            <a:r>
              <a:rPr lang="nb-NO" sz="1700" dirty="0" err="1"/>
              <a:t>Change</a:t>
            </a:r>
            <a:r>
              <a:rPr lang="nb-NO" sz="1700" dirty="0"/>
              <a:t> </a:t>
            </a:r>
            <a:r>
              <a:rPr lang="nb-NO" sz="1700" dirty="0" err="1"/>
              <a:t>certain</a:t>
            </a:r>
            <a:r>
              <a:rPr lang="nb-NO" sz="1700" dirty="0"/>
              <a:t> test </a:t>
            </a:r>
            <a:r>
              <a:rPr lang="nb-NO" sz="1700" dirty="0" err="1"/>
              <a:t>steps</a:t>
            </a:r>
            <a:endParaRPr lang="nb-NO" sz="1700" dirty="0"/>
          </a:p>
          <a:p>
            <a:r>
              <a:rPr lang="nb-NO" sz="1700" dirty="0"/>
              <a:t>Update driver software</a:t>
            </a:r>
            <a:endParaRPr lang="nb-NO" sz="1900" dirty="0"/>
          </a:p>
          <a:p>
            <a:pPr marL="0" indent="0">
              <a:buNone/>
            </a:pPr>
            <a:endParaRPr lang="nb-NO" b="1" dirty="0"/>
          </a:p>
          <a:p>
            <a:pPr marL="0" indent="0">
              <a:buNone/>
            </a:pPr>
            <a:r>
              <a:rPr lang="nb-NO" b="1" dirty="0" err="1"/>
              <a:t>Something</a:t>
            </a:r>
            <a:r>
              <a:rPr lang="nb-NO" b="1" dirty="0"/>
              <a:t> must be done </a:t>
            </a:r>
            <a:r>
              <a:rPr lang="nb-NO" b="1" dirty="0" err="1"/>
              <a:t>with</a:t>
            </a:r>
            <a:r>
              <a:rPr lang="nb-NO" b="1" dirty="0"/>
              <a:t> </a:t>
            </a:r>
            <a:r>
              <a:rPr lang="nb-NO" b="1" dirty="0" err="1"/>
              <a:t>the</a:t>
            </a:r>
            <a:r>
              <a:rPr lang="nb-NO" b="1" dirty="0"/>
              <a:t> </a:t>
            </a:r>
            <a:r>
              <a:rPr lang="nb-NO" b="1" dirty="0" err="1"/>
              <a:t>product</a:t>
            </a:r>
            <a:r>
              <a:rPr lang="nb-NO" b="1" dirty="0"/>
              <a:t>!</a:t>
            </a:r>
          </a:p>
          <a:p>
            <a:r>
              <a:rPr lang="nb-NO" sz="1700" dirty="0"/>
              <a:t>New </a:t>
            </a:r>
            <a:r>
              <a:rPr lang="nb-NO" sz="1700" dirty="0" err="1"/>
              <a:t>product</a:t>
            </a:r>
            <a:r>
              <a:rPr lang="nb-NO" sz="1700" dirty="0"/>
              <a:t> </a:t>
            </a:r>
            <a:r>
              <a:rPr lang="nb-NO" sz="1700" dirty="0" err="1"/>
              <a:t>revision</a:t>
            </a:r>
            <a:endParaRPr lang="nb-NO" sz="1700" dirty="0"/>
          </a:p>
          <a:p>
            <a:endParaRPr lang="nb-NO" dirty="0"/>
          </a:p>
          <a:p>
            <a:pPr marL="0" indent="0">
              <a:buNone/>
            </a:pPr>
            <a:r>
              <a:rPr lang="nb-NO" b="1" dirty="0" err="1"/>
              <a:t>Something</a:t>
            </a:r>
            <a:r>
              <a:rPr lang="nb-NO" b="1" dirty="0"/>
              <a:t> must be done </a:t>
            </a:r>
            <a:r>
              <a:rPr lang="nb-NO" b="1" dirty="0" err="1"/>
              <a:t>with</a:t>
            </a:r>
            <a:r>
              <a:rPr lang="nb-NO" b="1" dirty="0"/>
              <a:t> </a:t>
            </a:r>
            <a:r>
              <a:rPr lang="nb-NO" b="1" dirty="0" err="1"/>
              <a:t>equipment</a:t>
            </a:r>
            <a:r>
              <a:rPr lang="nb-NO" b="1" dirty="0"/>
              <a:t>!</a:t>
            </a:r>
          </a:p>
          <a:p>
            <a:r>
              <a:rPr lang="nb-NO" sz="1800" dirty="0" err="1"/>
              <a:t>Calibration</a:t>
            </a:r>
            <a:endParaRPr lang="nb-NO" sz="1800" dirty="0"/>
          </a:p>
          <a:p>
            <a:r>
              <a:rPr lang="nb-NO" sz="1800" dirty="0" err="1"/>
              <a:t>Change</a:t>
            </a:r>
            <a:r>
              <a:rPr lang="nb-NO" sz="1800" dirty="0"/>
              <a:t> instruments</a:t>
            </a:r>
          </a:p>
          <a:p>
            <a:endParaRPr lang="nb-NO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81ECD4E-824B-FD87-88DE-D73C19DA76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 dirty="0" err="1"/>
              <a:t>Changes</a:t>
            </a:r>
            <a:r>
              <a:rPr lang="nb-NO" dirty="0"/>
              <a:t> in files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3092440-2537-9673-CAC7-82D8E10DEE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24822" y="333965"/>
            <a:ext cx="773781" cy="75490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55FAC08-B858-73D4-178A-EE7F8B3F1A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97945" y="2872700"/>
            <a:ext cx="1463088" cy="142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846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17041-BCC6-D5EC-04FA-F95A7F1FE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5" descr="A yellow and white gradient&#10;&#10;AI-generated content may be incorrect.">
            <a:extLst>
              <a:ext uri="{FF2B5EF4-FFF2-40B4-BE49-F238E27FC236}">
                <a16:creationId xmlns:a16="http://schemas.microsoft.com/office/drawing/2014/main" id="{537BBBF5-B43C-8379-9A84-BC6F2B3B00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26615"/>
          <a:stretch>
            <a:fillRect/>
          </a:stretch>
        </p:blipFill>
        <p:spPr>
          <a:xfrm>
            <a:off x="6281" y="1825626"/>
            <a:ext cx="12191191" cy="5032374"/>
          </a:xfrm>
          <a:prstGeom prst="rect">
            <a:avLst/>
          </a:prstGeom>
          <a:noFill/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BA0B19DC-B569-28F2-75AE-D2B2B67010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2239766"/>
            <a:ext cx="5028848" cy="3937197"/>
          </a:xfrm>
        </p:spPr>
        <p:txBody>
          <a:bodyPr>
            <a:normAutofit/>
          </a:bodyPr>
          <a:lstStyle/>
          <a:p>
            <a:r>
              <a:rPr lang="en-US" b="1" dirty="0"/>
              <a:t>Copying files manually remote</a:t>
            </a:r>
            <a:br>
              <a:rPr lang="en-US" dirty="0"/>
            </a:br>
            <a:r>
              <a:rPr lang="en-US" dirty="0"/>
              <a:t>Test developer logs in on test computer using </a:t>
            </a:r>
            <a:r>
              <a:rPr lang="en-US" i="1" dirty="0"/>
              <a:t>Remote Desktop, TeamViewer </a:t>
            </a:r>
            <a:r>
              <a:rPr lang="en-US" dirty="0"/>
              <a:t>etc. and copy over changed files manually.</a:t>
            </a:r>
          </a:p>
          <a:p>
            <a:r>
              <a:rPr lang="en-GB" b="1" dirty="0"/>
              <a:t>Custom made automated solution</a:t>
            </a:r>
          </a:p>
          <a:p>
            <a:pPr marL="288000" lvl="1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A custom made script or pipeline uses something like SFTP and transfer files.</a:t>
            </a:r>
          </a:p>
          <a:p>
            <a:pPr marL="288000" lvl="1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Can be demanding to set </a:t>
            </a:r>
            <a:r>
              <a:rPr lang="en-US" sz="1800" dirty="0" err="1">
                <a:solidFill>
                  <a:schemeClr val="tx1"/>
                </a:solidFill>
              </a:rPr>
              <a:t>set</a:t>
            </a:r>
            <a:r>
              <a:rPr lang="en-US" sz="1800" dirty="0">
                <a:solidFill>
                  <a:schemeClr val="tx1"/>
                </a:solidFill>
              </a:rPr>
              <a:t> up, and maintain, properly. 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99736869-E130-4B31-2998-76452F3B5C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5369" y="2239766"/>
            <a:ext cx="5028849" cy="3937197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b="1" dirty="0"/>
              <a:t>Copying files manually local</a:t>
            </a:r>
            <a:br>
              <a:rPr lang="en-US" dirty="0"/>
            </a:br>
            <a:r>
              <a:rPr lang="en-US" dirty="0"/>
              <a:t>Technician at production site copies files into test computer from some local storage medium or shared filesystem.</a:t>
            </a:r>
          </a:p>
          <a:p>
            <a:r>
              <a:rPr lang="en-US" b="1" dirty="0"/>
              <a:t>Works OK-</a:t>
            </a:r>
            <a:r>
              <a:rPr lang="en-US" b="1" dirty="0" err="1"/>
              <a:t>ish</a:t>
            </a:r>
            <a:r>
              <a:rPr lang="en-US" b="1" dirty="0"/>
              <a:t> for a few computers</a:t>
            </a:r>
            <a:br>
              <a:rPr lang="en-US" dirty="0"/>
            </a:br>
            <a:r>
              <a:rPr lang="en-US" dirty="0"/>
              <a:t>Quickly becomes a pain to administrate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C41F290A-4C0D-AF53-AF65-ABECE0106B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360956" y="2072392"/>
            <a:ext cx="457200" cy="4572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DE4D616-8978-DFF3-E64F-22BB0B21B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</p:spPr>
        <p:txBody>
          <a:bodyPr/>
          <a:lstStyle/>
          <a:p>
            <a:r>
              <a:rPr lang="nb-NO" dirty="0"/>
              <a:t>How is </a:t>
            </a:r>
            <a:r>
              <a:rPr lang="nb-NO" dirty="0" err="1"/>
              <a:t>that</a:t>
            </a:r>
            <a:r>
              <a:rPr lang="nb-NO" dirty="0"/>
              <a:t> done </a:t>
            </a:r>
            <a:r>
              <a:rPr lang="nb-NO" dirty="0" err="1"/>
              <a:t>practically</a:t>
            </a:r>
            <a:r>
              <a:rPr lang="nb-NO" dirty="0"/>
              <a:t>?</a:t>
            </a:r>
            <a:br>
              <a:rPr lang="nb-NO" dirty="0"/>
            </a:br>
            <a:r>
              <a:rPr lang="nb-NO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We</a:t>
            </a:r>
            <a:r>
              <a:rPr lang="nb-NO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nb-NO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replace</a:t>
            </a:r>
            <a:r>
              <a:rPr lang="nb-NO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nb-NO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the</a:t>
            </a:r>
            <a:r>
              <a:rPr lang="nb-NO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files</a:t>
            </a:r>
          </a:p>
        </p:txBody>
      </p:sp>
    </p:spTree>
    <p:extLst>
      <p:ext uri="{BB962C8B-B14F-4D97-AF65-F5344CB8AC3E}">
        <p14:creationId xmlns:p14="http://schemas.microsoft.com/office/powerpoint/2010/main" val="261755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E0E1D-9652-F97A-F4C1-F51753136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B8080-6F7E-CAB4-D7EE-F09A1A3B8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WATS Software Distribution</a:t>
            </a:r>
            <a:br>
              <a:rPr lang="nb-NO" dirty="0"/>
            </a:br>
            <a:r>
              <a:rPr lang="nb-NO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</a:t>
            </a:r>
            <a:r>
              <a:rPr lang="nb-NO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helpful</a:t>
            </a:r>
            <a:r>
              <a:rPr lang="nb-NO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nb-NO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tool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8688E-716A-0FEC-5C3E-E88FE185A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6" y="2348089"/>
            <a:ext cx="2997547" cy="3828874"/>
          </a:xfrm>
        </p:spPr>
        <p:txBody>
          <a:bodyPr/>
          <a:lstStyle/>
          <a:p>
            <a:r>
              <a:rPr lang="en-GB" i="1" dirty="0"/>
              <a:t>Packages</a:t>
            </a:r>
            <a:r>
              <a:rPr lang="en-GB" dirty="0"/>
              <a:t> are created in WATS web application</a:t>
            </a:r>
          </a:p>
          <a:p>
            <a:r>
              <a:rPr lang="en-GB" dirty="0"/>
              <a:t>Settings control how the distribution happens</a:t>
            </a:r>
          </a:p>
          <a:p>
            <a:r>
              <a:rPr lang="en-GB" dirty="0"/>
              <a:t>Downloaded by WATS Client on the test computer</a:t>
            </a:r>
          </a:p>
          <a:p>
            <a:r>
              <a:rPr lang="en-GB" dirty="0"/>
              <a:t>Little human interaction on test computer</a:t>
            </a:r>
            <a:endParaRPr lang="nb-NO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FB1EBF-C5FA-8EE5-C032-2F4250B1F2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375" y="1825625"/>
            <a:ext cx="5649027" cy="2214302"/>
          </a:xfrm>
          <a:prstGeom prst="rect">
            <a:avLst/>
          </a:prstGeom>
          <a:ln w="25400">
            <a:solidFill>
              <a:schemeClr val="accent5">
                <a:lumMod val="60000"/>
                <a:lumOff val="40000"/>
              </a:schemeClr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176A016-2EA3-C9F3-449C-02A34FE33C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8674" y="2932776"/>
            <a:ext cx="3609455" cy="3067825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4B134F9-D08F-9C1C-4BD7-303A5EB2DE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8959" y="3369280"/>
            <a:ext cx="3609455" cy="2410631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E26F0A-6556-79F8-F4FA-AD76A6C7DDF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8558"/>
          <a:stretch>
            <a:fillRect/>
          </a:stretch>
        </p:blipFill>
        <p:spPr>
          <a:xfrm>
            <a:off x="4057600" y="4801039"/>
            <a:ext cx="2374294" cy="1415376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481995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6D12D-4A70-02EE-879F-E4D5581DD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30D66-0E15-DA9A-EF0D-5C02509DC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8" y="2400102"/>
            <a:ext cx="9891487" cy="3210475"/>
          </a:xfrm>
        </p:spPr>
        <p:txBody>
          <a:bodyPr/>
          <a:lstStyle/>
          <a:p>
            <a:r>
              <a:rPr lang="nb-NO" dirty="0"/>
              <a:t>The </a:t>
            </a:r>
            <a:r>
              <a:rPr lang="nb-NO" dirty="0" err="1"/>
              <a:t>new</a:t>
            </a:r>
            <a:r>
              <a:rPr lang="nb-NO" dirty="0"/>
              <a:t> </a:t>
            </a:r>
            <a:r>
              <a:rPr lang="nb-NO" dirty="0" err="1"/>
              <a:t>stuff</a:t>
            </a:r>
            <a:r>
              <a:rPr lang="nb-NO" dirty="0"/>
              <a:t> in </a:t>
            </a:r>
            <a:br>
              <a:rPr lang="nb-NO" dirty="0"/>
            </a:br>
            <a:r>
              <a:rPr lang="nb-NO" dirty="0"/>
              <a:t>WATS Client 7.1 and  </a:t>
            </a:r>
            <a:r>
              <a:rPr lang="en-GB" dirty="0"/>
              <a:t>Server version 2026.2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175019-CC72-7EE3-2A5D-2F325154F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3998" y="1445684"/>
            <a:ext cx="2329317" cy="527691"/>
          </a:xfrm>
        </p:spPr>
        <p:txBody>
          <a:bodyPr/>
          <a:lstStyle/>
          <a:p>
            <a:r>
              <a:rPr lang="nb-NO" dirty="0"/>
              <a:t>New </a:t>
            </a:r>
            <a:r>
              <a:rPr lang="nb-NO" dirty="0" err="1"/>
              <a:t>features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76884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C4A4AC8-3D0B-757E-AE60-04A2DBE9F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/>
              <a:t>Ordered</a:t>
            </a:r>
            <a:r>
              <a:rPr lang="nb-NO" dirty="0"/>
              <a:t> by </a:t>
            </a:r>
            <a:r>
              <a:rPr lang="nb-NO" dirty="0" err="1"/>
              <a:t>significans</a:t>
            </a:r>
            <a:r>
              <a:rPr lang="nb-NO" dirty="0"/>
              <a:t> – My personal opinion </a:t>
            </a:r>
            <a:r>
              <a:rPr lang="nb-NO" dirty="0">
                <a:sym typeface="Wingdings" panose="05000000000000000000" pitchFamily="2" charset="2"/>
              </a:rPr>
              <a:t></a:t>
            </a:r>
            <a:endParaRPr lang="nb-NO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289CE8E-9B16-2BB0-08E8-CA2856072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2111829"/>
            <a:ext cx="6464044" cy="4065134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GB" b="1" dirty="0"/>
              <a:t>Really valuable stuff:</a:t>
            </a:r>
          </a:p>
          <a:p>
            <a:pPr lvl="0"/>
            <a:r>
              <a:rPr lang="en-GB" dirty="0">
                <a:solidFill>
                  <a:schemeClr val="tx1"/>
                </a:solidFill>
              </a:rPr>
              <a:t>Package Manager settings available in System Manager</a:t>
            </a:r>
          </a:p>
          <a:p>
            <a:r>
              <a:rPr lang="en-GB" dirty="0"/>
              <a:t>New auto-install options</a:t>
            </a:r>
          </a:p>
          <a:p>
            <a:pPr lvl="0"/>
            <a:r>
              <a:rPr lang="en-GB" dirty="0"/>
              <a:t>Allow background downloads</a:t>
            </a:r>
          </a:p>
          <a:p>
            <a:pPr lvl="0"/>
            <a:r>
              <a:rPr lang="en-GB" dirty="0"/>
              <a:t>Multithreaded downloads</a:t>
            </a:r>
          </a:p>
          <a:p>
            <a:pPr lvl="0"/>
            <a:r>
              <a:rPr lang="en-GB" dirty="0"/>
              <a:t>Package manager settings moved into Client</a:t>
            </a:r>
          </a:p>
          <a:p>
            <a:pPr marL="0" lvl="0" indent="0">
              <a:buNone/>
            </a:pPr>
            <a:r>
              <a:rPr lang="en-GB" b="1" dirty="0"/>
              <a:t>Nice to have:</a:t>
            </a:r>
          </a:p>
          <a:p>
            <a:pPr lvl="0"/>
            <a:r>
              <a:rPr lang="en-GB" dirty="0"/>
              <a:t>New “map view”</a:t>
            </a:r>
          </a:p>
          <a:p>
            <a:r>
              <a:rPr lang="en-GB" dirty="0"/>
              <a:t>A number of minor improvements</a:t>
            </a:r>
          </a:p>
          <a:p>
            <a:pPr lvl="0"/>
            <a:r>
              <a:rPr lang="en-GB" dirty="0"/>
              <a:t>Package manager GUI is modernized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003907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65470-7F9E-73D8-6643-99D29EA40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5" descr="A yellow and white gradient&#10;&#10;AI-generated content may be incorrect.">
            <a:extLst>
              <a:ext uri="{FF2B5EF4-FFF2-40B4-BE49-F238E27FC236}">
                <a16:creationId xmlns:a16="http://schemas.microsoft.com/office/drawing/2014/main" id="{BA0D99DF-1826-D0BC-D92D-26A760E231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26615"/>
          <a:stretch>
            <a:fillRect/>
          </a:stretch>
        </p:blipFill>
        <p:spPr>
          <a:xfrm>
            <a:off x="6281" y="1825626"/>
            <a:ext cx="12191191" cy="5032374"/>
          </a:xfrm>
          <a:prstGeom prst="rect">
            <a:avLst/>
          </a:prstGeom>
          <a:noFill/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FAFD671-79DD-F424-6EDA-67A2123E4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</p:spPr>
        <p:txBody>
          <a:bodyPr/>
          <a:lstStyle/>
          <a:p>
            <a:pPr lvl="0"/>
            <a:r>
              <a:rPr lang="en-GB" dirty="0"/>
              <a:t>Package Manager settings </a:t>
            </a:r>
            <a:br>
              <a:rPr lang="en-GB" dirty="0"/>
            </a:br>
            <a:r>
              <a:rPr lang="en-GB" dirty="0"/>
              <a:t>available in System Manager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F407FA89-F5B6-3D5C-B936-0796AECF55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360956" y="2072392"/>
            <a:ext cx="457200" cy="457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9C43A5C-5B3D-58FE-14F8-26BD43A8CE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1992" y="1525511"/>
            <a:ext cx="9790053" cy="503237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C2EBA9-76A4-6E11-5EFF-483F0D54A60C}"/>
              </a:ext>
            </a:extLst>
          </p:cNvPr>
          <p:cNvSpPr/>
          <p:nvPr/>
        </p:nvSpPr>
        <p:spPr>
          <a:xfrm>
            <a:off x="5235802" y="2920374"/>
            <a:ext cx="4624190" cy="2867951"/>
          </a:xfrm>
          <a:prstGeom prst="rect">
            <a:avLst/>
          </a:prstGeom>
          <a:solidFill>
            <a:schemeClr val="accent1">
              <a:alpha val="20000"/>
            </a:schemeClr>
          </a:solidFill>
          <a:ln w="38100" cap="flat">
            <a:solidFill>
              <a:schemeClr val="accent2">
                <a:lumMod val="60000"/>
                <a:lumOff val="40000"/>
              </a:schemeClr>
            </a:solidFill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2273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A15BB-92AA-5815-B8FB-A2C375F56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5" descr="A yellow and white gradient&#10;&#10;AI-generated content may be incorrect.">
            <a:extLst>
              <a:ext uri="{FF2B5EF4-FFF2-40B4-BE49-F238E27FC236}">
                <a16:creationId xmlns:a16="http://schemas.microsoft.com/office/drawing/2014/main" id="{CEBA8B2B-913D-18AC-D408-0347F8F4A8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26615"/>
          <a:stretch>
            <a:fillRect/>
          </a:stretch>
        </p:blipFill>
        <p:spPr>
          <a:xfrm>
            <a:off x="6281" y="1825626"/>
            <a:ext cx="12191191" cy="5032374"/>
          </a:xfrm>
          <a:prstGeom prst="rect">
            <a:avLst/>
          </a:prstGeom>
          <a:noFill/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1E2727E-C481-1C1C-7F52-7FB81F3D9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</p:spPr>
        <p:txBody>
          <a:bodyPr/>
          <a:lstStyle/>
          <a:p>
            <a:pPr lvl="0"/>
            <a:r>
              <a:rPr lang="en-GB" dirty="0"/>
              <a:t>Package manager settings </a:t>
            </a:r>
            <a:br>
              <a:rPr lang="en-GB" dirty="0"/>
            </a:br>
            <a:r>
              <a:rPr lang="en-GB" dirty="0"/>
              <a:t>available in System Manager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0DC034E0-1C30-9F02-C5C7-ABAAFFAB44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360956" y="2072392"/>
            <a:ext cx="457200" cy="457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D0D179B-9313-D4FE-0ED0-DAC9610EAF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1992" y="1525511"/>
            <a:ext cx="9790053" cy="503237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1D68AA9-9D22-1E65-3741-3BDC34E8558C}"/>
              </a:ext>
            </a:extLst>
          </p:cNvPr>
          <p:cNvSpPr/>
          <p:nvPr/>
        </p:nvSpPr>
        <p:spPr>
          <a:xfrm>
            <a:off x="5235802" y="2920374"/>
            <a:ext cx="4624190" cy="2867951"/>
          </a:xfrm>
          <a:prstGeom prst="rect">
            <a:avLst/>
          </a:prstGeom>
          <a:solidFill>
            <a:schemeClr val="accent1">
              <a:alpha val="20000"/>
            </a:schemeClr>
          </a:solidFill>
          <a:ln w="38100" cap="flat">
            <a:solidFill>
              <a:schemeClr val="accent2">
                <a:lumMod val="60000"/>
                <a:lumOff val="40000"/>
              </a:schemeClr>
            </a:solidFill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CE2105-FFEE-F5BE-0210-50EED7AFC6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2105" y="2300992"/>
            <a:ext cx="3226127" cy="4051533"/>
          </a:xfrm>
          <a:prstGeom prst="rect">
            <a:avLst/>
          </a:prstGeom>
          <a:ln w="25400">
            <a:solidFill>
              <a:schemeClr val="accent5">
                <a:lumMod val="60000"/>
                <a:lumOff val="40000"/>
              </a:schemeClr>
            </a:solidFill>
          </a:ln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id="{BCEAEAB2-7769-F6D0-A2A4-2E7A94479B88}"/>
              </a:ext>
            </a:extLst>
          </p:cNvPr>
          <p:cNvSpPr txBox="1">
            <a:spLocks/>
          </p:cNvSpPr>
          <p:nvPr/>
        </p:nvSpPr>
        <p:spPr>
          <a:xfrm>
            <a:off x="454535" y="3623265"/>
            <a:ext cx="766658" cy="970301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t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8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1924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56168-F20D-DB6F-4C05-FDCED966C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D5C83-D566-8DFD-6068-9165ADC95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913" y="1231703"/>
            <a:ext cx="9891487" cy="1028898"/>
          </a:xfrm>
        </p:spPr>
        <p:txBody>
          <a:bodyPr/>
          <a:lstStyle/>
          <a:p>
            <a:r>
              <a:rPr lang="nb-NO" dirty="0" err="1"/>
              <a:t>Introduction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1A07E4-E3DB-A265-A504-8F74197C7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3998" y="2643112"/>
            <a:ext cx="4085377" cy="527691"/>
          </a:xfrm>
        </p:spPr>
        <p:txBody>
          <a:bodyPr/>
          <a:lstStyle/>
          <a:p>
            <a:r>
              <a:rPr lang="nb-NO" dirty="0" err="1"/>
              <a:t>Brief</a:t>
            </a:r>
            <a:r>
              <a:rPr lang="nb-NO" dirty="0"/>
              <a:t> </a:t>
            </a:r>
            <a:r>
              <a:rPr lang="nb-NO" dirty="0" err="1"/>
              <a:t>on</a:t>
            </a:r>
            <a:r>
              <a:rPr lang="nb-NO" dirty="0"/>
              <a:t> Software Distribution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89D08C2-98E5-C835-36C7-71AF85DA3C1F}"/>
              </a:ext>
            </a:extLst>
          </p:cNvPr>
          <p:cNvSpPr txBox="1">
            <a:spLocks/>
          </p:cNvSpPr>
          <p:nvPr/>
        </p:nvSpPr>
        <p:spPr>
          <a:xfrm>
            <a:off x="1523998" y="3289468"/>
            <a:ext cx="2383752" cy="527691"/>
          </a:xfrm>
          <a:prstGeom prst="roundRect">
            <a:avLst>
              <a:gd name="adj" fmla="val 25120"/>
            </a:avLst>
          </a:prstGeom>
          <a:solidFill>
            <a:schemeClr val="bg1"/>
          </a:solidFill>
        </p:spPr>
        <p:txBody>
          <a:bodyPr vert="horz" wrap="none" lIns="180000" tIns="72000" rIns="251999" bIns="7200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New </a:t>
            </a:r>
            <a:r>
              <a:rPr lang="nb-NO" dirty="0" err="1"/>
              <a:t>features</a:t>
            </a:r>
            <a:endParaRPr lang="nb-NO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4BC0596-E94F-9093-5D1F-9F0FC095DA4D}"/>
              </a:ext>
            </a:extLst>
          </p:cNvPr>
          <p:cNvSpPr txBox="1">
            <a:spLocks/>
          </p:cNvSpPr>
          <p:nvPr/>
        </p:nvSpPr>
        <p:spPr>
          <a:xfrm>
            <a:off x="1523997" y="3935824"/>
            <a:ext cx="2528446" cy="527691"/>
          </a:xfrm>
          <a:prstGeom prst="roundRect">
            <a:avLst>
              <a:gd name="adj" fmla="val 25120"/>
            </a:avLst>
          </a:prstGeom>
          <a:solidFill>
            <a:schemeClr val="bg1"/>
          </a:solidFill>
        </p:spPr>
        <p:txBody>
          <a:bodyPr vert="horz" wrap="none" lIns="180000" tIns="72000" rIns="251999" bIns="7200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 err="1"/>
              <a:t>Demonstration</a:t>
            </a:r>
            <a:endParaRPr lang="nb-NO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63F1C40-D1BC-ED02-D58B-3DAE62A168F3}"/>
              </a:ext>
            </a:extLst>
          </p:cNvPr>
          <p:cNvSpPr txBox="1">
            <a:spLocks/>
          </p:cNvSpPr>
          <p:nvPr/>
        </p:nvSpPr>
        <p:spPr>
          <a:xfrm>
            <a:off x="1523997" y="4582180"/>
            <a:ext cx="2014677" cy="527691"/>
          </a:xfrm>
          <a:prstGeom prst="roundRect">
            <a:avLst>
              <a:gd name="adj" fmla="val 25120"/>
            </a:avLst>
          </a:prstGeom>
          <a:solidFill>
            <a:schemeClr val="bg1"/>
          </a:solidFill>
        </p:spPr>
        <p:txBody>
          <a:bodyPr vert="horz" wrap="none" lIns="180000" tIns="72000" rIns="251999" bIns="7200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4264160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AC856-BAC9-C4BF-6650-900ED1EAE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5" descr="A yellow and white gradient&#10;&#10;AI-generated content may be incorrect.">
            <a:extLst>
              <a:ext uri="{FF2B5EF4-FFF2-40B4-BE49-F238E27FC236}">
                <a16:creationId xmlns:a16="http://schemas.microsoft.com/office/drawing/2014/main" id="{717AC3F7-76A8-140C-8740-F6B203943F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26615"/>
          <a:stretch>
            <a:fillRect/>
          </a:stretch>
        </p:blipFill>
        <p:spPr>
          <a:xfrm>
            <a:off x="6281" y="1825626"/>
            <a:ext cx="12191191" cy="5032374"/>
          </a:xfrm>
          <a:prstGeom prst="rect">
            <a:avLst/>
          </a:prstGeom>
          <a:noFill/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177F629-5E44-8B41-76AC-3297B924E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</p:spPr>
        <p:txBody>
          <a:bodyPr/>
          <a:lstStyle/>
          <a:p>
            <a:pPr lvl="0"/>
            <a:r>
              <a:rPr lang="en-GB" dirty="0"/>
              <a:t>New auto-install options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FB6F1BD9-6FFE-AF25-FD12-1F6EA23E4B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360956" y="2072392"/>
            <a:ext cx="457200" cy="457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8E23E7-7309-9805-9902-F37DE4581D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15" y="2300992"/>
            <a:ext cx="4746270" cy="35023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B748095-2FE9-C64F-8AF3-8C77DD3703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0224" y="2292363"/>
            <a:ext cx="4738194" cy="372401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C3B0597-CCF6-8950-D142-1AAA657ECF4E}"/>
              </a:ext>
            </a:extLst>
          </p:cNvPr>
          <p:cNvSpPr/>
          <p:nvPr/>
        </p:nvSpPr>
        <p:spPr>
          <a:xfrm>
            <a:off x="7487728" y="4516261"/>
            <a:ext cx="2398144" cy="1177174"/>
          </a:xfrm>
          <a:prstGeom prst="rect">
            <a:avLst/>
          </a:prstGeom>
          <a:solidFill>
            <a:schemeClr val="accent1">
              <a:alpha val="20000"/>
            </a:schemeClr>
          </a:solidFill>
          <a:ln w="38100" cap="flat">
            <a:solidFill>
              <a:schemeClr val="accent2">
                <a:lumMod val="60000"/>
                <a:lumOff val="40000"/>
              </a:schemeClr>
            </a:solidFill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AC7A3CD-7BB1-B808-9295-BF5002F31323}"/>
              </a:ext>
            </a:extLst>
          </p:cNvPr>
          <p:cNvSpPr/>
          <p:nvPr/>
        </p:nvSpPr>
        <p:spPr>
          <a:xfrm>
            <a:off x="2518913" y="4757801"/>
            <a:ext cx="879895" cy="728599"/>
          </a:xfrm>
          <a:prstGeom prst="rect">
            <a:avLst/>
          </a:prstGeom>
          <a:solidFill>
            <a:schemeClr val="accent1">
              <a:alpha val="20000"/>
            </a:schemeClr>
          </a:solidFill>
          <a:ln w="38100" cap="flat">
            <a:solidFill>
              <a:schemeClr val="accent2">
                <a:lumMod val="60000"/>
                <a:lumOff val="40000"/>
              </a:schemeClr>
            </a:solidFill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6881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7352D-CCC8-639C-2451-86BFCA649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5" descr="A yellow and white gradient&#10;&#10;AI-generated content may be incorrect.">
            <a:extLst>
              <a:ext uri="{FF2B5EF4-FFF2-40B4-BE49-F238E27FC236}">
                <a16:creationId xmlns:a16="http://schemas.microsoft.com/office/drawing/2014/main" id="{A9FD46FE-66B5-C772-65A7-027AA800C9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26615"/>
          <a:stretch>
            <a:fillRect/>
          </a:stretch>
        </p:blipFill>
        <p:spPr>
          <a:xfrm>
            <a:off x="6281" y="1825626"/>
            <a:ext cx="12191191" cy="5032374"/>
          </a:xfrm>
          <a:prstGeom prst="rect">
            <a:avLst/>
          </a:prstGeom>
          <a:noFill/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9B9F63D-25FC-7DAE-F6BE-C51D7B8D1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</p:spPr>
        <p:txBody>
          <a:bodyPr/>
          <a:lstStyle/>
          <a:p>
            <a:pPr lvl="0"/>
            <a:r>
              <a:rPr lang="en-GB" dirty="0"/>
              <a:t>Allow for background downloads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FDF9DD37-021B-2B6B-D1F8-B8E50EBD49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360956" y="2072392"/>
            <a:ext cx="457200" cy="457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C305C24-AF92-2FC6-EB7D-B7AA958656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1992" y="1525511"/>
            <a:ext cx="9790053" cy="503237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39DF7D-4CBB-D5A7-A544-D5ABEB5D5A2C}"/>
              </a:ext>
            </a:extLst>
          </p:cNvPr>
          <p:cNvSpPr/>
          <p:nvPr/>
        </p:nvSpPr>
        <p:spPr>
          <a:xfrm>
            <a:off x="5227608" y="3916392"/>
            <a:ext cx="1423358" cy="215661"/>
          </a:xfrm>
          <a:prstGeom prst="rect">
            <a:avLst/>
          </a:prstGeom>
          <a:solidFill>
            <a:schemeClr val="accent1">
              <a:alpha val="20000"/>
            </a:schemeClr>
          </a:solidFill>
          <a:ln w="38100" cap="flat">
            <a:solidFill>
              <a:schemeClr val="accent2">
                <a:lumMod val="60000"/>
                <a:lumOff val="40000"/>
              </a:schemeClr>
            </a:solidFill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BD0EEF-A3AE-EF82-918E-DBF97BB1C3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834" y="3096883"/>
            <a:ext cx="4233347" cy="2887982"/>
          </a:xfrm>
          <a:prstGeom prst="rect">
            <a:avLst/>
          </a:prstGeom>
          <a:ln w="25400">
            <a:solidFill>
              <a:schemeClr val="accent5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988513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BF84C-C528-6F81-9036-30CAB0BC9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5" descr="A yellow and white gradient&#10;&#10;AI-generated content may be incorrect.">
            <a:extLst>
              <a:ext uri="{FF2B5EF4-FFF2-40B4-BE49-F238E27FC236}">
                <a16:creationId xmlns:a16="http://schemas.microsoft.com/office/drawing/2014/main" id="{DED16708-76BD-8FE0-285F-3C6238946A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26615"/>
          <a:stretch>
            <a:fillRect/>
          </a:stretch>
        </p:blipFill>
        <p:spPr>
          <a:xfrm>
            <a:off x="6281" y="1825626"/>
            <a:ext cx="12191191" cy="5032374"/>
          </a:xfrm>
          <a:prstGeom prst="rect">
            <a:avLst/>
          </a:prstGeom>
          <a:noFill/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DFC343E8-C514-3C48-F890-0760BF772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</p:spPr>
        <p:txBody>
          <a:bodyPr/>
          <a:lstStyle/>
          <a:p>
            <a:pPr lvl="0"/>
            <a:r>
              <a:rPr lang="en-GB" dirty="0"/>
              <a:t>Multithreaded downloads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F9D6E58B-1B43-8A42-7BDF-B17055EB69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360956" y="2072392"/>
            <a:ext cx="457200" cy="457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E1EB65D-8E17-1AEF-18DA-2348F57C03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7107" y="3062378"/>
            <a:ext cx="4233347" cy="2887982"/>
          </a:xfrm>
          <a:prstGeom prst="rect">
            <a:avLst/>
          </a:prstGeom>
          <a:ln w="25400">
            <a:solidFill>
              <a:schemeClr val="accent5">
                <a:lumMod val="60000"/>
                <a:lumOff val="40000"/>
              </a:schemeClr>
            </a:solidFill>
          </a:ln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5377E936-88CC-234F-5F5F-242726D9F6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5185" y="2841585"/>
            <a:ext cx="3075471" cy="3000456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0D858702-9FE7-B31A-CFB4-88CD907F869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33462" y="2300992"/>
            <a:ext cx="665052" cy="64883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2284BE0-3625-818D-309F-6C09D6FFF3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33462" y="2949822"/>
            <a:ext cx="665052" cy="64883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556F77B1-5439-D432-C148-E730679EA3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33462" y="3654885"/>
            <a:ext cx="665052" cy="64883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C04C889A-8779-8CBD-D0CD-340884EB57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33462" y="5707249"/>
            <a:ext cx="665052" cy="648830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2E5B3407-63AE-BADC-3A48-EE7DDA2D652D}"/>
              </a:ext>
            </a:extLst>
          </p:cNvPr>
          <p:cNvSpPr/>
          <p:nvPr/>
        </p:nvSpPr>
        <p:spPr>
          <a:xfrm>
            <a:off x="5307674" y="4496362"/>
            <a:ext cx="116627" cy="116627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6C0E1A9-42EF-0215-E2DF-5E03C482DAFF}"/>
              </a:ext>
            </a:extLst>
          </p:cNvPr>
          <p:cNvSpPr/>
          <p:nvPr/>
        </p:nvSpPr>
        <p:spPr>
          <a:xfrm>
            <a:off x="5307674" y="4792531"/>
            <a:ext cx="116627" cy="116627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A85908E-D1A9-00C6-A081-A30B0B573A44}"/>
              </a:ext>
            </a:extLst>
          </p:cNvPr>
          <p:cNvSpPr/>
          <p:nvPr/>
        </p:nvSpPr>
        <p:spPr>
          <a:xfrm>
            <a:off x="5307674" y="5088700"/>
            <a:ext cx="116627" cy="116627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68192C9-4917-8E56-B3FE-03B0296CDFEE}"/>
              </a:ext>
            </a:extLst>
          </p:cNvPr>
          <p:cNvSpPr/>
          <p:nvPr/>
        </p:nvSpPr>
        <p:spPr>
          <a:xfrm>
            <a:off x="5307674" y="5352766"/>
            <a:ext cx="116627" cy="116627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itle 4">
            <a:extLst>
              <a:ext uri="{FF2B5EF4-FFF2-40B4-BE49-F238E27FC236}">
                <a16:creationId xmlns:a16="http://schemas.microsoft.com/office/drawing/2014/main" id="{FB48EB15-4DEF-30B3-A202-BBE4F60876CF}"/>
              </a:ext>
            </a:extLst>
          </p:cNvPr>
          <p:cNvSpPr txBox="1">
            <a:spLocks/>
          </p:cNvSpPr>
          <p:nvPr/>
        </p:nvSpPr>
        <p:spPr>
          <a:xfrm>
            <a:off x="4174868" y="4641895"/>
            <a:ext cx="983852" cy="710871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/>
              <a:t>10 x</a:t>
            </a:r>
          </a:p>
        </p:txBody>
      </p:sp>
    </p:spTree>
    <p:extLst>
      <p:ext uri="{BB962C8B-B14F-4D97-AF65-F5344CB8AC3E}">
        <p14:creationId xmlns:p14="http://schemas.microsoft.com/office/powerpoint/2010/main" val="14540653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28E96-C6F6-86ED-6390-0A694346C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5" descr="A yellow and white gradient&#10;&#10;AI-generated content may be incorrect.">
            <a:extLst>
              <a:ext uri="{FF2B5EF4-FFF2-40B4-BE49-F238E27FC236}">
                <a16:creationId xmlns:a16="http://schemas.microsoft.com/office/drawing/2014/main" id="{36F53893-CEE6-1A02-55CB-3A2987A220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26615"/>
          <a:stretch>
            <a:fillRect/>
          </a:stretch>
        </p:blipFill>
        <p:spPr>
          <a:xfrm>
            <a:off x="6281" y="1825626"/>
            <a:ext cx="12191191" cy="5032374"/>
          </a:xfrm>
          <a:prstGeom prst="rect">
            <a:avLst/>
          </a:prstGeom>
          <a:noFill/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DF03E0A-0AD3-7F1F-07B3-F9F5CEDBC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</p:spPr>
        <p:txBody>
          <a:bodyPr/>
          <a:lstStyle/>
          <a:p>
            <a:pPr lvl="0"/>
            <a:r>
              <a:rPr lang="en-GB" dirty="0"/>
              <a:t>Package manager settings </a:t>
            </a:r>
            <a:br>
              <a:rPr lang="en-GB" dirty="0"/>
            </a:br>
            <a:r>
              <a:rPr lang="en-GB" dirty="0"/>
              <a:t>moved into Client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9E58CD0C-0E1A-6F5E-2219-E1357B0308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360956" y="2072392"/>
            <a:ext cx="457200" cy="457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E0620A-FD44-00DC-99EE-F291D50A6B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4235" y="1582624"/>
            <a:ext cx="5129325" cy="505108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04526F1-C6F6-E84C-9B23-77EE09CB8B9C}"/>
              </a:ext>
            </a:extLst>
          </p:cNvPr>
          <p:cNvSpPr/>
          <p:nvPr/>
        </p:nvSpPr>
        <p:spPr>
          <a:xfrm>
            <a:off x="6480115" y="3957287"/>
            <a:ext cx="1082039" cy="301761"/>
          </a:xfrm>
          <a:prstGeom prst="rect">
            <a:avLst/>
          </a:prstGeom>
          <a:solidFill>
            <a:schemeClr val="accent1">
              <a:alpha val="20000"/>
            </a:schemeClr>
          </a:solidFill>
          <a:ln w="38100" cap="flat">
            <a:solidFill>
              <a:schemeClr val="accent2">
                <a:lumMod val="60000"/>
                <a:lumOff val="40000"/>
              </a:schemeClr>
            </a:solidFill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2031DB-A6F8-3CD3-3649-EE50373AB345}"/>
              </a:ext>
            </a:extLst>
          </p:cNvPr>
          <p:cNvSpPr/>
          <p:nvPr/>
        </p:nvSpPr>
        <p:spPr>
          <a:xfrm>
            <a:off x="7562154" y="2477552"/>
            <a:ext cx="1082039" cy="301761"/>
          </a:xfrm>
          <a:prstGeom prst="rect">
            <a:avLst/>
          </a:prstGeom>
          <a:solidFill>
            <a:schemeClr val="accent1">
              <a:alpha val="20000"/>
            </a:schemeClr>
          </a:solidFill>
          <a:ln w="38100" cap="flat">
            <a:solidFill>
              <a:schemeClr val="accent2">
                <a:lumMod val="60000"/>
                <a:lumOff val="40000"/>
              </a:schemeClr>
            </a:solidFill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D23FC9-3D52-727D-2070-47BE524222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163" y="1582624"/>
            <a:ext cx="4071454" cy="3017193"/>
          </a:xfrm>
          <a:prstGeom prst="rect">
            <a:avLst/>
          </a:prstGeom>
          <a:ln w="25400">
            <a:solidFill>
              <a:schemeClr val="accent5">
                <a:lumMod val="60000"/>
                <a:lumOff val="40000"/>
              </a:schemeClr>
            </a:solidFill>
          </a:ln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92E7B8D-616C-E871-7CF8-E28E20901B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44936" y="4648174"/>
            <a:ext cx="773781" cy="7549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0CABD4E-329C-E921-D7D6-6F578B935D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440" y="3477286"/>
            <a:ext cx="4071454" cy="2714303"/>
          </a:xfrm>
          <a:prstGeom prst="rect">
            <a:avLst/>
          </a:prstGeom>
          <a:ln w="25400">
            <a:solidFill>
              <a:schemeClr val="accent5">
                <a:lumMod val="60000"/>
                <a:lumOff val="40000"/>
              </a:schemeClr>
            </a:solidFill>
          </a:ln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1FEF41EF-C923-86D2-82F9-94E7113761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94924" y="6341884"/>
            <a:ext cx="374966" cy="36582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36BAA191-BEF5-544D-AA7F-F16E7B5099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4878" y="5180178"/>
            <a:ext cx="374966" cy="3658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F5FD081-EAE9-F2B5-E087-5775C5C0BA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20283" y="4142150"/>
            <a:ext cx="2319136" cy="2632964"/>
          </a:xfrm>
          <a:prstGeom prst="rect">
            <a:avLst/>
          </a:prstGeom>
          <a:ln w="25400">
            <a:solidFill>
              <a:schemeClr val="accent5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213743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54DCA-5584-4109-6D6E-260BA0D94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5" descr="A yellow and white gradient&#10;&#10;AI-generated content may be incorrect.">
            <a:extLst>
              <a:ext uri="{FF2B5EF4-FFF2-40B4-BE49-F238E27FC236}">
                <a16:creationId xmlns:a16="http://schemas.microsoft.com/office/drawing/2014/main" id="{BB5B263B-2A33-96DA-9E6F-F1665D93ED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26615"/>
          <a:stretch>
            <a:fillRect/>
          </a:stretch>
        </p:blipFill>
        <p:spPr>
          <a:xfrm>
            <a:off x="6281" y="1825626"/>
            <a:ext cx="12191191" cy="5032374"/>
          </a:xfrm>
          <a:prstGeom prst="rect">
            <a:avLst/>
          </a:prstGeom>
          <a:noFill/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9309998-7824-2AB2-6F5A-B40B02C9F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</p:spPr>
        <p:txBody>
          <a:bodyPr/>
          <a:lstStyle/>
          <a:p>
            <a:pPr lvl="0"/>
            <a:r>
              <a:rPr lang="en-GB" dirty="0"/>
              <a:t>New “map view”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23CC346A-7BBB-013F-806A-AE5FB09F8C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360956" y="2072392"/>
            <a:ext cx="457200" cy="457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3D7692B-9C75-7C56-9C39-7FAF6858E9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5877" y="1825626"/>
            <a:ext cx="8033812" cy="503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3780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A4040-153E-E3E8-5EA0-4C44BC651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60FEE-FA85-24EB-9674-64EEB1184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8" y="2400102"/>
            <a:ext cx="9891487" cy="3210475"/>
          </a:xfrm>
        </p:spPr>
        <p:txBody>
          <a:bodyPr/>
          <a:lstStyle/>
          <a:p>
            <a:r>
              <a:rPr lang="en-GB" dirty="0"/>
              <a:t>An example of how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7EE091-29DE-D6BE-6941-1C0AF857DA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3998" y="1445684"/>
            <a:ext cx="2528446" cy="527691"/>
          </a:xfrm>
        </p:spPr>
        <p:txBody>
          <a:bodyPr/>
          <a:lstStyle/>
          <a:p>
            <a:r>
              <a:rPr lang="nb-NO" dirty="0" err="1"/>
              <a:t>Demonstration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681229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586A6-03A4-CAE9-9C17-345336EC4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53D72-34A6-7FAE-00B6-14B11A608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8" y="2400102"/>
            <a:ext cx="9891487" cy="3210475"/>
          </a:xfrm>
        </p:spPr>
        <p:txBody>
          <a:bodyPr/>
          <a:lstStyle/>
          <a:p>
            <a:r>
              <a:rPr lang="en-GB" sz="6000" dirty="0"/>
              <a:t>Feel free to ask!</a:t>
            </a:r>
            <a:br>
              <a:rPr lang="en-GB" sz="6000" dirty="0"/>
            </a:br>
            <a:br>
              <a:rPr lang="en-GB" sz="6000" dirty="0"/>
            </a:br>
            <a:r>
              <a:rPr lang="en-GB" sz="3600" dirty="0"/>
              <a:t>I will point towards the person </a:t>
            </a:r>
            <a:br>
              <a:rPr lang="en-GB" sz="3600" dirty="0"/>
            </a:br>
            <a:r>
              <a:rPr lang="en-GB" sz="3600" dirty="0"/>
              <a:t>from WATS </a:t>
            </a:r>
            <a:r>
              <a:rPr lang="en-GB" sz="3600" dirty="0" err="1"/>
              <a:t>RnD</a:t>
            </a:r>
            <a:r>
              <a:rPr lang="en-GB" sz="3600" dirty="0"/>
              <a:t> team present ….</a:t>
            </a:r>
            <a:br>
              <a:rPr lang="en-GB" sz="11500" dirty="0"/>
            </a:br>
            <a:endParaRPr lang="nb-NO" sz="115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DEE005-0E86-F739-710C-07A0E7A4F9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3998" y="1445684"/>
            <a:ext cx="2122601" cy="527691"/>
          </a:xfrm>
        </p:spPr>
        <p:txBody>
          <a:bodyPr/>
          <a:lstStyle/>
          <a:p>
            <a:r>
              <a:rPr lang="nb-NO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7380731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91065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75133-AFD8-BD9E-A346-6D95961D4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5A37A244-8BB0-D946-AA63-2969991CF769}"/>
              </a:ext>
            </a:extLst>
          </p:cNvPr>
          <p:cNvSpPr/>
          <p:nvPr/>
        </p:nvSpPr>
        <p:spPr>
          <a:xfrm>
            <a:off x="0" y="1825625"/>
            <a:ext cx="12192000" cy="50323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D4317CF-A067-ECFA-C270-F71C172BB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</p:spPr>
        <p:txBody>
          <a:bodyPr/>
          <a:lstStyle/>
          <a:p>
            <a:r>
              <a:rPr lang="en-GB" dirty="0"/>
              <a:t>Next up:</a:t>
            </a:r>
            <a:br>
              <a:rPr lang="en-GB" dirty="0"/>
            </a:br>
            <a:r>
              <a:rPr lang="en-GB" dirty="0"/>
              <a:t> 		Break in the lobby until 14:35:</a:t>
            </a:r>
            <a:endParaRPr lang="nb-NO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FE8CCF2-6B98-3206-8F1A-F191BB5A15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191" y="2871040"/>
            <a:ext cx="2541626" cy="15989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Analyze Test Steps with Test Step Analysis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Ola Reppe,</a:t>
            </a:r>
            <a:br>
              <a:rPr lang="en-US" dirty="0"/>
            </a:br>
            <a:r>
              <a:rPr lang="en-US" dirty="0"/>
              <a:t>Integration Architect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5A5E6AFC-5029-D938-B4B3-77204FD21E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360956" y="2072392"/>
            <a:ext cx="457200" cy="457200"/>
          </a:xfrm>
          <a:prstGeom prst="rect">
            <a:avLst/>
          </a:prstGeom>
        </p:spPr>
      </p:pic>
      <p:sp>
        <p:nvSpPr>
          <p:cNvPr id="4" name="Content Placeholder 12">
            <a:extLst>
              <a:ext uri="{FF2B5EF4-FFF2-40B4-BE49-F238E27FC236}">
                <a16:creationId xmlns:a16="http://schemas.microsoft.com/office/drawing/2014/main" id="{1233D180-E843-1100-FFC5-7D68AA8BDBEF}"/>
              </a:ext>
            </a:extLst>
          </p:cNvPr>
          <p:cNvSpPr txBox="1">
            <a:spLocks/>
          </p:cNvSpPr>
          <p:nvPr/>
        </p:nvSpPr>
        <p:spPr>
          <a:xfrm>
            <a:off x="3374695" y="2876568"/>
            <a:ext cx="2024041" cy="140920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The truth behind  WATS Cloud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Tommy Egeberg, </a:t>
            </a:r>
            <a:br>
              <a:rPr lang="en-US" dirty="0"/>
            </a:br>
            <a:r>
              <a:rPr lang="en-US" dirty="0"/>
              <a:t>CTO</a:t>
            </a:r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A5CA2205-21AC-1819-CA32-CA8145E4E2B1}"/>
              </a:ext>
            </a:extLst>
          </p:cNvPr>
          <p:cNvSpPr txBox="1">
            <a:spLocks/>
          </p:cNvSpPr>
          <p:nvPr/>
        </p:nvSpPr>
        <p:spPr>
          <a:xfrm>
            <a:off x="5768132" y="2871040"/>
            <a:ext cx="2604949" cy="1892288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Improve yield faster with AI-powered suggestions for Root Cause Analysis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Tommy Natanya Sukkot,</a:t>
            </a:r>
            <a:br>
              <a:rPr lang="en-US" dirty="0"/>
            </a:br>
            <a:r>
              <a:rPr lang="en-US" dirty="0"/>
              <a:t>Area Sales Manager</a:t>
            </a:r>
          </a:p>
        </p:txBody>
      </p:sp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25CA8D06-71A6-73A1-833E-730DC2E02C9E}"/>
              </a:ext>
            </a:extLst>
          </p:cNvPr>
          <p:cNvSpPr txBox="1">
            <a:spLocks/>
          </p:cNvSpPr>
          <p:nvPr/>
        </p:nvSpPr>
        <p:spPr>
          <a:xfrm>
            <a:off x="9105224" y="2876568"/>
            <a:ext cx="2196416" cy="28670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Cybersecurity and Connecting Manufacturing floor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Joel </a:t>
            </a:r>
            <a:r>
              <a:rPr lang="en-US" dirty="0" err="1"/>
              <a:t>Avrunin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CCO Circuit Check</a:t>
            </a:r>
          </a:p>
        </p:txBody>
      </p:sp>
    </p:spTree>
    <p:extLst>
      <p:ext uri="{BB962C8B-B14F-4D97-AF65-F5344CB8AC3E}">
        <p14:creationId xmlns:p14="http://schemas.microsoft.com/office/powerpoint/2010/main" val="3713686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A7800-DF5C-C292-790E-5FD1BA9D6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8" y="2400102"/>
            <a:ext cx="9891487" cy="3210475"/>
          </a:xfrm>
        </p:spPr>
        <p:txBody>
          <a:bodyPr/>
          <a:lstStyle/>
          <a:p>
            <a:r>
              <a:rPr lang="nb-NO" dirty="0"/>
              <a:t>How </a:t>
            </a:r>
            <a:r>
              <a:rPr lang="nb-NO" dirty="0" err="1"/>
              <a:t>does</a:t>
            </a:r>
            <a:r>
              <a:rPr lang="nb-NO" dirty="0"/>
              <a:t> it </a:t>
            </a:r>
            <a:r>
              <a:rPr lang="nb-NO" dirty="0" err="1"/>
              <a:t>fit</a:t>
            </a:r>
            <a:r>
              <a:rPr lang="nb-NO" dirty="0"/>
              <a:t> </a:t>
            </a:r>
            <a:r>
              <a:rPr lang="nb-NO" dirty="0" err="1"/>
              <a:t>together</a:t>
            </a:r>
            <a:r>
              <a:rPr lang="nb-NO" dirty="0"/>
              <a:t>, </a:t>
            </a:r>
            <a:br>
              <a:rPr lang="nb-NO" dirty="0"/>
            </a:br>
            <a:r>
              <a:rPr lang="nb-NO" dirty="0"/>
              <a:t>and </a:t>
            </a:r>
            <a:r>
              <a:rPr lang="nb-NO" dirty="0" err="1"/>
              <a:t>how</a:t>
            </a:r>
            <a:r>
              <a:rPr lang="nb-NO" dirty="0"/>
              <a:t> </a:t>
            </a:r>
            <a:r>
              <a:rPr lang="nb-NO" dirty="0" err="1"/>
              <a:t>does</a:t>
            </a:r>
            <a:r>
              <a:rPr lang="nb-NO" dirty="0"/>
              <a:t> it </a:t>
            </a:r>
            <a:r>
              <a:rPr lang="nb-NO" dirty="0" err="1"/>
              <a:t>work</a:t>
            </a:r>
            <a:r>
              <a:rPr lang="en-GB" dirty="0"/>
              <a:t>?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06A942-AD03-2005-56C0-324811D6E2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3998" y="1445684"/>
            <a:ext cx="4085377" cy="527691"/>
          </a:xfrm>
        </p:spPr>
        <p:txBody>
          <a:bodyPr/>
          <a:lstStyle/>
          <a:p>
            <a:r>
              <a:rPr lang="nb-NO" dirty="0" err="1"/>
              <a:t>Brief</a:t>
            </a:r>
            <a:r>
              <a:rPr lang="nb-NO" dirty="0"/>
              <a:t> </a:t>
            </a:r>
            <a:r>
              <a:rPr lang="nb-NO" dirty="0" err="1"/>
              <a:t>on</a:t>
            </a:r>
            <a:r>
              <a:rPr lang="nb-NO" dirty="0"/>
              <a:t> Software Distribution</a:t>
            </a:r>
          </a:p>
        </p:txBody>
      </p:sp>
    </p:spTree>
    <p:extLst>
      <p:ext uri="{BB962C8B-B14F-4D97-AF65-F5344CB8AC3E}">
        <p14:creationId xmlns:p14="http://schemas.microsoft.com/office/powerpoint/2010/main" val="4053767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73FEB-E0E1-199D-6927-AEC877FA0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AC787-5041-B60B-AF42-06694BA28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WATS at a </a:t>
            </a:r>
            <a:r>
              <a:rPr lang="nb-NO" dirty="0" err="1"/>
              <a:t>glance</a:t>
            </a:r>
            <a:endParaRPr lang="nb-NO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E675C-6C65-C6BA-F996-67974DCC9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927" y="2693646"/>
            <a:ext cx="2107512" cy="671405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Gather data</a:t>
            </a:r>
          </a:p>
        </p:txBody>
      </p:sp>
      <p:pic>
        <p:nvPicPr>
          <p:cNvPr id="6" name="Picture Placeholder 5" descr="A yellow and white gradient&#10;&#10;AI-generated content may be incorrect.">
            <a:extLst>
              <a:ext uri="{FF2B5EF4-FFF2-40B4-BE49-F238E27FC236}">
                <a16:creationId xmlns:a16="http://schemas.microsoft.com/office/drawing/2014/main" id="{ADCE2936-32EB-D42A-954A-C353A63B1120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/>
          <a:srcRect t="6" b="6"/>
          <a:stretch>
            <a:fillRect/>
          </a:stretch>
        </p:blipFill>
        <p:spPr>
          <a:xfrm>
            <a:off x="2953709" y="1825625"/>
            <a:ext cx="5348254" cy="2042484"/>
          </a:xfr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7A92B2C9-3D33-33FF-AC1D-DE87025944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85318" y="2476966"/>
            <a:ext cx="773781" cy="754908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4D2D745-3071-D72A-FFF0-6AE5D4C7A8EA}"/>
              </a:ext>
            </a:extLst>
          </p:cNvPr>
          <p:cNvSpPr txBox="1">
            <a:spLocks/>
          </p:cNvSpPr>
          <p:nvPr/>
        </p:nvSpPr>
        <p:spPr>
          <a:xfrm>
            <a:off x="9350544" y="2443664"/>
            <a:ext cx="2202673" cy="83238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Action</a:t>
            </a:r>
          </a:p>
          <a:p>
            <a:pPr marL="0" indent="0">
              <a:buNone/>
            </a:pPr>
            <a:r>
              <a:rPr lang="en-GB" dirty="0"/>
              <a:t>Support decisions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E4A8766-CDC0-3C7F-84FF-973F11C21160}"/>
              </a:ext>
            </a:extLst>
          </p:cNvPr>
          <p:cNvSpPr txBox="1">
            <a:spLocks/>
          </p:cNvSpPr>
          <p:nvPr/>
        </p:nvSpPr>
        <p:spPr>
          <a:xfrm>
            <a:off x="4758979" y="2476967"/>
            <a:ext cx="2107512" cy="7004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Store, analyse, visualize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0589254-EDC1-083A-E6A4-5315162A14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15072" y="2476966"/>
            <a:ext cx="773781" cy="754908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A12A9C9-50BE-FFAD-6D98-1FD0C6AE17CE}"/>
              </a:ext>
            </a:extLst>
          </p:cNvPr>
          <p:cNvSpPr txBox="1">
            <a:spLocks/>
          </p:cNvSpPr>
          <p:nvPr/>
        </p:nvSpPr>
        <p:spPr>
          <a:xfrm>
            <a:off x="1628718" y="5116777"/>
            <a:ext cx="8823162" cy="67140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“Gather, visualize, and act on your data. To improve yield, reduce costs, and gain control of your manufacturing process.”</a:t>
            </a:r>
          </a:p>
        </p:txBody>
      </p:sp>
    </p:spTree>
    <p:extLst>
      <p:ext uri="{BB962C8B-B14F-4D97-AF65-F5344CB8AC3E}">
        <p14:creationId xmlns:p14="http://schemas.microsoft.com/office/powerpoint/2010/main" val="4241650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EB95D-021C-5CD0-0971-AD58EC7D4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D4C54-ABDA-FD71-8B97-0EE6C8998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The </a:t>
            </a:r>
            <a:r>
              <a:rPr lang="nb-NO" dirty="0" err="1"/>
              <a:t>machinery</a:t>
            </a:r>
            <a:endParaRPr lang="nb-NO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B1511-0D74-67A7-871A-2F3843B77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7851" y="4038743"/>
            <a:ext cx="2379968" cy="815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/>
              <a:t>Integrations and Client </a:t>
            </a:r>
          </a:p>
          <a:p>
            <a:pPr marL="0" indent="0">
              <a:buNone/>
            </a:pPr>
            <a:r>
              <a:rPr lang="en-GB" sz="1600" dirty="0"/>
              <a:t>converters: </a:t>
            </a:r>
          </a:p>
        </p:txBody>
      </p:sp>
      <p:pic>
        <p:nvPicPr>
          <p:cNvPr id="6" name="Picture Placeholder 5" descr="A yellow and white gradient&#10;&#10;AI-generated content may be incorrect.">
            <a:extLst>
              <a:ext uri="{FF2B5EF4-FFF2-40B4-BE49-F238E27FC236}">
                <a16:creationId xmlns:a16="http://schemas.microsoft.com/office/drawing/2014/main" id="{D529E83A-698C-7C09-EB2A-37604477D37C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/>
          <a:srcRect t="6" b="6"/>
          <a:stretch>
            <a:fillRect/>
          </a:stretch>
        </p:blipFill>
        <p:spPr>
          <a:xfrm>
            <a:off x="2953709" y="1825625"/>
            <a:ext cx="5348254" cy="2042484"/>
          </a:xfr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A08080A-D3D6-6250-4161-9544C551F3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85318" y="2476966"/>
            <a:ext cx="773781" cy="754908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F454000-32E2-CEEE-DB32-C1F99C568D26}"/>
              </a:ext>
            </a:extLst>
          </p:cNvPr>
          <p:cNvSpPr txBox="1">
            <a:spLocks/>
          </p:cNvSpPr>
          <p:nvPr/>
        </p:nvSpPr>
        <p:spPr>
          <a:xfrm>
            <a:off x="4758979" y="2476967"/>
            <a:ext cx="2107512" cy="7004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Store, analyse, visualize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17961DC-50F4-58A2-A11C-8C253B0621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15072" y="2476966"/>
            <a:ext cx="773781" cy="7549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868DEA-03A5-E7DF-CB8F-E09625F98D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980" y="1407113"/>
            <a:ext cx="1565256" cy="1147009"/>
          </a:xfrm>
          <a:prstGeom prst="rect">
            <a:avLst/>
          </a:prstGeom>
        </p:spPr>
      </p:pic>
      <p:pic>
        <p:nvPicPr>
          <p:cNvPr id="12" name="Picture 11" descr="Azure Logo 2020-present">
            <a:extLst>
              <a:ext uri="{FF2B5EF4-FFF2-40B4-BE49-F238E27FC236}">
                <a16:creationId xmlns:a16="http://schemas.microsoft.com/office/drawing/2014/main" id="{FB71E427-0683-692E-5B3C-85D1937ED2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9099" y="1399523"/>
            <a:ext cx="1154440" cy="6497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014DDD0-D95A-5AEF-3CFB-5BBA14A200AF}"/>
              </a:ext>
            </a:extLst>
          </p:cNvPr>
          <p:cNvSpPr txBox="1"/>
          <p:nvPr/>
        </p:nvSpPr>
        <p:spPr>
          <a:xfrm>
            <a:off x="3223462" y="2006573"/>
            <a:ext cx="1362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Azure cloud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E459AC4-A20E-431E-94E5-A93E9321E5A6}"/>
              </a:ext>
            </a:extLst>
          </p:cNvPr>
          <p:cNvSpPr txBox="1">
            <a:spLocks/>
          </p:cNvSpPr>
          <p:nvPr/>
        </p:nvSpPr>
        <p:spPr>
          <a:xfrm>
            <a:off x="274980" y="1175030"/>
            <a:ext cx="1509492" cy="24530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600" dirty="0"/>
              <a:t>WATS Client: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9ECAE3C3-2A36-63F9-DD47-1677A4E82FE3}"/>
              </a:ext>
            </a:extLst>
          </p:cNvPr>
          <p:cNvSpPr txBox="1">
            <a:spLocks/>
          </p:cNvSpPr>
          <p:nvPr/>
        </p:nvSpPr>
        <p:spPr>
          <a:xfrm>
            <a:off x="628927" y="2693646"/>
            <a:ext cx="2107512" cy="67140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Gather data</a:t>
            </a:r>
          </a:p>
        </p:txBody>
      </p:sp>
      <p:pic>
        <p:nvPicPr>
          <p:cNvPr id="24" name="Picture Placeholder 1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79F06AF-B16C-7EC5-96D5-EFCCB96324D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6" b="6"/>
          <a:stretch>
            <a:fillRect/>
          </a:stretch>
        </p:blipFill>
        <p:spPr>
          <a:xfrm>
            <a:off x="4650790" y="366885"/>
            <a:ext cx="3536695" cy="1989391"/>
          </a:xfrm>
          <a:prstGeom prst="rect">
            <a:avLst/>
          </a:prstGeom>
          <a:noFill/>
        </p:spPr>
      </p:pic>
      <p:pic>
        <p:nvPicPr>
          <p:cNvPr id="25" name="Picture 24" descr="Screen dump of WATS Test Step Analysis">
            <a:extLst>
              <a:ext uri="{FF2B5EF4-FFF2-40B4-BE49-F238E27FC236}">
                <a16:creationId xmlns:a16="http://schemas.microsoft.com/office/drawing/2014/main" id="{B6A0CF08-090D-3EA5-CF2C-AA530E987D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6849" y="3177377"/>
            <a:ext cx="2401336" cy="1352090"/>
          </a:xfrm>
          <a:prstGeom prst="rect">
            <a:avLst/>
          </a:prstGeom>
        </p:spPr>
      </p:pic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D9FFF2DA-AA4C-BF4F-D9BC-F1190BC93845}"/>
              </a:ext>
            </a:extLst>
          </p:cNvPr>
          <p:cNvSpPr txBox="1">
            <a:spLocks/>
          </p:cNvSpPr>
          <p:nvPr/>
        </p:nvSpPr>
        <p:spPr>
          <a:xfrm>
            <a:off x="9350544" y="2443664"/>
            <a:ext cx="2202673" cy="83238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Action</a:t>
            </a:r>
          </a:p>
          <a:p>
            <a:pPr marL="0" indent="0">
              <a:buNone/>
            </a:pPr>
            <a:r>
              <a:rPr lang="en-GB" dirty="0"/>
              <a:t>Support decisions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130FF434-91D1-4956-5890-E5C961084A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4253" y="3753178"/>
            <a:ext cx="974970" cy="281401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8F412ABC-FC34-486E-6118-C1FA9D2D2C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23169" y="3581951"/>
            <a:ext cx="1093039" cy="265452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07B6D87-3B4A-C6B1-225C-82D49ED86F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94646" y="3581951"/>
            <a:ext cx="1093039" cy="216421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C43A573-C1D3-EB19-7100-90EE0F492FB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41724" y="4686699"/>
            <a:ext cx="1093039" cy="20292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8FD978EE-CAFF-70DF-87A0-EA9622D7644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60177" y="4686699"/>
            <a:ext cx="1047996" cy="202920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DB20A1EA-5009-E87F-0760-9BDF39AD8F0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94621" y="4685440"/>
            <a:ext cx="918786" cy="2030466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6B838C96-BD97-A668-26AA-446C9AC3F74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32865" y="4685514"/>
            <a:ext cx="1001748" cy="2043768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EAFBE96C-1282-3675-79B9-D9799831250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65514" y="3753178"/>
            <a:ext cx="981844" cy="285627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75" name="Ink 74">
                <a:extLst>
                  <a:ext uri="{FF2B5EF4-FFF2-40B4-BE49-F238E27FC236}">
                    <a16:creationId xmlns:a16="http://schemas.microsoft.com/office/drawing/2014/main" id="{58C51BAB-605B-B80C-1A9B-FBE3B5573277}"/>
                  </a:ext>
                </a:extLst>
              </p14:cNvPr>
              <p14:cNvContentPartPr/>
              <p14:nvPr/>
            </p14:nvContentPartPr>
            <p14:xfrm>
              <a:off x="9904528" y="1888515"/>
              <a:ext cx="140400" cy="250920"/>
            </p14:xfrm>
          </p:contentPart>
        </mc:Choice>
        <mc:Fallback xmlns="">
          <p:pic>
            <p:nvPicPr>
              <p:cNvPr id="75" name="Ink 74">
                <a:extLst>
                  <a:ext uri="{FF2B5EF4-FFF2-40B4-BE49-F238E27FC236}">
                    <a16:creationId xmlns:a16="http://schemas.microsoft.com/office/drawing/2014/main" id="{58C51BAB-605B-B80C-1A9B-FBE3B5573277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9898408" y="1882395"/>
                <a:ext cx="152640" cy="263160"/>
              </a:xfrm>
              <a:prstGeom prst="rect">
                <a:avLst/>
              </a:prstGeom>
            </p:spPr>
          </p:pic>
        </mc:Fallback>
      </mc:AlternateContent>
      <p:grpSp>
        <p:nvGrpSpPr>
          <p:cNvPr id="168" name="Group 167">
            <a:extLst>
              <a:ext uri="{FF2B5EF4-FFF2-40B4-BE49-F238E27FC236}">
                <a16:creationId xmlns:a16="http://schemas.microsoft.com/office/drawing/2014/main" id="{568E1A51-9846-781A-A8E5-CEC5F812646B}"/>
              </a:ext>
            </a:extLst>
          </p:cNvPr>
          <p:cNvGrpSpPr/>
          <p:nvPr/>
        </p:nvGrpSpPr>
        <p:grpSpPr>
          <a:xfrm>
            <a:off x="9679528" y="1641555"/>
            <a:ext cx="1593720" cy="662400"/>
            <a:chOff x="9679528" y="1641555"/>
            <a:chExt cx="1593720" cy="662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AD26D9BF-263B-0F08-A0F1-AEDCEB56E377}"/>
                    </a:ext>
                  </a:extLst>
                </p14:cNvPr>
                <p14:cNvContentPartPr/>
                <p14:nvPr/>
              </p14:nvContentPartPr>
              <p14:xfrm>
                <a:off x="9977968" y="1853595"/>
                <a:ext cx="191880" cy="2660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AD26D9BF-263B-0F08-A0F1-AEDCEB56E377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9971848" y="1847475"/>
                  <a:ext cx="204120" cy="27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BA2B508F-A1E9-AAF3-CA8E-9DDD6CFDC867}"/>
                    </a:ext>
                  </a:extLst>
                </p14:cNvPr>
                <p14:cNvContentPartPr/>
                <p14:nvPr/>
              </p14:nvContentPartPr>
              <p14:xfrm>
                <a:off x="10164808" y="2015595"/>
                <a:ext cx="360" cy="7992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BA2B508F-A1E9-AAF3-CA8E-9DDD6CFDC86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158688" y="2009475"/>
                  <a:ext cx="1260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A0B9A114-33DA-5377-BD00-6C98BC449515}"/>
                    </a:ext>
                  </a:extLst>
                </p14:cNvPr>
                <p14:cNvContentPartPr/>
                <p14:nvPr/>
              </p14:nvContentPartPr>
              <p14:xfrm>
                <a:off x="10171648" y="2075715"/>
                <a:ext cx="31680" cy="3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A0B9A114-33DA-5377-BD00-6C98BC449515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0165528" y="2069595"/>
                  <a:ext cx="4392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6043417A-5A1A-83BA-5BC0-1B5135CC0662}"/>
                    </a:ext>
                  </a:extLst>
                </p14:cNvPr>
                <p14:cNvContentPartPr/>
                <p14:nvPr/>
              </p14:nvContentPartPr>
              <p14:xfrm>
                <a:off x="10218448" y="2015595"/>
                <a:ext cx="360" cy="8676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6043417A-5A1A-83BA-5BC0-1B5135CC0662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0212328" y="2009475"/>
                  <a:ext cx="1260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6AE6E18B-A90D-632E-8D14-5BE446DF11A3}"/>
                    </a:ext>
                  </a:extLst>
                </p14:cNvPr>
                <p14:cNvContentPartPr/>
                <p14:nvPr/>
              </p14:nvContentPartPr>
              <p14:xfrm>
                <a:off x="10278568" y="2048355"/>
                <a:ext cx="57600" cy="774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6AE6E18B-A90D-632E-8D14-5BE446DF11A3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0272448" y="2042235"/>
                  <a:ext cx="6984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78B8B792-6C1A-0C2F-13E1-57C0268324BB}"/>
                    </a:ext>
                  </a:extLst>
                </p14:cNvPr>
                <p14:cNvContentPartPr/>
                <p14:nvPr/>
              </p14:nvContentPartPr>
              <p14:xfrm>
                <a:off x="10285408" y="2102355"/>
                <a:ext cx="79920" cy="36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78B8B792-6C1A-0C2F-13E1-57C0268324BB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0279288" y="2096235"/>
                  <a:ext cx="9216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73DDA32A-9E65-5C91-337A-9BA25F9B4B0D}"/>
                    </a:ext>
                  </a:extLst>
                </p14:cNvPr>
                <p14:cNvContentPartPr/>
                <p14:nvPr/>
              </p14:nvContentPartPr>
              <p14:xfrm>
                <a:off x="10405288" y="2048715"/>
                <a:ext cx="360" cy="5868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73DDA32A-9E65-5C91-337A-9BA25F9B4B0D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0399168" y="2042595"/>
                  <a:ext cx="1260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C83D0D0F-3BB0-E70B-850E-7620B21049C6}"/>
                    </a:ext>
                  </a:extLst>
                </p14:cNvPr>
                <p14:cNvContentPartPr/>
                <p14:nvPr/>
              </p14:nvContentPartPr>
              <p14:xfrm>
                <a:off x="10372168" y="2029275"/>
                <a:ext cx="118080" cy="2016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C83D0D0F-3BB0-E70B-850E-7620B21049C6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0366048" y="2023155"/>
                  <a:ext cx="13032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FF5CBDC7-8F7A-666C-198B-763AF8D99822}"/>
                    </a:ext>
                  </a:extLst>
                </p14:cNvPr>
                <p14:cNvContentPartPr/>
                <p14:nvPr/>
              </p14:nvContentPartPr>
              <p14:xfrm>
                <a:off x="10518688" y="2035395"/>
                <a:ext cx="4320" cy="288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FF5CBDC7-8F7A-666C-198B-763AF8D99822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512568" y="2029275"/>
                  <a:ext cx="16560" cy="1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4F915E80-4137-A9D5-C8B2-0EAD2F6D38C2}"/>
                    </a:ext>
                  </a:extLst>
                </p14:cNvPr>
                <p14:cNvContentPartPr/>
                <p14:nvPr/>
              </p14:nvContentPartPr>
              <p14:xfrm>
                <a:off x="10525528" y="2042235"/>
                <a:ext cx="360" cy="36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4F915E80-4137-A9D5-C8B2-0EAD2F6D38C2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0519408" y="2036115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3F21BD20-6407-57AD-7802-068E46742FF3}"/>
                    </a:ext>
                  </a:extLst>
                </p14:cNvPr>
                <p14:cNvContentPartPr/>
                <p14:nvPr/>
              </p14:nvContentPartPr>
              <p14:xfrm>
                <a:off x="10578808" y="2042235"/>
                <a:ext cx="360" cy="7308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3F21BD20-6407-57AD-7802-068E46742FF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0572688" y="2036115"/>
                  <a:ext cx="1260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B3642400-0F47-97CA-CFA1-BA48D51516AB}"/>
                    </a:ext>
                  </a:extLst>
                </p14:cNvPr>
                <p14:cNvContentPartPr/>
                <p14:nvPr/>
              </p14:nvContentPartPr>
              <p14:xfrm>
                <a:off x="10525528" y="2035395"/>
                <a:ext cx="110520" cy="936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B3642400-0F47-97CA-CFA1-BA48D51516AB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0519408" y="2029275"/>
                  <a:ext cx="12276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905B88B3-7EC5-4E19-178C-AB5CA85063C0}"/>
                    </a:ext>
                  </a:extLst>
                </p14:cNvPr>
                <p14:cNvContentPartPr/>
                <p14:nvPr/>
              </p14:nvContentPartPr>
              <p14:xfrm>
                <a:off x="10644328" y="2082195"/>
                <a:ext cx="62640" cy="4932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905B88B3-7EC5-4E19-178C-AB5CA85063C0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0638208" y="2076075"/>
                  <a:ext cx="7488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AA037F40-9E5C-A5E1-36D0-09ED57B297ED}"/>
                    </a:ext>
                  </a:extLst>
                </p14:cNvPr>
                <p14:cNvContentPartPr/>
                <p14:nvPr/>
              </p14:nvContentPartPr>
              <p14:xfrm>
                <a:off x="10805608" y="2068875"/>
                <a:ext cx="360" cy="3888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AA037F40-9E5C-A5E1-36D0-09ED57B297ED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0799488" y="2062755"/>
                  <a:ext cx="1260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7EE023DF-9E8A-2EC2-D798-957DA051A421}"/>
                    </a:ext>
                  </a:extLst>
                </p14:cNvPr>
                <p14:cNvContentPartPr/>
                <p14:nvPr/>
              </p14:nvContentPartPr>
              <p14:xfrm>
                <a:off x="10799128" y="2048355"/>
                <a:ext cx="61560" cy="6192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7EE023DF-9E8A-2EC2-D798-957DA051A421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0793008" y="2042235"/>
                  <a:ext cx="7380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0565A07C-7CB0-4DFE-A6C4-46E29E4DDF4F}"/>
                    </a:ext>
                  </a:extLst>
                </p14:cNvPr>
                <p14:cNvContentPartPr/>
                <p14:nvPr/>
              </p14:nvContentPartPr>
              <p14:xfrm>
                <a:off x="10825768" y="2108835"/>
                <a:ext cx="360" cy="36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0565A07C-7CB0-4DFE-A6C4-46E29E4DDF4F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0819648" y="2102715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DACE3A09-F516-73AC-1B86-EFAA92AC05D0}"/>
                    </a:ext>
                  </a:extLst>
                </p14:cNvPr>
                <p14:cNvContentPartPr/>
                <p14:nvPr/>
              </p14:nvContentPartPr>
              <p14:xfrm>
                <a:off x="10891648" y="2082195"/>
                <a:ext cx="40680" cy="4248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DACE3A09-F516-73AC-1B86-EFAA92AC05D0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0885528" y="2076075"/>
                  <a:ext cx="5292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4A7D855D-350D-C2A7-B632-BD9EDF7038E8}"/>
                    </a:ext>
                  </a:extLst>
                </p14:cNvPr>
                <p14:cNvContentPartPr/>
                <p14:nvPr/>
              </p14:nvContentPartPr>
              <p14:xfrm>
                <a:off x="11006128" y="1974555"/>
                <a:ext cx="106200" cy="12204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4A7D855D-350D-C2A7-B632-BD9EDF7038E8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1000008" y="1968435"/>
                  <a:ext cx="11844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803CAE21-F30E-6EBF-D4D5-AA27AA0C1E8A}"/>
                    </a:ext>
                  </a:extLst>
                </p14:cNvPr>
                <p14:cNvContentPartPr/>
                <p14:nvPr/>
              </p14:nvContentPartPr>
              <p14:xfrm>
                <a:off x="11079208" y="2142315"/>
                <a:ext cx="360" cy="36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803CAE21-F30E-6EBF-D4D5-AA27AA0C1E8A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1073088" y="2136195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C170EC7E-E0BA-1106-0864-BF3D1796B6B1}"/>
                    </a:ext>
                  </a:extLst>
                </p14:cNvPr>
                <p14:cNvContentPartPr/>
                <p14:nvPr/>
              </p14:nvContentPartPr>
              <p14:xfrm>
                <a:off x="9679528" y="1641555"/>
                <a:ext cx="1593720" cy="66240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C170EC7E-E0BA-1106-0864-BF3D1796B6B1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9673408" y="1635435"/>
                  <a:ext cx="1605960" cy="674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B17C63F3-C2E4-52A1-6DB6-00EFF2B4CF00}"/>
              </a:ext>
            </a:extLst>
          </p:cNvPr>
          <p:cNvGrpSpPr/>
          <p:nvPr/>
        </p:nvGrpSpPr>
        <p:grpSpPr>
          <a:xfrm>
            <a:off x="10832248" y="1254195"/>
            <a:ext cx="1173960" cy="394920"/>
            <a:chOff x="10832248" y="1254195"/>
            <a:chExt cx="1173960" cy="39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39E3B3B1-603C-D648-EE9B-2CA81B83A166}"/>
                    </a:ext>
                  </a:extLst>
                </p14:cNvPr>
                <p14:cNvContentPartPr/>
                <p14:nvPr/>
              </p14:nvContentPartPr>
              <p14:xfrm>
                <a:off x="10832248" y="1270395"/>
                <a:ext cx="1150560" cy="37872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39E3B3B1-603C-D648-EE9B-2CA81B83A166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826128" y="1264275"/>
                  <a:ext cx="1162800" cy="39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CA4EE46F-F58A-3B2D-A577-8DB811FD3653}"/>
                    </a:ext>
                  </a:extLst>
                </p14:cNvPr>
                <p14:cNvContentPartPr/>
                <p14:nvPr/>
              </p14:nvContentPartPr>
              <p14:xfrm>
                <a:off x="11927008" y="1254195"/>
                <a:ext cx="79200" cy="4752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CA4EE46F-F58A-3B2D-A577-8DB811FD3653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1920888" y="1248075"/>
                  <a:ext cx="91440" cy="59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9DACBF22-FB3C-573D-888A-0987E45B0719}"/>
              </a:ext>
            </a:extLst>
          </p:cNvPr>
          <p:cNvGrpSpPr/>
          <p:nvPr/>
        </p:nvGrpSpPr>
        <p:grpSpPr>
          <a:xfrm>
            <a:off x="10865728" y="2329155"/>
            <a:ext cx="1306440" cy="404640"/>
            <a:chOff x="10865728" y="2329155"/>
            <a:chExt cx="1306440" cy="404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DFB1A996-8E49-924A-7948-8FEBE3F9348D}"/>
                    </a:ext>
                  </a:extLst>
                </p14:cNvPr>
                <p14:cNvContentPartPr/>
                <p14:nvPr/>
              </p14:nvContentPartPr>
              <p14:xfrm>
                <a:off x="10865728" y="2329155"/>
                <a:ext cx="1253880" cy="30744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DFB1A996-8E49-924A-7948-8FEBE3F9348D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847728" y="2311155"/>
                  <a:ext cx="1289520" cy="34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89E0FEB9-E386-A34C-F770-081B3ECD3947}"/>
                    </a:ext>
                  </a:extLst>
                </p14:cNvPr>
                <p14:cNvContentPartPr/>
                <p14:nvPr/>
              </p14:nvContentPartPr>
              <p14:xfrm>
                <a:off x="12007288" y="2542635"/>
                <a:ext cx="164880" cy="19116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89E0FEB9-E386-A34C-F770-081B3ECD3947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1989288" y="2524995"/>
                  <a:ext cx="200520" cy="2268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935291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DB28E-D8FA-B5B4-F6B4-DEBFF3BB5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E766A3-5E41-4FD6-F858-872D06331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7851" y="4038743"/>
            <a:ext cx="2379968" cy="815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/>
              <a:t>Integrations and Client </a:t>
            </a:r>
          </a:p>
          <a:p>
            <a:pPr marL="0" indent="0">
              <a:buNone/>
            </a:pPr>
            <a:r>
              <a:rPr lang="en-GB" sz="1600" dirty="0"/>
              <a:t>converters: </a:t>
            </a:r>
          </a:p>
        </p:txBody>
      </p:sp>
      <p:pic>
        <p:nvPicPr>
          <p:cNvPr id="6" name="Picture Placeholder 5" descr="A yellow and white gradient&#10;&#10;AI-generated content may be incorrect.">
            <a:extLst>
              <a:ext uri="{FF2B5EF4-FFF2-40B4-BE49-F238E27FC236}">
                <a16:creationId xmlns:a16="http://schemas.microsoft.com/office/drawing/2014/main" id="{648B37CC-97BD-6256-337D-A6A56E730A28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/>
          <a:srcRect t="6" b="6"/>
          <a:stretch>
            <a:fillRect/>
          </a:stretch>
        </p:blipFill>
        <p:spPr>
          <a:xfrm>
            <a:off x="2953709" y="1825625"/>
            <a:ext cx="5348254" cy="2042484"/>
          </a:xfr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5A2F50D-770A-5C96-23B0-FFC3C3B65A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85318" y="2476966"/>
            <a:ext cx="773781" cy="754908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CE168DA-7F25-8CD8-8715-BB8B063F9A94}"/>
              </a:ext>
            </a:extLst>
          </p:cNvPr>
          <p:cNvSpPr txBox="1">
            <a:spLocks/>
          </p:cNvSpPr>
          <p:nvPr/>
        </p:nvSpPr>
        <p:spPr>
          <a:xfrm>
            <a:off x="4758979" y="2476967"/>
            <a:ext cx="2107512" cy="7004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Store, analyse, visualize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CA0E771-AD2C-07C1-E81F-F48216C4441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15072" y="2476966"/>
            <a:ext cx="773781" cy="7549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20416C6-8D4A-FB34-93FB-B7D423AD9A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980" y="1407113"/>
            <a:ext cx="1565256" cy="1147009"/>
          </a:xfrm>
          <a:prstGeom prst="rect">
            <a:avLst/>
          </a:prstGeom>
        </p:spPr>
      </p:pic>
      <p:pic>
        <p:nvPicPr>
          <p:cNvPr id="12" name="Picture 11" descr="Azure Logo 2020-present">
            <a:extLst>
              <a:ext uri="{FF2B5EF4-FFF2-40B4-BE49-F238E27FC236}">
                <a16:creationId xmlns:a16="http://schemas.microsoft.com/office/drawing/2014/main" id="{3F4E3F08-3E4E-3196-D02B-575167B862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9099" y="1399523"/>
            <a:ext cx="1154440" cy="6497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3E365A5-7FB3-AF70-0D2F-7263EA173492}"/>
              </a:ext>
            </a:extLst>
          </p:cNvPr>
          <p:cNvSpPr txBox="1"/>
          <p:nvPr/>
        </p:nvSpPr>
        <p:spPr>
          <a:xfrm>
            <a:off x="3381872" y="1977860"/>
            <a:ext cx="1108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MS Azure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1C12C66-FC7F-367F-8C31-A39800B1A1E3}"/>
              </a:ext>
            </a:extLst>
          </p:cNvPr>
          <p:cNvSpPr txBox="1">
            <a:spLocks/>
          </p:cNvSpPr>
          <p:nvPr/>
        </p:nvSpPr>
        <p:spPr>
          <a:xfrm>
            <a:off x="274980" y="1175030"/>
            <a:ext cx="1509492" cy="24530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600" dirty="0"/>
              <a:t>WATS Client: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8A9889CD-A205-E41D-E972-420164528755}"/>
              </a:ext>
            </a:extLst>
          </p:cNvPr>
          <p:cNvSpPr txBox="1">
            <a:spLocks/>
          </p:cNvSpPr>
          <p:nvPr/>
        </p:nvSpPr>
        <p:spPr>
          <a:xfrm>
            <a:off x="628927" y="2693646"/>
            <a:ext cx="2107512" cy="67140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Gather data</a:t>
            </a:r>
          </a:p>
        </p:txBody>
      </p:sp>
      <p:pic>
        <p:nvPicPr>
          <p:cNvPr id="24" name="Picture Placeholder 1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1EE82F3-A21F-5C43-BD66-C9D1679DBF4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6" b="6"/>
          <a:stretch>
            <a:fillRect/>
          </a:stretch>
        </p:blipFill>
        <p:spPr>
          <a:xfrm>
            <a:off x="4650790" y="366885"/>
            <a:ext cx="3536695" cy="1989391"/>
          </a:xfrm>
          <a:prstGeom prst="rect">
            <a:avLst/>
          </a:prstGeom>
          <a:noFill/>
        </p:spPr>
      </p:pic>
      <p:pic>
        <p:nvPicPr>
          <p:cNvPr id="25" name="Picture 24" descr="Screen dump of WATS Test Step Analysis">
            <a:extLst>
              <a:ext uri="{FF2B5EF4-FFF2-40B4-BE49-F238E27FC236}">
                <a16:creationId xmlns:a16="http://schemas.microsoft.com/office/drawing/2014/main" id="{08A86AE1-2EB2-67D3-3D93-FEA35EFF6D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6849" y="3177377"/>
            <a:ext cx="2401336" cy="1352090"/>
          </a:xfrm>
          <a:prstGeom prst="rect">
            <a:avLst/>
          </a:prstGeom>
        </p:spPr>
      </p:pic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F1AA1C27-8942-5A03-F26C-9BF3BEEDB458}"/>
              </a:ext>
            </a:extLst>
          </p:cNvPr>
          <p:cNvSpPr txBox="1">
            <a:spLocks/>
          </p:cNvSpPr>
          <p:nvPr/>
        </p:nvSpPr>
        <p:spPr>
          <a:xfrm>
            <a:off x="9350544" y="2443664"/>
            <a:ext cx="2202673" cy="83238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Action</a:t>
            </a:r>
          </a:p>
          <a:p>
            <a:pPr marL="0" indent="0">
              <a:buNone/>
            </a:pPr>
            <a:r>
              <a:rPr lang="en-GB" dirty="0"/>
              <a:t>Support decisions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4A91C4C8-8CB6-E80E-7EAB-ACBED4C87E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4253" y="3753178"/>
            <a:ext cx="974970" cy="281401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E232671-B2B9-704F-C6ED-8BBA56025F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23169" y="3581951"/>
            <a:ext cx="1093039" cy="265452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815D6BC-8409-A2F2-568E-A340D0440D5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94646" y="3581951"/>
            <a:ext cx="1093039" cy="216421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25A5E217-9C7B-956C-CEAD-804806E1884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41724" y="4686699"/>
            <a:ext cx="1093039" cy="20292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F0B67467-CED9-912A-211E-38E12A1E75B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60177" y="4686699"/>
            <a:ext cx="1047996" cy="202920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CA947B0-2226-C424-4267-5BF1731CB77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94621" y="4685440"/>
            <a:ext cx="918786" cy="2030466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BC5B6B02-EC67-CBD9-1C8F-92D13C25FD0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32865" y="4685514"/>
            <a:ext cx="1001748" cy="2043768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D961A602-DE57-13D6-DC46-E26103B2644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65514" y="3753178"/>
            <a:ext cx="981844" cy="285627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30ACC7A-2866-F20B-AA2B-D240C51CA7AE}"/>
              </a:ext>
            </a:extLst>
          </p:cNvPr>
          <p:cNvGrpSpPr/>
          <p:nvPr/>
        </p:nvGrpSpPr>
        <p:grpSpPr>
          <a:xfrm>
            <a:off x="9679528" y="1641555"/>
            <a:ext cx="1593720" cy="662400"/>
            <a:chOff x="9679528" y="1641555"/>
            <a:chExt cx="1593720" cy="662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09560AA8-7113-D3E3-0146-79FE822BE081}"/>
                    </a:ext>
                  </a:extLst>
                </p14:cNvPr>
                <p14:cNvContentPartPr/>
                <p14:nvPr/>
              </p14:nvContentPartPr>
              <p14:xfrm>
                <a:off x="9977968" y="1853595"/>
                <a:ext cx="191880" cy="2660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09560AA8-7113-D3E3-0146-79FE822BE081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9971848" y="1847475"/>
                  <a:ext cx="204120" cy="27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0A72C223-5CD3-95EA-8595-0CD96299A7DA}"/>
                    </a:ext>
                  </a:extLst>
                </p14:cNvPr>
                <p14:cNvContentPartPr/>
                <p14:nvPr/>
              </p14:nvContentPartPr>
              <p14:xfrm>
                <a:off x="10164808" y="2015595"/>
                <a:ext cx="360" cy="799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0A72C223-5CD3-95EA-8595-0CD96299A7DA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0158688" y="2009475"/>
                  <a:ext cx="1260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F69B2E83-47C5-10C5-028B-54F4F579E5DB}"/>
                    </a:ext>
                  </a:extLst>
                </p14:cNvPr>
                <p14:cNvContentPartPr/>
                <p14:nvPr/>
              </p14:nvContentPartPr>
              <p14:xfrm>
                <a:off x="10171648" y="2075715"/>
                <a:ext cx="31680" cy="3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F69B2E83-47C5-10C5-028B-54F4F579E5DB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165528" y="2069595"/>
                  <a:ext cx="4392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9B623F1E-3639-47C5-38A7-E943F89B00B8}"/>
                    </a:ext>
                  </a:extLst>
                </p14:cNvPr>
                <p14:cNvContentPartPr/>
                <p14:nvPr/>
              </p14:nvContentPartPr>
              <p14:xfrm>
                <a:off x="10218448" y="2015595"/>
                <a:ext cx="360" cy="867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9B623F1E-3639-47C5-38A7-E943F89B00B8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0212328" y="2009475"/>
                  <a:ext cx="1260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4E46926B-D92F-92BB-6D81-E06D9C2C329A}"/>
                    </a:ext>
                  </a:extLst>
                </p14:cNvPr>
                <p14:cNvContentPartPr/>
                <p14:nvPr/>
              </p14:nvContentPartPr>
              <p14:xfrm>
                <a:off x="10278568" y="2048355"/>
                <a:ext cx="57600" cy="774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4E46926B-D92F-92BB-6D81-E06D9C2C329A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0272448" y="2042235"/>
                  <a:ext cx="6984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7CF49950-9B38-9044-8B46-6F07C706E337}"/>
                    </a:ext>
                  </a:extLst>
                </p14:cNvPr>
                <p14:cNvContentPartPr/>
                <p14:nvPr/>
              </p14:nvContentPartPr>
              <p14:xfrm>
                <a:off x="10285408" y="2102355"/>
                <a:ext cx="79920" cy="3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7CF49950-9B38-9044-8B46-6F07C706E337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0279288" y="2096235"/>
                  <a:ext cx="9216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6DEEB7DA-A12F-DA81-E9A6-2789CA5FA318}"/>
                    </a:ext>
                  </a:extLst>
                </p14:cNvPr>
                <p14:cNvContentPartPr/>
                <p14:nvPr/>
              </p14:nvContentPartPr>
              <p14:xfrm>
                <a:off x="10405288" y="2048715"/>
                <a:ext cx="360" cy="586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6DEEB7DA-A12F-DA81-E9A6-2789CA5FA318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0399168" y="2042595"/>
                  <a:ext cx="1260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B0C33DB6-95FB-124E-B410-8A8E41BA3900}"/>
                    </a:ext>
                  </a:extLst>
                </p14:cNvPr>
                <p14:cNvContentPartPr/>
                <p14:nvPr/>
              </p14:nvContentPartPr>
              <p14:xfrm>
                <a:off x="10372168" y="2029275"/>
                <a:ext cx="118080" cy="201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B0C33DB6-95FB-124E-B410-8A8E41BA3900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0366048" y="2023155"/>
                  <a:ext cx="13032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141A9562-54F6-A3E4-7FFF-CED5B09C599E}"/>
                    </a:ext>
                  </a:extLst>
                </p14:cNvPr>
                <p14:cNvContentPartPr/>
                <p14:nvPr/>
              </p14:nvContentPartPr>
              <p14:xfrm>
                <a:off x="10518688" y="2035395"/>
                <a:ext cx="4320" cy="28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141A9562-54F6-A3E4-7FFF-CED5B09C599E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0512568" y="2029275"/>
                  <a:ext cx="16560" cy="1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413EE914-3242-6F8C-4FC8-B6672EC1AB19}"/>
                    </a:ext>
                  </a:extLst>
                </p14:cNvPr>
                <p14:cNvContentPartPr/>
                <p14:nvPr/>
              </p14:nvContentPartPr>
              <p14:xfrm>
                <a:off x="10525528" y="2042235"/>
                <a:ext cx="360" cy="3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413EE914-3242-6F8C-4FC8-B6672EC1AB19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519408" y="2036115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73B67235-41BB-EDE2-4498-A539DEF43040}"/>
                    </a:ext>
                  </a:extLst>
                </p14:cNvPr>
                <p14:cNvContentPartPr/>
                <p14:nvPr/>
              </p14:nvContentPartPr>
              <p14:xfrm>
                <a:off x="10578808" y="2042235"/>
                <a:ext cx="360" cy="730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73B67235-41BB-EDE2-4498-A539DEF43040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0572688" y="2036115"/>
                  <a:ext cx="1260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DE15442A-113C-9AC0-2500-2BC2DEEDF2F2}"/>
                    </a:ext>
                  </a:extLst>
                </p14:cNvPr>
                <p14:cNvContentPartPr/>
                <p14:nvPr/>
              </p14:nvContentPartPr>
              <p14:xfrm>
                <a:off x="10525528" y="2035395"/>
                <a:ext cx="110520" cy="9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DE15442A-113C-9AC0-2500-2BC2DEEDF2F2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0519408" y="2029275"/>
                  <a:ext cx="12276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00D889EF-6E1D-907E-A1C3-85CF2FAF9B0F}"/>
                    </a:ext>
                  </a:extLst>
                </p14:cNvPr>
                <p14:cNvContentPartPr/>
                <p14:nvPr/>
              </p14:nvContentPartPr>
              <p14:xfrm>
                <a:off x="10644328" y="2082195"/>
                <a:ext cx="62640" cy="4932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00D889EF-6E1D-907E-A1C3-85CF2FAF9B0F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0638208" y="2076075"/>
                  <a:ext cx="7488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2C13B519-5011-763A-34E1-C0486928660C}"/>
                    </a:ext>
                  </a:extLst>
                </p14:cNvPr>
                <p14:cNvContentPartPr/>
                <p14:nvPr/>
              </p14:nvContentPartPr>
              <p14:xfrm>
                <a:off x="10805608" y="2068875"/>
                <a:ext cx="360" cy="388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2C13B519-5011-763A-34E1-C0486928660C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0799488" y="2062755"/>
                  <a:ext cx="1260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9DB07AF4-D9B3-0FF3-479E-65C66FB08496}"/>
                    </a:ext>
                  </a:extLst>
                </p14:cNvPr>
                <p14:cNvContentPartPr/>
                <p14:nvPr/>
              </p14:nvContentPartPr>
              <p14:xfrm>
                <a:off x="10799128" y="2048355"/>
                <a:ext cx="61560" cy="619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9DB07AF4-D9B3-0FF3-479E-65C66FB08496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0793008" y="2042235"/>
                  <a:ext cx="7380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EEDA7CAC-9575-98D3-37B8-58DFFE93A187}"/>
                    </a:ext>
                  </a:extLst>
                </p14:cNvPr>
                <p14:cNvContentPartPr/>
                <p14:nvPr/>
              </p14:nvContentPartPr>
              <p14:xfrm>
                <a:off x="10825768" y="2108835"/>
                <a:ext cx="360" cy="3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EEDA7CAC-9575-98D3-37B8-58DFFE93A187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819648" y="2102715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76F01822-6CC9-7698-03D5-A279F2F4632D}"/>
                    </a:ext>
                  </a:extLst>
                </p14:cNvPr>
                <p14:cNvContentPartPr/>
                <p14:nvPr/>
              </p14:nvContentPartPr>
              <p14:xfrm>
                <a:off x="10891648" y="2082195"/>
                <a:ext cx="40680" cy="424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76F01822-6CC9-7698-03D5-A279F2F4632D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0885528" y="2076075"/>
                  <a:ext cx="5292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553219C8-5994-7DC4-7A20-711B9B717075}"/>
                    </a:ext>
                  </a:extLst>
                </p14:cNvPr>
                <p14:cNvContentPartPr/>
                <p14:nvPr/>
              </p14:nvContentPartPr>
              <p14:xfrm>
                <a:off x="11006128" y="1974555"/>
                <a:ext cx="106200" cy="1220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553219C8-5994-7DC4-7A20-711B9B717075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1000008" y="1968435"/>
                  <a:ext cx="11844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7F3B1FB1-5EFD-A3B4-E7C8-5B6AB35CC389}"/>
                    </a:ext>
                  </a:extLst>
                </p14:cNvPr>
                <p14:cNvContentPartPr/>
                <p14:nvPr/>
              </p14:nvContentPartPr>
              <p14:xfrm>
                <a:off x="11079208" y="2142315"/>
                <a:ext cx="360" cy="3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7F3B1FB1-5EFD-A3B4-E7C8-5B6AB35CC389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1073088" y="2136195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6AED75D7-920B-CC80-C8A4-1D3B8196663C}"/>
                    </a:ext>
                  </a:extLst>
                </p14:cNvPr>
                <p14:cNvContentPartPr/>
                <p14:nvPr/>
              </p14:nvContentPartPr>
              <p14:xfrm>
                <a:off x="9679528" y="1641555"/>
                <a:ext cx="1593720" cy="6624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6AED75D7-920B-CC80-C8A4-1D3B8196663C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673408" y="1635435"/>
                  <a:ext cx="1605960" cy="674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8E5A063-91C6-B6B1-133C-52027D77B468}"/>
              </a:ext>
            </a:extLst>
          </p:cNvPr>
          <p:cNvGrpSpPr/>
          <p:nvPr/>
        </p:nvGrpSpPr>
        <p:grpSpPr>
          <a:xfrm>
            <a:off x="10832248" y="1254195"/>
            <a:ext cx="1173960" cy="394920"/>
            <a:chOff x="10832248" y="1254195"/>
            <a:chExt cx="1173960" cy="39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E5CA98B-788E-46F6-AC06-3B10671AA5E8}"/>
                    </a:ext>
                  </a:extLst>
                </p14:cNvPr>
                <p14:cNvContentPartPr/>
                <p14:nvPr/>
              </p14:nvContentPartPr>
              <p14:xfrm>
                <a:off x="10832248" y="1270395"/>
                <a:ext cx="1150560" cy="3787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E5CA98B-788E-46F6-AC06-3B10671AA5E8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826128" y="1264275"/>
                  <a:ext cx="1162800" cy="39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C8D8F390-4BEE-A000-A656-2E8C03CB1F4E}"/>
                    </a:ext>
                  </a:extLst>
                </p14:cNvPr>
                <p14:cNvContentPartPr/>
                <p14:nvPr/>
              </p14:nvContentPartPr>
              <p14:xfrm>
                <a:off x="11927008" y="1254195"/>
                <a:ext cx="79200" cy="4752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C8D8F390-4BEE-A000-A656-2E8C03CB1F4E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1920888" y="1248075"/>
                  <a:ext cx="91440" cy="59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93BF6CE-DC3E-0C04-1655-C4A9DFE388FC}"/>
              </a:ext>
            </a:extLst>
          </p:cNvPr>
          <p:cNvGrpSpPr/>
          <p:nvPr/>
        </p:nvGrpSpPr>
        <p:grpSpPr>
          <a:xfrm>
            <a:off x="10865728" y="2329155"/>
            <a:ext cx="1306440" cy="404640"/>
            <a:chOff x="10865728" y="2329155"/>
            <a:chExt cx="1306440" cy="404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DA3649C5-94C8-BBB9-0E7F-0E050A961D4A}"/>
                    </a:ext>
                  </a:extLst>
                </p14:cNvPr>
                <p14:cNvContentPartPr/>
                <p14:nvPr/>
              </p14:nvContentPartPr>
              <p14:xfrm>
                <a:off x="10865728" y="2329155"/>
                <a:ext cx="1253880" cy="3074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DA3649C5-94C8-BBB9-0E7F-0E050A961D4A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847728" y="2311155"/>
                  <a:ext cx="1289520" cy="34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09856DDF-E5F8-4CBD-F4CB-F9C805F2F10C}"/>
                    </a:ext>
                  </a:extLst>
                </p14:cNvPr>
                <p14:cNvContentPartPr/>
                <p14:nvPr/>
              </p14:nvContentPartPr>
              <p14:xfrm>
                <a:off x="12007288" y="2542635"/>
                <a:ext cx="164880" cy="19116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09856DDF-E5F8-4CBD-F4CB-F9C805F2F10C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1989288" y="2524995"/>
                  <a:ext cx="200520" cy="226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1C833DD6-FA91-69A6-02DE-295334C1CB61}"/>
                  </a:ext>
                </a:extLst>
              </p14:cNvPr>
              <p14:cNvContentPartPr/>
              <p14:nvPr/>
            </p14:nvContentPartPr>
            <p14:xfrm>
              <a:off x="9904528" y="1888515"/>
              <a:ext cx="140400" cy="25092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1C833DD6-FA91-69A6-02DE-295334C1CB61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9898408" y="1882395"/>
                <a:ext cx="152640" cy="26316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B744B7F7-1DCA-D264-D3DD-C7B0EA46F738}"/>
              </a:ext>
            </a:extLst>
          </p:cNvPr>
          <p:cNvSpPr txBox="1"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1B8AB6-6058-2631-DC76-4E0EC9B45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342" y="501921"/>
            <a:ext cx="9341905" cy="943057"/>
          </a:xfrm>
        </p:spPr>
        <p:txBody>
          <a:bodyPr/>
          <a:lstStyle/>
          <a:p>
            <a:r>
              <a:rPr lang="nb-NO" dirty="0"/>
              <a:t>Software Distribution??</a:t>
            </a:r>
          </a:p>
        </p:txBody>
      </p:sp>
    </p:spTree>
    <p:extLst>
      <p:ext uri="{BB962C8B-B14F-4D97-AF65-F5344CB8AC3E}">
        <p14:creationId xmlns:p14="http://schemas.microsoft.com/office/powerpoint/2010/main" val="2816289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F8E84-D503-219B-4C8A-02FD9D61E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04F7D-B902-21A5-DE39-292744438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7851" y="4038743"/>
            <a:ext cx="2379968" cy="815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/>
              <a:t>Integrations and Client </a:t>
            </a:r>
          </a:p>
          <a:p>
            <a:pPr marL="0" indent="0">
              <a:buNone/>
            </a:pPr>
            <a:r>
              <a:rPr lang="en-GB" sz="1600" dirty="0"/>
              <a:t>converters: </a:t>
            </a:r>
          </a:p>
        </p:txBody>
      </p:sp>
      <p:pic>
        <p:nvPicPr>
          <p:cNvPr id="6" name="Picture Placeholder 5" descr="A yellow and white gradient&#10;&#10;AI-generated content may be incorrect.">
            <a:extLst>
              <a:ext uri="{FF2B5EF4-FFF2-40B4-BE49-F238E27FC236}">
                <a16:creationId xmlns:a16="http://schemas.microsoft.com/office/drawing/2014/main" id="{D3EF3AF0-B5D4-B859-6E00-F53402328CE2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/>
          <a:srcRect t="6" b="6"/>
          <a:stretch>
            <a:fillRect/>
          </a:stretch>
        </p:blipFill>
        <p:spPr>
          <a:xfrm>
            <a:off x="2953709" y="1825625"/>
            <a:ext cx="5348254" cy="2042484"/>
          </a:xfr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52CDD6BE-ED3F-76B0-3088-8908048C2D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85318" y="2476966"/>
            <a:ext cx="773781" cy="754908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3BBB8DB-684F-CB6E-FF92-531B355080E7}"/>
              </a:ext>
            </a:extLst>
          </p:cNvPr>
          <p:cNvSpPr txBox="1">
            <a:spLocks/>
          </p:cNvSpPr>
          <p:nvPr/>
        </p:nvSpPr>
        <p:spPr>
          <a:xfrm>
            <a:off x="4758979" y="2476967"/>
            <a:ext cx="2107512" cy="7004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Store, analyse, visualize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4918A0-452A-DFE2-EA26-6F15E04492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15072" y="2476966"/>
            <a:ext cx="773781" cy="7549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23FFBA7-5DDB-EFFB-12A4-170B8A369A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980" y="1407113"/>
            <a:ext cx="1565256" cy="1147009"/>
          </a:xfrm>
          <a:prstGeom prst="rect">
            <a:avLst/>
          </a:prstGeom>
        </p:spPr>
      </p:pic>
      <p:pic>
        <p:nvPicPr>
          <p:cNvPr id="12" name="Picture 11" descr="Azure Logo 2020-present">
            <a:extLst>
              <a:ext uri="{FF2B5EF4-FFF2-40B4-BE49-F238E27FC236}">
                <a16:creationId xmlns:a16="http://schemas.microsoft.com/office/drawing/2014/main" id="{2F5B2C4A-98A3-9D3D-F76C-1E5A357924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9099" y="1399523"/>
            <a:ext cx="1154440" cy="6497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E849FAA-2C1B-4D6A-0A7E-7ED5D702450D}"/>
              </a:ext>
            </a:extLst>
          </p:cNvPr>
          <p:cNvSpPr txBox="1"/>
          <p:nvPr/>
        </p:nvSpPr>
        <p:spPr>
          <a:xfrm>
            <a:off x="3381872" y="1977860"/>
            <a:ext cx="1108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MS Azure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B9DDBD4-1C4D-4F10-A76F-9B2A5FEAA38C}"/>
              </a:ext>
            </a:extLst>
          </p:cNvPr>
          <p:cNvSpPr txBox="1">
            <a:spLocks/>
          </p:cNvSpPr>
          <p:nvPr/>
        </p:nvSpPr>
        <p:spPr>
          <a:xfrm>
            <a:off x="274980" y="1175030"/>
            <a:ext cx="1509492" cy="24530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600" dirty="0"/>
              <a:t>WATS Client: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1E086442-9A85-CD85-ABC0-CD813458BDCA}"/>
              </a:ext>
            </a:extLst>
          </p:cNvPr>
          <p:cNvSpPr txBox="1">
            <a:spLocks/>
          </p:cNvSpPr>
          <p:nvPr/>
        </p:nvSpPr>
        <p:spPr>
          <a:xfrm>
            <a:off x="628927" y="2693646"/>
            <a:ext cx="2107512" cy="67140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Gather data</a:t>
            </a:r>
          </a:p>
        </p:txBody>
      </p:sp>
      <p:pic>
        <p:nvPicPr>
          <p:cNvPr id="24" name="Picture Placeholder 1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F347642-9B1B-845C-2150-EE391B3991A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6" b="6"/>
          <a:stretch>
            <a:fillRect/>
          </a:stretch>
        </p:blipFill>
        <p:spPr>
          <a:xfrm>
            <a:off x="4650790" y="366885"/>
            <a:ext cx="3536695" cy="1989391"/>
          </a:xfrm>
          <a:prstGeom prst="rect">
            <a:avLst/>
          </a:prstGeom>
          <a:noFill/>
        </p:spPr>
      </p:pic>
      <p:pic>
        <p:nvPicPr>
          <p:cNvPr id="25" name="Picture 24" descr="Screen dump of WATS Test Step Analysis">
            <a:extLst>
              <a:ext uri="{FF2B5EF4-FFF2-40B4-BE49-F238E27FC236}">
                <a16:creationId xmlns:a16="http://schemas.microsoft.com/office/drawing/2014/main" id="{70EC67C1-C0EE-60EF-8028-18124F5FDC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6849" y="3177377"/>
            <a:ext cx="2401336" cy="1352090"/>
          </a:xfrm>
          <a:prstGeom prst="rect">
            <a:avLst/>
          </a:prstGeom>
        </p:spPr>
      </p:pic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F9991A70-6937-2A4B-3A81-F8582C240DD1}"/>
              </a:ext>
            </a:extLst>
          </p:cNvPr>
          <p:cNvSpPr txBox="1">
            <a:spLocks/>
          </p:cNvSpPr>
          <p:nvPr/>
        </p:nvSpPr>
        <p:spPr>
          <a:xfrm>
            <a:off x="9350544" y="2443664"/>
            <a:ext cx="2202673" cy="83238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Action</a:t>
            </a:r>
          </a:p>
          <a:p>
            <a:pPr marL="0" indent="0">
              <a:buNone/>
            </a:pPr>
            <a:r>
              <a:rPr lang="en-GB" dirty="0"/>
              <a:t>Support decisions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37F52A1C-807E-9CC5-2806-60337451CF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4253" y="3753178"/>
            <a:ext cx="974970" cy="281401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2196100-7462-794A-805E-40139CF05F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23169" y="3581951"/>
            <a:ext cx="1093039" cy="265452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1D2F13E-B5EA-66B8-0BF2-D91A3E9260B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94646" y="3581951"/>
            <a:ext cx="1093039" cy="216421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C03AE73-C510-85B3-2AB8-98871509CED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41724" y="4686699"/>
            <a:ext cx="1093039" cy="20292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88A72DB-DA4C-7735-72D2-2A7D8429B08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60177" y="4686699"/>
            <a:ext cx="1047996" cy="202920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9E5E5941-8CFD-1EF8-B04E-0D85C6FBCA1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94621" y="4685440"/>
            <a:ext cx="918786" cy="2030466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1A17E9FF-09DE-D390-ACF3-E53413AECD0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32865" y="4685514"/>
            <a:ext cx="1001748" cy="2043768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DF5E9DE5-6338-8B90-E24F-B2C1E3B7F57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65514" y="3753178"/>
            <a:ext cx="981844" cy="285627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24A92EE-834D-2DE8-2DF8-2D53CB817C1B}"/>
              </a:ext>
            </a:extLst>
          </p:cNvPr>
          <p:cNvGrpSpPr/>
          <p:nvPr/>
        </p:nvGrpSpPr>
        <p:grpSpPr>
          <a:xfrm>
            <a:off x="9679528" y="1641555"/>
            <a:ext cx="1593720" cy="662400"/>
            <a:chOff x="9679528" y="1641555"/>
            <a:chExt cx="1593720" cy="662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2DBF831B-977D-162F-F3E8-928F61812B74}"/>
                    </a:ext>
                  </a:extLst>
                </p14:cNvPr>
                <p14:cNvContentPartPr/>
                <p14:nvPr/>
              </p14:nvContentPartPr>
              <p14:xfrm>
                <a:off x="9977968" y="1853595"/>
                <a:ext cx="191880" cy="2660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2DBF831B-977D-162F-F3E8-928F61812B74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9971848" y="1847475"/>
                  <a:ext cx="204120" cy="27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CABB0E51-491D-F5A2-2953-7E579618A820}"/>
                    </a:ext>
                  </a:extLst>
                </p14:cNvPr>
                <p14:cNvContentPartPr/>
                <p14:nvPr/>
              </p14:nvContentPartPr>
              <p14:xfrm>
                <a:off x="10164808" y="2015595"/>
                <a:ext cx="360" cy="799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CABB0E51-491D-F5A2-2953-7E579618A820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0158688" y="2009475"/>
                  <a:ext cx="1260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655D5E72-880D-76C7-4DCF-6C5425120C76}"/>
                    </a:ext>
                  </a:extLst>
                </p14:cNvPr>
                <p14:cNvContentPartPr/>
                <p14:nvPr/>
              </p14:nvContentPartPr>
              <p14:xfrm>
                <a:off x="10171648" y="2075715"/>
                <a:ext cx="31680" cy="3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655D5E72-880D-76C7-4DCF-6C5425120C76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165528" y="2069595"/>
                  <a:ext cx="4392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32F03D19-BAC7-1BAC-03EA-8AEC14523F9D}"/>
                    </a:ext>
                  </a:extLst>
                </p14:cNvPr>
                <p14:cNvContentPartPr/>
                <p14:nvPr/>
              </p14:nvContentPartPr>
              <p14:xfrm>
                <a:off x="10218448" y="2015595"/>
                <a:ext cx="360" cy="867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32F03D19-BAC7-1BAC-03EA-8AEC14523F9D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0212328" y="2009475"/>
                  <a:ext cx="1260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407B3A1A-38FB-7F1F-E9AC-CD547DE9D564}"/>
                    </a:ext>
                  </a:extLst>
                </p14:cNvPr>
                <p14:cNvContentPartPr/>
                <p14:nvPr/>
              </p14:nvContentPartPr>
              <p14:xfrm>
                <a:off x="10278568" y="2048355"/>
                <a:ext cx="57600" cy="774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407B3A1A-38FB-7F1F-E9AC-CD547DE9D564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0272448" y="2042235"/>
                  <a:ext cx="6984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A936958F-974A-9390-E07D-937C94C973F2}"/>
                    </a:ext>
                  </a:extLst>
                </p14:cNvPr>
                <p14:cNvContentPartPr/>
                <p14:nvPr/>
              </p14:nvContentPartPr>
              <p14:xfrm>
                <a:off x="10285408" y="2102355"/>
                <a:ext cx="79920" cy="3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A936958F-974A-9390-E07D-937C94C973F2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0279288" y="2096235"/>
                  <a:ext cx="9216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4F518271-AEFA-2CA6-4F77-EAC95898FB9E}"/>
                    </a:ext>
                  </a:extLst>
                </p14:cNvPr>
                <p14:cNvContentPartPr/>
                <p14:nvPr/>
              </p14:nvContentPartPr>
              <p14:xfrm>
                <a:off x="10405288" y="2048715"/>
                <a:ext cx="360" cy="586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4F518271-AEFA-2CA6-4F77-EAC95898FB9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0399168" y="2042595"/>
                  <a:ext cx="1260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0C362147-E55A-5952-928F-BFB894A88AAD}"/>
                    </a:ext>
                  </a:extLst>
                </p14:cNvPr>
                <p14:cNvContentPartPr/>
                <p14:nvPr/>
              </p14:nvContentPartPr>
              <p14:xfrm>
                <a:off x="10372168" y="2029275"/>
                <a:ext cx="118080" cy="201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0C362147-E55A-5952-928F-BFB894A88AAD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0366048" y="2023155"/>
                  <a:ext cx="13032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1A4519D7-C4E3-D0B0-40B2-E4C29FD236EE}"/>
                    </a:ext>
                  </a:extLst>
                </p14:cNvPr>
                <p14:cNvContentPartPr/>
                <p14:nvPr/>
              </p14:nvContentPartPr>
              <p14:xfrm>
                <a:off x="10518688" y="2035395"/>
                <a:ext cx="4320" cy="28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1A4519D7-C4E3-D0B0-40B2-E4C29FD236EE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0512568" y="2029275"/>
                  <a:ext cx="16560" cy="1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DE616307-1129-8B46-E926-E64E52B09BC3}"/>
                    </a:ext>
                  </a:extLst>
                </p14:cNvPr>
                <p14:cNvContentPartPr/>
                <p14:nvPr/>
              </p14:nvContentPartPr>
              <p14:xfrm>
                <a:off x="10525528" y="2042235"/>
                <a:ext cx="360" cy="3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DE616307-1129-8B46-E926-E64E52B09BC3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519408" y="2036115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86BBCBBB-9DDA-F17F-60BA-E96FC1364C7C}"/>
                    </a:ext>
                  </a:extLst>
                </p14:cNvPr>
                <p14:cNvContentPartPr/>
                <p14:nvPr/>
              </p14:nvContentPartPr>
              <p14:xfrm>
                <a:off x="10578808" y="2042235"/>
                <a:ext cx="360" cy="730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86BBCBBB-9DDA-F17F-60BA-E96FC1364C7C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0572688" y="2036115"/>
                  <a:ext cx="1260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BEA9E64E-E366-D733-6361-19733FD6D48F}"/>
                    </a:ext>
                  </a:extLst>
                </p14:cNvPr>
                <p14:cNvContentPartPr/>
                <p14:nvPr/>
              </p14:nvContentPartPr>
              <p14:xfrm>
                <a:off x="10525528" y="2035395"/>
                <a:ext cx="110520" cy="93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BEA9E64E-E366-D733-6361-19733FD6D48F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0519408" y="2029275"/>
                  <a:ext cx="12276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B539EAE2-DA1C-1073-C575-EDB6F5C3BD18}"/>
                    </a:ext>
                  </a:extLst>
                </p14:cNvPr>
                <p14:cNvContentPartPr/>
                <p14:nvPr/>
              </p14:nvContentPartPr>
              <p14:xfrm>
                <a:off x="10644328" y="2082195"/>
                <a:ext cx="62640" cy="493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B539EAE2-DA1C-1073-C575-EDB6F5C3BD18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0638208" y="2076075"/>
                  <a:ext cx="7488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F72C7073-6798-3E0D-D922-25E9C892686B}"/>
                    </a:ext>
                  </a:extLst>
                </p14:cNvPr>
                <p14:cNvContentPartPr/>
                <p14:nvPr/>
              </p14:nvContentPartPr>
              <p14:xfrm>
                <a:off x="10805608" y="2068875"/>
                <a:ext cx="360" cy="388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F72C7073-6798-3E0D-D922-25E9C892686B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0799488" y="2062755"/>
                  <a:ext cx="1260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6905DF46-6B3B-77F4-10D7-2FAD03359384}"/>
                    </a:ext>
                  </a:extLst>
                </p14:cNvPr>
                <p14:cNvContentPartPr/>
                <p14:nvPr/>
              </p14:nvContentPartPr>
              <p14:xfrm>
                <a:off x="10799128" y="2048355"/>
                <a:ext cx="61560" cy="619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6905DF46-6B3B-77F4-10D7-2FAD03359384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0793008" y="2042235"/>
                  <a:ext cx="7380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7893D57C-B34E-A117-8701-DE7E7CC60175}"/>
                    </a:ext>
                  </a:extLst>
                </p14:cNvPr>
                <p14:cNvContentPartPr/>
                <p14:nvPr/>
              </p14:nvContentPartPr>
              <p14:xfrm>
                <a:off x="10825768" y="2108835"/>
                <a:ext cx="360" cy="3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7893D57C-B34E-A117-8701-DE7E7CC60175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819648" y="2102715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4520D69D-06C1-DEAD-05A5-025398C21354}"/>
                    </a:ext>
                  </a:extLst>
                </p14:cNvPr>
                <p14:cNvContentPartPr/>
                <p14:nvPr/>
              </p14:nvContentPartPr>
              <p14:xfrm>
                <a:off x="10891648" y="2082195"/>
                <a:ext cx="40680" cy="424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4520D69D-06C1-DEAD-05A5-025398C21354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0885528" y="2076075"/>
                  <a:ext cx="5292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A1D7BECC-291D-C11B-43A1-23F0B87E2FC5}"/>
                    </a:ext>
                  </a:extLst>
                </p14:cNvPr>
                <p14:cNvContentPartPr/>
                <p14:nvPr/>
              </p14:nvContentPartPr>
              <p14:xfrm>
                <a:off x="11006128" y="1974555"/>
                <a:ext cx="106200" cy="1220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A1D7BECC-291D-C11B-43A1-23F0B87E2FC5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1000008" y="1968435"/>
                  <a:ext cx="11844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FD2978CC-A8C2-DF9E-574D-FB67862F3466}"/>
                    </a:ext>
                  </a:extLst>
                </p14:cNvPr>
                <p14:cNvContentPartPr/>
                <p14:nvPr/>
              </p14:nvContentPartPr>
              <p14:xfrm>
                <a:off x="11079208" y="2142315"/>
                <a:ext cx="360" cy="3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FD2978CC-A8C2-DF9E-574D-FB67862F3466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1073088" y="2136195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1ACC0618-51A9-81AC-7545-F11E25FC8431}"/>
                    </a:ext>
                  </a:extLst>
                </p14:cNvPr>
                <p14:cNvContentPartPr/>
                <p14:nvPr/>
              </p14:nvContentPartPr>
              <p14:xfrm>
                <a:off x="9679528" y="1641555"/>
                <a:ext cx="1593720" cy="6624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1ACC0618-51A9-81AC-7545-F11E25FC8431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673408" y="1635435"/>
                  <a:ext cx="1605960" cy="674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8A18F2D-BAB2-94FC-1361-BB4BE0A518DC}"/>
              </a:ext>
            </a:extLst>
          </p:cNvPr>
          <p:cNvGrpSpPr/>
          <p:nvPr/>
        </p:nvGrpSpPr>
        <p:grpSpPr>
          <a:xfrm>
            <a:off x="10832248" y="1254195"/>
            <a:ext cx="1173960" cy="394920"/>
            <a:chOff x="10832248" y="1254195"/>
            <a:chExt cx="1173960" cy="39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88E12E24-4EEE-8E2C-3609-6EA23CBD9C07}"/>
                    </a:ext>
                  </a:extLst>
                </p14:cNvPr>
                <p14:cNvContentPartPr/>
                <p14:nvPr/>
              </p14:nvContentPartPr>
              <p14:xfrm>
                <a:off x="10832248" y="1270395"/>
                <a:ext cx="1150560" cy="3787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88E12E24-4EEE-8E2C-3609-6EA23CBD9C07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826128" y="1264275"/>
                  <a:ext cx="1162800" cy="39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D1F57D2F-8F8E-4D8C-2713-8FC0A84ABBC3}"/>
                    </a:ext>
                  </a:extLst>
                </p14:cNvPr>
                <p14:cNvContentPartPr/>
                <p14:nvPr/>
              </p14:nvContentPartPr>
              <p14:xfrm>
                <a:off x="11927008" y="1254195"/>
                <a:ext cx="79200" cy="475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D1F57D2F-8F8E-4D8C-2713-8FC0A84ABBC3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1920888" y="1248075"/>
                  <a:ext cx="91440" cy="59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BBBC763-0E16-0512-6F84-2728CD25450A}"/>
              </a:ext>
            </a:extLst>
          </p:cNvPr>
          <p:cNvGrpSpPr/>
          <p:nvPr/>
        </p:nvGrpSpPr>
        <p:grpSpPr>
          <a:xfrm>
            <a:off x="10865728" y="2329155"/>
            <a:ext cx="1306440" cy="404640"/>
            <a:chOff x="10865728" y="2329155"/>
            <a:chExt cx="1306440" cy="404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95CCE284-C9C9-8ED1-7387-470DBFB50D17}"/>
                    </a:ext>
                  </a:extLst>
                </p14:cNvPr>
                <p14:cNvContentPartPr/>
                <p14:nvPr/>
              </p14:nvContentPartPr>
              <p14:xfrm>
                <a:off x="10865728" y="2329155"/>
                <a:ext cx="1253880" cy="3074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95CCE284-C9C9-8ED1-7387-470DBFB50D17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847728" y="2311155"/>
                  <a:ext cx="1289520" cy="34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C504CE14-79A9-EAEE-9986-626B4ADF3783}"/>
                    </a:ext>
                  </a:extLst>
                </p14:cNvPr>
                <p14:cNvContentPartPr/>
                <p14:nvPr/>
              </p14:nvContentPartPr>
              <p14:xfrm>
                <a:off x="12007288" y="2542635"/>
                <a:ext cx="164880" cy="1911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C504CE14-79A9-EAEE-9986-626B4ADF3783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1989288" y="2524995"/>
                  <a:ext cx="200520" cy="226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30E0D968-7C86-9361-B8A5-F9A874D808CC}"/>
                  </a:ext>
                </a:extLst>
              </p14:cNvPr>
              <p14:cNvContentPartPr/>
              <p14:nvPr/>
            </p14:nvContentPartPr>
            <p14:xfrm>
              <a:off x="9904528" y="1888515"/>
              <a:ext cx="140400" cy="250920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30E0D968-7C86-9361-B8A5-F9A874D808CC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9898408" y="1882395"/>
                <a:ext cx="152640" cy="26316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A98418C1-0676-EB33-AF48-522B7562809C}"/>
              </a:ext>
            </a:extLst>
          </p:cNvPr>
          <p:cNvSpPr txBox="1"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chemeClr val="bg1">
              <a:alpha val="64000"/>
            </a:scheme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658D79-2785-B979-F52A-5A7448EDD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342" y="501921"/>
            <a:ext cx="9341905" cy="943057"/>
          </a:xfrm>
        </p:spPr>
        <p:txBody>
          <a:bodyPr/>
          <a:lstStyle/>
          <a:p>
            <a:r>
              <a:rPr lang="nb-NO" dirty="0"/>
              <a:t>Software Distribution!!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C60B99D-6D21-0BBF-8E7A-05011FC275BA}"/>
              </a:ext>
            </a:extLst>
          </p:cNvPr>
          <p:cNvPicPr>
            <a:picLocks noChangeAspect="1"/>
          </p:cNvPicPr>
          <p:nvPr/>
        </p:nvPicPr>
        <p:blipFill>
          <a:blip r:embed="rId65"/>
          <a:srcRect r="43545"/>
          <a:stretch>
            <a:fillRect/>
          </a:stretch>
        </p:blipFill>
        <p:spPr>
          <a:xfrm rot="16200000">
            <a:off x="-483986" y="2587172"/>
            <a:ext cx="1264157" cy="215630"/>
          </a:xfrm>
          <a:prstGeom prst="rect">
            <a:avLst/>
          </a:prstGeom>
          <a:effectLst>
            <a:glow rad="330200">
              <a:schemeClr val="accent1"/>
            </a:glo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05FB97-F124-A0BE-A3BB-631CF54CBB94}"/>
              </a:ext>
            </a:extLst>
          </p:cNvPr>
          <p:cNvPicPr>
            <a:picLocks noChangeAspect="1"/>
          </p:cNvPicPr>
          <p:nvPr/>
        </p:nvPicPr>
        <p:blipFill>
          <a:blip r:embed="rId65"/>
          <a:srcRect r="43545"/>
          <a:stretch>
            <a:fillRect/>
          </a:stretch>
        </p:blipFill>
        <p:spPr>
          <a:xfrm rot="16200000">
            <a:off x="11452106" y="2587172"/>
            <a:ext cx="1264157" cy="215630"/>
          </a:xfrm>
          <a:prstGeom prst="rect">
            <a:avLst/>
          </a:prstGeom>
          <a:effectLst>
            <a:glow rad="330200">
              <a:schemeClr val="accent1"/>
            </a:glow>
          </a:effectLst>
        </p:spPr>
      </p:pic>
    </p:spTree>
    <p:extLst>
      <p:ext uri="{BB962C8B-B14F-4D97-AF65-F5344CB8AC3E}">
        <p14:creationId xmlns:p14="http://schemas.microsoft.com/office/powerpoint/2010/main" val="3241340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8AC81-C37B-177E-4C21-225E28C93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0" name="Arc composition"/>
          <p:cNvGrpSpPr/>
          <p:nvPr/>
        </p:nvGrpSpPr>
        <p:grpSpPr>
          <a:xfrm>
            <a:off x="959999" y="1600002"/>
            <a:ext cx="10272966" cy="4562336"/>
            <a:chOff x="262950" y="1096910"/>
            <a:chExt cx="11673827" cy="5184469"/>
          </a:xfrm>
        </p:grpSpPr>
        <p:sp>
          <p:nvSpPr>
            <p:cNvPr id="3" name="Content Placeholder 2">
              <a:extLst>
                <a:ext uri="{FF2B5EF4-FFF2-40B4-BE49-F238E27FC236}">
                  <a16:creationId xmlns:a16="http://schemas.microsoft.com/office/drawing/2014/main" id="{9202B649-FED6-EA33-95E3-88C4915C93C3}"/>
                </a:ext>
              </a:extLst>
            </p:cNvPr>
            <p:cNvSpPr>
              <a:spLocks noGrp="1"/>
            </p:cNvSpPr>
            <p:nvPr>
              <p:ph idx="1"/>
            </p:nvPr>
          </p:nvSpPr>
          <p:spPr>
            <a:xfrm rot="20466472">
              <a:off x="3151670" y="3605589"/>
              <a:ext cx="2022973" cy="693012"/>
            </a:xfrm>
          </p:spPr>
          <p:txBody>
            <a:bodyPr>
              <a:normAutofit fontScale="85000" lnSpcReduction="10000"/>
            </a:bodyPr>
            <a:lstStyle/>
            <a:p>
              <a:pPr marL="0" indent="0">
                <a:buNone/>
              </a:pPr>
              <a:r>
                <a:rPr lang="en-GB" sz="1600"/>
                <a:t>Integrations and Client </a:t>
              </a:r>
            </a:p>
            <a:p>
              <a:pPr marL="0" indent="0">
                <a:buNone/>
              </a:pPr>
              <a:r>
                <a:rPr lang="en-GB" sz="1600"/>
                <a:t>converters: </a:t>
              </a:r>
            </a:p>
          </p:txBody>
        </p:sp>
        <p:pic>
          <p:nvPicPr>
            <p:cNvPr id="6" name="Picture Placeholder 5" descr="A yellow and white gradient&#10;&#10;AI-generated content may be incorrect.">
              <a:extLst>
                <a:ext uri="{FF2B5EF4-FFF2-40B4-BE49-F238E27FC236}">
                  <a16:creationId xmlns:a16="http://schemas.microsoft.com/office/drawing/2014/main" id="{AD2602EB-AA3D-F34E-2030-DD6AB1B53DA8}"/>
                </a:ext>
              </a:extLst>
            </p:cNvPr>
            <p:cNvPicPr>
              <a:picLocks noGrp="1" noChangeAspect="1"/>
            </p:cNvPicPr>
            <p:nvPr>
              <p:ph type="pic" idx="13"/>
            </p:nvPr>
          </p:nvPicPr>
          <p:blipFill>
            <a:blip r:embed="rId3"/>
            <a:srcRect t="6" b="6"/>
            <a:stretch>
              <a:fillRect/>
            </a:stretch>
          </p:blipFill>
          <p:spPr>
            <a:xfrm rot="21364996">
              <a:off x="3355145" y="1898718"/>
              <a:ext cx="4546016" cy="1736111"/>
            </a:xfr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BE0A14F1-46AE-1474-3EE9-C148EDFDF7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20031955">
              <a:off x="2752073" y="3133896"/>
              <a:ext cx="657714" cy="641672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53E348DF-A920-1588-0FFE-0EE908FD26A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107324">
              <a:off x="7934061" y="2786134"/>
              <a:ext cx="657714" cy="64167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D56EC46-E16B-99E7-0D63-511CBB8038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9070886">
              <a:off x="514527" y="3681509"/>
              <a:ext cx="1330468" cy="974958"/>
            </a:xfrm>
            <a:prstGeom prst="rect">
              <a:avLst/>
            </a:prstGeom>
          </p:spPr>
        </p:pic>
        <p:pic>
          <p:nvPicPr>
            <p:cNvPr id="12" name="Picture 11" descr="Azure Logo 2020-present">
              <a:extLst>
                <a:ext uri="{FF2B5EF4-FFF2-40B4-BE49-F238E27FC236}">
                  <a16:creationId xmlns:a16="http://schemas.microsoft.com/office/drawing/2014/main" id="{54981241-4673-0685-1CD4-3CCA63E63D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515908">
              <a:off x="3289615" y="2225461"/>
              <a:ext cx="981274" cy="55231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706005-2D06-4432-2A19-F44F9486F202}"/>
                </a:ext>
              </a:extLst>
            </p:cNvPr>
            <p:cNvSpPr txBox="1"/>
            <p:nvPr/>
          </p:nvSpPr>
          <p:spPr>
            <a:xfrm rot="20515908">
              <a:off x="3383706" y="2573732"/>
              <a:ext cx="942559" cy="3139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/>
                <a:t>MS Azure</a:t>
              </a:r>
            </a:p>
          </p:txBody>
        </p:sp>
        <p:sp>
          <p:nvSpPr>
            <p:cNvPr id="15" name="Content Placeholder 2">
              <a:extLst>
                <a:ext uri="{FF2B5EF4-FFF2-40B4-BE49-F238E27FC236}">
                  <a16:creationId xmlns:a16="http://schemas.microsoft.com/office/drawing/2014/main" id="{09827BAF-D1D8-B4DD-BD38-1DD993D52654}"/>
                </a:ext>
              </a:extLst>
            </p:cNvPr>
            <p:cNvSpPr txBox="1">
              <a:spLocks/>
            </p:cNvSpPr>
            <p:nvPr/>
          </p:nvSpPr>
          <p:spPr>
            <a:xfrm rot="19056890">
              <a:off x="262950" y="3807354"/>
              <a:ext cx="1283068" cy="208508"/>
            </a:xfrm>
            <a:prstGeom prst="rect">
              <a:avLst/>
            </a:prstGeom>
          </p:spPr>
          <p:txBody>
            <a:bodyPr vert="horz" lIns="0" tIns="0" rIns="0" bIns="0" rtlCol="0">
              <a:normAutofit fontScale="85000" lnSpcReduction="20000"/>
            </a:bodyPr>
            <a:lstStyle>
              <a:lvl1pPr marL="252000" indent="-2520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504000" indent="-216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System Font Regular"/>
                <a:buChar char="–"/>
                <a:defRPr sz="16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756000" indent="-216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System Font Regular"/>
                <a:buChar char="–"/>
                <a:defRPr sz="16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008000" indent="-216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System Font Regular"/>
                <a:buChar char="–"/>
                <a:defRPr sz="16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260000" indent="-216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System Font Regular"/>
                <a:buChar char="–"/>
                <a:defRPr sz="16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GB" sz="1600"/>
                <a:t>WATS Client:</a:t>
              </a:r>
            </a:p>
          </p:txBody>
        </p:sp>
        <p:pic>
          <p:nvPicPr>
            <p:cNvPr id="24" name="Picture Placeholder 11" descr="A screenshot of a computer&#10;&#10;AI-generated content may be incorrect.">
              <a:extLst>
                <a:ext uri="{FF2B5EF4-FFF2-40B4-BE49-F238E27FC236}">
                  <a16:creationId xmlns:a16="http://schemas.microsoft.com/office/drawing/2014/main" id="{4AEE56A9-DE44-D025-AF75-6B470A90AFF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6" b="6"/>
            <a:stretch>
              <a:fillRect/>
            </a:stretch>
          </p:blipFill>
          <p:spPr>
            <a:xfrm rot="162205">
              <a:off x="4954485" y="1096910"/>
              <a:ext cx="3006191" cy="1690982"/>
            </a:xfrm>
            <a:prstGeom prst="rect">
              <a:avLst/>
            </a:prstGeom>
            <a:noFill/>
          </p:spPr>
        </p:pic>
        <p:pic>
          <p:nvPicPr>
            <p:cNvPr id="25" name="Picture 24" descr="Screen dump of WATS Test Step Analysis">
              <a:extLst>
                <a:ext uri="{FF2B5EF4-FFF2-40B4-BE49-F238E27FC236}">
                  <a16:creationId xmlns:a16="http://schemas.microsoft.com/office/drawing/2014/main" id="{006640C9-A349-D727-62A6-2E1CC4CF9FE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246726">
              <a:off x="5526879" y="2745951"/>
              <a:ext cx="2041136" cy="1149276"/>
            </a:xfrm>
            <a:prstGeom prst="rect">
              <a:avLst/>
            </a:prstGeom>
          </p:spPr>
        </p:pic>
        <p:sp>
          <p:nvSpPr>
            <p:cNvPr id="27" name="Content Placeholder 2">
              <a:extLst>
                <a:ext uri="{FF2B5EF4-FFF2-40B4-BE49-F238E27FC236}">
                  <a16:creationId xmlns:a16="http://schemas.microsoft.com/office/drawing/2014/main" id="{EE426B0D-7231-339F-2B5F-6A22AC65CA36}"/>
                </a:ext>
              </a:extLst>
            </p:cNvPr>
            <p:cNvSpPr txBox="1">
              <a:spLocks/>
            </p:cNvSpPr>
            <p:nvPr/>
          </p:nvSpPr>
          <p:spPr>
            <a:xfrm rot="2186515">
              <a:off x="9224110" y="3742061"/>
              <a:ext cx="1872272" cy="707528"/>
            </a:xfrm>
            <a:prstGeom prst="rect">
              <a:avLst/>
            </a:prstGeom>
          </p:spPr>
          <p:txBody>
            <a:bodyPr vert="horz" lIns="0" tIns="0" rIns="0" bIns="0" rtlCol="0">
              <a:normAutofit fontScale="77500" lnSpcReduction="20000"/>
            </a:bodyPr>
            <a:lstStyle>
              <a:lvl1pPr marL="252000" indent="-2520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504000" indent="-216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System Font Regular"/>
                <a:buChar char="–"/>
                <a:defRPr sz="16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756000" indent="-216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System Font Regular"/>
                <a:buChar char="–"/>
                <a:defRPr sz="16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008000" indent="-216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System Font Regular"/>
                <a:buChar char="–"/>
                <a:defRPr sz="16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260000" indent="-216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System Font Regular"/>
                <a:buChar char="–"/>
                <a:defRPr sz="16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/>
                <a:t>Action</a:t>
              </a:r>
            </a:p>
            <a:p>
              <a:pPr marL="0" indent="0">
                <a:buNone/>
              </a:pPr>
              <a:r>
                <a:rPr lang="en-GB"/>
                <a:t>Support decisions</a:t>
              </a: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A97069D1-1C34-0681-0439-41877E8FA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18882211">
              <a:off x="1717822" y="4481041"/>
              <a:ext cx="828724" cy="2391910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2BAF43EB-0AC5-75EF-DFA7-F4B57DA34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1994666">
              <a:off x="8764454" y="3692204"/>
              <a:ext cx="929083" cy="2256345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C02C4F13-C79A-DA3B-8E82-FB2D075DC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582711">
              <a:off x="9624363" y="4405106"/>
              <a:ext cx="929083" cy="1839584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6A0CF98E-B6BF-D447-1877-5AB034F89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0742760">
              <a:off x="4328612" y="3621590"/>
              <a:ext cx="929083" cy="1724826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8D5ED21E-2983-86B8-1849-A6B7F7683C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21393277">
              <a:off x="5333332" y="3467846"/>
              <a:ext cx="890797" cy="1724826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CE19804E-0236-CBEB-9A33-C7077486C8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380499">
              <a:off x="6288687" y="3489729"/>
              <a:ext cx="780968" cy="1725896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2BAB1F9F-C0C3-9FBA-1D59-25C5552A30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 rot="972684">
              <a:off x="7143203" y="3665248"/>
              <a:ext cx="851486" cy="1737203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BF9893A5-1693-12BF-D6E0-EF3762D99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 rot="19471872">
              <a:off x="2449412" y="3853546"/>
              <a:ext cx="834567" cy="2427833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1126755-7492-2661-4DF0-B7585AE215F3}"/>
                </a:ext>
              </a:extLst>
            </p:cNvPr>
            <p:cNvGrpSpPr/>
            <p:nvPr/>
          </p:nvGrpSpPr>
          <p:grpSpPr>
            <a:xfrm rot="2198817">
              <a:off x="9793810" y="3437423"/>
              <a:ext cx="1354662" cy="563040"/>
              <a:chOff x="9679528" y="1641555"/>
              <a:chExt cx="1593720" cy="6624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7">
                <p14:nvContentPartPr>
                  <p14:cNvPr id="17" name="Ink 16">
                    <a:extLst>
                      <a:ext uri="{FF2B5EF4-FFF2-40B4-BE49-F238E27FC236}">
                        <a16:creationId xmlns:a16="http://schemas.microsoft.com/office/drawing/2014/main" id="{4E4DBCAC-A938-1C91-F2DA-A09BA8BBF5B2}"/>
                      </a:ext>
                    </a:extLst>
                  </p14:cNvPr>
                  <p14:cNvContentPartPr/>
                  <p14:nvPr/>
                </p14:nvContentPartPr>
                <p14:xfrm>
                  <a:off x="9977968" y="1853595"/>
                  <a:ext cx="191880" cy="266040"/>
                </p14:xfrm>
              </p:contentPart>
            </mc:Choice>
            <mc:Fallback xmlns="">
              <p:pic>
                <p:nvPicPr>
                  <p:cNvPr id="17" name="Ink 16">
                    <a:extLst>
                      <a:ext uri="{FF2B5EF4-FFF2-40B4-BE49-F238E27FC236}">
                        <a16:creationId xmlns:a16="http://schemas.microsoft.com/office/drawing/2014/main" id="{4E4DBCAC-A938-1C91-F2DA-A09BA8BBF5B2}"/>
                      </a:ext>
                    </a:extLst>
                  </p:cNvPr>
                  <p:cNvPicPr/>
                  <p:nvPr/>
                </p:nvPicPr>
                <p:blipFill>
                  <a:blip r:embed="rId18"/>
                  <a:stretch>
                    <a:fillRect/>
                  </a:stretch>
                </p:blipFill>
                <p:spPr>
                  <a:xfrm>
                    <a:off x="9969793" y="1845417"/>
                    <a:ext cx="208231" cy="28239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">
                <p14:nvContentPartPr>
                  <p14:cNvPr id="18" name="Ink 17">
                    <a:extLst>
                      <a:ext uri="{FF2B5EF4-FFF2-40B4-BE49-F238E27FC236}">
                        <a16:creationId xmlns:a16="http://schemas.microsoft.com/office/drawing/2014/main" id="{E27FE310-A095-D6AB-931C-AEEE8EF3A89A}"/>
                      </a:ext>
                    </a:extLst>
                  </p14:cNvPr>
                  <p14:cNvContentPartPr/>
                  <p14:nvPr/>
                </p14:nvContentPartPr>
                <p14:xfrm>
                  <a:off x="10164808" y="2015595"/>
                  <a:ext cx="360" cy="79920"/>
                </p14:xfrm>
              </p:contentPart>
            </mc:Choice>
            <mc:Fallback xmlns="">
              <p:pic>
                <p:nvPicPr>
                  <p:cNvPr id="18" name="Ink 17">
                    <a:extLst>
                      <a:ext uri="{FF2B5EF4-FFF2-40B4-BE49-F238E27FC236}">
                        <a16:creationId xmlns:a16="http://schemas.microsoft.com/office/drawing/2014/main" id="{E27FE310-A095-D6AB-931C-AEEE8EF3A89A}"/>
                      </a:ext>
                    </a:extLst>
                  </p:cNvPr>
                  <p:cNvPicPr/>
                  <p:nvPr/>
                </p:nvPicPr>
                <p:blipFill>
                  <a:blip r:embed="rId20"/>
                  <a:stretch>
                    <a:fillRect/>
                  </a:stretch>
                </p:blipFill>
                <p:spPr>
                  <a:xfrm>
                    <a:off x="10158688" y="2007459"/>
                    <a:ext cx="12600" cy="9619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">
                <p14:nvContentPartPr>
                  <p14:cNvPr id="19" name="Ink 18">
                    <a:extLst>
                      <a:ext uri="{FF2B5EF4-FFF2-40B4-BE49-F238E27FC236}">
                        <a16:creationId xmlns:a16="http://schemas.microsoft.com/office/drawing/2014/main" id="{27F6631B-D95B-E76F-DC76-CF7D901BE851}"/>
                      </a:ext>
                    </a:extLst>
                  </p14:cNvPr>
                  <p14:cNvContentPartPr/>
                  <p14:nvPr/>
                </p14:nvContentPartPr>
                <p14:xfrm>
                  <a:off x="10171648" y="2075715"/>
                  <a:ext cx="31680" cy="360"/>
                </p14:xfrm>
              </p:contentPart>
            </mc:Choice>
            <mc:Fallback xmlns="">
              <p:pic>
                <p:nvPicPr>
                  <p:cNvPr id="19" name="Ink 18">
                    <a:extLst>
                      <a:ext uri="{FF2B5EF4-FFF2-40B4-BE49-F238E27FC236}">
                        <a16:creationId xmlns:a16="http://schemas.microsoft.com/office/drawing/2014/main" id="{27F6631B-D95B-E76F-DC76-CF7D901BE851}"/>
                      </a:ext>
                    </a:extLst>
                  </p:cNvPr>
                  <p:cNvPicPr/>
                  <p:nvPr/>
                </p:nvPicPr>
                <p:blipFill>
                  <a:blip r:embed="rId22"/>
                  <a:stretch>
                    <a:fillRect/>
                  </a:stretch>
                </p:blipFill>
                <p:spPr>
                  <a:xfrm>
                    <a:off x="10165528" y="2069595"/>
                    <a:ext cx="43920" cy="12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">
                <p14:nvContentPartPr>
                  <p14:cNvPr id="20" name="Ink 19">
                    <a:extLst>
                      <a:ext uri="{FF2B5EF4-FFF2-40B4-BE49-F238E27FC236}">
                        <a16:creationId xmlns:a16="http://schemas.microsoft.com/office/drawing/2014/main" id="{8B8D39AE-A3EF-3779-A64F-C0647C03B222}"/>
                      </a:ext>
                    </a:extLst>
                  </p14:cNvPr>
                  <p14:cNvContentPartPr/>
                  <p14:nvPr/>
                </p14:nvContentPartPr>
                <p14:xfrm>
                  <a:off x="10218448" y="2015595"/>
                  <a:ext cx="360" cy="86760"/>
                </p14:xfrm>
              </p:contentPart>
            </mc:Choice>
            <mc:Fallback xmlns="">
              <p:pic>
                <p:nvPicPr>
                  <p:cNvPr id="20" name="Ink 19">
                    <a:extLst>
                      <a:ext uri="{FF2B5EF4-FFF2-40B4-BE49-F238E27FC236}">
                        <a16:creationId xmlns:a16="http://schemas.microsoft.com/office/drawing/2014/main" id="{8B8D39AE-A3EF-3779-A64F-C0647C03B222}"/>
                      </a:ext>
                    </a:extLst>
                  </p:cNvPr>
                  <p:cNvPicPr/>
                  <p:nvPr/>
                </p:nvPicPr>
                <p:blipFill>
                  <a:blip r:embed="rId24"/>
                  <a:stretch>
                    <a:fillRect/>
                  </a:stretch>
                </p:blipFill>
                <p:spPr>
                  <a:xfrm>
                    <a:off x="10212328" y="2007446"/>
                    <a:ext cx="12600" cy="10305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">
                <p14:nvContentPartPr>
                  <p14:cNvPr id="21" name="Ink 20">
                    <a:extLst>
                      <a:ext uri="{FF2B5EF4-FFF2-40B4-BE49-F238E27FC236}">
                        <a16:creationId xmlns:a16="http://schemas.microsoft.com/office/drawing/2014/main" id="{B6A1878F-C2FA-9A8C-AEE1-8C092A033138}"/>
                      </a:ext>
                    </a:extLst>
                  </p14:cNvPr>
                  <p14:cNvContentPartPr/>
                  <p14:nvPr/>
                </p14:nvContentPartPr>
                <p14:xfrm>
                  <a:off x="10278568" y="2048355"/>
                  <a:ext cx="57600" cy="77400"/>
                </p14:xfrm>
              </p:contentPart>
            </mc:Choice>
            <mc:Fallback xmlns="">
              <p:pic>
                <p:nvPicPr>
                  <p:cNvPr id="21" name="Ink 20">
                    <a:extLst>
                      <a:ext uri="{FF2B5EF4-FFF2-40B4-BE49-F238E27FC236}">
                        <a16:creationId xmlns:a16="http://schemas.microsoft.com/office/drawing/2014/main" id="{B6A1878F-C2FA-9A8C-AEE1-8C092A033138}"/>
                      </a:ext>
                    </a:extLst>
                  </p:cNvPr>
                  <p:cNvPicPr/>
                  <p:nvPr/>
                </p:nvPicPr>
                <p:blipFill>
                  <a:blip r:embed="rId26"/>
                  <a:stretch>
                    <a:fillRect/>
                  </a:stretch>
                </p:blipFill>
                <p:spPr>
                  <a:xfrm>
                    <a:off x="10270408" y="2040182"/>
                    <a:ext cx="73920" cy="9374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">
                <p14:nvContentPartPr>
                  <p14:cNvPr id="23" name="Ink 22">
                    <a:extLst>
                      <a:ext uri="{FF2B5EF4-FFF2-40B4-BE49-F238E27FC236}">
                        <a16:creationId xmlns:a16="http://schemas.microsoft.com/office/drawing/2014/main" id="{59ED05B0-CA70-C9EB-3514-A284B0DAFB3F}"/>
                      </a:ext>
                    </a:extLst>
                  </p14:cNvPr>
                  <p14:cNvContentPartPr/>
                  <p14:nvPr/>
                </p14:nvContentPartPr>
                <p14:xfrm>
                  <a:off x="10285408" y="2102355"/>
                  <a:ext cx="79920" cy="360"/>
                </p14:xfrm>
              </p:contentPart>
            </mc:Choice>
            <mc:Fallback xmlns="">
              <p:pic>
                <p:nvPicPr>
                  <p:cNvPr id="23" name="Ink 22">
                    <a:extLst>
                      <a:ext uri="{FF2B5EF4-FFF2-40B4-BE49-F238E27FC236}">
                        <a16:creationId xmlns:a16="http://schemas.microsoft.com/office/drawing/2014/main" id="{59ED05B0-CA70-C9EB-3514-A284B0DAFB3F}"/>
                      </a:ext>
                    </a:extLst>
                  </p:cNvPr>
                  <p:cNvPicPr/>
                  <p:nvPr/>
                </p:nvPicPr>
                <p:blipFill>
                  <a:blip r:embed="rId28"/>
                  <a:stretch>
                    <a:fillRect/>
                  </a:stretch>
                </p:blipFill>
                <p:spPr>
                  <a:xfrm>
                    <a:off x="10277272" y="2096235"/>
                    <a:ext cx="96191" cy="12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">
                <p14:nvContentPartPr>
                  <p14:cNvPr id="26" name="Ink 25">
                    <a:extLst>
                      <a:ext uri="{FF2B5EF4-FFF2-40B4-BE49-F238E27FC236}">
                        <a16:creationId xmlns:a16="http://schemas.microsoft.com/office/drawing/2014/main" id="{14757A64-61D7-6500-63FB-BC9F84BD4D35}"/>
                      </a:ext>
                    </a:extLst>
                  </p14:cNvPr>
                  <p14:cNvContentPartPr/>
                  <p14:nvPr/>
                </p14:nvContentPartPr>
                <p14:xfrm>
                  <a:off x="10405288" y="2048715"/>
                  <a:ext cx="360" cy="58680"/>
                </p14:xfrm>
              </p:contentPart>
            </mc:Choice>
            <mc:Fallback xmlns="">
              <p:pic>
                <p:nvPicPr>
                  <p:cNvPr id="26" name="Ink 25">
                    <a:extLst>
                      <a:ext uri="{FF2B5EF4-FFF2-40B4-BE49-F238E27FC236}">
                        <a16:creationId xmlns:a16="http://schemas.microsoft.com/office/drawing/2014/main" id="{14757A64-61D7-6500-63FB-BC9F84BD4D35}"/>
                      </a:ext>
                    </a:extLst>
                  </p:cNvPr>
                  <p:cNvPicPr/>
                  <p:nvPr/>
                </p:nvPicPr>
                <p:blipFill>
                  <a:blip r:embed="rId30"/>
                  <a:stretch>
                    <a:fillRect/>
                  </a:stretch>
                </p:blipFill>
                <p:spPr>
                  <a:xfrm>
                    <a:off x="10399168" y="2040538"/>
                    <a:ext cx="12600" cy="7503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">
                <p14:nvContentPartPr>
                  <p14:cNvPr id="28" name="Ink 27">
                    <a:extLst>
                      <a:ext uri="{FF2B5EF4-FFF2-40B4-BE49-F238E27FC236}">
                        <a16:creationId xmlns:a16="http://schemas.microsoft.com/office/drawing/2014/main" id="{F3495878-83F8-AF3F-31AA-B622BBC08CBC}"/>
                      </a:ext>
                    </a:extLst>
                  </p14:cNvPr>
                  <p14:cNvContentPartPr/>
                  <p14:nvPr/>
                </p14:nvContentPartPr>
                <p14:xfrm>
                  <a:off x="10372168" y="2029275"/>
                  <a:ext cx="118080" cy="20160"/>
                </p14:xfrm>
              </p:contentPart>
            </mc:Choice>
            <mc:Fallback xmlns="">
              <p:pic>
                <p:nvPicPr>
                  <p:cNvPr id="28" name="Ink 27">
                    <a:extLst>
                      <a:ext uri="{FF2B5EF4-FFF2-40B4-BE49-F238E27FC236}">
                        <a16:creationId xmlns:a16="http://schemas.microsoft.com/office/drawing/2014/main" id="{F3495878-83F8-AF3F-31AA-B622BBC08CBC}"/>
                      </a:ext>
                    </a:extLst>
                  </p:cNvPr>
                  <p:cNvPicPr/>
                  <p:nvPr/>
                </p:nvPicPr>
                <p:blipFill>
                  <a:blip r:embed="rId32"/>
                  <a:stretch>
                    <a:fillRect/>
                  </a:stretch>
                </p:blipFill>
                <p:spPr>
                  <a:xfrm>
                    <a:off x="10364008" y="2021115"/>
                    <a:ext cx="134400" cy="36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">
                <p14:nvContentPartPr>
                  <p14:cNvPr id="29" name="Ink 28">
                    <a:extLst>
                      <a:ext uri="{FF2B5EF4-FFF2-40B4-BE49-F238E27FC236}">
                        <a16:creationId xmlns:a16="http://schemas.microsoft.com/office/drawing/2014/main" id="{EF5BD66A-D93B-C58A-FFF8-506AB3521376}"/>
                      </a:ext>
                    </a:extLst>
                  </p14:cNvPr>
                  <p14:cNvContentPartPr/>
                  <p14:nvPr/>
                </p14:nvContentPartPr>
                <p14:xfrm>
                  <a:off x="10518688" y="2035395"/>
                  <a:ext cx="4320" cy="2880"/>
                </p14:xfrm>
              </p:contentPart>
            </mc:Choice>
            <mc:Fallback xmlns="">
              <p:pic>
                <p:nvPicPr>
                  <p:cNvPr id="29" name="Ink 28">
                    <a:extLst>
                      <a:ext uri="{FF2B5EF4-FFF2-40B4-BE49-F238E27FC236}">
                        <a16:creationId xmlns:a16="http://schemas.microsoft.com/office/drawing/2014/main" id="{EF5BD66A-D93B-C58A-FFF8-506AB3521376}"/>
                      </a:ext>
                    </a:extLst>
                  </p:cNvPr>
                  <p:cNvPicPr/>
                  <p:nvPr/>
                </p:nvPicPr>
                <p:blipFill>
                  <a:blip r:embed="rId34"/>
                  <a:stretch>
                    <a:fillRect/>
                  </a:stretch>
                </p:blipFill>
                <p:spPr>
                  <a:xfrm>
                    <a:off x="10512568" y="2029275"/>
                    <a:ext cx="16560" cy="15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5">
                <p14:nvContentPartPr>
                  <p14:cNvPr id="30" name="Ink 29">
                    <a:extLst>
                      <a:ext uri="{FF2B5EF4-FFF2-40B4-BE49-F238E27FC236}">
                        <a16:creationId xmlns:a16="http://schemas.microsoft.com/office/drawing/2014/main" id="{5846CAEB-0BD6-5D12-C49B-04C6185CF2CE}"/>
                      </a:ext>
                    </a:extLst>
                  </p14:cNvPr>
                  <p14:cNvContentPartPr/>
                  <p14:nvPr/>
                </p14:nvContentPartPr>
                <p14:xfrm>
                  <a:off x="10525528" y="2042235"/>
                  <a:ext cx="360" cy="360"/>
                </p14:xfrm>
              </p:contentPart>
            </mc:Choice>
            <mc:Fallback xmlns="">
              <p:pic>
                <p:nvPicPr>
                  <p:cNvPr id="30" name="Ink 29">
                    <a:extLst>
                      <a:ext uri="{FF2B5EF4-FFF2-40B4-BE49-F238E27FC236}">
                        <a16:creationId xmlns:a16="http://schemas.microsoft.com/office/drawing/2014/main" id="{5846CAEB-0BD6-5D12-C49B-04C6185CF2CE}"/>
                      </a:ext>
                    </a:extLst>
                  </p:cNvPr>
                  <p:cNvPicPr/>
                  <p:nvPr/>
                </p:nvPicPr>
                <p:blipFill>
                  <a:blip r:embed="rId36"/>
                  <a:stretch>
                    <a:fillRect/>
                  </a:stretch>
                </p:blipFill>
                <p:spPr>
                  <a:xfrm>
                    <a:off x="10519408" y="2036115"/>
                    <a:ext cx="12600" cy="12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7">
                <p14:nvContentPartPr>
                  <p14:cNvPr id="31" name="Ink 30">
                    <a:extLst>
                      <a:ext uri="{FF2B5EF4-FFF2-40B4-BE49-F238E27FC236}">
                        <a16:creationId xmlns:a16="http://schemas.microsoft.com/office/drawing/2014/main" id="{BFA3EE68-349F-EFD3-0000-FC106EFB9452}"/>
                      </a:ext>
                    </a:extLst>
                  </p14:cNvPr>
                  <p14:cNvContentPartPr/>
                  <p14:nvPr/>
                </p14:nvContentPartPr>
                <p14:xfrm>
                  <a:off x="10578808" y="2042235"/>
                  <a:ext cx="360" cy="73080"/>
                </p14:xfrm>
              </p:contentPart>
            </mc:Choice>
            <mc:Fallback xmlns="">
              <p:pic>
                <p:nvPicPr>
                  <p:cNvPr id="31" name="Ink 30">
                    <a:extLst>
                      <a:ext uri="{FF2B5EF4-FFF2-40B4-BE49-F238E27FC236}">
                        <a16:creationId xmlns:a16="http://schemas.microsoft.com/office/drawing/2014/main" id="{BFA3EE68-349F-EFD3-0000-FC106EFB9452}"/>
                      </a:ext>
                    </a:extLst>
                  </p:cNvPr>
                  <p:cNvPicPr/>
                  <p:nvPr/>
                </p:nvPicPr>
                <p:blipFill>
                  <a:blip r:embed="rId38"/>
                  <a:stretch>
                    <a:fillRect/>
                  </a:stretch>
                </p:blipFill>
                <p:spPr>
                  <a:xfrm>
                    <a:off x="10572688" y="2034062"/>
                    <a:ext cx="12600" cy="8942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9">
                <p14:nvContentPartPr>
                  <p14:cNvPr id="32" name="Ink 31">
                    <a:extLst>
                      <a:ext uri="{FF2B5EF4-FFF2-40B4-BE49-F238E27FC236}">
                        <a16:creationId xmlns:a16="http://schemas.microsoft.com/office/drawing/2014/main" id="{3B3432B2-61A7-79EA-CE2F-505587D8799B}"/>
                      </a:ext>
                    </a:extLst>
                  </p14:cNvPr>
                  <p14:cNvContentPartPr/>
                  <p14:nvPr/>
                </p14:nvContentPartPr>
                <p14:xfrm>
                  <a:off x="10525528" y="2035395"/>
                  <a:ext cx="110520" cy="9360"/>
                </p14:xfrm>
              </p:contentPart>
            </mc:Choice>
            <mc:Fallback xmlns="">
              <p:pic>
                <p:nvPicPr>
                  <p:cNvPr id="32" name="Ink 31">
                    <a:extLst>
                      <a:ext uri="{FF2B5EF4-FFF2-40B4-BE49-F238E27FC236}">
                        <a16:creationId xmlns:a16="http://schemas.microsoft.com/office/drawing/2014/main" id="{3B3432B2-61A7-79EA-CE2F-505587D8799B}"/>
                      </a:ext>
                    </a:extLst>
                  </p:cNvPr>
                  <p:cNvPicPr/>
                  <p:nvPr/>
                </p:nvPicPr>
                <p:blipFill>
                  <a:blip r:embed="rId40"/>
                  <a:stretch>
                    <a:fillRect/>
                  </a:stretch>
                </p:blipFill>
                <p:spPr>
                  <a:xfrm>
                    <a:off x="10517359" y="2027439"/>
                    <a:ext cx="126858" cy="2527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1">
                <p14:nvContentPartPr>
                  <p14:cNvPr id="33" name="Ink 32">
                    <a:extLst>
                      <a:ext uri="{FF2B5EF4-FFF2-40B4-BE49-F238E27FC236}">
                        <a16:creationId xmlns:a16="http://schemas.microsoft.com/office/drawing/2014/main" id="{AA437A4E-29FE-EC80-E61D-A8EB48741E27}"/>
                      </a:ext>
                    </a:extLst>
                  </p14:cNvPr>
                  <p14:cNvContentPartPr/>
                  <p14:nvPr/>
                </p14:nvContentPartPr>
                <p14:xfrm>
                  <a:off x="10644328" y="2082195"/>
                  <a:ext cx="62640" cy="49320"/>
                </p14:xfrm>
              </p:contentPart>
            </mc:Choice>
            <mc:Fallback xmlns="">
              <p:pic>
                <p:nvPicPr>
                  <p:cNvPr id="33" name="Ink 32">
                    <a:extLst>
                      <a:ext uri="{FF2B5EF4-FFF2-40B4-BE49-F238E27FC236}">
                        <a16:creationId xmlns:a16="http://schemas.microsoft.com/office/drawing/2014/main" id="{AA437A4E-29FE-EC80-E61D-A8EB48741E27}"/>
                      </a:ext>
                    </a:extLst>
                  </p:cNvPr>
                  <p:cNvPicPr/>
                  <p:nvPr/>
                </p:nvPicPr>
                <p:blipFill>
                  <a:blip r:embed="rId42"/>
                  <a:stretch>
                    <a:fillRect/>
                  </a:stretch>
                </p:blipFill>
                <p:spPr>
                  <a:xfrm>
                    <a:off x="10636199" y="2074055"/>
                    <a:ext cx="78898" cy="65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3">
                <p14:nvContentPartPr>
                  <p14:cNvPr id="35" name="Ink 34">
                    <a:extLst>
                      <a:ext uri="{FF2B5EF4-FFF2-40B4-BE49-F238E27FC236}">
                        <a16:creationId xmlns:a16="http://schemas.microsoft.com/office/drawing/2014/main" id="{E5A3FE2E-0FBF-D48D-43B3-A1DBB16FD023}"/>
                      </a:ext>
                    </a:extLst>
                  </p14:cNvPr>
                  <p14:cNvContentPartPr/>
                  <p14:nvPr/>
                </p14:nvContentPartPr>
                <p14:xfrm>
                  <a:off x="10805608" y="2068875"/>
                  <a:ext cx="360" cy="38880"/>
                </p14:xfrm>
              </p:contentPart>
            </mc:Choice>
            <mc:Fallback xmlns="">
              <p:pic>
                <p:nvPicPr>
                  <p:cNvPr id="35" name="Ink 34">
                    <a:extLst>
                      <a:ext uri="{FF2B5EF4-FFF2-40B4-BE49-F238E27FC236}">
                        <a16:creationId xmlns:a16="http://schemas.microsoft.com/office/drawing/2014/main" id="{E5A3FE2E-0FBF-D48D-43B3-A1DBB16FD023}"/>
                      </a:ext>
                    </a:extLst>
                  </p:cNvPr>
                  <p:cNvPicPr/>
                  <p:nvPr/>
                </p:nvPicPr>
                <p:blipFill>
                  <a:blip r:embed="rId44"/>
                  <a:stretch>
                    <a:fillRect/>
                  </a:stretch>
                </p:blipFill>
                <p:spPr>
                  <a:xfrm>
                    <a:off x="10799488" y="2062755"/>
                    <a:ext cx="12600" cy="51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5">
                <p14:nvContentPartPr>
                  <p14:cNvPr id="37" name="Ink 36">
                    <a:extLst>
                      <a:ext uri="{FF2B5EF4-FFF2-40B4-BE49-F238E27FC236}">
                        <a16:creationId xmlns:a16="http://schemas.microsoft.com/office/drawing/2014/main" id="{CCC736CC-4047-6A2A-D1CF-904EAC61BAEB}"/>
                      </a:ext>
                    </a:extLst>
                  </p14:cNvPr>
                  <p14:cNvContentPartPr/>
                  <p14:nvPr/>
                </p14:nvContentPartPr>
                <p14:xfrm>
                  <a:off x="10799128" y="2048355"/>
                  <a:ext cx="61560" cy="61920"/>
                </p14:xfrm>
              </p:contentPart>
            </mc:Choice>
            <mc:Fallback xmlns="">
              <p:pic>
                <p:nvPicPr>
                  <p:cNvPr id="37" name="Ink 36">
                    <a:extLst>
                      <a:ext uri="{FF2B5EF4-FFF2-40B4-BE49-F238E27FC236}">
                        <a16:creationId xmlns:a16="http://schemas.microsoft.com/office/drawing/2014/main" id="{CCC736CC-4047-6A2A-D1CF-904EAC61BAEB}"/>
                      </a:ext>
                    </a:extLst>
                  </p:cNvPr>
                  <p:cNvPicPr/>
                  <p:nvPr/>
                </p:nvPicPr>
                <p:blipFill>
                  <a:blip r:embed="rId46"/>
                  <a:stretch>
                    <a:fillRect/>
                  </a:stretch>
                </p:blipFill>
                <p:spPr>
                  <a:xfrm>
                    <a:off x="10790952" y="2040195"/>
                    <a:ext cx="77912" cy="78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7">
                <p14:nvContentPartPr>
                  <p14:cNvPr id="39" name="Ink 38">
                    <a:extLst>
                      <a:ext uri="{FF2B5EF4-FFF2-40B4-BE49-F238E27FC236}">
                        <a16:creationId xmlns:a16="http://schemas.microsoft.com/office/drawing/2014/main" id="{67805A04-065C-3A2E-586A-961E01A8D150}"/>
                      </a:ext>
                    </a:extLst>
                  </p14:cNvPr>
                  <p14:cNvContentPartPr/>
                  <p14:nvPr/>
                </p14:nvContentPartPr>
                <p14:xfrm>
                  <a:off x="10825768" y="2108835"/>
                  <a:ext cx="360" cy="360"/>
                </p14:xfrm>
              </p:contentPart>
            </mc:Choice>
            <mc:Fallback xmlns="">
              <p:pic>
                <p:nvPicPr>
                  <p:cNvPr id="39" name="Ink 38">
                    <a:extLst>
                      <a:ext uri="{FF2B5EF4-FFF2-40B4-BE49-F238E27FC236}">
                        <a16:creationId xmlns:a16="http://schemas.microsoft.com/office/drawing/2014/main" id="{67805A04-065C-3A2E-586A-961E01A8D150}"/>
                      </a:ext>
                    </a:extLst>
                  </p:cNvPr>
                  <p:cNvPicPr/>
                  <p:nvPr/>
                </p:nvPicPr>
                <p:blipFill>
                  <a:blip r:embed="rId36"/>
                  <a:stretch>
                    <a:fillRect/>
                  </a:stretch>
                </p:blipFill>
                <p:spPr>
                  <a:xfrm>
                    <a:off x="10819648" y="2102715"/>
                    <a:ext cx="12600" cy="12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8">
                <p14:nvContentPartPr>
                  <p14:cNvPr id="41" name="Ink 40">
                    <a:extLst>
                      <a:ext uri="{FF2B5EF4-FFF2-40B4-BE49-F238E27FC236}">
                        <a16:creationId xmlns:a16="http://schemas.microsoft.com/office/drawing/2014/main" id="{74013130-5165-E351-4F1F-2BFE4142EE15}"/>
                      </a:ext>
                    </a:extLst>
                  </p14:cNvPr>
                  <p14:cNvContentPartPr/>
                  <p14:nvPr/>
                </p14:nvContentPartPr>
                <p14:xfrm>
                  <a:off x="10891648" y="2082195"/>
                  <a:ext cx="40680" cy="42480"/>
                </p14:xfrm>
              </p:contentPart>
            </mc:Choice>
            <mc:Fallback xmlns="">
              <p:pic>
                <p:nvPicPr>
                  <p:cNvPr id="41" name="Ink 40">
                    <a:extLst>
                      <a:ext uri="{FF2B5EF4-FFF2-40B4-BE49-F238E27FC236}">
                        <a16:creationId xmlns:a16="http://schemas.microsoft.com/office/drawing/2014/main" id="{74013130-5165-E351-4F1F-2BFE4142EE15}"/>
                      </a:ext>
                    </a:extLst>
                  </p:cNvPr>
                  <p:cNvPicPr/>
                  <p:nvPr/>
                </p:nvPicPr>
                <p:blipFill>
                  <a:blip r:embed="rId49"/>
                  <a:stretch>
                    <a:fillRect/>
                  </a:stretch>
                </p:blipFill>
                <p:spPr>
                  <a:xfrm>
                    <a:off x="10885528" y="2076075"/>
                    <a:ext cx="52920" cy="54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0">
                <p14:nvContentPartPr>
                  <p14:cNvPr id="43" name="Ink 42">
                    <a:extLst>
                      <a:ext uri="{FF2B5EF4-FFF2-40B4-BE49-F238E27FC236}">
                        <a16:creationId xmlns:a16="http://schemas.microsoft.com/office/drawing/2014/main" id="{62BF680A-BDBB-BD52-B756-386146AFF81F}"/>
                      </a:ext>
                    </a:extLst>
                  </p14:cNvPr>
                  <p14:cNvContentPartPr/>
                  <p14:nvPr/>
                </p14:nvContentPartPr>
                <p14:xfrm>
                  <a:off x="11006128" y="1974555"/>
                  <a:ext cx="106200" cy="12204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62BF680A-BDBB-BD52-B756-386146AFF81F}"/>
                      </a:ext>
                    </a:extLst>
                  </p:cNvPr>
                  <p:cNvPicPr/>
                  <p:nvPr/>
                </p:nvPicPr>
                <p:blipFill>
                  <a:blip r:embed="rId51"/>
                  <a:stretch>
                    <a:fillRect/>
                  </a:stretch>
                </p:blipFill>
                <p:spPr>
                  <a:xfrm>
                    <a:off x="10997959" y="1966387"/>
                    <a:ext cx="122538" cy="13837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2">
                <p14:nvContentPartPr>
                  <p14:cNvPr id="45" name="Ink 44">
                    <a:extLst>
                      <a:ext uri="{FF2B5EF4-FFF2-40B4-BE49-F238E27FC236}">
                        <a16:creationId xmlns:a16="http://schemas.microsoft.com/office/drawing/2014/main" id="{3ED99A8B-A9F2-C1D7-414B-5B6BB71E9F5C}"/>
                      </a:ext>
                    </a:extLst>
                  </p14:cNvPr>
                  <p14:cNvContentPartPr/>
                  <p14:nvPr/>
                </p14:nvContentPartPr>
                <p14:xfrm>
                  <a:off x="11079208" y="2142315"/>
                  <a:ext cx="360" cy="360"/>
                </p14:xfrm>
              </p:contentPart>
            </mc:Choice>
            <mc:Fallback xmlns="">
              <p:pic>
                <p:nvPicPr>
                  <p:cNvPr id="45" name="Ink 44">
                    <a:extLst>
                      <a:ext uri="{FF2B5EF4-FFF2-40B4-BE49-F238E27FC236}">
                        <a16:creationId xmlns:a16="http://schemas.microsoft.com/office/drawing/2014/main" id="{3ED99A8B-A9F2-C1D7-414B-5B6BB71E9F5C}"/>
                      </a:ext>
                    </a:extLst>
                  </p:cNvPr>
                  <p:cNvPicPr/>
                  <p:nvPr/>
                </p:nvPicPr>
                <p:blipFill>
                  <a:blip r:embed="rId36"/>
                  <a:stretch>
                    <a:fillRect/>
                  </a:stretch>
                </p:blipFill>
                <p:spPr>
                  <a:xfrm>
                    <a:off x="11073088" y="2136195"/>
                    <a:ext cx="12600" cy="12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3">
                <p14:nvContentPartPr>
                  <p14:cNvPr id="47" name="Ink 46">
                    <a:extLst>
                      <a:ext uri="{FF2B5EF4-FFF2-40B4-BE49-F238E27FC236}">
                        <a16:creationId xmlns:a16="http://schemas.microsoft.com/office/drawing/2014/main" id="{D4AE7FBA-6A29-63E8-3E2D-613BD85CC854}"/>
                      </a:ext>
                    </a:extLst>
                  </p14:cNvPr>
                  <p14:cNvContentPartPr/>
                  <p14:nvPr/>
                </p14:nvContentPartPr>
                <p14:xfrm>
                  <a:off x="9679528" y="1641555"/>
                  <a:ext cx="1593720" cy="662400"/>
                </p14:xfrm>
              </p:contentPart>
            </mc:Choice>
            <mc:Fallback xmlns="">
              <p:pic>
                <p:nvPicPr>
                  <p:cNvPr id="47" name="Ink 46">
                    <a:extLst>
                      <a:ext uri="{FF2B5EF4-FFF2-40B4-BE49-F238E27FC236}">
                        <a16:creationId xmlns:a16="http://schemas.microsoft.com/office/drawing/2014/main" id="{D4AE7FBA-6A29-63E8-3E2D-613BD85CC854}"/>
                      </a:ext>
                    </a:extLst>
                  </p:cNvPr>
                  <p:cNvPicPr/>
                  <p:nvPr/>
                </p:nvPicPr>
                <p:blipFill>
                  <a:blip r:embed="rId54"/>
                  <a:stretch>
                    <a:fillRect/>
                  </a:stretch>
                </p:blipFill>
                <p:spPr>
                  <a:xfrm>
                    <a:off x="9671348" y="1633377"/>
                    <a:ext cx="1610081" cy="678756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6E7C992-4C58-6256-36E0-C670B39FA558}"/>
                </a:ext>
              </a:extLst>
            </p:cNvPr>
            <p:cNvGrpSpPr/>
            <p:nvPr/>
          </p:nvGrpSpPr>
          <p:grpSpPr>
            <a:xfrm rot="2672093">
              <a:off x="10938911" y="4002874"/>
              <a:ext cx="997866" cy="335682"/>
              <a:chOff x="10832248" y="1254195"/>
              <a:chExt cx="1173960" cy="3949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55">
                <p14:nvContentPartPr>
                  <p14:cNvPr id="50" name="Ink 49">
                    <a:extLst>
                      <a:ext uri="{FF2B5EF4-FFF2-40B4-BE49-F238E27FC236}">
                        <a16:creationId xmlns:a16="http://schemas.microsoft.com/office/drawing/2014/main" id="{FC2D2537-F7A0-5D22-C6DF-C4241BED103A}"/>
                      </a:ext>
                    </a:extLst>
                  </p14:cNvPr>
                  <p14:cNvContentPartPr/>
                  <p14:nvPr/>
                </p14:nvContentPartPr>
                <p14:xfrm>
                  <a:off x="10832248" y="1270395"/>
                  <a:ext cx="1150560" cy="378720"/>
                </p14:xfrm>
              </p:contentPart>
            </mc:Choice>
            <mc:Fallback xmlns="">
              <p:pic>
                <p:nvPicPr>
                  <p:cNvPr id="50" name="Ink 49">
                    <a:extLst>
                      <a:ext uri="{FF2B5EF4-FFF2-40B4-BE49-F238E27FC236}">
                        <a16:creationId xmlns:a16="http://schemas.microsoft.com/office/drawing/2014/main" id="{FC2D2537-F7A0-5D22-C6DF-C4241BED103A}"/>
                      </a:ext>
                    </a:extLst>
                  </p:cNvPr>
                  <p:cNvPicPr/>
                  <p:nvPr/>
                </p:nvPicPr>
                <p:blipFill>
                  <a:blip r:embed="rId56"/>
                  <a:stretch>
                    <a:fillRect/>
                  </a:stretch>
                </p:blipFill>
                <p:spPr>
                  <a:xfrm>
                    <a:off x="10824068" y="1262214"/>
                    <a:ext cx="1166921" cy="39508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7">
                <p14:nvContentPartPr>
                  <p14:cNvPr id="51" name="Ink 50">
                    <a:extLst>
                      <a:ext uri="{FF2B5EF4-FFF2-40B4-BE49-F238E27FC236}">
                        <a16:creationId xmlns:a16="http://schemas.microsoft.com/office/drawing/2014/main" id="{90B56B13-2107-CC6F-5888-B83353BD1757}"/>
                      </a:ext>
                    </a:extLst>
                  </p14:cNvPr>
                  <p14:cNvContentPartPr/>
                  <p14:nvPr/>
                </p14:nvContentPartPr>
                <p14:xfrm>
                  <a:off x="11927008" y="1254195"/>
                  <a:ext cx="79200" cy="47520"/>
                </p14:xfrm>
              </p:contentPart>
            </mc:Choice>
            <mc:Fallback xmlns="">
              <p:pic>
                <p:nvPicPr>
                  <p:cNvPr id="51" name="Ink 50">
                    <a:extLst>
                      <a:ext uri="{FF2B5EF4-FFF2-40B4-BE49-F238E27FC236}">
                        <a16:creationId xmlns:a16="http://schemas.microsoft.com/office/drawing/2014/main" id="{90B56B13-2107-CC6F-5888-B83353BD1757}"/>
                      </a:ext>
                    </a:extLst>
                  </p:cNvPr>
                  <p:cNvPicPr/>
                  <p:nvPr/>
                </p:nvPicPr>
                <p:blipFill>
                  <a:blip r:embed="rId58"/>
                  <a:stretch>
                    <a:fillRect/>
                  </a:stretch>
                </p:blipFill>
                <p:spPr>
                  <a:xfrm>
                    <a:off x="11918848" y="1246035"/>
                    <a:ext cx="95520" cy="638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CB4A6EE1-2C15-9F08-04E0-44E24D98F74E}"/>
                </a:ext>
              </a:extLst>
            </p:cNvPr>
            <p:cNvGrpSpPr/>
            <p:nvPr/>
          </p:nvGrpSpPr>
          <p:grpSpPr>
            <a:xfrm rot="2722149">
              <a:off x="10538445" y="4494334"/>
              <a:ext cx="1110474" cy="343944"/>
              <a:chOff x="10865728" y="2329155"/>
              <a:chExt cx="1306440" cy="4046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59">
                <p14:nvContentPartPr>
                  <p14:cNvPr id="53" name="Ink 52">
                    <a:extLst>
                      <a:ext uri="{FF2B5EF4-FFF2-40B4-BE49-F238E27FC236}">
                        <a16:creationId xmlns:a16="http://schemas.microsoft.com/office/drawing/2014/main" id="{A9398C58-FD89-2B87-7532-7D651643F060}"/>
                      </a:ext>
                    </a:extLst>
                  </p14:cNvPr>
                  <p14:cNvContentPartPr/>
                  <p14:nvPr/>
                </p14:nvContentPartPr>
                <p14:xfrm>
                  <a:off x="10865728" y="2329155"/>
                  <a:ext cx="1253880" cy="307440"/>
                </p14:xfrm>
              </p:contentPart>
            </mc:Choice>
            <mc:Fallback xmlns="">
              <p:pic>
                <p:nvPicPr>
                  <p:cNvPr id="53" name="Ink 52">
                    <a:extLst>
                      <a:ext uri="{FF2B5EF4-FFF2-40B4-BE49-F238E27FC236}">
                        <a16:creationId xmlns:a16="http://schemas.microsoft.com/office/drawing/2014/main" id="{A9398C58-FD89-2B87-7532-7D651643F060}"/>
                      </a:ext>
                    </a:extLst>
                  </p:cNvPr>
                  <p:cNvPicPr/>
                  <p:nvPr/>
                </p:nvPicPr>
                <p:blipFill>
                  <a:blip r:embed="rId60"/>
                  <a:stretch>
                    <a:fillRect/>
                  </a:stretch>
                </p:blipFill>
                <p:spPr>
                  <a:xfrm>
                    <a:off x="10841670" y="2305099"/>
                    <a:ext cx="1301514" cy="35507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1">
                <p14:nvContentPartPr>
                  <p14:cNvPr id="54" name="Ink 53">
                    <a:extLst>
                      <a:ext uri="{FF2B5EF4-FFF2-40B4-BE49-F238E27FC236}">
                        <a16:creationId xmlns:a16="http://schemas.microsoft.com/office/drawing/2014/main" id="{E146BBF3-7DEA-66FC-F1DD-0D7E871D34B7}"/>
                      </a:ext>
                    </a:extLst>
                  </p14:cNvPr>
                  <p14:cNvContentPartPr/>
                  <p14:nvPr/>
                </p14:nvContentPartPr>
                <p14:xfrm>
                  <a:off x="12007288" y="2542635"/>
                  <a:ext cx="164880" cy="191160"/>
                </p14:xfrm>
              </p:contentPart>
            </mc:Choice>
            <mc:Fallback xmlns="">
              <p:pic>
                <p:nvPicPr>
                  <p:cNvPr id="54" name="Ink 53">
                    <a:extLst>
                      <a:ext uri="{FF2B5EF4-FFF2-40B4-BE49-F238E27FC236}">
                        <a16:creationId xmlns:a16="http://schemas.microsoft.com/office/drawing/2014/main" id="{E146BBF3-7DEA-66FC-F1DD-0D7E871D34B7}"/>
                      </a:ext>
                    </a:extLst>
                  </p:cNvPr>
                  <p:cNvPicPr/>
                  <p:nvPr/>
                </p:nvPicPr>
                <p:blipFill>
                  <a:blip r:embed="rId62"/>
                  <a:stretch>
                    <a:fillRect/>
                  </a:stretch>
                </p:blipFill>
                <p:spPr>
                  <a:xfrm>
                    <a:off x="11983253" y="2518620"/>
                    <a:ext cx="212469" cy="23871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BA53A226-3529-1FF9-8F9A-A8C0DB78221E}"/>
                    </a:ext>
                  </a:extLst>
                </p14:cNvPr>
                <p14:cNvContentPartPr/>
                <p14:nvPr/>
              </p14:nvContentPartPr>
              <p14:xfrm>
                <a:off x="9957166" y="3327008"/>
                <a:ext cx="119340" cy="213282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BA53A226-3529-1FF9-8F9A-A8C0DB78221E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9950218" y="3320062"/>
                  <a:ext cx="133236" cy="227174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22" name="Content Placeholder 2">
              <a:extLst>
                <a:ext uri="{FF2B5EF4-FFF2-40B4-BE49-F238E27FC236}">
                  <a16:creationId xmlns:a16="http://schemas.microsoft.com/office/drawing/2014/main" id="{68E746FB-42C3-E385-54BF-F75576D93E74}"/>
                </a:ext>
              </a:extLst>
            </p:cNvPr>
            <p:cNvSpPr txBox="1">
              <a:spLocks/>
            </p:cNvSpPr>
            <p:nvPr/>
          </p:nvSpPr>
          <p:spPr>
            <a:xfrm rot="19384654">
              <a:off x="1476043" y="4039282"/>
              <a:ext cx="1791385" cy="570694"/>
            </a:xfrm>
            <a:prstGeom prst="rect">
              <a:avLst/>
            </a:prstGeom>
          </p:spPr>
          <p:txBody>
            <a:bodyPr vert="horz" lIns="0" tIns="0" rIns="0" bIns="0" rtlCol="0">
              <a:normAutofit/>
            </a:bodyPr>
            <a:lstStyle>
              <a:lvl1pPr marL="252000" indent="-2520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504000" indent="-216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System Font Regular"/>
                <a:buChar char="–"/>
                <a:defRPr sz="16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756000" indent="-216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System Font Regular"/>
                <a:buChar char="–"/>
                <a:defRPr sz="16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008000" indent="-216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System Font Regular"/>
                <a:buChar char="–"/>
                <a:defRPr sz="16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260000" indent="-216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System Font Regular"/>
                <a:buChar char="–"/>
                <a:defRPr sz="16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GB"/>
                <a:t>Gather data</a:t>
              </a:r>
            </a:p>
          </p:txBody>
        </p:sp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9BB4EE50-53E4-2383-525A-FB1127B7F089}"/>
                </a:ext>
              </a:extLst>
            </p:cNvPr>
            <p:cNvSpPr txBox="1">
              <a:spLocks/>
            </p:cNvSpPr>
            <p:nvPr/>
          </p:nvSpPr>
          <p:spPr>
            <a:xfrm rot="21457810">
              <a:off x="4496647" y="2748137"/>
              <a:ext cx="1791385" cy="595348"/>
            </a:xfrm>
            <a:prstGeom prst="rect">
              <a:avLst/>
            </a:prstGeom>
          </p:spPr>
          <p:txBody>
            <a:bodyPr vert="horz" lIns="0" tIns="0" rIns="0" bIns="0" rtlCol="0">
              <a:normAutofit fontScale="92500" lnSpcReduction="10000"/>
            </a:bodyPr>
            <a:lstStyle>
              <a:lvl1pPr marL="252000" indent="-2520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504000" indent="-216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System Font Regular"/>
                <a:buChar char="–"/>
                <a:defRPr sz="16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756000" indent="-216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System Font Regular"/>
                <a:buChar char="–"/>
                <a:defRPr sz="16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008000" indent="-216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System Font Regular"/>
                <a:buChar char="–"/>
                <a:defRPr sz="16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260000" indent="-2160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System Font Regular"/>
                <a:buChar char="–"/>
                <a:defRPr sz="160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/>
                <a:t>Store, analyse, visualize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63FC1077-F72D-7F72-3641-2484A80B4598}"/>
              </a:ext>
            </a:extLst>
          </p:cNvPr>
          <p:cNvPicPr>
            <a:picLocks noChangeAspect="1"/>
          </p:cNvPicPr>
          <p:nvPr/>
        </p:nvPicPr>
        <p:blipFill>
          <a:blip r:embed="rId65"/>
          <a:srcRect r="43545"/>
          <a:stretch>
            <a:fillRect/>
          </a:stretch>
        </p:blipFill>
        <p:spPr>
          <a:xfrm rot="13585484">
            <a:off x="499469" y="4871015"/>
            <a:ext cx="1264157" cy="215630"/>
          </a:xfrm>
          <a:prstGeom prst="rect">
            <a:avLst/>
          </a:prstGeom>
          <a:effectLst>
            <a:glow rad="330200">
              <a:schemeClr val="accent1"/>
            </a:glo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A69156D-6BB2-DA03-B8E7-8069C99DA711}"/>
              </a:ext>
            </a:extLst>
          </p:cNvPr>
          <p:cNvPicPr>
            <a:picLocks noChangeAspect="1"/>
          </p:cNvPicPr>
          <p:nvPr/>
        </p:nvPicPr>
        <p:blipFill>
          <a:blip r:embed="rId65"/>
          <a:srcRect r="43545"/>
          <a:stretch>
            <a:fillRect/>
          </a:stretch>
        </p:blipFill>
        <p:spPr>
          <a:xfrm rot="18976631">
            <a:off x="10417157" y="4774405"/>
            <a:ext cx="1264157" cy="215630"/>
          </a:xfrm>
          <a:prstGeom prst="rect">
            <a:avLst/>
          </a:prstGeom>
          <a:effectLst>
            <a:glow rad="330200">
              <a:schemeClr val="accent1"/>
            </a:glow>
          </a:effectLst>
        </p:spPr>
      </p:pic>
    </p:spTree>
    <p:extLst>
      <p:ext uri="{BB962C8B-B14F-4D97-AF65-F5344CB8AC3E}">
        <p14:creationId xmlns:p14="http://schemas.microsoft.com/office/powerpoint/2010/main" val="3208515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56C33C05-0071-FBBA-CBD5-A8528F8A5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/>
              <a:t>Closing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circle</a:t>
            </a:r>
            <a:endParaRPr lang="nb-NO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81ECD4E-824B-FD87-88DE-D73C19DA76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37462" y="2015685"/>
            <a:ext cx="4776279" cy="4172475"/>
          </a:xfrm>
          <a:blipFill dpi="0" rotWithShape="1">
            <a:blip r:embed="rId3"/>
            <a:srcRect/>
            <a:stretch>
              <a:fillRect/>
            </a:stretch>
          </a:blipFill>
          <a:effectLst>
            <a:glow rad="127000">
              <a:schemeClr val="accent1">
                <a:alpha val="0"/>
              </a:schemeClr>
            </a:glow>
          </a:effectLst>
        </p:spPr>
        <p:txBody>
          <a:bodyPr/>
          <a:lstStyle/>
          <a:p>
            <a:endParaRPr lang="nb-NO" dirty="0"/>
          </a:p>
        </p:txBody>
      </p:sp>
      <p:pic>
        <p:nvPicPr>
          <p:cNvPr id="5" name="Picture Placeholder 1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FB6E677-5809-96E3-D35B-B4A0697214A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" b="6"/>
          <a:stretch>
            <a:fillRect/>
          </a:stretch>
        </p:blipFill>
        <p:spPr>
          <a:xfrm>
            <a:off x="4360534" y="895887"/>
            <a:ext cx="3201052" cy="1800592"/>
          </a:xfrm>
          <a:prstGeom prst="rect">
            <a:avLst/>
          </a:prstGeom>
          <a:noFill/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C633287-714F-428A-C129-307ABA520926}"/>
              </a:ext>
            </a:extLst>
          </p:cNvPr>
          <p:cNvSpPr txBox="1">
            <a:spLocks/>
          </p:cNvSpPr>
          <p:nvPr/>
        </p:nvSpPr>
        <p:spPr>
          <a:xfrm>
            <a:off x="4750966" y="529956"/>
            <a:ext cx="2810620" cy="7004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Store, analyse, visualize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26A7176-529B-F72C-E40A-FFC233B664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5484" y="3201090"/>
            <a:ext cx="2076867" cy="1521914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B815552-AD76-1626-68BF-24B600539B51}"/>
              </a:ext>
            </a:extLst>
          </p:cNvPr>
          <p:cNvSpPr txBox="1">
            <a:spLocks/>
          </p:cNvSpPr>
          <p:nvPr/>
        </p:nvSpPr>
        <p:spPr>
          <a:xfrm>
            <a:off x="9323718" y="2862159"/>
            <a:ext cx="2107512" cy="67140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chemeClr val="bg1"/>
                </a:solidFill>
              </a:rPr>
              <a:t>Action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D407196-B61D-93FB-E002-AD5A0D4F5763}"/>
              </a:ext>
            </a:extLst>
          </p:cNvPr>
          <p:cNvGrpSpPr/>
          <p:nvPr/>
        </p:nvGrpSpPr>
        <p:grpSpPr>
          <a:xfrm>
            <a:off x="8551722" y="3630764"/>
            <a:ext cx="1593720" cy="662400"/>
            <a:chOff x="9679528" y="1641555"/>
            <a:chExt cx="1593720" cy="662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05DA289-3B86-C619-7CD1-1344EDBC2249}"/>
                    </a:ext>
                  </a:extLst>
                </p14:cNvPr>
                <p14:cNvContentPartPr/>
                <p14:nvPr/>
              </p14:nvContentPartPr>
              <p14:xfrm>
                <a:off x="9977968" y="1853595"/>
                <a:ext cx="191880" cy="2660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05DA289-3B86-C619-7CD1-1344EDBC224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965368" y="1840995"/>
                  <a:ext cx="21708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CF039C88-D188-7927-780E-4AE2996DF985}"/>
                    </a:ext>
                  </a:extLst>
                </p14:cNvPr>
                <p14:cNvContentPartPr/>
                <p14:nvPr/>
              </p14:nvContentPartPr>
              <p14:xfrm>
                <a:off x="10164808" y="2015595"/>
                <a:ext cx="360" cy="799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CF039C88-D188-7927-780E-4AE2996DF98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0152568" y="2002995"/>
                  <a:ext cx="2556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60E0B609-27C9-16E6-A2C8-35D125266AC4}"/>
                    </a:ext>
                  </a:extLst>
                </p14:cNvPr>
                <p14:cNvContentPartPr/>
                <p14:nvPr/>
              </p14:nvContentPartPr>
              <p14:xfrm>
                <a:off x="10171648" y="2075715"/>
                <a:ext cx="31680" cy="3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60E0B609-27C9-16E6-A2C8-35D125266AC4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0159048" y="2063115"/>
                  <a:ext cx="5688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683C3D55-C906-40EE-7865-EF2CA7EED04C}"/>
                    </a:ext>
                  </a:extLst>
                </p14:cNvPr>
                <p14:cNvContentPartPr/>
                <p14:nvPr/>
              </p14:nvContentPartPr>
              <p14:xfrm>
                <a:off x="10218448" y="2015595"/>
                <a:ext cx="360" cy="867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683C3D55-C906-40EE-7865-EF2CA7EED04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0205848" y="2002995"/>
                  <a:ext cx="2556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F87CF2F4-32A8-E928-1C01-841469949361}"/>
                    </a:ext>
                  </a:extLst>
                </p14:cNvPr>
                <p14:cNvContentPartPr/>
                <p14:nvPr/>
              </p14:nvContentPartPr>
              <p14:xfrm>
                <a:off x="10278568" y="2048355"/>
                <a:ext cx="57600" cy="774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F87CF2F4-32A8-E928-1C01-841469949361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0265968" y="2035755"/>
                  <a:ext cx="8280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848A35D6-6F1A-2A45-A259-8CBD4E19CFA6}"/>
                    </a:ext>
                  </a:extLst>
                </p14:cNvPr>
                <p14:cNvContentPartPr/>
                <p14:nvPr/>
              </p14:nvContentPartPr>
              <p14:xfrm>
                <a:off x="10285408" y="2102355"/>
                <a:ext cx="79920" cy="3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848A35D6-6F1A-2A45-A259-8CBD4E19CFA6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0272808" y="2089755"/>
                  <a:ext cx="1047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8DFE678F-571F-50D7-33E8-013BC5FC6289}"/>
                    </a:ext>
                  </a:extLst>
                </p14:cNvPr>
                <p14:cNvContentPartPr/>
                <p14:nvPr/>
              </p14:nvContentPartPr>
              <p14:xfrm>
                <a:off x="10405288" y="2048715"/>
                <a:ext cx="360" cy="586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8DFE678F-571F-50D7-33E8-013BC5FC6289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0392688" y="2036475"/>
                  <a:ext cx="2556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D375FEB6-F56F-4230-A386-407368CB6272}"/>
                    </a:ext>
                  </a:extLst>
                </p14:cNvPr>
                <p14:cNvContentPartPr/>
                <p14:nvPr/>
              </p14:nvContentPartPr>
              <p14:xfrm>
                <a:off x="10372168" y="2029275"/>
                <a:ext cx="118080" cy="201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D375FEB6-F56F-4230-A386-407368CB627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0359568" y="2016675"/>
                  <a:ext cx="14292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DE80A129-4479-D91B-8036-0E0EBDD42F2F}"/>
                    </a:ext>
                  </a:extLst>
                </p14:cNvPr>
                <p14:cNvContentPartPr/>
                <p14:nvPr/>
              </p14:nvContentPartPr>
              <p14:xfrm>
                <a:off x="10518688" y="2035395"/>
                <a:ext cx="4320" cy="28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DE80A129-4479-D91B-8036-0E0EBDD42F2F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0506448" y="2023155"/>
                  <a:ext cx="2952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7E7D5316-D0D6-64FF-A9D0-F8AA38E53233}"/>
                    </a:ext>
                  </a:extLst>
                </p14:cNvPr>
                <p14:cNvContentPartPr/>
                <p14:nvPr/>
              </p14:nvContentPartPr>
              <p14:xfrm>
                <a:off x="10525528" y="2042235"/>
                <a:ext cx="360" cy="3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7E7D5316-D0D6-64FF-A9D0-F8AA38E53233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0512928" y="2029635"/>
                  <a:ext cx="255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C0AF14A-7D01-4D28-3D5F-A8644C6269DF}"/>
                    </a:ext>
                  </a:extLst>
                </p14:cNvPr>
                <p14:cNvContentPartPr/>
                <p14:nvPr/>
              </p14:nvContentPartPr>
              <p14:xfrm>
                <a:off x="10578808" y="2042235"/>
                <a:ext cx="360" cy="730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C0AF14A-7D01-4D28-3D5F-A8644C6269DF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0566208" y="2029635"/>
                  <a:ext cx="2556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519E758A-5B0A-AB3A-0B31-ED30DC629C34}"/>
                    </a:ext>
                  </a:extLst>
                </p14:cNvPr>
                <p14:cNvContentPartPr/>
                <p14:nvPr/>
              </p14:nvContentPartPr>
              <p14:xfrm>
                <a:off x="10525528" y="2035395"/>
                <a:ext cx="110520" cy="9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519E758A-5B0A-AB3A-0B31-ED30DC629C34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0512928" y="2023155"/>
                  <a:ext cx="13572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AE23DC8A-05D1-C673-FB3B-BCDB3E9CA447}"/>
                    </a:ext>
                  </a:extLst>
                </p14:cNvPr>
                <p14:cNvContentPartPr/>
                <p14:nvPr/>
              </p14:nvContentPartPr>
              <p14:xfrm>
                <a:off x="10644328" y="2082195"/>
                <a:ext cx="62640" cy="4932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AE23DC8A-05D1-C673-FB3B-BCDB3E9CA447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0631728" y="2069595"/>
                  <a:ext cx="8784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987CFD05-A769-EE02-0429-F773FA68C122}"/>
                    </a:ext>
                  </a:extLst>
                </p14:cNvPr>
                <p14:cNvContentPartPr/>
                <p14:nvPr/>
              </p14:nvContentPartPr>
              <p14:xfrm>
                <a:off x="10805608" y="2068875"/>
                <a:ext cx="360" cy="388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987CFD05-A769-EE02-0429-F773FA68C122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0793008" y="2056275"/>
                  <a:ext cx="2556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1589183B-F120-2381-7B45-F0DEFB101A24}"/>
                    </a:ext>
                  </a:extLst>
                </p14:cNvPr>
                <p14:cNvContentPartPr/>
                <p14:nvPr/>
              </p14:nvContentPartPr>
              <p14:xfrm>
                <a:off x="10799128" y="2048355"/>
                <a:ext cx="61560" cy="619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1589183B-F120-2381-7B45-F0DEFB101A24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0786528" y="2035755"/>
                  <a:ext cx="8640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4756983D-FAA6-A87B-A28C-38695CFD9297}"/>
                    </a:ext>
                  </a:extLst>
                </p14:cNvPr>
                <p14:cNvContentPartPr/>
                <p14:nvPr/>
              </p14:nvContentPartPr>
              <p14:xfrm>
                <a:off x="10825768" y="2108835"/>
                <a:ext cx="360" cy="3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4756983D-FAA6-A87B-A28C-38695CFD9297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0813168" y="2096235"/>
                  <a:ext cx="255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719B19EF-7E70-3343-4558-6F90C46D5C5F}"/>
                    </a:ext>
                  </a:extLst>
                </p14:cNvPr>
                <p14:cNvContentPartPr/>
                <p14:nvPr/>
              </p14:nvContentPartPr>
              <p14:xfrm>
                <a:off x="10891648" y="2082195"/>
                <a:ext cx="40680" cy="4248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719B19EF-7E70-3343-4558-6F90C46D5C5F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0879408" y="2069955"/>
                  <a:ext cx="6552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B7577818-CA9F-5344-B29A-40E5A8342247}"/>
                    </a:ext>
                  </a:extLst>
                </p14:cNvPr>
                <p14:cNvContentPartPr/>
                <p14:nvPr/>
              </p14:nvContentPartPr>
              <p14:xfrm>
                <a:off x="11006128" y="1974555"/>
                <a:ext cx="106200" cy="1220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B7577818-CA9F-5344-B29A-40E5A8342247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0993528" y="1961955"/>
                  <a:ext cx="13104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CDB157E7-7EF1-2843-9FAA-1A7D338247E9}"/>
                    </a:ext>
                  </a:extLst>
                </p14:cNvPr>
                <p14:cNvContentPartPr/>
                <p14:nvPr/>
              </p14:nvContentPartPr>
              <p14:xfrm>
                <a:off x="11079208" y="2142315"/>
                <a:ext cx="360" cy="3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CDB157E7-7EF1-2843-9FAA-1A7D338247E9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1066968" y="2129715"/>
                  <a:ext cx="255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FB5B185A-828D-B255-AC2E-0196AAF54EE1}"/>
                    </a:ext>
                  </a:extLst>
                </p14:cNvPr>
                <p14:cNvContentPartPr/>
                <p14:nvPr/>
              </p14:nvContentPartPr>
              <p14:xfrm>
                <a:off x="9679528" y="1641555"/>
                <a:ext cx="1593720" cy="6624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FB5B185A-828D-B255-AC2E-0196AAF54EE1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667288" y="1628955"/>
                  <a:ext cx="1618560" cy="687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ACEFF54-967E-6D54-4F32-FB24C21EA5D3}"/>
              </a:ext>
            </a:extLst>
          </p:cNvPr>
          <p:cNvGrpSpPr/>
          <p:nvPr/>
        </p:nvGrpSpPr>
        <p:grpSpPr>
          <a:xfrm>
            <a:off x="9704442" y="3243404"/>
            <a:ext cx="1173960" cy="394920"/>
            <a:chOff x="10832248" y="1254195"/>
            <a:chExt cx="1173960" cy="39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A3BC3BD5-C5E4-4C10-2E96-DCCF1FC28FB6}"/>
                    </a:ext>
                  </a:extLst>
                </p14:cNvPr>
                <p14:cNvContentPartPr/>
                <p14:nvPr/>
              </p14:nvContentPartPr>
              <p14:xfrm>
                <a:off x="10832248" y="1270395"/>
                <a:ext cx="1150560" cy="3787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A3BC3BD5-C5E4-4C10-2E96-DCCF1FC28FB6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0820008" y="1257795"/>
                  <a:ext cx="1175760" cy="40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A6E38788-96C4-D3F6-F007-EB9663936092}"/>
                    </a:ext>
                  </a:extLst>
                </p14:cNvPr>
                <p14:cNvContentPartPr/>
                <p14:nvPr/>
              </p14:nvContentPartPr>
              <p14:xfrm>
                <a:off x="11927008" y="1254195"/>
                <a:ext cx="79200" cy="475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6E38788-96C4-D3F6-F007-EB9663936092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1914408" y="1241595"/>
                  <a:ext cx="104400" cy="72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FC5B8F0-7E81-7EBB-F2A8-4A669ACF5B6C}"/>
              </a:ext>
            </a:extLst>
          </p:cNvPr>
          <p:cNvGrpSpPr/>
          <p:nvPr/>
        </p:nvGrpSpPr>
        <p:grpSpPr>
          <a:xfrm>
            <a:off x="9737922" y="4318364"/>
            <a:ext cx="1306440" cy="404640"/>
            <a:chOff x="10865728" y="2329155"/>
            <a:chExt cx="1306440" cy="404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FC424FB8-6507-E9BD-9910-FCC1BEA57371}"/>
                    </a:ext>
                  </a:extLst>
                </p14:cNvPr>
                <p14:cNvContentPartPr/>
                <p14:nvPr/>
              </p14:nvContentPartPr>
              <p14:xfrm>
                <a:off x="10865728" y="2329155"/>
                <a:ext cx="1253880" cy="3074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FC424FB8-6507-E9BD-9910-FCC1BEA57371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0853128" y="2316555"/>
                  <a:ext cx="1279080" cy="33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3AE6A5E6-6BA3-E3BD-1C75-30BB0B60BDDA}"/>
                    </a:ext>
                  </a:extLst>
                </p14:cNvPr>
                <p14:cNvContentPartPr/>
                <p14:nvPr/>
              </p14:nvContentPartPr>
              <p14:xfrm>
                <a:off x="12007288" y="2542635"/>
                <a:ext cx="164880" cy="1911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3AE6A5E6-6BA3-E3BD-1C75-30BB0B60BDDA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1994688" y="2530395"/>
                  <a:ext cx="189720" cy="21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70035658-F1BC-B78A-C8DB-9304D365ED17}"/>
                  </a:ext>
                </a:extLst>
              </p14:cNvPr>
              <p14:cNvContentPartPr/>
              <p14:nvPr/>
            </p14:nvContentPartPr>
            <p14:xfrm>
              <a:off x="8776722" y="3877724"/>
              <a:ext cx="140400" cy="25092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70035658-F1BC-B78A-C8DB-9304D365ED17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8770602" y="3871604"/>
                <a:ext cx="152640" cy="263160"/>
              </a:xfrm>
              <a:prstGeom prst="rect">
                <a:avLst/>
              </a:prstGeom>
            </p:spPr>
          </p:pic>
        </mc:Fallback>
      </mc:AlternateContent>
      <p:sp>
        <p:nvSpPr>
          <p:cNvPr id="45" name="Text Placeholder 19">
            <a:extLst>
              <a:ext uri="{FF2B5EF4-FFF2-40B4-BE49-F238E27FC236}">
                <a16:creationId xmlns:a16="http://schemas.microsoft.com/office/drawing/2014/main" id="{87527F6C-D774-2A17-81AB-D7F3B01ED0BC}"/>
              </a:ext>
            </a:extLst>
          </p:cNvPr>
          <p:cNvSpPr txBox="1">
            <a:spLocks/>
          </p:cNvSpPr>
          <p:nvPr/>
        </p:nvSpPr>
        <p:spPr>
          <a:xfrm>
            <a:off x="3523917" y="2007624"/>
            <a:ext cx="4776279" cy="4172475"/>
          </a:xfrm>
          <a:prstGeom prst="rect">
            <a:avLst/>
          </a:prstGeom>
          <a:blipFill dpi="0" rotWithShape="1">
            <a:blip r:embed="rId3">
              <a:alphaModFix amt="64000"/>
            </a:blip>
            <a:srcRect/>
            <a:stretch>
              <a:fillRect/>
            </a:stretch>
          </a:blipFill>
          <a:effectLst>
            <a:glow rad="127000">
              <a:schemeClr val="accent1">
                <a:alpha val="0"/>
              </a:schemeClr>
            </a:glow>
          </a:effectLst>
        </p:spPr>
        <p:txBody>
          <a:bodyPr vert="horz" lIns="540000" tIns="360000" rIns="540000" bIns="360000" rtlCol="0" anchor="ctr">
            <a:normAutofit/>
          </a:bodyPr>
          <a:lstStyle>
            <a:lvl1pPr marL="252000" indent="-25200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9E11E5-BD21-F3BB-4E81-7105B8398DB1}"/>
              </a:ext>
            </a:extLst>
          </p:cNvPr>
          <p:cNvPicPr>
            <a:picLocks noChangeAspect="1"/>
          </p:cNvPicPr>
          <p:nvPr/>
        </p:nvPicPr>
        <p:blipFill>
          <a:blip r:embed="rId54"/>
          <a:srcRect r="43545"/>
          <a:stretch>
            <a:fillRect/>
          </a:stretch>
        </p:blipFill>
        <p:spPr>
          <a:xfrm>
            <a:off x="4682481" y="5970070"/>
            <a:ext cx="2557158" cy="436180"/>
          </a:xfrm>
          <a:prstGeom prst="rect">
            <a:avLst/>
          </a:prstGeom>
          <a:effectLst>
            <a:glow rad="330200">
              <a:schemeClr val="accent1"/>
            </a:glow>
          </a:effectLst>
        </p:spPr>
      </p:pic>
      <p:pic>
        <p:nvPicPr>
          <p:cNvPr id="60" name="Graphic 59" descr="Back with solid fill">
            <a:extLst>
              <a:ext uri="{FF2B5EF4-FFF2-40B4-BE49-F238E27FC236}">
                <a16:creationId xmlns:a16="http://schemas.microsoft.com/office/drawing/2014/main" id="{3351E14E-9BA5-DA82-6C2C-22AA2E49B4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 rot="19912271">
            <a:off x="3097902" y="1765036"/>
            <a:ext cx="914400" cy="914400"/>
          </a:xfrm>
          <a:prstGeom prst="rect">
            <a:avLst/>
          </a:prstGeom>
        </p:spPr>
      </p:pic>
      <p:pic>
        <p:nvPicPr>
          <p:cNvPr id="61" name="Graphic 60" descr="Back with solid fill">
            <a:extLst>
              <a:ext uri="{FF2B5EF4-FFF2-40B4-BE49-F238E27FC236}">
                <a16:creationId xmlns:a16="http://schemas.microsoft.com/office/drawing/2014/main" id="{1F15DBB7-730B-4952-2175-EC7808213D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 rot="3491450">
            <a:off x="8029677" y="1804311"/>
            <a:ext cx="914400" cy="914400"/>
          </a:xfrm>
          <a:prstGeom prst="rect">
            <a:avLst/>
          </a:prstGeom>
        </p:spPr>
      </p:pic>
      <p:pic>
        <p:nvPicPr>
          <p:cNvPr id="62" name="Graphic 61" descr="Back with solid fill">
            <a:extLst>
              <a:ext uri="{FF2B5EF4-FFF2-40B4-BE49-F238E27FC236}">
                <a16:creationId xmlns:a16="http://schemas.microsoft.com/office/drawing/2014/main" id="{5FF618DB-B81F-4686-64F5-B3C0F8D8F0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 rot="9028754">
            <a:off x="8157643" y="5215380"/>
            <a:ext cx="914400" cy="914400"/>
          </a:xfrm>
          <a:prstGeom prst="rect">
            <a:avLst/>
          </a:prstGeom>
        </p:spPr>
      </p:pic>
      <p:pic>
        <p:nvPicPr>
          <p:cNvPr id="63" name="Graphic 62" descr="Back with solid fill">
            <a:extLst>
              <a:ext uri="{FF2B5EF4-FFF2-40B4-BE49-F238E27FC236}">
                <a16:creationId xmlns:a16="http://schemas.microsoft.com/office/drawing/2014/main" id="{E9B7D211-7A41-1AFA-5AE6-F5E1413B05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 rot="14234638">
            <a:off x="3226116" y="5205196"/>
            <a:ext cx="914400" cy="914400"/>
          </a:xfrm>
          <a:prstGeom prst="rect">
            <a:avLst/>
          </a:prstGeom>
        </p:spPr>
      </p:pic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3DBC36A1-CF27-121B-0ED9-AD45C23D634E}"/>
              </a:ext>
            </a:extLst>
          </p:cNvPr>
          <p:cNvSpPr txBox="1">
            <a:spLocks/>
          </p:cNvSpPr>
          <p:nvPr/>
        </p:nvSpPr>
        <p:spPr>
          <a:xfrm>
            <a:off x="1369787" y="2840986"/>
            <a:ext cx="2107512" cy="67140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6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8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stem Font Regular"/>
              <a:buChar char="–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chemeClr val="bg1"/>
                </a:solidFill>
              </a:rPr>
              <a:t>Gather data</a:t>
            </a:r>
          </a:p>
        </p:txBody>
      </p:sp>
    </p:spTree>
    <p:extLst>
      <p:ext uri="{BB962C8B-B14F-4D97-AF65-F5344CB8AC3E}">
        <p14:creationId xmlns:p14="http://schemas.microsoft.com/office/powerpoint/2010/main" val="4272043171"/>
      </p:ext>
    </p:extLst>
  </p:cSld>
  <p:clrMapOvr>
    <a:masterClrMapping/>
  </p:clrMapOvr>
</p:sld>
</file>

<file path=ppt/theme/theme1.xml><?xml version="1.0" encoding="utf-8"?>
<a:theme xmlns:a="http://schemas.openxmlformats.org/drawingml/2006/main" name="WATS 2026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FAFAFA"/>
      </a:lt2>
      <a:accent1>
        <a:srgbClr val="FCC400"/>
      </a:accent1>
      <a:accent2>
        <a:srgbClr val="996800"/>
      </a:accent2>
      <a:accent3>
        <a:srgbClr val="54504F"/>
      </a:accent3>
      <a:accent4>
        <a:srgbClr val="D0CFCD"/>
      </a:accent4>
      <a:accent5>
        <a:srgbClr val="5B21AE"/>
      </a:accent5>
      <a:accent6>
        <a:srgbClr val="AE94E5"/>
      </a:accent6>
      <a:hlink>
        <a:srgbClr val="353330"/>
      </a:hlink>
      <a:folHlink>
        <a:srgbClr val="54504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ATS 2026" id="{5DA09BA2-CDC1-4E85-AFDC-D4FE96C2A73D}" vid="{24124790-AC6C-475A-B19C-D082708C0C8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00F0981ECC874AA045759C733D6D80" ma:contentTypeVersion="26" ma:contentTypeDescription="Opprett et nytt dokument." ma:contentTypeScope="" ma:versionID="17731338d6179ec51579128f3a67f2b3">
  <xsd:schema xmlns:xsd="http://www.w3.org/2001/XMLSchema" xmlns:xs="http://www.w3.org/2001/XMLSchema" xmlns:p="http://schemas.microsoft.com/office/2006/metadata/properties" xmlns:ns2="99075f80-0fe0-47f2-abf3-4ad7bd9821df" xmlns:ns3="f529678b-45df-4a2d-ae2d-57335bc52324" targetNamespace="http://schemas.microsoft.com/office/2006/metadata/properties" ma:root="true" ma:fieldsID="e6fb49d8de1b548a3b155da72e972a77" ns2:_="" ns3:_="">
    <xsd:import namespace="99075f80-0fe0-47f2-abf3-4ad7bd9821df"/>
    <xsd:import namespace="f529678b-45df-4a2d-ae2d-57335bc523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Classification" minOccurs="0"/>
                <xsd:element ref="ns2:MediaServiceSearchProperties" minOccurs="0"/>
                <xsd:element ref="ns2:Document_x0020_Number" minOccurs="0"/>
                <xsd:element ref="ns2:Document_x0020_Status" minOccurs="0"/>
                <xsd:element ref="ns2:Revision" minOccurs="0"/>
                <xsd:element ref="ns2:Valid_x0020_From" minOccurs="0"/>
                <xsd:element ref="ns2:Valid_x0020_To" minOccurs="0"/>
                <xsd:element ref="ns2:MediaServiceLocation" minOccurs="0"/>
                <xsd:element ref="ns2:_Flow_Signoff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075f80-0fe0-47f2-abf3-4ad7bd9821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emerkelapper" ma:readOnly="false" ma:fieldId="{5cf76f15-5ced-4ddc-b409-7134ff3c332f}" ma:taxonomyMulti="true" ma:sspId="22d465c5-e4f8-4d3b-b99d-d85c230440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Classification" ma:index="24" nillable="true" ma:displayName="Classification" ma:default="General \ All Employees" ma:description="Information Classification" ma:format="Dropdown" ma:internalName="Classification">
      <xsd:simpleType>
        <xsd:restriction base="dms:Choice">
          <xsd:enumeration value="Public"/>
          <xsd:enumeration value="General \ Anyone"/>
          <xsd:enumeration value="General \ All Employees"/>
          <xsd:enumeration value="Confidential \ Anyone"/>
          <xsd:enumeration value="Confidential \ All Employees"/>
          <xsd:enumeration value="Confidential \ Trusted People"/>
          <xsd:enumeration value="Highly Confidential \ All Employees"/>
          <xsd:enumeration value="Highly Confidential \ Specific People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ocument_x0020_Number" ma:index="26" nillable="true" ma:displayName="Document Number" ma:default="WA-INF-nnnn" ma:internalName="Document_x0020_Number">
      <xsd:simpleType>
        <xsd:restriction base="dms:Text">
          <xsd:maxLength value="30"/>
        </xsd:restriction>
      </xsd:simpleType>
    </xsd:element>
    <xsd:element name="Document_x0020_Status" ma:index="27" nillable="true" ma:displayName="Document Status" ma:default="Draft" ma:format="Dropdown" ma:internalName="Document_x0020_Status">
      <xsd:simpleType>
        <xsd:restriction base="dms:Choice">
          <xsd:enumeration value="Draft"/>
          <xsd:enumeration value="Review"/>
          <xsd:enumeration value="Approved"/>
          <xsd:enumeration value="Published"/>
          <xsd:enumeration value="Removed"/>
        </xsd:restriction>
      </xsd:simpleType>
    </xsd:element>
    <xsd:element name="Revision" ma:index="28" nillable="true" ma:displayName="Revision" ma:internalName="Revision">
      <xsd:simpleType>
        <xsd:restriction base="dms:Text">
          <xsd:maxLength value="20"/>
        </xsd:restriction>
      </xsd:simpleType>
    </xsd:element>
    <xsd:element name="Valid_x0020_From" ma:index="29" nillable="true" ma:displayName="Valid From" ma:format="DateOnly" ma:internalName="Valid_x0020_From">
      <xsd:simpleType>
        <xsd:restriction base="dms:DateTime"/>
      </xsd:simpleType>
    </xsd:element>
    <xsd:element name="Valid_x0020_To" ma:index="30" nillable="true" ma:displayName="Valid To" ma:format="DateOnly" ma:internalName="Valid_x0020_To">
      <xsd:simpleType>
        <xsd:restriction base="dms:DateTime"/>
      </xsd:simpleType>
    </xsd:element>
    <xsd:element name="MediaServiceLocation" ma:index="31" nillable="true" ma:displayName="Location" ma:indexed="true" ma:internalName="MediaServiceLocation" ma:readOnly="true">
      <xsd:simpleType>
        <xsd:restriction base="dms:Text"/>
      </xsd:simpleType>
    </xsd:element>
    <xsd:element name="_Flow_SignoffStatus" ma:index="32" nillable="true" ma:displayName="Godkjenningsstatus" ma:internalName="Godkjenningsstatus">
      <xsd:simpleType>
        <xsd:restriction base="dms:Text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29678b-45df-4a2d-ae2d-57335bc52324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ea0902a-799c-44cd-a949-0f7b47655d6e}" ma:internalName="TaxCatchAll" ma:showField="CatchAllData" ma:web="f529678b-45df-4a2d-ae2d-57335bc523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Number xmlns="99075f80-0fe0-47f2-abf3-4ad7bd9821df">WA-INF-nnnn</Document_x0020_Number>
    <Classification xmlns="99075f80-0fe0-47f2-abf3-4ad7bd9821df">General \ All Employees</Classification>
    <Document_x0020_Status xmlns="99075f80-0fe0-47f2-abf3-4ad7bd9821df">Draft</Document_x0020_Status>
    <Valid_x0020_To xmlns="99075f80-0fe0-47f2-abf3-4ad7bd9821df" xsi:nil="true"/>
    <_Flow_SignoffStatus xmlns="99075f80-0fe0-47f2-abf3-4ad7bd9821df" xsi:nil="true"/>
    <Revision xmlns="99075f80-0fe0-47f2-abf3-4ad7bd9821df" xsi:nil="true"/>
    <TaxCatchAll xmlns="f529678b-45df-4a2d-ae2d-57335bc52324" xsi:nil="true"/>
    <lcf76f155ced4ddcb4097134ff3c332f xmlns="99075f80-0fe0-47f2-abf3-4ad7bd9821df">
      <Terms xmlns="http://schemas.microsoft.com/office/infopath/2007/PartnerControls"/>
    </lcf76f155ced4ddcb4097134ff3c332f>
    <Valid_x0020_From xmlns="99075f80-0fe0-47f2-abf3-4ad7bd9821df" xsi:nil="true"/>
  </documentManagement>
</p:properties>
</file>

<file path=customXml/itemProps1.xml><?xml version="1.0" encoding="utf-8"?>
<ds:datastoreItem xmlns:ds="http://schemas.openxmlformats.org/officeDocument/2006/customXml" ds:itemID="{DD4BA9D9-7992-4B37-BDA2-5E8D74C744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075f80-0fe0-47f2-abf3-4ad7bd9821df"/>
    <ds:schemaRef ds:uri="f529678b-45df-4a2d-ae2d-57335bc523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1EBD40E-FE6A-4B05-B1CC-6D74AB0A90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22A7839-0C30-4062-98EF-AFE742F737FC}">
  <ds:schemaRefs>
    <ds:schemaRef ds:uri="http://schemas.microsoft.com/office/2006/metadata/properties"/>
    <ds:schemaRef ds:uri="http://schemas.microsoft.com/office/infopath/2007/PartnerControls"/>
    <ds:schemaRef ds:uri="99075f80-0fe0-47f2-abf3-4ad7bd9821df"/>
    <ds:schemaRef ds:uri="f529678b-45df-4a2d-ae2d-57335bc52324"/>
  </ds:schemaRefs>
</ds:datastoreItem>
</file>

<file path=docMetadata/LabelInfo.xml><?xml version="1.0" encoding="utf-8"?>
<clbl:labelList xmlns:clbl="http://schemas.microsoft.com/office/2020/mipLabelMetadata">
  <clbl:label id="{c88ee0e3-db17-4760-ba92-87712337c749}" enabled="1" method="Standard" siteId="{af756dfa-ec70-4f30-a6c4-e4cb574f794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WATS 2026</Template>
  <TotalTime>2543</TotalTime>
  <Words>2027</Words>
  <Application>Microsoft Office PowerPoint</Application>
  <PresentationFormat>Widescreen</PresentationFormat>
  <Paragraphs>260</Paragraphs>
  <Slides>28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WATS 2026</vt:lpstr>
      <vt:lpstr>WATS Software Distribution</vt:lpstr>
      <vt:lpstr>Introduction</vt:lpstr>
      <vt:lpstr>How does it fit together,  and how does it work?</vt:lpstr>
      <vt:lpstr>WATS at a glance</vt:lpstr>
      <vt:lpstr>The machinery</vt:lpstr>
      <vt:lpstr>Software Distribution??</vt:lpstr>
      <vt:lpstr>Software Distribution!!</vt:lpstr>
      <vt:lpstr>PowerPoint Presentation</vt:lpstr>
      <vt:lpstr>Closing the circle</vt:lpstr>
      <vt:lpstr>Closing the circle</vt:lpstr>
      <vt:lpstr>Closing the circle</vt:lpstr>
      <vt:lpstr>Closing the circle</vt:lpstr>
      <vt:lpstr>Analyze and plan                  Do something</vt:lpstr>
      <vt:lpstr>How is that done practically? We replace the files</vt:lpstr>
      <vt:lpstr>WATS Software Distribution A helpful tool</vt:lpstr>
      <vt:lpstr>The new stuff in  WATS Client 7.1 and  Server version 2026.2</vt:lpstr>
      <vt:lpstr>Ordered by significans – My personal opinion </vt:lpstr>
      <vt:lpstr>Package Manager settings  available in System Manager</vt:lpstr>
      <vt:lpstr>Package manager settings  available in System Manager</vt:lpstr>
      <vt:lpstr>New auto-install options</vt:lpstr>
      <vt:lpstr>Allow for background downloads</vt:lpstr>
      <vt:lpstr>Multithreaded downloads</vt:lpstr>
      <vt:lpstr>Package manager settings  moved into Client</vt:lpstr>
      <vt:lpstr>New “map view”</vt:lpstr>
      <vt:lpstr>An example of how</vt:lpstr>
      <vt:lpstr>Feel free to ask!  I will point towards the person  from WATS RnD team present …. </vt:lpstr>
      <vt:lpstr>PowerPoint Presentation</vt:lpstr>
      <vt:lpstr>Next up:    Break in the lobby until 14:35: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Kristine Cudrio Pedersen</dc:creator>
  <cp:lastModifiedBy>Asbjørn Vinje</cp:lastModifiedBy>
  <cp:revision>19</cp:revision>
  <dcterms:created xsi:type="dcterms:W3CDTF">2026-02-09T10:30:10Z</dcterms:created>
  <dcterms:modified xsi:type="dcterms:W3CDTF">2026-09-07T07:23:05Z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0x010100FF00F0981ECC874AA045759C733D6D80</vt:lpwstr>
  </property>
  <property fmtid="{D5CDD505-2E9C-101B-9397-08002B2CF9AE}" pid="3" name="MediaServiceImageTags">
    <vt:lpwstr/>
  </property>
</Properties>
</file>