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005" r:id="rId4"/>
  </p:sldMasterIdLst>
  <p:notesMasterIdLst>
    <p:notesMasterId r:id="rId28"/>
  </p:notesMasterIdLst>
  <p:sldIdLst>
    <p:sldId id="373" r:id="rId5"/>
    <p:sldId id="417" r:id="rId6"/>
    <p:sldId id="423" r:id="rId7"/>
    <p:sldId id="258" r:id="rId8"/>
    <p:sldId id="259" r:id="rId9"/>
    <p:sldId id="260" r:id="rId10"/>
    <p:sldId id="262" r:id="rId11"/>
    <p:sldId id="427" r:id="rId12"/>
    <p:sldId id="418" r:id="rId13"/>
    <p:sldId id="264" r:id="rId14"/>
    <p:sldId id="265" r:id="rId15"/>
    <p:sldId id="266" r:id="rId16"/>
    <p:sldId id="267" r:id="rId17"/>
    <p:sldId id="428" r:id="rId18"/>
    <p:sldId id="419" r:id="rId19"/>
    <p:sldId id="421" r:id="rId20"/>
    <p:sldId id="422" r:id="rId21"/>
    <p:sldId id="429" r:id="rId22"/>
    <p:sldId id="349" r:id="rId23"/>
    <p:sldId id="394" r:id="rId24"/>
    <p:sldId id="430" r:id="rId25"/>
    <p:sldId id="399" r:id="rId26"/>
    <p:sldId id="277" r:id="rId27"/>
  </p:sldIdLst>
  <p:sldSz cx="12192000" cy="6858000"/>
  <p:notesSz cx="6858000" cy="9144000"/>
  <p:embeddedFontLst>
    <p:embeddedFont>
      <p:font typeface="Panton" panose="00000500000000000000" charset="0"/>
      <p:regular r:id="rId29"/>
      <p:bold r:id="rId30"/>
      <p:italic r:id="rId31"/>
      <p:boldItalic r:id="rId32"/>
    </p:embeddedFont>
    <p:embeddedFont>
      <p:font typeface="PANTON-EXTRABOLD" panose="00000900000000000000" charset="0"/>
      <p:bold r:id="rId33"/>
    </p:embeddedFont>
    <p:embeddedFont>
      <p:font typeface="Source Sans Pro" panose="020B0503030403020204" pitchFamily="34" charset="0"/>
      <p:regular r:id="rId34"/>
      <p:bold r:id="rId35"/>
      <p:italic r:id="rId36"/>
      <p:boldItalic r:id="rId37"/>
    </p:embeddedFont>
  </p:embeddedFontLst>
  <p:defaultTextStyle>
    <a:defPPr>
      <a:defRPr lang="en-US"/>
    </a:defPPr>
    <a:lvl1pPr marL="0" algn="l" defTabSz="914330" rtl="0" eaLnBrk="1" latinLnBrk="0" hangingPunct="1">
      <a:defRPr sz="1800" kern="1200">
        <a:solidFill>
          <a:schemeClr val="tx1"/>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pos="3840" userDrawn="1">
          <p15:clr>
            <a:srgbClr val="A4A3A4"/>
          </p15:clr>
        </p15:guide>
        <p15:guide id="5" orient="horz" pos="216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2"/>
    <a:srgbClr val="282828"/>
    <a:srgbClr val="313131"/>
    <a:srgbClr val="F7F2E3"/>
    <a:srgbClr val="6500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90285F-30F8-4699-810A-751A1D94239B}" v="14" dt="2026-09-02T07:56:33.9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0523" autoAdjust="0"/>
  </p:normalViewPr>
  <p:slideViewPr>
    <p:cSldViewPr snapToGrid="0" snapToObjects="1" showGuides="1">
      <p:cViewPr varScale="1">
        <p:scale>
          <a:sx n="128" d="100"/>
          <a:sy n="128" d="100"/>
        </p:scale>
        <p:origin x="954" y="120"/>
      </p:cViewPr>
      <p:guideLst>
        <p:guide pos="3840"/>
        <p:guide orient="horz" pos="2160"/>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showGuides="1">
      <p:cViewPr varScale="1">
        <p:scale>
          <a:sx n="132" d="100"/>
          <a:sy n="132" d="100"/>
        </p:scale>
        <p:origin x="5344" y="17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font" Target="fonts/font6.fntdata"/><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1.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font" Target="fonts/font7.fntdata"/><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nnis Schweikart" userId="97d18ab8-9079-45b3-887e-61d3a11fd9ea" providerId="ADAL" clId="{AF3CFC31-4F0E-45B5-A0CD-9FA31B526454}"/>
    <pc:docChg chg="undo custSel addSld delSld modSld sldOrd">
      <pc:chgData name="Dennis Schweikart" userId="97d18ab8-9079-45b3-887e-61d3a11fd9ea" providerId="ADAL" clId="{AF3CFC31-4F0E-45B5-A0CD-9FA31B526454}" dt="2026-09-02T07:56:33.999" v="2746"/>
      <pc:docMkLst>
        <pc:docMk/>
      </pc:docMkLst>
      <pc:sldChg chg="addSp delSp modSp add del mod setBg modClrScheme modAnim chgLayout modNotesTx">
        <pc:chgData name="Dennis Schweikart" userId="97d18ab8-9079-45b3-887e-61d3a11fd9ea" providerId="ADAL" clId="{AF3CFC31-4F0E-45B5-A0CD-9FA31B526454}" dt="2026-09-02T07:56:33.999" v="2746"/>
        <pc:sldMkLst>
          <pc:docMk/>
          <pc:sldMk cId="0" sldId="258"/>
        </pc:sldMkLst>
        <pc:spChg chg="add mod">
          <ac:chgData name="Dennis Schweikart" userId="97d18ab8-9079-45b3-887e-61d3a11fd9ea" providerId="ADAL" clId="{AF3CFC31-4F0E-45B5-A0CD-9FA31B526454}" dt="2026-08-31T13:13:48.799" v="2011" actId="1076"/>
          <ac:spMkLst>
            <pc:docMk/>
            <pc:sldMk cId="0" sldId="258"/>
            <ac:spMk id="3" creationId="{A9074EC2-99E1-2820-9A69-9E6FCABCFDCA}"/>
          </ac:spMkLst>
        </pc:spChg>
        <pc:spChg chg="mod">
          <ac:chgData name="Dennis Schweikart" userId="97d18ab8-9079-45b3-887e-61d3a11fd9ea" providerId="ADAL" clId="{AF3CFC31-4F0E-45B5-A0CD-9FA31B526454}" dt="2026-08-28T08:41:41.636" v="1418" actId="108"/>
          <ac:spMkLst>
            <pc:docMk/>
            <pc:sldMk cId="0" sldId="258"/>
            <ac:spMk id="4" creationId="{00000000-0000-0000-0000-000000000000}"/>
          </ac:spMkLst>
        </pc:spChg>
        <pc:spChg chg="mod">
          <ac:chgData name="Dennis Schweikart" userId="97d18ab8-9079-45b3-887e-61d3a11fd9ea" providerId="ADAL" clId="{AF3CFC31-4F0E-45B5-A0CD-9FA31B526454}" dt="2026-08-28T08:41:37.591" v="1417" actId="108"/>
          <ac:spMkLst>
            <pc:docMk/>
            <pc:sldMk cId="0" sldId="258"/>
            <ac:spMk id="5" creationId="{00000000-0000-0000-0000-000000000000}"/>
          </ac:spMkLst>
        </pc:spChg>
        <pc:spChg chg="mod">
          <ac:chgData name="Dennis Schweikart" userId="97d18ab8-9079-45b3-887e-61d3a11fd9ea" providerId="ADAL" clId="{AF3CFC31-4F0E-45B5-A0CD-9FA31B526454}" dt="2026-08-28T07:22:02.225" v="1154" actId="207"/>
          <ac:spMkLst>
            <pc:docMk/>
            <pc:sldMk cId="0" sldId="258"/>
            <ac:spMk id="6" creationId="{00000000-0000-0000-0000-000000000000}"/>
          </ac:spMkLst>
        </pc:spChg>
        <pc:spChg chg="mod">
          <ac:chgData name="Dennis Schweikart" userId="97d18ab8-9079-45b3-887e-61d3a11fd9ea" providerId="ADAL" clId="{AF3CFC31-4F0E-45B5-A0CD-9FA31B526454}" dt="2026-08-28T07:33:22.163" v="1204" actId="27636"/>
          <ac:spMkLst>
            <pc:docMk/>
            <pc:sldMk cId="0" sldId="258"/>
            <ac:spMk id="8" creationId="{00000000-0000-0000-0000-000000000000}"/>
          </ac:spMkLst>
        </pc:spChg>
        <pc:spChg chg="mod">
          <ac:chgData name="Dennis Schweikart" userId="97d18ab8-9079-45b3-887e-61d3a11fd9ea" providerId="ADAL" clId="{AF3CFC31-4F0E-45B5-A0CD-9FA31B526454}" dt="2026-08-31T13:13:48.799" v="2011" actId="1076"/>
          <ac:spMkLst>
            <pc:docMk/>
            <pc:sldMk cId="0" sldId="258"/>
            <ac:spMk id="9" creationId="{00000000-0000-0000-0000-000000000000}"/>
          </ac:spMkLst>
        </pc:spChg>
        <pc:spChg chg="mod">
          <ac:chgData name="Dennis Schweikart" userId="97d18ab8-9079-45b3-887e-61d3a11fd9ea" providerId="ADAL" clId="{AF3CFC31-4F0E-45B5-A0CD-9FA31B526454}" dt="2026-08-31T13:13:48.799" v="2011" actId="1076"/>
          <ac:spMkLst>
            <pc:docMk/>
            <pc:sldMk cId="0" sldId="258"/>
            <ac:spMk id="10" creationId="{00000000-0000-0000-0000-000000000000}"/>
          </ac:spMkLst>
        </pc:spChg>
        <pc:spChg chg="mod">
          <ac:chgData name="Dennis Schweikart" userId="97d18ab8-9079-45b3-887e-61d3a11fd9ea" providerId="ADAL" clId="{AF3CFC31-4F0E-45B5-A0CD-9FA31B526454}" dt="2026-08-31T08:29:38.028" v="1840" actId="1076"/>
          <ac:spMkLst>
            <pc:docMk/>
            <pc:sldMk cId="0" sldId="258"/>
            <ac:spMk id="11" creationId="{00000000-0000-0000-0000-000000000000}"/>
          </ac:spMkLst>
        </pc:spChg>
        <pc:spChg chg="mod">
          <ac:chgData name="Dennis Schweikart" userId="97d18ab8-9079-45b3-887e-61d3a11fd9ea" providerId="ADAL" clId="{AF3CFC31-4F0E-45B5-A0CD-9FA31B526454}" dt="2026-08-31T13:13:48.799" v="2011" actId="1076"/>
          <ac:spMkLst>
            <pc:docMk/>
            <pc:sldMk cId="0" sldId="258"/>
            <ac:spMk id="12" creationId="{00000000-0000-0000-0000-000000000000}"/>
          </ac:spMkLst>
        </pc:spChg>
        <pc:spChg chg="mod">
          <ac:chgData name="Dennis Schweikart" userId="97d18ab8-9079-45b3-887e-61d3a11fd9ea" providerId="ADAL" clId="{AF3CFC31-4F0E-45B5-A0CD-9FA31B526454}" dt="2026-08-31T13:13:48.799" v="2011" actId="1076"/>
          <ac:spMkLst>
            <pc:docMk/>
            <pc:sldMk cId="0" sldId="258"/>
            <ac:spMk id="13" creationId="{00000000-0000-0000-0000-000000000000}"/>
          </ac:spMkLst>
        </pc:spChg>
        <pc:spChg chg="mod">
          <ac:chgData name="Dennis Schweikart" userId="97d18ab8-9079-45b3-887e-61d3a11fd9ea" providerId="ADAL" clId="{AF3CFC31-4F0E-45B5-A0CD-9FA31B526454}" dt="2026-08-31T13:13:48.799" v="2011" actId="1076"/>
          <ac:spMkLst>
            <pc:docMk/>
            <pc:sldMk cId="0" sldId="258"/>
            <ac:spMk id="15" creationId="{00000000-0000-0000-0000-000000000000}"/>
          </ac:spMkLst>
        </pc:spChg>
        <pc:spChg chg="mod">
          <ac:chgData name="Dennis Schweikart" userId="97d18ab8-9079-45b3-887e-61d3a11fd9ea" providerId="ADAL" clId="{AF3CFC31-4F0E-45B5-A0CD-9FA31B526454}" dt="2026-08-31T13:13:48.799" v="2011" actId="1076"/>
          <ac:spMkLst>
            <pc:docMk/>
            <pc:sldMk cId="0" sldId="258"/>
            <ac:spMk id="16" creationId="{00000000-0000-0000-0000-000000000000}"/>
          </ac:spMkLst>
        </pc:spChg>
        <pc:spChg chg="mod">
          <ac:chgData name="Dennis Schweikart" userId="97d18ab8-9079-45b3-887e-61d3a11fd9ea" providerId="ADAL" clId="{AF3CFC31-4F0E-45B5-A0CD-9FA31B526454}" dt="2026-08-31T13:13:48.799" v="2011" actId="1076"/>
          <ac:spMkLst>
            <pc:docMk/>
            <pc:sldMk cId="0" sldId="258"/>
            <ac:spMk id="18" creationId="{00000000-0000-0000-0000-000000000000}"/>
          </ac:spMkLst>
        </pc:spChg>
        <pc:spChg chg="mod">
          <ac:chgData name="Dennis Schweikart" userId="97d18ab8-9079-45b3-887e-61d3a11fd9ea" providerId="ADAL" clId="{AF3CFC31-4F0E-45B5-A0CD-9FA31B526454}" dt="2026-08-31T13:13:48.799" v="2011" actId="1076"/>
          <ac:spMkLst>
            <pc:docMk/>
            <pc:sldMk cId="0" sldId="258"/>
            <ac:spMk id="19" creationId="{00000000-0000-0000-0000-000000000000}"/>
          </ac:spMkLst>
        </pc:spChg>
        <pc:spChg chg="add mod">
          <ac:chgData name="Dennis Schweikart" userId="97d18ab8-9079-45b3-887e-61d3a11fd9ea" providerId="ADAL" clId="{AF3CFC31-4F0E-45B5-A0CD-9FA31B526454}" dt="2026-08-31T13:13:48.799" v="2011" actId="1076"/>
          <ac:spMkLst>
            <pc:docMk/>
            <pc:sldMk cId="0" sldId="258"/>
            <ac:spMk id="24" creationId="{7C13DDC1-1411-4FD4-DDD4-364B145D4D94}"/>
          </ac:spMkLst>
        </pc:spChg>
        <pc:spChg chg="add mod">
          <ac:chgData name="Dennis Schweikart" userId="97d18ab8-9079-45b3-887e-61d3a11fd9ea" providerId="ADAL" clId="{AF3CFC31-4F0E-45B5-A0CD-9FA31B526454}" dt="2026-08-31T08:30:35.611" v="1852" actId="1076"/>
          <ac:spMkLst>
            <pc:docMk/>
            <pc:sldMk cId="0" sldId="258"/>
            <ac:spMk id="26" creationId="{EA73DB3D-472C-B4A2-95C9-94172828CBB6}"/>
          </ac:spMkLst>
        </pc:spChg>
        <pc:picChg chg="add mod">
          <ac:chgData name="Dennis Schweikart" userId="97d18ab8-9079-45b3-887e-61d3a11fd9ea" providerId="ADAL" clId="{AF3CFC31-4F0E-45B5-A0CD-9FA31B526454}" dt="2026-08-28T07:32:38.952" v="1196" actId="1076"/>
          <ac:picMkLst>
            <pc:docMk/>
            <pc:sldMk cId="0" sldId="258"/>
            <ac:picMk id="22" creationId="{6D3AF184-F483-49A4-33C9-29C1750D42B7}"/>
          </ac:picMkLst>
        </pc:picChg>
      </pc:sldChg>
      <pc:sldChg chg="addSp delSp modSp add del mod setBg modAnim modNotesTx">
        <pc:chgData name="Dennis Schweikart" userId="97d18ab8-9079-45b3-887e-61d3a11fd9ea" providerId="ADAL" clId="{AF3CFC31-4F0E-45B5-A0CD-9FA31B526454}" dt="2026-09-02T07:08:52.681" v="2574" actId="313"/>
        <pc:sldMkLst>
          <pc:docMk/>
          <pc:sldMk cId="0" sldId="259"/>
        </pc:sldMkLst>
        <pc:spChg chg="mod">
          <ac:chgData name="Dennis Schweikart" userId="97d18ab8-9079-45b3-887e-61d3a11fd9ea" providerId="ADAL" clId="{AF3CFC31-4F0E-45B5-A0CD-9FA31B526454}" dt="2026-08-31T12:17:00.524" v="1945" actId="1076"/>
          <ac:spMkLst>
            <pc:docMk/>
            <pc:sldMk cId="0" sldId="259"/>
            <ac:spMk id="56" creationId="{00000000-0000-0000-0000-000000000000}"/>
          </ac:spMkLst>
        </pc:spChg>
        <pc:spChg chg="mod">
          <ac:chgData name="Dennis Schweikart" userId="97d18ab8-9079-45b3-887e-61d3a11fd9ea" providerId="ADAL" clId="{AF3CFC31-4F0E-45B5-A0CD-9FA31B526454}" dt="2026-08-31T12:17:11.913" v="1947" actId="1076"/>
          <ac:spMkLst>
            <pc:docMk/>
            <pc:sldMk cId="0" sldId="259"/>
            <ac:spMk id="57" creationId="{00000000-0000-0000-0000-000000000000}"/>
          </ac:spMkLst>
        </pc:spChg>
        <pc:spChg chg="mod">
          <ac:chgData name="Dennis Schweikart" userId="97d18ab8-9079-45b3-887e-61d3a11fd9ea" providerId="ADAL" clId="{AF3CFC31-4F0E-45B5-A0CD-9FA31B526454}" dt="2026-08-31T12:17:05.781" v="1946" actId="1076"/>
          <ac:spMkLst>
            <pc:docMk/>
            <pc:sldMk cId="0" sldId="259"/>
            <ac:spMk id="60" creationId="{00000000-0000-0000-0000-000000000000}"/>
          </ac:spMkLst>
        </pc:spChg>
        <pc:spChg chg="mod">
          <ac:chgData name="Dennis Schweikart" userId="97d18ab8-9079-45b3-887e-61d3a11fd9ea" providerId="ADAL" clId="{AF3CFC31-4F0E-45B5-A0CD-9FA31B526454}" dt="2026-08-31T12:17:18.052" v="1948" actId="1076"/>
          <ac:spMkLst>
            <pc:docMk/>
            <pc:sldMk cId="0" sldId="259"/>
            <ac:spMk id="61" creationId="{00000000-0000-0000-0000-000000000000}"/>
          </ac:spMkLst>
        </pc:spChg>
        <pc:spChg chg="mod">
          <ac:chgData name="Dennis Schweikart" userId="97d18ab8-9079-45b3-887e-61d3a11fd9ea" providerId="ADAL" clId="{AF3CFC31-4F0E-45B5-A0CD-9FA31B526454}" dt="2026-08-28T08:00:03.821" v="1295" actId="21"/>
          <ac:spMkLst>
            <pc:docMk/>
            <pc:sldMk cId="0" sldId="259"/>
            <ac:spMk id="65" creationId="{00000000-0000-0000-0000-000000000000}"/>
          </ac:spMkLst>
        </pc:spChg>
        <pc:picChg chg="add mod">
          <ac:chgData name="Dennis Schweikart" userId="97d18ab8-9079-45b3-887e-61d3a11fd9ea" providerId="ADAL" clId="{AF3CFC31-4F0E-45B5-A0CD-9FA31B526454}" dt="2026-08-28T07:59:28.971" v="1292" actId="1076"/>
          <ac:picMkLst>
            <pc:docMk/>
            <pc:sldMk cId="0" sldId="259"/>
            <ac:picMk id="68" creationId="{596A2ACB-7CAC-71B1-B4BD-807D4504AEFF}"/>
          </ac:picMkLst>
        </pc:picChg>
      </pc:sldChg>
      <pc:sldChg chg="addSp delSp modSp add del mod setBg modAnim modNotesTx">
        <pc:chgData name="Dennis Schweikart" userId="97d18ab8-9079-45b3-887e-61d3a11fd9ea" providerId="ADAL" clId="{AF3CFC31-4F0E-45B5-A0CD-9FA31B526454}" dt="2026-09-02T07:04:40.164" v="2369" actId="20577"/>
        <pc:sldMkLst>
          <pc:docMk/>
          <pc:sldMk cId="0" sldId="260"/>
        </pc:sldMkLst>
        <pc:spChg chg="mod">
          <ac:chgData name="Dennis Schweikart" userId="97d18ab8-9079-45b3-887e-61d3a11fd9ea" providerId="ADAL" clId="{AF3CFC31-4F0E-45B5-A0CD-9FA31B526454}" dt="2026-08-28T08:08:18.442" v="1316" actId="1076"/>
          <ac:spMkLst>
            <pc:docMk/>
            <pc:sldMk cId="0" sldId="260"/>
            <ac:spMk id="9" creationId="{00000000-0000-0000-0000-000000000000}"/>
          </ac:spMkLst>
        </pc:spChg>
        <pc:spChg chg="mod">
          <ac:chgData name="Dennis Schweikart" userId="97d18ab8-9079-45b3-887e-61d3a11fd9ea" providerId="ADAL" clId="{AF3CFC31-4F0E-45B5-A0CD-9FA31B526454}" dt="2026-08-28T08:08:18.442" v="1316" actId="1076"/>
          <ac:spMkLst>
            <pc:docMk/>
            <pc:sldMk cId="0" sldId="260"/>
            <ac:spMk id="10" creationId="{00000000-0000-0000-0000-000000000000}"/>
          </ac:spMkLst>
        </pc:spChg>
        <pc:spChg chg="mod">
          <ac:chgData name="Dennis Schweikart" userId="97d18ab8-9079-45b3-887e-61d3a11fd9ea" providerId="ADAL" clId="{AF3CFC31-4F0E-45B5-A0CD-9FA31B526454}" dt="2026-08-28T08:08:18.442" v="1316" actId="1076"/>
          <ac:spMkLst>
            <pc:docMk/>
            <pc:sldMk cId="0" sldId="260"/>
            <ac:spMk id="12" creationId="{00000000-0000-0000-0000-000000000000}"/>
          </ac:spMkLst>
        </pc:spChg>
        <pc:spChg chg="mod">
          <ac:chgData name="Dennis Schweikart" userId="97d18ab8-9079-45b3-887e-61d3a11fd9ea" providerId="ADAL" clId="{AF3CFC31-4F0E-45B5-A0CD-9FA31B526454}" dt="2026-08-28T08:08:18.442" v="1316" actId="1076"/>
          <ac:spMkLst>
            <pc:docMk/>
            <pc:sldMk cId="0" sldId="260"/>
            <ac:spMk id="13" creationId="{00000000-0000-0000-0000-000000000000}"/>
          </ac:spMkLst>
        </pc:spChg>
        <pc:spChg chg="mod">
          <ac:chgData name="Dennis Schweikart" userId="97d18ab8-9079-45b3-887e-61d3a11fd9ea" providerId="ADAL" clId="{AF3CFC31-4F0E-45B5-A0CD-9FA31B526454}" dt="2026-08-28T08:08:18.442" v="1316" actId="1076"/>
          <ac:spMkLst>
            <pc:docMk/>
            <pc:sldMk cId="0" sldId="260"/>
            <ac:spMk id="15" creationId="{00000000-0000-0000-0000-000000000000}"/>
          </ac:spMkLst>
        </pc:spChg>
        <pc:spChg chg="mod">
          <ac:chgData name="Dennis Schweikart" userId="97d18ab8-9079-45b3-887e-61d3a11fd9ea" providerId="ADAL" clId="{AF3CFC31-4F0E-45B5-A0CD-9FA31B526454}" dt="2026-08-28T08:08:18.442" v="1316" actId="1076"/>
          <ac:spMkLst>
            <pc:docMk/>
            <pc:sldMk cId="0" sldId="260"/>
            <ac:spMk id="16" creationId="{00000000-0000-0000-0000-000000000000}"/>
          </ac:spMkLst>
        </pc:spChg>
        <pc:spChg chg="mod">
          <ac:chgData name="Dennis Schweikart" userId="97d18ab8-9079-45b3-887e-61d3a11fd9ea" providerId="ADAL" clId="{AF3CFC31-4F0E-45B5-A0CD-9FA31B526454}" dt="2026-08-28T08:08:18.442" v="1316" actId="1076"/>
          <ac:spMkLst>
            <pc:docMk/>
            <pc:sldMk cId="0" sldId="260"/>
            <ac:spMk id="18" creationId="{00000000-0000-0000-0000-000000000000}"/>
          </ac:spMkLst>
        </pc:spChg>
        <pc:spChg chg="mod">
          <ac:chgData name="Dennis Schweikart" userId="97d18ab8-9079-45b3-887e-61d3a11fd9ea" providerId="ADAL" clId="{AF3CFC31-4F0E-45B5-A0CD-9FA31B526454}" dt="2026-08-28T08:08:18.442" v="1316" actId="1076"/>
          <ac:spMkLst>
            <pc:docMk/>
            <pc:sldMk cId="0" sldId="260"/>
            <ac:spMk id="19" creationId="{00000000-0000-0000-0000-000000000000}"/>
          </ac:spMkLst>
        </pc:spChg>
      </pc:sldChg>
      <pc:sldChg chg="addSp delSp modSp add del mod setBg modAnim modNotesTx">
        <pc:chgData name="Dennis Schweikart" userId="97d18ab8-9079-45b3-887e-61d3a11fd9ea" providerId="ADAL" clId="{AF3CFC31-4F0E-45B5-A0CD-9FA31B526454}" dt="2026-08-31T13:55:48.769" v="2056" actId="1076"/>
        <pc:sldMkLst>
          <pc:docMk/>
          <pc:sldMk cId="0" sldId="262"/>
        </pc:sldMkLst>
        <pc:spChg chg="mod">
          <ac:chgData name="Dennis Schweikart" userId="97d18ab8-9079-45b3-887e-61d3a11fd9ea" providerId="ADAL" clId="{AF3CFC31-4F0E-45B5-A0CD-9FA31B526454}" dt="2026-08-31T12:20:46.830" v="1966" actId="1076"/>
          <ac:spMkLst>
            <pc:docMk/>
            <pc:sldMk cId="0" sldId="262"/>
            <ac:spMk id="5" creationId="{00000000-0000-0000-0000-000000000000}"/>
          </ac:spMkLst>
        </pc:spChg>
        <pc:spChg chg="mod">
          <ac:chgData name="Dennis Schweikart" userId="97d18ab8-9079-45b3-887e-61d3a11fd9ea" providerId="ADAL" clId="{AF3CFC31-4F0E-45B5-A0CD-9FA31B526454}" dt="2026-08-28T08:28:25.319" v="1362" actId="1076"/>
          <ac:spMkLst>
            <pc:docMk/>
            <pc:sldMk cId="0" sldId="262"/>
            <ac:spMk id="8" creationId="{00000000-0000-0000-0000-000000000000}"/>
          </ac:spMkLst>
        </pc:spChg>
        <pc:spChg chg="mod">
          <ac:chgData name="Dennis Schweikart" userId="97d18ab8-9079-45b3-887e-61d3a11fd9ea" providerId="ADAL" clId="{AF3CFC31-4F0E-45B5-A0CD-9FA31B526454}" dt="2026-08-28T08:28:25.319" v="1362" actId="1076"/>
          <ac:spMkLst>
            <pc:docMk/>
            <pc:sldMk cId="0" sldId="262"/>
            <ac:spMk id="11" creationId="{00000000-0000-0000-0000-000000000000}"/>
          </ac:spMkLst>
        </pc:spChg>
        <pc:spChg chg="mod">
          <ac:chgData name="Dennis Schweikart" userId="97d18ab8-9079-45b3-887e-61d3a11fd9ea" providerId="ADAL" clId="{AF3CFC31-4F0E-45B5-A0CD-9FA31B526454}" dt="2026-08-28T08:28:31.868" v="1363" actId="14100"/>
          <ac:spMkLst>
            <pc:docMk/>
            <pc:sldMk cId="0" sldId="262"/>
            <ac:spMk id="14" creationId="{00000000-0000-0000-0000-000000000000}"/>
          </ac:spMkLst>
        </pc:spChg>
        <pc:spChg chg="mod">
          <ac:chgData name="Dennis Schweikart" userId="97d18ab8-9079-45b3-887e-61d3a11fd9ea" providerId="ADAL" clId="{AF3CFC31-4F0E-45B5-A0CD-9FA31B526454}" dt="2026-08-28T08:28:25.319" v="1362" actId="1076"/>
          <ac:spMkLst>
            <pc:docMk/>
            <pc:sldMk cId="0" sldId="262"/>
            <ac:spMk id="17" creationId="{00000000-0000-0000-0000-000000000000}"/>
          </ac:spMkLst>
        </pc:spChg>
        <pc:spChg chg="mod">
          <ac:chgData name="Dennis Schweikart" userId="97d18ab8-9079-45b3-887e-61d3a11fd9ea" providerId="ADAL" clId="{AF3CFC31-4F0E-45B5-A0CD-9FA31B526454}" dt="2026-08-28T08:28:25.319" v="1362" actId="1076"/>
          <ac:spMkLst>
            <pc:docMk/>
            <pc:sldMk cId="0" sldId="262"/>
            <ac:spMk id="20" creationId="{00000000-0000-0000-0000-000000000000}"/>
          </ac:spMkLst>
        </pc:spChg>
        <pc:spChg chg="mod">
          <ac:chgData name="Dennis Schweikart" userId="97d18ab8-9079-45b3-887e-61d3a11fd9ea" providerId="ADAL" clId="{AF3CFC31-4F0E-45B5-A0CD-9FA31B526454}" dt="2026-08-28T08:28:25.319" v="1362" actId="1076"/>
          <ac:spMkLst>
            <pc:docMk/>
            <pc:sldMk cId="0" sldId="262"/>
            <ac:spMk id="21" creationId="{00000000-0000-0000-0000-000000000000}"/>
          </ac:spMkLst>
        </pc:spChg>
        <pc:spChg chg="mod">
          <ac:chgData name="Dennis Schweikart" userId="97d18ab8-9079-45b3-887e-61d3a11fd9ea" providerId="ADAL" clId="{AF3CFC31-4F0E-45B5-A0CD-9FA31B526454}" dt="2026-08-28T08:28:36.189" v="1364" actId="14100"/>
          <ac:spMkLst>
            <pc:docMk/>
            <pc:sldMk cId="0" sldId="262"/>
            <ac:spMk id="22" creationId="{00000000-0000-0000-0000-000000000000}"/>
          </ac:spMkLst>
        </pc:spChg>
        <pc:spChg chg="mod">
          <ac:chgData name="Dennis Schweikart" userId="97d18ab8-9079-45b3-887e-61d3a11fd9ea" providerId="ADAL" clId="{AF3CFC31-4F0E-45B5-A0CD-9FA31B526454}" dt="2026-08-28T08:28:25.319" v="1362" actId="1076"/>
          <ac:spMkLst>
            <pc:docMk/>
            <pc:sldMk cId="0" sldId="262"/>
            <ac:spMk id="27" creationId="{00000000-0000-0000-0000-000000000000}"/>
          </ac:spMkLst>
        </pc:spChg>
        <pc:spChg chg="mod">
          <ac:chgData name="Dennis Schweikart" userId="97d18ab8-9079-45b3-887e-61d3a11fd9ea" providerId="ADAL" clId="{AF3CFC31-4F0E-45B5-A0CD-9FA31B526454}" dt="2026-08-28T08:28:38.581" v="1365" actId="14100"/>
          <ac:spMkLst>
            <pc:docMk/>
            <pc:sldMk cId="0" sldId="262"/>
            <ac:spMk id="30" creationId="{00000000-0000-0000-0000-000000000000}"/>
          </ac:spMkLst>
        </pc:spChg>
        <pc:spChg chg="mod">
          <ac:chgData name="Dennis Schweikart" userId="97d18ab8-9079-45b3-887e-61d3a11fd9ea" providerId="ADAL" clId="{AF3CFC31-4F0E-45B5-A0CD-9FA31B526454}" dt="2026-08-28T08:28:25.319" v="1362" actId="1076"/>
          <ac:spMkLst>
            <pc:docMk/>
            <pc:sldMk cId="0" sldId="262"/>
            <ac:spMk id="35" creationId="{00000000-0000-0000-0000-000000000000}"/>
          </ac:spMkLst>
        </pc:spChg>
        <pc:spChg chg="mod">
          <ac:chgData name="Dennis Schweikart" userId="97d18ab8-9079-45b3-887e-61d3a11fd9ea" providerId="ADAL" clId="{AF3CFC31-4F0E-45B5-A0CD-9FA31B526454}" dt="2026-08-28T08:28:25.319" v="1362" actId="1076"/>
          <ac:spMkLst>
            <pc:docMk/>
            <pc:sldMk cId="0" sldId="262"/>
            <ac:spMk id="37" creationId="{00000000-0000-0000-0000-000000000000}"/>
          </ac:spMkLst>
        </pc:spChg>
        <pc:spChg chg="mod">
          <ac:chgData name="Dennis Schweikart" userId="97d18ab8-9079-45b3-887e-61d3a11fd9ea" providerId="ADAL" clId="{AF3CFC31-4F0E-45B5-A0CD-9FA31B526454}" dt="2026-08-28T08:28:40.555" v="1366" actId="14100"/>
          <ac:spMkLst>
            <pc:docMk/>
            <pc:sldMk cId="0" sldId="262"/>
            <ac:spMk id="38" creationId="{00000000-0000-0000-0000-000000000000}"/>
          </ac:spMkLst>
        </pc:spChg>
        <pc:picChg chg="add mod">
          <ac:chgData name="Dennis Schweikart" userId="97d18ab8-9079-45b3-887e-61d3a11fd9ea" providerId="ADAL" clId="{AF3CFC31-4F0E-45B5-A0CD-9FA31B526454}" dt="2026-08-31T13:55:48.769" v="2056" actId="1076"/>
          <ac:picMkLst>
            <pc:docMk/>
            <pc:sldMk cId="0" sldId="262"/>
            <ac:picMk id="7" creationId="{7BFB2108-3214-55B7-D68D-30D4AEC3F5C7}"/>
          </ac:picMkLst>
        </pc:picChg>
      </pc:sldChg>
      <pc:sldChg chg="addSp delSp modSp add mod setBg modAnim modNotesTx">
        <pc:chgData name="Dennis Schweikart" userId="97d18ab8-9079-45b3-887e-61d3a11fd9ea" providerId="ADAL" clId="{AF3CFC31-4F0E-45B5-A0CD-9FA31B526454}" dt="2026-09-02T07:13:33.942" v="2583" actId="20577"/>
        <pc:sldMkLst>
          <pc:docMk/>
          <pc:sldMk cId="0" sldId="264"/>
        </pc:sldMkLst>
        <pc:spChg chg="mod">
          <ac:chgData name="Dennis Schweikart" userId="97d18ab8-9079-45b3-887e-61d3a11fd9ea" providerId="ADAL" clId="{AF3CFC31-4F0E-45B5-A0CD-9FA31B526454}" dt="2026-08-28T08:42:53.523" v="1456" actId="20577"/>
          <ac:spMkLst>
            <pc:docMk/>
            <pc:sldMk cId="0" sldId="264"/>
            <ac:spMk id="4" creationId="{00000000-0000-0000-0000-000000000000}"/>
          </ac:spMkLst>
        </pc:spChg>
        <pc:spChg chg="mod">
          <ac:chgData name="Dennis Schweikart" userId="97d18ab8-9079-45b3-887e-61d3a11fd9ea" providerId="ADAL" clId="{AF3CFC31-4F0E-45B5-A0CD-9FA31B526454}" dt="2026-08-31T08:34:52.134" v="1886" actId="1076"/>
          <ac:spMkLst>
            <pc:docMk/>
            <pc:sldMk cId="0" sldId="264"/>
            <ac:spMk id="7" creationId="{00000000-0000-0000-0000-000000000000}"/>
          </ac:spMkLst>
        </pc:spChg>
        <pc:spChg chg="mod">
          <ac:chgData name="Dennis Schweikart" userId="97d18ab8-9079-45b3-887e-61d3a11fd9ea" providerId="ADAL" clId="{AF3CFC31-4F0E-45B5-A0CD-9FA31B526454}" dt="2026-08-31T08:36:01.969" v="1898" actId="1076"/>
          <ac:spMkLst>
            <pc:docMk/>
            <pc:sldMk cId="0" sldId="264"/>
            <ac:spMk id="8" creationId="{00000000-0000-0000-0000-000000000000}"/>
          </ac:spMkLst>
        </pc:spChg>
        <pc:spChg chg="mod">
          <ac:chgData name="Dennis Schweikart" userId="97d18ab8-9079-45b3-887e-61d3a11fd9ea" providerId="ADAL" clId="{AF3CFC31-4F0E-45B5-A0CD-9FA31B526454}" dt="2026-08-31T08:36:01.969" v="1898" actId="1076"/>
          <ac:spMkLst>
            <pc:docMk/>
            <pc:sldMk cId="0" sldId="264"/>
            <ac:spMk id="9" creationId="{00000000-0000-0000-0000-000000000000}"/>
          </ac:spMkLst>
        </pc:spChg>
        <pc:spChg chg="mod">
          <ac:chgData name="Dennis Schweikart" userId="97d18ab8-9079-45b3-887e-61d3a11fd9ea" providerId="ADAL" clId="{AF3CFC31-4F0E-45B5-A0CD-9FA31B526454}" dt="2026-08-31T08:36:01.969" v="1898" actId="1076"/>
          <ac:spMkLst>
            <pc:docMk/>
            <pc:sldMk cId="0" sldId="264"/>
            <ac:spMk id="10" creationId="{00000000-0000-0000-0000-000000000000}"/>
          </ac:spMkLst>
        </pc:spChg>
        <pc:spChg chg="mod">
          <ac:chgData name="Dennis Schweikart" userId="97d18ab8-9079-45b3-887e-61d3a11fd9ea" providerId="ADAL" clId="{AF3CFC31-4F0E-45B5-A0CD-9FA31B526454}" dt="2026-08-31T08:36:01.969" v="1898" actId="1076"/>
          <ac:spMkLst>
            <pc:docMk/>
            <pc:sldMk cId="0" sldId="264"/>
            <ac:spMk id="11" creationId="{00000000-0000-0000-0000-000000000000}"/>
          </ac:spMkLst>
        </pc:spChg>
        <pc:spChg chg="mod">
          <ac:chgData name="Dennis Schweikart" userId="97d18ab8-9079-45b3-887e-61d3a11fd9ea" providerId="ADAL" clId="{AF3CFC31-4F0E-45B5-A0CD-9FA31B526454}" dt="2026-08-31T08:36:01.969" v="1898" actId="1076"/>
          <ac:spMkLst>
            <pc:docMk/>
            <pc:sldMk cId="0" sldId="264"/>
            <ac:spMk id="12" creationId="{00000000-0000-0000-0000-000000000000}"/>
          </ac:spMkLst>
        </pc:spChg>
        <pc:spChg chg="mod">
          <ac:chgData name="Dennis Schweikart" userId="97d18ab8-9079-45b3-887e-61d3a11fd9ea" providerId="ADAL" clId="{AF3CFC31-4F0E-45B5-A0CD-9FA31B526454}" dt="2026-08-31T08:36:01.969" v="1898" actId="1076"/>
          <ac:spMkLst>
            <pc:docMk/>
            <pc:sldMk cId="0" sldId="264"/>
            <ac:spMk id="14" creationId="{00000000-0000-0000-0000-000000000000}"/>
          </ac:spMkLst>
        </pc:spChg>
        <pc:spChg chg="mod">
          <ac:chgData name="Dennis Schweikart" userId="97d18ab8-9079-45b3-887e-61d3a11fd9ea" providerId="ADAL" clId="{AF3CFC31-4F0E-45B5-A0CD-9FA31B526454}" dt="2026-08-31T08:36:01.969" v="1898" actId="1076"/>
          <ac:spMkLst>
            <pc:docMk/>
            <pc:sldMk cId="0" sldId="264"/>
            <ac:spMk id="15" creationId="{00000000-0000-0000-0000-000000000000}"/>
          </ac:spMkLst>
        </pc:spChg>
        <pc:spChg chg="mod">
          <ac:chgData name="Dennis Schweikart" userId="97d18ab8-9079-45b3-887e-61d3a11fd9ea" providerId="ADAL" clId="{AF3CFC31-4F0E-45B5-A0CD-9FA31B526454}" dt="2026-08-31T08:36:01.969" v="1898" actId="1076"/>
          <ac:spMkLst>
            <pc:docMk/>
            <pc:sldMk cId="0" sldId="264"/>
            <ac:spMk id="17" creationId="{00000000-0000-0000-0000-000000000000}"/>
          </ac:spMkLst>
        </pc:spChg>
        <pc:spChg chg="mod">
          <ac:chgData name="Dennis Schweikart" userId="97d18ab8-9079-45b3-887e-61d3a11fd9ea" providerId="ADAL" clId="{AF3CFC31-4F0E-45B5-A0CD-9FA31B526454}" dt="2026-08-31T08:36:01.969" v="1898" actId="1076"/>
          <ac:spMkLst>
            <pc:docMk/>
            <pc:sldMk cId="0" sldId="264"/>
            <ac:spMk id="18" creationId="{00000000-0000-0000-0000-000000000000}"/>
          </ac:spMkLst>
        </pc:spChg>
        <pc:spChg chg="mod">
          <ac:chgData name="Dennis Schweikart" userId="97d18ab8-9079-45b3-887e-61d3a11fd9ea" providerId="ADAL" clId="{AF3CFC31-4F0E-45B5-A0CD-9FA31B526454}" dt="2026-08-31T08:36:01.969" v="1898" actId="1076"/>
          <ac:spMkLst>
            <pc:docMk/>
            <pc:sldMk cId="0" sldId="264"/>
            <ac:spMk id="19" creationId="{00000000-0000-0000-0000-000000000000}"/>
          </ac:spMkLst>
        </pc:spChg>
        <pc:picChg chg="add mod">
          <ac:chgData name="Dennis Schweikart" userId="97d18ab8-9079-45b3-887e-61d3a11fd9ea" providerId="ADAL" clId="{AF3CFC31-4F0E-45B5-A0CD-9FA31B526454}" dt="2026-08-28T08:36:07.803" v="1406" actId="1076"/>
          <ac:picMkLst>
            <pc:docMk/>
            <pc:sldMk cId="0" sldId="264"/>
            <ac:picMk id="26" creationId="{A27AE3AA-6267-1530-23F5-D2B593B05CDA}"/>
          </ac:picMkLst>
        </pc:picChg>
      </pc:sldChg>
      <pc:sldChg chg="addSp delSp modSp add del mod setBg modAnim">
        <pc:chgData name="Dennis Schweikart" userId="97d18ab8-9079-45b3-887e-61d3a11fd9ea" providerId="ADAL" clId="{AF3CFC31-4F0E-45B5-A0CD-9FA31B526454}" dt="2026-08-31T12:27:48.325" v="2003" actId="1076"/>
        <pc:sldMkLst>
          <pc:docMk/>
          <pc:sldMk cId="0" sldId="265"/>
        </pc:sldMkLst>
        <pc:spChg chg="mod">
          <ac:chgData name="Dennis Schweikart" userId="97d18ab8-9079-45b3-887e-61d3a11fd9ea" providerId="ADAL" clId="{AF3CFC31-4F0E-45B5-A0CD-9FA31B526454}" dt="2026-08-28T08:43:00.427" v="1461" actId="20577"/>
          <ac:spMkLst>
            <pc:docMk/>
            <pc:sldMk cId="0" sldId="265"/>
            <ac:spMk id="4" creationId="{00000000-0000-0000-0000-000000000000}"/>
          </ac:spMkLst>
        </pc:spChg>
        <pc:spChg chg="mod">
          <ac:chgData name="Dennis Schweikart" userId="97d18ab8-9079-45b3-887e-61d3a11fd9ea" providerId="ADAL" clId="{AF3CFC31-4F0E-45B5-A0CD-9FA31B526454}" dt="2026-08-31T12:27:26.502" v="1999" actId="1076"/>
          <ac:spMkLst>
            <pc:docMk/>
            <pc:sldMk cId="0" sldId="265"/>
            <ac:spMk id="52" creationId="{00000000-0000-0000-0000-000000000000}"/>
          </ac:spMkLst>
        </pc:spChg>
        <pc:spChg chg="mod">
          <ac:chgData name="Dennis Schweikart" userId="97d18ab8-9079-45b3-887e-61d3a11fd9ea" providerId="ADAL" clId="{AF3CFC31-4F0E-45B5-A0CD-9FA31B526454}" dt="2026-08-31T08:36:32.297" v="1899" actId="1076"/>
          <ac:spMkLst>
            <pc:docMk/>
            <pc:sldMk cId="0" sldId="265"/>
            <ac:spMk id="53" creationId="{00000000-0000-0000-0000-000000000000}"/>
          </ac:spMkLst>
        </pc:spChg>
        <pc:spChg chg="mod">
          <ac:chgData name="Dennis Schweikart" userId="97d18ab8-9079-45b3-887e-61d3a11fd9ea" providerId="ADAL" clId="{AF3CFC31-4F0E-45B5-A0CD-9FA31B526454}" dt="2026-08-28T08:33:44.916" v="1394" actId="1076"/>
          <ac:spMkLst>
            <pc:docMk/>
            <pc:sldMk cId="0" sldId="265"/>
            <ac:spMk id="54" creationId="{00000000-0000-0000-0000-000000000000}"/>
          </ac:spMkLst>
        </pc:spChg>
        <pc:spChg chg="mod">
          <ac:chgData name="Dennis Schweikart" userId="97d18ab8-9079-45b3-887e-61d3a11fd9ea" providerId="ADAL" clId="{AF3CFC31-4F0E-45B5-A0CD-9FA31B526454}" dt="2026-08-31T12:27:11.796" v="1997" actId="1076"/>
          <ac:spMkLst>
            <pc:docMk/>
            <pc:sldMk cId="0" sldId="265"/>
            <ac:spMk id="56" creationId="{00000000-0000-0000-0000-000000000000}"/>
          </ac:spMkLst>
        </pc:spChg>
        <pc:spChg chg="mod">
          <ac:chgData name="Dennis Schweikart" userId="97d18ab8-9079-45b3-887e-61d3a11fd9ea" providerId="ADAL" clId="{AF3CFC31-4F0E-45B5-A0CD-9FA31B526454}" dt="2026-08-31T08:36:42.803" v="1900" actId="1076"/>
          <ac:spMkLst>
            <pc:docMk/>
            <pc:sldMk cId="0" sldId="265"/>
            <ac:spMk id="57" creationId="{00000000-0000-0000-0000-000000000000}"/>
          </ac:spMkLst>
        </pc:spChg>
        <pc:spChg chg="mod">
          <ac:chgData name="Dennis Schweikart" userId="97d18ab8-9079-45b3-887e-61d3a11fd9ea" providerId="ADAL" clId="{AF3CFC31-4F0E-45B5-A0CD-9FA31B526454}" dt="2026-08-31T12:27:37.246" v="2002" actId="1076"/>
          <ac:spMkLst>
            <pc:docMk/>
            <pc:sldMk cId="0" sldId="265"/>
            <ac:spMk id="58" creationId="{00000000-0000-0000-0000-000000000000}"/>
          </ac:spMkLst>
        </pc:spChg>
        <pc:spChg chg="mod">
          <ac:chgData name="Dennis Schweikart" userId="97d18ab8-9079-45b3-887e-61d3a11fd9ea" providerId="ADAL" clId="{AF3CFC31-4F0E-45B5-A0CD-9FA31B526454}" dt="2026-08-31T12:27:15.403" v="1998" actId="1076"/>
          <ac:spMkLst>
            <pc:docMk/>
            <pc:sldMk cId="0" sldId="265"/>
            <ac:spMk id="60" creationId="{00000000-0000-0000-0000-000000000000}"/>
          </ac:spMkLst>
        </pc:spChg>
        <pc:spChg chg="mod">
          <ac:chgData name="Dennis Schweikart" userId="97d18ab8-9079-45b3-887e-61d3a11fd9ea" providerId="ADAL" clId="{AF3CFC31-4F0E-45B5-A0CD-9FA31B526454}" dt="2026-08-31T12:27:48.325" v="2003" actId="1076"/>
          <ac:spMkLst>
            <pc:docMk/>
            <pc:sldMk cId="0" sldId="265"/>
            <ac:spMk id="61" creationId="{00000000-0000-0000-0000-000000000000}"/>
          </ac:spMkLst>
        </pc:spChg>
        <pc:picChg chg="add mod">
          <ac:chgData name="Dennis Schweikart" userId="97d18ab8-9079-45b3-887e-61d3a11fd9ea" providerId="ADAL" clId="{AF3CFC31-4F0E-45B5-A0CD-9FA31B526454}" dt="2026-08-28T08:33:04.320" v="1390" actId="1076"/>
          <ac:picMkLst>
            <pc:docMk/>
            <pc:sldMk cId="0" sldId="265"/>
            <ac:picMk id="68" creationId="{191C4EF2-2FEE-1C65-2D2A-835D7CF52FCE}"/>
          </ac:picMkLst>
        </pc:picChg>
        <pc:picChg chg="add mod">
          <ac:chgData name="Dennis Schweikart" userId="97d18ab8-9079-45b3-887e-61d3a11fd9ea" providerId="ADAL" clId="{AF3CFC31-4F0E-45B5-A0CD-9FA31B526454}" dt="2026-08-28T08:33:01.754" v="1389" actId="1076"/>
          <ac:picMkLst>
            <pc:docMk/>
            <pc:sldMk cId="0" sldId="265"/>
            <ac:picMk id="70" creationId="{BD30B773-D2E2-0B30-8126-55B3555B47C7}"/>
          </ac:picMkLst>
        </pc:picChg>
      </pc:sldChg>
      <pc:sldChg chg="addSp delSp modSp add mod setBg modAnim modNotesTx">
        <pc:chgData name="Dennis Schweikart" userId="97d18ab8-9079-45b3-887e-61d3a11fd9ea" providerId="ADAL" clId="{AF3CFC31-4F0E-45B5-A0CD-9FA31B526454}" dt="2026-08-31T13:22:48.296" v="2033" actId="1076"/>
        <pc:sldMkLst>
          <pc:docMk/>
          <pc:sldMk cId="0" sldId="266"/>
        </pc:sldMkLst>
        <pc:spChg chg="mod">
          <ac:chgData name="Dennis Schweikart" userId="97d18ab8-9079-45b3-887e-61d3a11fd9ea" providerId="ADAL" clId="{AF3CFC31-4F0E-45B5-A0CD-9FA31B526454}" dt="2026-08-28T08:43:05.699" v="1466" actId="20577"/>
          <ac:spMkLst>
            <pc:docMk/>
            <pc:sldMk cId="0" sldId="266"/>
            <ac:spMk id="4" creationId="{00000000-0000-0000-0000-000000000000}"/>
          </ac:spMkLst>
        </pc:spChg>
        <pc:spChg chg="mod">
          <ac:chgData name="Dennis Schweikart" userId="97d18ab8-9079-45b3-887e-61d3a11fd9ea" providerId="ADAL" clId="{AF3CFC31-4F0E-45B5-A0CD-9FA31B526454}" dt="2026-08-28T08:38:06.222" v="1411" actId="1076"/>
          <ac:spMkLst>
            <pc:docMk/>
            <pc:sldMk cId="0" sldId="266"/>
            <ac:spMk id="8" creationId="{00000000-0000-0000-0000-000000000000}"/>
          </ac:spMkLst>
        </pc:spChg>
        <pc:spChg chg="mod">
          <ac:chgData name="Dennis Schweikart" userId="97d18ab8-9079-45b3-887e-61d3a11fd9ea" providerId="ADAL" clId="{AF3CFC31-4F0E-45B5-A0CD-9FA31B526454}" dt="2026-08-28T08:38:06.222" v="1411" actId="1076"/>
          <ac:spMkLst>
            <pc:docMk/>
            <pc:sldMk cId="0" sldId="266"/>
            <ac:spMk id="9" creationId="{00000000-0000-0000-0000-000000000000}"/>
          </ac:spMkLst>
        </pc:spChg>
        <pc:spChg chg="mod">
          <ac:chgData name="Dennis Schweikart" userId="97d18ab8-9079-45b3-887e-61d3a11fd9ea" providerId="ADAL" clId="{AF3CFC31-4F0E-45B5-A0CD-9FA31B526454}" dt="2026-08-31T13:22:28.115" v="2029" actId="1076"/>
          <ac:spMkLst>
            <pc:docMk/>
            <pc:sldMk cId="0" sldId="266"/>
            <ac:spMk id="10" creationId="{00000000-0000-0000-0000-000000000000}"/>
          </ac:spMkLst>
        </pc:spChg>
        <pc:spChg chg="mod">
          <ac:chgData name="Dennis Schweikart" userId="97d18ab8-9079-45b3-887e-61d3a11fd9ea" providerId="ADAL" clId="{AF3CFC31-4F0E-45B5-A0CD-9FA31B526454}" dt="2026-08-31T13:22:48.296" v="2033" actId="1076"/>
          <ac:spMkLst>
            <pc:docMk/>
            <pc:sldMk cId="0" sldId="266"/>
            <ac:spMk id="11" creationId="{00000000-0000-0000-0000-000000000000}"/>
          </ac:spMkLst>
        </pc:spChg>
        <pc:spChg chg="mod">
          <ac:chgData name="Dennis Schweikart" userId="97d18ab8-9079-45b3-887e-61d3a11fd9ea" providerId="ADAL" clId="{AF3CFC31-4F0E-45B5-A0CD-9FA31B526454}" dt="2026-08-31T13:22:36.759" v="2031" actId="1076"/>
          <ac:spMkLst>
            <pc:docMk/>
            <pc:sldMk cId="0" sldId="266"/>
            <ac:spMk id="12" creationId="{00000000-0000-0000-0000-000000000000}"/>
          </ac:spMkLst>
        </pc:spChg>
        <pc:spChg chg="mod">
          <ac:chgData name="Dennis Schweikart" userId="97d18ab8-9079-45b3-887e-61d3a11fd9ea" providerId="ADAL" clId="{AF3CFC31-4F0E-45B5-A0CD-9FA31B526454}" dt="2026-08-31T13:22:25.388" v="2028" actId="1076"/>
          <ac:spMkLst>
            <pc:docMk/>
            <pc:sldMk cId="0" sldId="266"/>
            <ac:spMk id="14" creationId="{00000000-0000-0000-0000-000000000000}"/>
          </ac:spMkLst>
        </pc:spChg>
        <pc:spChg chg="mod">
          <ac:chgData name="Dennis Schweikart" userId="97d18ab8-9079-45b3-887e-61d3a11fd9ea" providerId="ADAL" clId="{AF3CFC31-4F0E-45B5-A0CD-9FA31B526454}" dt="2026-08-31T13:22:39.714" v="2032" actId="1076"/>
          <ac:spMkLst>
            <pc:docMk/>
            <pc:sldMk cId="0" sldId="266"/>
            <ac:spMk id="15" creationId="{00000000-0000-0000-0000-000000000000}"/>
          </ac:spMkLst>
        </pc:spChg>
        <pc:spChg chg="mod">
          <ac:chgData name="Dennis Schweikart" userId="97d18ab8-9079-45b3-887e-61d3a11fd9ea" providerId="ADAL" clId="{AF3CFC31-4F0E-45B5-A0CD-9FA31B526454}" dt="2026-08-31T08:37:27.484" v="1907" actId="1076"/>
          <ac:spMkLst>
            <pc:docMk/>
            <pc:sldMk cId="0" sldId="266"/>
            <ac:spMk id="16" creationId="{00000000-0000-0000-0000-000000000000}"/>
          </ac:spMkLst>
        </pc:spChg>
        <pc:spChg chg="mod">
          <ac:chgData name="Dennis Schweikart" userId="97d18ab8-9079-45b3-887e-61d3a11fd9ea" providerId="ADAL" clId="{AF3CFC31-4F0E-45B5-A0CD-9FA31B526454}" dt="2026-08-28T08:38:06.222" v="1411" actId="1076"/>
          <ac:spMkLst>
            <pc:docMk/>
            <pc:sldMk cId="0" sldId="266"/>
            <ac:spMk id="17" creationId="{00000000-0000-0000-0000-000000000000}"/>
          </ac:spMkLst>
        </pc:spChg>
        <pc:spChg chg="mod">
          <ac:chgData name="Dennis Schweikart" userId="97d18ab8-9079-45b3-887e-61d3a11fd9ea" providerId="ADAL" clId="{AF3CFC31-4F0E-45B5-A0CD-9FA31B526454}" dt="2026-08-31T13:22:31.195" v="2030" actId="1076"/>
          <ac:spMkLst>
            <pc:docMk/>
            <pc:sldMk cId="0" sldId="266"/>
            <ac:spMk id="18" creationId="{00000000-0000-0000-0000-000000000000}"/>
          </ac:spMkLst>
        </pc:spChg>
        <pc:spChg chg="mod">
          <ac:chgData name="Dennis Schweikart" userId="97d18ab8-9079-45b3-887e-61d3a11fd9ea" providerId="ADAL" clId="{AF3CFC31-4F0E-45B5-A0CD-9FA31B526454}" dt="2026-08-31T08:37:35.045" v="1909" actId="1076"/>
          <ac:spMkLst>
            <pc:docMk/>
            <pc:sldMk cId="0" sldId="266"/>
            <ac:spMk id="19" creationId="{00000000-0000-0000-0000-000000000000}"/>
          </ac:spMkLst>
        </pc:spChg>
      </pc:sldChg>
      <pc:sldChg chg="addSp delSp modSp add del mod setBg modAnim">
        <pc:chgData name="Dennis Schweikart" userId="97d18ab8-9079-45b3-887e-61d3a11fd9ea" providerId="ADAL" clId="{AF3CFC31-4F0E-45B5-A0CD-9FA31B526454}" dt="2026-08-31T12:23:32.889" v="1988"/>
        <pc:sldMkLst>
          <pc:docMk/>
          <pc:sldMk cId="0" sldId="267"/>
        </pc:sldMkLst>
        <pc:spChg chg="mod">
          <ac:chgData name="Dennis Schweikart" userId="97d18ab8-9079-45b3-887e-61d3a11fd9ea" providerId="ADAL" clId="{AF3CFC31-4F0E-45B5-A0CD-9FA31B526454}" dt="2026-08-28T08:43:10.701" v="1471" actId="20577"/>
          <ac:spMkLst>
            <pc:docMk/>
            <pc:sldMk cId="0" sldId="267"/>
            <ac:spMk id="4" creationId="{00000000-0000-0000-0000-000000000000}"/>
          </ac:spMkLst>
        </pc:spChg>
        <pc:picChg chg="add mod">
          <ac:chgData name="Dennis Schweikart" userId="97d18ab8-9079-45b3-887e-61d3a11fd9ea" providerId="ADAL" clId="{AF3CFC31-4F0E-45B5-A0CD-9FA31B526454}" dt="2026-08-28T10:21:31.851" v="1531" actId="14100"/>
          <ac:picMkLst>
            <pc:docMk/>
            <pc:sldMk cId="0" sldId="267"/>
            <ac:picMk id="24" creationId="{EB03E148-C234-96B4-B95F-B3CBAE984E40}"/>
          </ac:picMkLst>
        </pc:picChg>
      </pc:sldChg>
      <pc:sldChg chg="add">
        <pc:chgData name="Dennis Schweikart" userId="97d18ab8-9079-45b3-887e-61d3a11fd9ea" providerId="ADAL" clId="{AF3CFC31-4F0E-45B5-A0CD-9FA31B526454}" dt="2026-08-28T11:48:24.266" v="1794"/>
        <pc:sldMkLst>
          <pc:docMk/>
          <pc:sldMk cId="1389106560" sldId="277"/>
        </pc:sldMkLst>
      </pc:sldChg>
      <pc:sldChg chg="addSp delSp modSp mod">
        <pc:chgData name="Dennis Schweikart" userId="97d18ab8-9079-45b3-887e-61d3a11fd9ea" providerId="ADAL" clId="{AF3CFC31-4F0E-45B5-A0CD-9FA31B526454}" dt="2026-08-28T11:46:35.281" v="1793" actId="1076"/>
        <pc:sldMkLst>
          <pc:docMk/>
          <pc:sldMk cId="2851129459" sldId="394"/>
        </pc:sldMkLst>
        <pc:spChg chg="add mod">
          <ac:chgData name="Dennis Schweikart" userId="97d18ab8-9079-45b3-887e-61d3a11fd9ea" providerId="ADAL" clId="{AF3CFC31-4F0E-45B5-A0CD-9FA31B526454}" dt="2026-08-28T11:46:19.746" v="1791" actId="20577"/>
          <ac:spMkLst>
            <pc:docMk/>
            <pc:sldMk cId="2851129459" sldId="394"/>
            <ac:spMk id="3" creationId="{6788C745-274C-79F6-BC84-38B79592BABE}"/>
          </ac:spMkLst>
        </pc:spChg>
        <pc:spChg chg="mod">
          <ac:chgData name="Dennis Schweikart" userId="97d18ab8-9079-45b3-887e-61d3a11fd9ea" providerId="ADAL" clId="{AF3CFC31-4F0E-45B5-A0CD-9FA31B526454}" dt="2026-08-28T11:20:10.650" v="1712" actId="1076"/>
          <ac:spMkLst>
            <pc:docMk/>
            <pc:sldMk cId="2851129459" sldId="394"/>
            <ac:spMk id="15" creationId="{B2765562-9DD2-7BDC-E003-346DBC3245DA}"/>
          </ac:spMkLst>
        </pc:spChg>
        <pc:spChg chg="mod">
          <ac:chgData name="Dennis Schweikart" userId="97d18ab8-9079-45b3-887e-61d3a11fd9ea" providerId="ADAL" clId="{AF3CFC31-4F0E-45B5-A0CD-9FA31B526454}" dt="2026-08-28T11:20:10.650" v="1712" actId="1076"/>
          <ac:spMkLst>
            <pc:docMk/>
            <pc:sldMk cId="2851129459" sldId="394"/>
            <ac:spMk id="18" creationId="{B613E68B-7D35-6949-101D-703F86A51E83}"/>
          </ac:spMkLst>
        </pc:spChg>
        <pc:spChg chg="mod">
          <ac:chgData name="Dennis Schweikart" userId="97d18ab8-9079-45b3-887e-61d3a11fd9ea" providerId="ADAL" clId="{AF3CFC31-4F0E-45B5-A0CD-9FA31B526454}" dt="2026-08-28T11:20:10.650" v="1712" actId="1076"/>
          <ac:spMkLst>
            <pc:docMk/>
            <pc:sldMk cId="2851129459" sldId="394"/>
            <ac:spMk id="23" creationId="{EBD08872-BBEF-7DB3-1094-26F9918784A8}"/>
          </ac:spMkLst>
        </pc:spChg>
        <pc:picChg chg="add mod">
          <ac:chgData name="Dennis Schweikart" userId="97d18ab8-9079-45b3-887e-61d3a11fd9ea" providerId="ADAL" clId="{AF3CFC31-4F0E-45B5-A0CD-9FA31B526454}" dt="2026-08-28T11:46:35.281" v="1793" actId="1076"/>
          <ac:picMkLst>
            <pc:docMk/>
            <pc:sldMk cId="2851129459" sldId="394"/>
            <ac:picMk id="5" creationId="{CA937E1E-6689-958D-7C78-4DF68D569C78}"/>
          </ac:picMkLst>
        </pc:picChg>
        <pc:picChg chg="mod">
          <ac:chgData name="Dennis Schweikart" userId="97d18ab8-9079-45b3-887e-61d3a11fd9ea" providerId="ADAL" clId="{AF3CFC31-4F0E-45B5-A0CD-9FA31B526454}" dt="2026-08-28T11:20:10.650" v="1712" actId="1076"/>
          <ac:picMkLst>
            <pc:docMk/>
            <pc:sldMk cId="2851129459" sldId="394"/>
            <ac:picMk id="8" creationId="{8ECD2136-AB96-BB6F-CC16-947FE44715C0}"/>
          </ac:picMkLst>
        </pc:picChg>
        <pc:picChg chg="mod">
          <ac:chgData name="Dennis Schweikart" userId="97d18ab8-9079-45b3-887e-61d3a11fd9ea" providerId="ADAL" clId="{AF3CFC31-4F0E-45B5-A0CD-9FA31B526454}" dt="2026-08-28T11:20:10.650" v="1712" actId="1076"/>
          <ac:picMkLst>
            <pc:docMk/>
            <pc:sldMk cId="2851129459" sldId="394"/>
            <ac:picMk id="9" creationId="{537D6FF5-787A-53B7-EAA8-8148895B3750}"/>
          </ac:picMkLst>
        </pc:picChg>
        <pc:picChg chg="mod">
          <ac:chgData name="Dennis Schweikart" userId="97d18ab8-9079-45b3-887e-61d3a11fd9ea" providerId="ADAL" clId="{AF3CFC31-4F0E-45B5-A0CD-9FA31B526454}" dt="2026-08-28T11:20:10.650" v="1712" actId="1076"/>
          <ac:picMkLst>
            <pc:docMk/>
            <pc:sldMk cId="2851129459" sldId="394"/>
            <ac:picMk id="10" creationId="{DD91D23D-DB2E-1F29-D9B3-5FE8C4B33264}"/>
          </ac:picMkLst>
        </pc:picChg>
        <pc:picChg chg="mod">
          <ac:chgData name="Dennis Schweikart" userId="97d18ab8-9079-45b3-887e-61d3a11fd9ea" providerId="ADAL" clId="{AF3CFC31-4F0E-45B5-A0CD-9FA31B526454}" dt="2026-08-28T11:20:10.650" v="1712" actId="1076"/>
          <ac:picMkLst>
            <pc:docMk/>
            <pc:sldMk cId="2851129459" sldId="394"/>
            <ac:picMk id="14" creationId="{55199E31-8699-FAB5-B8C1-BC76EBA199C5}"/>
          </ac:picMkLst>
        </pc:picChg>
        <pc:picChg chg="mod">
          <ac:chgData name="Dennis Schweikart" userId="97d18ab8-9079-45b3-887e-61d3a11fd9ea" providerId="ADAL" clId="{AF3CFC31-4F0E-45B5-A0CD-9FA31B526454}" dt="2026-08-28T11:20:10.650" v="1712" actId="1076"/>
          <ac:picMkLst>
            <pc:docMk/>
            <pc:sldMk cId="2851129459" sldId="394"/>
            <ac:picMk id="17" creationId="{5070CBC2-A026-DCE9-92F3-A0FDBFBC302E}"/>
          </ac:picMkLst>
        </pc:picChg>
        <pc:picChg chg="mod">
          <ac:chgData name="Dennis Schweikart" userId="97d18ab8-9079-45b3-887e-61d3a11fd9ea" providerId="ADAL" clId="{AF3CFC31-4F0E-45B5-A0CD-9FA31B526454}" dt="2026-08-28T11:20:10.650" v="1712" actId="1076"/>
          <ac:picMkLst>
            <pc:docMk/>
            <pc:sldMk cId="2851129459" sldId="394"/>
            <ac:picMk id="20" creationId="{43D0D8DE-E9C2-7BE7-3240-41DC4C9AB415}"/>
          </ac:picMkLst>
        </pc:picChg>
      </pc:sldChg>
      <pc:sldChg chg="delSp modSp mod">
        <pc:chgData name="Dennis Schweikart" userId="97d18ab8-9079-45b3-887e-61d3a11fd9ea" providerId="ADAL" clId="{AF3CFC31-4F0E-45B5-A0CD-9FA31B526454}" dt="2026-09-02T07:49:09.844" v="2741" actId="1076"/>
        <pc:sldMkLst>
          <pc:docMk/>
          <pc:sldMk cId="1629084672" sldId="399"/>
        </pc:sldMkLst>
        <pc:spChg chg="mod">
          <ac:chgData name="Dennis Schweikart" userId="97d18ab8-9079-45b3-887e-61d3a11fd9ea" providerId="ADAL" clId="{AF3CFC31-4F0E-45B5-A0CD-9FA31B526454}" dt="2026-09-02T07:49:09.844" v="2741" actId="1076"/>
          <ac:spMkLst>
            <pc:docMk/>
            <pc:sldMk cId="1629084672" sldId="399"/>
            <ac:spMk id="2" creationId="{31AEEBCD-B31D-E160-8DE0-DBF71D60C4C6}"/>
          </ac:spMkLst>
        </pc:spChg>
        <pc:spChg chg="mod">
          <ac:chgData name="Dennis Schweikart" userId="97d18ab8-9079-45b3-887e-61d3a11fd9ea" providerId="ADAL" clId="{AF3CFC31-4F0E-45B5-A0CD-9FA31B526454}" dt="2026-08-27T13:29:27.611" v="846" actId="27636"/>
          <ac:spMkLst>
            <pc:docMk/>
            <pc:sldMk cId="1629084672" sldId="399"/>
            <ac:spMk id="3" creationId="{B83D671C-A86C-A7F3-7FFA-6C7B48CC1CD6}"/>
          </ac:spMkLst>
        </pc:spChg>
      </pc:sldChg>
      <pc:sldChg chg="addSp delSp modSp add mod ord setBg modAnim">
        <pc:chgData name="Dennis Schweikart" userId="97d18ab8-9079-45b3-887e-61d3a11fd9ea" providerId="ADAL" clId="{AF3CFC31-4F0E-45B5-A0CD-9FA31B526454}" dt="2026-08-31T13:55:42.080" v="2054" actId="21"/>
        <pc:sldMkLst>
          <pc:docMk/>
          <pc:sldMk cId="0" sldId="417"/>
        </pc:sldMkLst>
        <pc:spChg chg="mod">
          <ac:chgData name="Dennis Schweikart" userId="97d18ab8-9079-45b3-887e-61d3a11fd9ea" providerId="ADAL" clId="{AF3CFC31-4F0E-45B5-A0CD-9FA31B526454}" dt="2026-08-31T12:28:05.617" v="2005" actId="1076"/>
          <ac:spMkLst>
            <pc:docMk/>
            <pc:sldMk cId="0" sldId="417"/>
            <ac:spMk id="6" creationId="{00000000-0000-0000-0000-000000000000}"/>
          </ac:spMkLst>
        </pc:spChg>
        <pc:spChg chg="mod">
          <ac:chgData name="Dennis Schweikart" userId="97d18ab8-9079-45b3-887e-61d3a11fd9ea" providerId="ADAL" clId="{AF3CFC31-4F0E-45B5-A0CD-9FA31B526454}" dt="2026-08-28T07:22:57.223" v="1156" actId="6549"/>
          <ac:spMkLst>
            <pc:docMk/>
            <pc:sldMk cId="0" sldId="417"/>
            <ac:spMk id="7" creationId="{00000000-0000-0000-0000-000000000000}"/>
          </ac:spMkLst>
        </pc:spChg>
        <pc:spChg chg="mod">
          <ac:chgData name="Dennis Schweikart" userId="97d18ab8-9079-45b3-887e-61d3a11fd9ea" providerId="ADAL" clId="{AF3CFC31-4F0E-45B5-A0CD-9FA31B526454}" dt="2026-08-28T07:31:10.384" v="1186" actId="1076"/>
          <ac:spMkLst>
            <pc:docMk/>
            <pc:sldMk cId="0" sldId="417"/>
            <ac:spMk id="8" creationId="{00000000-0000-0000-0000-000000000000}"/>
          </ac:spMkLst>
        </pc:spChg>
        <pc:spChg chg="mod">
          <ac:chgData name="Dennis Schweikart" userId="97d18ab8-9079-45b3-887e-61d3a11fd9ea" providerId="ADAL" clId="{AF3CFC31-4F0E-45B5-A0CD-9FA31B526454}" dt="2026-08-28T07:34:08.884" v="1207" actId="108"/>
          <ac:spMkLst>
            <pc:docMk/>
            <pc:sldMk cId="0" sldId="417"/>
            <ac:spMk id="9" creationId="{00000000-0000-0000-0000-000000000000}"/>
          </ac:spMkLst>
        </pc:spChg>
        <pc:spChg chg="mod">
          <ac:chgData name="Dennis Schweikart" userId="97d18ab8-9079-45b3-887e-61d3a11fd9ea" providerId="ADAL" clId="{AF3CFC31-4F0E-45B5-A0CD-9FA31B526454}" dt="2026-08-28T08:08:37.704" v="1324" actId="20577"/>
          <ac:spMkLst>
            <pc:docMk/>
            <pc:sldMk cId="0" sldId="417"/>
            <ac:spMk id="10" creationId="{00000000-0000-0000-0000-000000000000}"/>
          </ac:spMkLst>
        </pc:spChg>
        <pc:spChg chg="mod">
          <ac:chgData name="Dennis Schweikart" userId="97d18ab8-9079-45b3-887e-61d3a11fd9ea" providerId="ADAL" clId="{AF3CFC31-4F0E-45B5-A0CD-9FA31B526454}" dt="2026-08-28T07:31:10.384" v="1186" actId="1076"/>
          <ac:spMkLst>
            <pc:docMk/>
            <pc:sldMk cId="0" sldId="417"/>
            <ac:spMk id="11" creationId="{00000000-0000-0000-0000-000000000000}"/>
          </ac:spMkLst>
        </pc:spChg>
        <pc:spChg chg="mod">
          <ac:chgData name="Dennis Schweikart" userId="97d18ab8-9079-45b3-887e-61d3a11fd9ea" providerId="ADAL" clId="{AF3CFC31-4F0E-45B5-A0CD-9FA31B526454}" dt="2026-08-28T07:34:08.884" v="1207" actId="108"/>
          <ac:spMkLst>
            <pc:docMk/>
            <pc:sldMk cId="0" sldId="417"/>
            <ac:spMk id="12" creationId="{00000000-0000-0000-0000-000000000000}"/>
          </ac:spMkLst>
        </pc:spChg>
        <pc:spChg chg="mod">
          <ac:chgData name="Dennis Schweikart" userId="97d18ab8-9079-45b3-887e-61d3a11fd9ea" providerId="ADAL" clId="{AF3CFC31-4F0E-45B5-A0CD-9FA31B526454}" dt="2026-08-28T07:35:11.330" v="1212" actId="108"/>
          <ac:spMkLst>
            <pc:docMk/>
            <pc:sldMk cId="0" sldId="417"/>
            <ac:spMk id="13" creationId="{00000000-0000-0000-0000-000000000000}"/>
          </ac:spMkLst>
        </pc:spChg>
        <pc:spChg chg="mod">
          <ac:chgData name="Dennis Schweikart" userId="97d18ab8-9079-45b3-887e-61d3a11fd9ea" providerId="ADAL" clId="{AF3CFC31-4F0E-45B5-A0CD-9FA31B526454}" dt="2026-08-28T07:23:15.002" v="1157" actId="1076"/>
          <ac:spMkLst>
            <pc:docMk/>
            <pc:sldMk cId="0" sldId="417"/>
            <ac:spMk id="14" creationId="{00000000-0000-0000-0000-000000000000}"/>
          </ac:spMkLst>
        </pc:spChg>
        <pc:spChg chg="mod">
          <ac:chgData name="Dennis Schweikart" userId="97d18ab8-9079-45b3-887e-61d3a11fd9ea" providerId="ADAL" clId="{AF3CFC31-4F0E-45B5-A0CD-9FA31B526454}" dt="2026-08-28T07:34:14.735" v="1208" actId="108"/>
          <ac:spMkLst>
            <pc:docMk/>
            <pc:sldMk cId="0" sldId="417"/>
            <ac:spMk id="15" creationId="{00000000-0000-0000-0000-000000000000}"/>
          </ac:spMkLst>
        </pc:spChg>
        <pc:spChg chg="mod">
          <ac:chgData name="Dennis Schweikart" userId="97d18ab8-9079-45b3-887e-61d3a11fd9ea" providerId="ADAL" clId="{AF3CFC31-4F0E-45B5-A0CD-9FA31B526454}" dt="2026-08-28T14:29:36.421" v="1838" actId="20577"/>
          <ac:spMkLst>
            <pc:docMk/>
            <pc:sldMk cId="0" sldId="417"/>
            <ac:spMk id="16" creationId="{00000000-0000-0000-0000-000000000000}"/>
          </ac:spMkLst>
        </pc:spChg>
        <pc:spChg chg="mod">
          <ac:chgData name="Dennis Schweikart" userId="97d18ab8-9079-45b3-887e-61d3a11fd9ea" providerId="ADAL" clId="{AF3CFC31-4F0E-45B5-A0CD-9FA31B526454}" dt="2026-08-28T07:31:10.384" v="1186" actId="1076"/>
          <ac:spMkLst>
            <pc:docMk/>
            <pc:sldMk cId="0" sldId="417"/>
            <ac:spMk id="17" creationId="{00000000-0000-0000-0000-000000000000}"/>
          </ac:spMkLst>
        </pc:spChg>
        <pc:spChg chg="mod">
          <ac:chgData name="Dennis Schweikart" userId="97d18ab8-9079-45b3-887e-61d3a11fd9ea" providerId="ADAL" clId="{AF3CFC31-4F0E-45B5-A0CD-9FA31B526454}" dt="2026-08-28T07:34:20.329" v="1209" actId="108"/>
          <ac:spMkLst>
            <pc:docMk/>
            <pc:sldMk cId="0" sldId="417"/>
            <ac:spMk id="18" creationId="{00000000-0000-0000-0000-000000000000}"/>
          </ac:spMkLst>
        </pc:spChg>
        <pc:spChg chg="mod">
          <ac:chgData name="Dennis Schweikart" userId="97d18ab8-9079-45b3-887e-61d3a11fd9ea" providerId="ADAL" clId="{AF3CFC31-4F0E-45B5-A0CD-9FA31B526454}" dt="2026-08-28T07:35:32.964" v="1216" actId="108"/>
          <ac:spMkLst>
            <pc:docMk/>
            <pc:sldMk cId="0" sldId="417"/>
            <ac:spMk id="19" creationId="{00000000-0000-0000-0000-000000000000}"/>
          </ac:spMkLst>
        </pc:spChg>
        <pc:spChg chg="add mod">
          <ac:chgData name="Dennis Schweikart" userId="97d18ab8-9079-45b3-887e-61d3a11fd9ea" providerId="ADAL" clId="{AF3CFC31-4F0E-45B5-A0CD-9FA31B526454}" dt="2026-08-28T08:39:41.144" v="1416" actId="1076"/>
          <ac:spMkLst>
            <pc:docMk/>
            <pc:sldMk cId="0" sldId="417"/>
            <ac:spMk id="26" creationId="{5B1D97D4-0252-A0B0-A9F3-0D59FBD840F1}"/>
          </ac:spMkLst>
        </pc:spChg>
        <pc:spChg chg="add mod">
          <ac:chgData name="Dennis Schweikart" userId="97d18ab8-9079-45b3-887e-61d3a11fd9ea" providerId="ADAL" clId="{AF3CFC31-4F0E-45B5-A0CD-9FA31B526454}" dt="2026-08-28T08:39:41.144" v="1416" actId="1076"/>
          <ac:spMkLst>
            <pc:docMk/>
            <pc:sldMk cId="0" sldId="417"/>
            <ac:spMk id="28" creationId="{8D74F076-6744-E875-F330-B3F55703787E}"/>
          </ac:spMkLst>
        </pc:spChg>
      </pc:sldChg>
      <pc:sldChg chg="addSp delSp modSp add mod modAnim modNotesTx">
        <pc:chgData name="Dennis Schweikart" userId="97d18ab8-9079-45b3-887e-61d3a11fd9ea" providerId="ADAL" clId="{AF3CFC31-4F0E-45B5-A0CD-9FA31B526454}" dt="2026-08-31T13:43:07.523" v="2048" actId="20577"/>
        <pc:sldMkLst>
          <pc:docMk/>
          <pc:sldMk cId="2600688997" sldId="418"/>
        </pc:sldMkLst>
        <pc:spChg chg="mod">
          <ac:chgData name="Dennis Schweikart" userId="97d18ab8-9079-45b3-887e-61d3a11fd9ea" providerId="ADAL" clId="{AF3CFC31-4F0E-45B5-A0CD-9FA31B526454}" dt="2026-08-31T13:14:03.248" v="2012" actId="1076"/>
          <ac:spMkLst>
            <pc:docMk/>
            <pc:sldMk cId="2600688997" sldId="418"/>
            <ac:spMk id="3" creationId="{17680F3C-50E3-EB2A-46B7-BD1D576FB40A}"/>
          </ac:spMkLst>
        </pc:spChg>
        <pc:spChg chg="mod">
          <ac:chgData name="Dennis Schweikart" userId="97d18ab8-9079-45b3-887e-61d3a11fd9ea" providerId="ADAL" clId="{AF3CFC31-4F0E-45B5-A0CD-9FA31B526454}" dt="2026-08-28T08:42:43.519" v="1451" actId="108"/>
          <ac:spMkLst>
            <pc:docMk/>
            <pc:sldMk cId="2600688997" sldId="418"/>
            <ac:spMk id="4" creationId="{E6465E6D-9047-9FFE-F958-DC3DAE5DECD5}"/>
          </ac:spMkLst>
        </pc:spChg>
        <pc:spChg chg="mod">
          <ac:chgData name="Dennis Schweikart" userId="97d18ab8-9079-45b3-887e-61d3a11fd9ea" providerId="ADAL" clId="{AF3CFC31-4F0E-45B5-A0CD-9FA31B526454}" dt="2026-08-28T08:42:40.147" v="1450" actId="108"/>
          <ac:spMkLst>
            <pc:docMk/>
            <pc:sldMk cId="2600688997" sldId="418"/>
            <ac:spMk id="5" creationId="{2B848E5A-91BB-F810-D5F7-4F9167124DC4}"/>
          </ac:spMkLst>
        </pc:spChg>
        <pc:spChg chg="mod">
          <ac:chgData name="Dennis Schweikart" userId="97d18ab8-9079-45b3-887e-61d3a11fd9ea" providerId="ADAL" clId="{AF3CFC31-4F0E-45B5-A0CD-9FA31B526454}" dt="2026-08-28T08:14:01.273" v="1341" actId="20577"/>
          <ac:spMkLst>
            <pc:docMk/>
            <pc:sldMk cId="2600688997" sldId="418"/>
            <ac:spMk id="6" creationId="{637A1B42-C506-E8F0-4D3F-A0816835E63C}"/>
          </ac:spMkLst>
        </pc:spChg>
        <pc:spChg chg="mod">
          <ac:chgData name="Dennis Schweikart" userId="97d18ab8-9079-45b3-887e-61d3a11fd9ea" providerId="ADAL" clId="{AF3CFC31-4F0E-45B5-A0CD-9FA31B526454}" dt="2026-08-31T08:33:02.238" v="1864" actId="1076"/>
          <ac:spMkLst>
            <pc:docMk/>
            <pc:sldMk cId="2600688997" sldId="418"/>
            <ac:spMk id="8" creationId="{925B3CB7-65C5-ABB9-C8AF-DA04F9B6274E}"/>
          </ac:spMkLst>
        </pc:spChg>
        <pc:spChg chg="add mod">
          <ac:chgData name="Dennis Schweikart" userId="97d18ab8-9079-45b3-887e-61d3a11fd9ea" providerId="ADAL" clId="{AF3CFC31-4F0E-45B5-A0CD-9FA31B526454}" dt="2026-08-31T08:33:34.301" v="1870" actId="1076"/>
          <ac:spMkLst>
            <pc:docMk/>
            <pc:sldMk cId="2600688997" sldId="418"/>
            <ac:spMk id="9" creationId="{0E65EBCE-F8DE-F64C-42E6-58D4A611D9E6}"/>
          </ac:spMkLst>
        </pc:spChg>
        <pc:spChg chg="add mod">
          <ac:chgData name="Dennis Schweikart" userId="97d18ab8-9079-45b3-887e-61d3a11fd9ea" providerId="ADAL" clId="{AF3CFC31-4F0E-45B5-A0CD-9FA31B526454}" dt="2026-08-31T08:33:53.903" v="1876" actId="1076"/>
          <ac:spMkLst>
            <pc:docMk/>
            <pc:sldMk cId="2600688997" sldId="418"/>
            <ac:spMk id="11" creationId="{2CFF15B1-05E0-870D-6804-947014BA249B}"/>
          </ac:spMkLst>
        </pc:spChg>
        <pc:spChg chg="add mod">
          <ac:chgData name="Dennis Schweikart" userId="97d18ab8-9079-45b3-887e-61d3a11fd9ea" providerId="ADAL" clId="{AF3CFC31-4F0E-45B5-A0CD-9FA31B526454}" dt="2026-08-31T13:14:03.248" v="2012" actId="1076"/>
          <ac:spMkLst>
            <pc:docMk/>
            <pc:sldMk cId="2600688997" sldId="418"/>
            <ac:spMk id="13" creationId="{DF1B9A91-E300-A02A-DEE0-6CE83CC831AF}"/>
          </ac:spMkLst>
        </pc:spChg>
        <pc:spChg chg="add mod">
          <ac:chgData name="Dennis Schweikart" userId="97d18ab8-9079-45b3-887e-61d3a11fd9ea" providerId="ADAL" clId="{AF3CFC31-4F0E-45B5-A0CD-9FA31B526454}" dt="2026-08-31T08:34:38.477" v="1885" actId="1076"/>
          <ac:spMkLst>
            <pc:docMk/>
            <pc:sldMk cId="2600688997" sldId="418"/>
            <ac:spMk id="15" creationId="{ED03ECA7-1D3E-BDD3-62CB-4B9CE1F8BA48}"/>
          </ac:spMkLst>
        </pc:spChg>
        <pc:spChg chg="add mod">
          <ac:chgData name="Dennis Schweikart" userId="97d18ab8-9079-45b3-887e-61d3a11fd9ea" providerId="ADAL" clId="{AF3CFC31-4F0E-45B5-A0CD-9FA31B526454}" dt="2026-08-31T08:33:43.236" v="1872" actId="1076"/>
          <ac:spMkLst>
            <pc:docMk/>
            <pc:sldMk cId="2600688997" sldId="418"/>
            <ac:spMk id="24" creationId="{951F78A8-0AFE-5A16-9E6F-64AC48CFF226}"/>
          </ac:spMkLst>
        </pc:spChg>
        <pc:spChg chg="add mod">
          <ac:chgData name="Dennis Schweikart" userId="97d18ab8-9079-45b3-887e-61d3a11fd9ea" providerId="ADAL" clId="{AF3CFC31-4F0E-45B5-A0CD-9FA31B526454}" dt="2026-08-31T13:14:03.248" v="2012" actId="1076"/>
          <ac:spMkLst>
            <pc:docMk/>
            <pc:sldMk cId="2600688997" sldId="418"/>
            <ac:spMk id="26" creationId="{BA0DB7A4-DDBB-3CED-03AF-11A829A169F7}"/>
          </ac:spMkLst>
        </pc:spChg>
        <pc:spChg chg="add mod">
          <ac:chgData name="Dennis Schweikart" userId="97d18ab8-9079-45b3-887e-61d3a11fd9ea" providerId="ADAL" clId="{AF3CFC31-4F0E-45B5-A0CD-9FA31B526454}" dt="2026-08-31T13:14:03.248" v="2012" actId="1076"/>
          <ac:spMkLst>
            <pc:docMk/>
            <pc:sldMk cId="2600688997" sldId="418"/>
            <ac:spMk id="28" creationId="{C7372898-9ACC-9431-D7A1-15EFF24B87D9}"/>
          </ac:spMkLst>
        </pc:spChg>
        <pc:spChg chg="add mod">
          <ac:chgData name="Dennis Schweikart" userId="97d18ab8-9079-45b3-887e-61d3a11fd9ea" providerId="ADAL" clId="{AF3CFC31-4F0E-45B5-A0CD-9FA31B526454}" dt="2026-08-31T13:14:03.248" v="2012" actId="1076"/>
          <ac:spMkLst>
            <pc:docMk/>
            <pc:sldMk cId="2600688997" sldId="418"/>
            <ac:spMk id="30" creationId="{3DE9DA2A-1DBC-ED00-5C65-C991EEB4C580}"/>
          </ac:spMkLst>
        </pc:spChg>
        <pc:spChg chg="mod">
          <ac:chgData name="Dennis Schweikart" userId="97d18ab8-9079-45b3-887e-61d3a11fd9ea" providerId="ADAL" clId="{AF3CFC31-4F0E-45B5-A0CD-9FA31B526454}" dt="2026-08-31T13:14:03.248" v="2012" actId="1076"/>
          <ac:spMkLst>
            <pc:docMk/>
            <pc:sldMk cId="2600688997" sldId="418"/>
            <ac:spMk id="34" creationId="{54193A1E-B1EE-522E-B66B-6E92311D78A8}"/>
          </ac:spMkLst>
        </pc:spChg>
        <pc:spChg chg="add mod">
          <ac:chgData name="Dennis Schweikart" userId="97d18ab8-9079-45b3-887e-61d3a11fd9ea" providerId="ADAL" clId="{AF3CFC31-4F0E-45B5-A0CD-9FA31B526454}" dt="2026-08-31T13:14:03.248" v="2012" actId="1076"/>
          <ac:spMkLst>
            <pc:docMk/>
            <pc:sldMk cId="2600688997" sldId="418"/>
            <ac:spMk id="36" creationId="{5C90F720-A986-0B7A-F0DE-5596BF60548F}"/>
          </ac:spMkLst>
        </pc:spChg>
        <pc:spChg chg="add mod">
          <ac:chgData name="Dennis Schweikart" userId="97d18ab8-9079-45b3-887e-61d3a11fd9ea" providerId="ADAL" clId="{AF3CFC31-4F0E-45B5-A0CD-9FA31B526454}" dt="2026-08-31T13:14:03.248" v="2012" actId="1076"/>
          <ac:spMkLst>
            <pc:docMk/>
            <pc:sldMk cId="2600688997" sldId="418"/>
            <ac:spMk id="40" creationId="{6BBCF724-0150-13DF-AB71-2E7C9D5ED550}"/>
          </ac:spMkLst>
        </pc:spChg>
        <pc:spChg chg="mod">
          <ac:chgData name="Dennis Schweikart" userId="97d18ab8-9079-45b3-887e-61d3a11fd9ea" providerId="ADAL" clId="{AF3CFC31-4F0E-45B5-A0CD-9FA31B526454}" dt="2026-08-31T13:14:03.248" v="2012" actId="1076"/>
          <ac:spMkLst>
            <pc:docMk/>
            <pc:sldMk cId="2600688997" sldId="418"/>
            <ac:spMk id="42" creationId="{F717074F-0C11-106D-EC8B-E1D0220386C4}"/>
          </ac:spMkLst>
        </pc:spChg>
        <pc:spChg chg="add mod">
          <ac:chgData name="Dennis Schweikart" userId="97d18ab8-9079-45b3-887e-61d3a11fd9ea" providerId="ADAL" clId="{AF3CFC31-4F0E-45B5-A0CD-9FA31B526454}" dt="2026-08-31T13:14:03.248" v="2012" actId="1076"/>
          <ac:spMkLst>
            <pc:docMk/>
            <pc:sldMk cId="2600688997" sldId="418"/>
            <ac:spMk id="46" creationId="{95D20ED8-6908-3679-D016-AFC6A7B0D26A}"/>
          </ac:spMkLst>
        </pc:spChg>
        <pc:spChg chg="add mod">
          <ac:chgData name="Dennis Schweikart" userId="97d18ab8-9079-45b3-887e-61d3a11fd9ea" providerId="ADAL" clId="{AF3CFC31-4F0E-45B5-A0CD-9FA31B526454}" dt="2026-08-31T08:34:33.974" v="1883" actId="1076"/>
          <ac:spMkLst>
            <pc:docMk/>
            <pc:sldMk cId="2600688997" sldId="418"/>
            <ac:spMk id="48" creationId="{299C9BD6-C5DD-03A2-22EF-9D82FB797C52}"/>
          </ac:spMkLst>
        </pc:spChg>
        <pc:picChg chg="add mod">
          <ac:chgData name="Dennis Schweikart" userId="97d18ab8-9079-45b3-887e-61d3a11fd9ea" providerId="ADAL" clId="{AF3CFC31-4F0E-45B5-A0CD-9FA31B526454}" dt="2026-08-31T13:18:31.576" v="2027" actId="1076"/>
          <ac:picMkLst>
            <pc:docMk/>
            <pc:sldMk cId="2600688997" sldId="418"/>
            <ac:picMk id="10" creationId="{BCE3352E-F6DE-00B0-7E0E-44E28169AE79}"/>
          </ac:picMkLst>
        </pc:picChg>
      </pc:sldChg>
      <pc:sldChg chg="addSp delSp modSp add mod modAnim modNotesTx">
        <pc:chgData name="Dennis Schweikart" userId="97d18ab8-9079-45b3-887e-61d3a11fd9ea" providerId="ADAL" clId="{AF3CFC31-4F0E-45B5-A0CD-9FA31B526454}" dt="2026-08-31T13:43:36.268" v="2049" actId="20577"/>
        <pc:sldMkLst>
          <pc:docMk/>
          <pc:sldMk cId="1020856677" sldId="419"/>
        </pc:sldMkLst>
        <pc:spChg chg="mod">
          <ac:chgData name="Dennis Schweikart" userId="97d18ab8-9079-45b3-887e-61d3a11fd9ea" providerId="ADAL" clId="{AF3CFC31-4F0E-45B5-A0CD-9FA31B526454}" dt="2026-08-28T08:44:56.578" v="1477" actId="20577"/>
          <ac:spMkLst>
            <pc:docMk/>
            <pc:sldMk cId="1020856677" sldId="419"/>
            <ac:spMk id="4" creationId="{9AAE9AC0-FD8E-ACE6-BEF6-566B9BB6E607}"/>
          </ac:spMkLst>
        </pc:spChg>
        <pc:spChg chg="mod">
          <ac:chgData name="Dennis Schweikart" userId="97d18ab8-9079-45b3-887e-61d3a11fd9ea" providerId="ADAL" clId="{AF3CFC31-4F0E-45B5-A0CD-9FA31B526454}" dt="2026-08-28T08:45:04.307" v="1489" actId="20577"/>
          <ac:spMkLst>
            <pc:docMk/>
            <pc:sldMk cId="1020856677" sldId="419"/>
            <ac:spMk id="5" creationId="{C45AAA8C-3396-601C-4EB7-40CCB6AF9A2F}"/>
          </ac:spMkLst>
        </pc:spChg>
        <pc:spChg chg="mod">
          <ac:chgData name="Dennis Schweikart" userId="97d18ab8-9079-45b3-887e-61d3a11fd9ea" providerId="ADAL" clId="{AF3CFC31-4F0E-45B5-A0CD-9FA31B526454}" dt="2026-08-28T08:49:38.384" v="1518" actId="207"/>
          <ac:spMkLst>
            <pc:docMk/>
            <pc:sldMk cId="1020856677" sldId="419"/>
            <ac:spMk id="6" creationId="{3919435C-2CF0-43A3-0D3E-953DCA492945}"/>
          </ac:spMkLst>
        </pc:spChg>
        <pc:spChg chg="mod">
          <ac:chgData name="Dennis Schweikart" userId="97d18ab8-9079-45b3-887e-61d3a11fd9ea" providerId="ADAL" clId="{AF3CFC31-4F0E-45B5-A0CD-9FA31B526454}" dt="2026-08-28T08:49:28.139" v="1516"/>
          <ac:spMkLst>
            <pc:docMk/>
            <pc:sldMk cId="1020856677" sldId="419"/>
            <ac:spMk id="7" creationId="{AF11FBA8-EDBB-2D74-883E-F0F8032A5FC2}"/>
          </ac:spMkLst>
        </pc:spChg>
        <pc:spChg chg="mod">
          <ac:chgData name="Dennis Schweikart" userId="97d18ab8-9079-45b3-887e-61d3a11fd9ea" providerId="ADAL" clId="{AF3CFC31-4F0E-45B5-A0CD-9FA31B526454}" dt="2026-08-28T08:50:00.746" v="1520" actId="108"/>
          <ac:spMkLst>
            <pc:docMk/>
            <pc:sldMk cId="1020856677" sldId="419"/>
            <ac:spMk id="8" creationId="{50E2F6E7-1985-185D-A1E2-87D83E49650D}"/>
          </ac:spMkLst>
        </pc:spChg>
        <pc:spChg chg="add mod">
          <ac:chgData name="Dennis Schweikart" userId="97d18ab8-9079-45b3-887e-61d3a11fd9ea" providerId="ADAL" clId="{AF3CFC31-4F0E-45B5-A0CD-9FA31B526454}" dt="2026-08-28T08:48:59.581" v="1514" actId="1076"/>
          <ac:spMkLst>
            <pc:docMk/>
            <pc:sldMk cId="1020856677" sldId="419"/>
            <ac:spMk id="9" creationId="{F853C8F1-207D-33F3-1066-0DF1F7CBFF32}"/>
          </ac:spMkLst>
        </pc:spChg>
        <pc:spChg chg="add mod">
          <ac:chgData name="Dennis Schweikart" userId="97d18ab8-9079-45b3-887e-61d3a11fd9ea" providerId="ADAL" clId="{AF3CFC31-4F0E-45B5-A0CD-9FA31B526454}" dt="2026-08-31T08:38:10.669" v="1914" actId="1076"/>
          <ac:spMkLst>
            <pc:docMk/>
            <pc:sldMk cId="1020856677" sldId="419"/>
            <ac:spMk id="11" creationId="{139026DC-F902-D5EB-D902-2112D13BB38C}"/>
          </ac:spMkLst>
        </pc:spChg>
        <pc:spChg chg="mod">
          <ac:chgData name="Dennis Schweikart" userId="97d18ab8-9079-45b3-887e-61d3a11fd9ea" providerId="ADAL" clId="{AF3CFC31-4F0E-45B5-A0CD-9FA31B526454}" dt="2026-08-31T12:23:51.816" v="1990" actId="1076"/>
          <ac:spMkLst>
            <pc:docMk/>
            <pc:sldMk cId="1020856677" sldId="419"/>
            <ac:spMk id="13" creationId="{B548009F-E1B4-F9A2-064A-F6C548EA3F21}"/>
          </ac:spMkLst>
        </pc:spChg>
        <pc:spChg chg="add">
          <ac:chgData name="Dennis Schweikart" userId="97d18ab8-9079-45b3-887e-61d3a11fd9ea" providerId="ADAL" clId="{AF3CFC31-4F0E-45B5-A0CD-9FA31B526454}" dt="2026-08-28T08:47:57.855" v="1497" actId="22"/>
          <ac:spMkLst>
            <pc:docMk/>
            <pc:sldMk cId="1020856677" sldId="419"/>
            <ac:spMk id="17" creationId="{32F965CC-5D63-EA13-F3C2-D404B64DF8C5}"/>
          </ac:spMkLst>
        </pc:spChg>
        <pc:spChg chg="add">
          <ac:chgData name="Dennis Schweikart" userId="97d18ab8-9079-45b3-887e-61d3a11fd9ea" providerId="ADAL" clId="{AF3CFC31-4F0E-45B5-A0CD-9FA31B526454}" dt="2026-08-28T08:47:57.855" v="1497" actId="22"/>
          <ac:spMkLst>
            <pc:docMk/>
            <pc:sldMk cId="1020856677" sldId="419"/>
            <ac:spMk id="19" creationId="{7A0A8D8F-1911-B81E-A0C8-7E90521D6520}"/>
          </ac:spMkLst>
        </pc:spChg>
        <pc:spChg chg="mod">
          <ac:chgData name="Dennis Schweikart" userId="97d18ab8-9079-45b3-887e-61d3a11fd9ea" providerId="ADAL" clId="{AF3CFC31-4F0E-45B5-A0CD-9FA31B526454}" dt="2026-08-31T12:23:59.381" v="1991" actId="1076"/>
          <ac:spMkLst>
            <pc:docMk/>
            <pc:sldMk cId="1020856677" sldId="419"/>
            <ac:spMk id="23" creationId="{F8423173-0473-D681-90A3-AE7F12E39E57}"/>
          </ac:spMkLst>
        </pc:spChg>
        <pc:spChg chg="add mod">
          <ac:chgData name="Dennis Schweikart" userId="97d18ab8-9079-45b3-887e-61d3a11fd9ea" providerId="ADAL" clId="{AF3CFC31-4F0E-45B5-A0CD-9FA31B526454}" dt="2026-08-28T08:48:32.116" v="1511" actId="20577"/>
          <ac:spMkLst>
            <pc:docMk/>
            <pc:sldMk cId="1020856677" sldId="419"/>
            <ac:spMk id="27" creationId="{F00568CC-D673-2DBE-CE11-90F9E1147C7F}"/>
          </ac:spMkLst>
        </pc:spChg>
        <pc:spChg chg="add">
          <ac:chgData name="Dennis Schweikart" userId="97d18ab8-9079-45b3-887e-61d3a11fd9ea" providerId="ADAL" clId="{AF3CFC31-4F0E-45B5-A0CD-9FA31B526454}" dt="2026-08-28T08:47:57.855" v="1497" actId="22"/>
          <ac:spMkLst>
            <pc:docMk/>
            <pc:sldMk cId="1020856677" sldId="419"/>
            <ac:spMk id="31" creationId="{D90CE46F-EB24-5813-ACA3-17143FDEF823}"/>
          </ac:spMkLst>
        </pc:spChg>
        <pc:spChg chg="add">
          <ac:chgData name="Dennis Schweikart" userId="97d18ab8-9079-45b3-887e-61d3a11fd9ea" providerId="ADAL" clId="{AF3CFC31-4F0E-45B5-A0CD-9FA31B526454}" dt="2026-08-28T08:47:57.855" v="1497" actId="22"/>
          <ac:spMkLst>
            <pc:docMk/>
            <pc:sldMk cId="1020856677" sldId="419"/>
            <ac:spMk id="35" creationId="{24796A55-C318-6B49-3409-6EF2759F676D}"/>
          </ac:spMkLst>
        </pc:spChg>
        <pc:spChg chg="add mod">
          <ac:chgData name="Dennis Schweikart" userId="97d18ab8-9079-45b3-887e-61d3a11fd9ea" providerId="ADAL" clId="{AF3CFC31-4F0E-45B5-A0CD-9FA31B526454}" dt="2026-08-31T08:38:24.620" v="1917" actId="1076"/>
          <ac:spMkLst>
            <pc:docMk/>
            <pc:sldMk cId="1020856677" sldId="419"/>
            <ac:spMk id="39" creationId="{4381C528-F23B-A6D1-957B-32CAFEB81738}"/>
          </ac:spMkLst>
        </pc:spChg>
        <pc:spChg chg="add mod">
          <ac:chgData name="Dennis Schweikart" userId="97d18ab8-9079-45b3-887e-61d3a11fd9ea" providerId="ADAL" clId="{AF3CFC31-4F0E-45B5-A0CD-9FA31B526454}" dt="2026-08-31T08:38:16.869" v="1915" actId="1076"/>
          <ac:spMkLst>
            <pc:docMk/>
            <pc:sldMk cId="1020856677" sldId="419"/>
            <ac:spMk id="47" creationId="{98DB955C-B354-BCF2-1AE2-718E357708C6}"/>
          </ac:spMkLst>
        </pc:spChg>
      </pc:sldChg>
      <pc:sldChg chg="addSp delSp modSp add mod modNotesTx">
        <pc:chgData name="Dennis Schweikart" userId="97d18ab8-9079-45b3-887e-61d3a11fd9ea" providerId="ADAL" clId="{AF3CFC31-4F0E-45B5-A0CD-9FA31B526454}" dt="2026-08-31T13:42:08.853" v="2034" actId="20577"/>
        <pc:sldMkLst>
          <pc:docMk/>
          <pc:sldMk cId="1193046799" sldId="421"/>
        </pc:sldMkLst>
        <pc:spChg chg="add mod">
          <ac:chgData name="Dennis Schweikart" userId="97d18ab8-9079-45b3-887e-61d3a11fd9ea" providerId="ADAL" clId="{AF3CFC31-4F0E-45B5-A0CD-9FA31B526454}" dt="2026-08-31T08:38:54.594" v="1922" actId="1076"/>
          <ac:spMkLst>
            <pc:docMk/>
            <pc:sldMk cId="1193046799" sldId="421"/>
            <ac:spMk id="8" creationId="{3DE16523-E22E-5538-5071-67B22C5BCA9B}"/>
          </ac:spMkLst>
        </pc:spChg>
        <pc:spChg chg="mod">
          <ac:chgData name="Dennis Schweikart" userId="97d18ab8-9079-45b3-887e-61d3a11fd9ea" providerId="ADAL" clId="{AF3CFC31-4F0E-45B5-A0CD-9FA31B526454}" dt="2026-08-31T08:39:54.247" v="1935" actId="1076"/>
          <ac:spMkLst>
            <pc:docMk/>
            <pc:sldMk cId="1193046799" sldId="421"/>
            <ac:spMk id="11" creationId="{16F8A31C-7FF8-E1F1-0AED-91ECB0E8ED4C}"/>
          </ac:spMkLst>
        </pc:spChg>
        <pc:spChg chg="add mod">
          <ac:chgData name="Dennis Schweikart" userId="97d18ab8-9079-45b3-887e-61d3a11fd9ea" providerId="ADAL" clId="{AF3CFC31-4F0E-45B5-A0CD-9FA31B526454}" dt="2026-08-31T08:38:42.971" v="1919" actId="14100"/>
          <ac:spMkLst>
            <pc:docMk/>
            <pc:sldMk cId="1193046799" sldId="421"/>
            <ac:spMk id="12" creationId="{5B9222A1-4CE9-B67A-BE1C-5A8D09D9CBB0}"/>
          </ac:spMkLst>
        </pc:spChg>
        <pc:spChg chg="add mod">
          <ac:chgData name="Dennis Schweikart" userId="97d18ab8-9079-45b3-887e-61d3a11fd9ea" providerId="ADAL" clId="{AF3CFC31-4F0E-45B5-A0CD-9FA31B526454}" dt="2026-08-31T08:39:08.183" v="1926" actId="1076"/>
          <ac:spMkLst>
            <pc:docMk/>
            <pc:sldMk cId="1193046799" sldId="421"/>
            <ac:spMk id="14" creationId="{8DB3E5DF-CA0A-7A8F-242D-96C3D612CF05}"/>
          </ac:spMkLst>
        </pc:spChg>
        <pc:spChg chg="add mod">
          <ac:chgData name="Dennis Schweikart" userId="97d18ab8-9079-45b3-887e-61d3a11fd9ea" providerId="ADAL" clId="{AF3CFC31-4F0E-45B5-A0CD-9FA31B526454}" dt="2026-08-28T11:10:11.665" v="1631" actId="1076"/>
          <ac:spMkLst>
            <pc:docMk/>
            <pc:sldMk cId="1193046799" sldId="421"/>
            <ac:spMk id="15" creationId="{D40B60F1-7011-AEB5-E353-ACDF66EDC3C6}"/>
          </ac:spMkLst>
        </pc:spChg>
        <pc:spChg chg="add mod">
          <ac:chgData name="Dennis Schweikart" userId="97d18ab8-9079-45b3-887e-61d3a11fd9ea" providerId="ADAL" clId="{AF3CFC31-4F0E-45B5-A0CD-9FA31B526454}" dt="2026-08-31T08:39:15" v="1928" actId="1076"/>
          <ac:spMkLst>
            <pc:docMk/>
            <pc:sldMk cId="1193046799" sldId="421"/>
            <ac:spMk id="17" creationId="{AE288A4F-F88E-D5F3-DC72-BCEE93F0947C}"/>
          </ac:spMkLst>
        </pc:spChg>
        <pc:spChg chg="add mod">
          <ac:chgData name="Dennis Schweikart" userId="97d18ab8-9079-45b3-887e-61d3a11fd9ea" providerId="ADAL" clId="{AF3CFC31-4F0E-45B5-A0CD-9FA31B526454}" dt="2026-08-31T08:39:35.558" v="1932" actId="1076"/>
          <ac:spMkLst>
            <pc:docMk/>
            <pc:sldMk cId="1193046799" sldId="421"/>
            <ac:spMk id="18" creationId="{0B0FABE0-5A20-A008-10BE-F9D4E5BA65C5}"/>
          </ac:spMkLst>
        </pc:spChg>
        <pc:spChg chg="add mod">
          <ac:chgData name="Dennis Schweikart" userId="97d18ab8-9079-45b3-887e-61d3a11fd9ea" providerId="ADAL" clId="{AF3CFC31-4F0E-45B5-A0CD-9FA31B526454}" dt="2026-08-28T11:10:11.665" v="1631" actId="1076"/>
          <ac:spMkLst>
            <pc:docMk/>
            <pc:sldMk cId="1193046799" sldId="421"/>
            <ac:spMk id="25" creationId="{CAA64472-AF8B-921D-4DBF-D2DADF05CB83}"/>
          </ac:spMkLst>
        </pc:spChg>
        <pc:spChg chg="mod">
          <ac:chgData name="Dennis Schweikart" userId="97d18ab8-9079-45b3-887e-61d3a11fd9ea" providerId="ADAL" clId="{AF3CFC31-4F0E-45B5-A0CD-9FA31B526454}" dt="2026-08-31T08:39:31.747" v="1931" actId="1076"/>
          <ac:spMkLst>
            <pc:docMk/>
            <pc:sldMk cId="1193046799" sldId="421"/>
            <ac:spMk id="28" creationId="{6968ECCC-09EF-8C7C-A17B-9E840ABF8687}"/>
          </ac:spMkLst>
        </pc:spChg>
        <pc:spChg chg="add mod">
          <ac:chgData name="Dennis Schweikart" userId="97d18ab8-9079-45b3-887e-61d3a11fd9ea" providerId="ADAL" clId="{AF3CFC31-4F0E-45B5-A0CD-9FA31B526454}" dt="2026-08-31T08:39:41.186" v="1933" actId="1076"/>
          <ac:spMkLst>
            <pc:docMk/>
            <pc:sldMk cId="1193046799" sldId="421"/>
            <ac:spMk id="36" creationId="{CCD8786B-F386-7303-7FE5-827880031AC8}"/>
          </ac:spMkLst>
        </pc:spChg>
        <pc:spChg chg="add mod">
          <ac:chgData name="Dennis Schweikart" userId="97d18ab8-9079-45b3-887e-61d3a11fd9ea" providerId="ADAL" clId="{AF3CFC31-4F0E-45B5-A0CD-9FA31B526454}" dt="2026-08-31T08:39:19.223" v="1929" actId="1076"/>
          <ac:spMkLst>
            <pc:docMk/>
            <pc:sldMk cId="1193046799" sldId="421"/>
            <ac:spMk id="41" creationId="{43C86BC4-9A01-10C8-0C03-866443352A30}"/>
          </ac:spMkLst>
        </pc:spChg>
        <pc:spChg chg="add mod">
          <ac:chgData name="Dennis Schweikart" userId="97d18ab8-9079-45b3-887e-61d3a11fd9ea" providerId="ADAL" clId="{AF3CFC31-4F0E-45B5-A0CD-9FA31B526454}" dt="2026-08-31T08:39:45.530" v="1934" actId="1076"/>
          <ac:spMkLst>
            <pc:docMk/>
            <pc:sldMk cId="1193046799" sldId="421"/>
            <ac:spMk id="43" creationId="{BF716770-48C3-AFF3-DBCF-7D25FCE0FF9E}"/>
          </ac:spMkLst>
        </pc:spChg>
        <pc:picChg chg="add mod">
          <ac:chgData name="Dennis Schweikart" userId="97d18ab8-9079-45b3-887e-61d3a11fd9ea" providerId="ADAL" clId="{AF3CFC31-4F0E-45B5-A0CD-9FA31B526454}" dt="2026-08-31T08:40:08.663" v="1937" actId="14100"/>
          <ac:picMkLst>
            <pc:docMk/>
            <pc:sldMk cId="1193046799" sldId="421"/>
            <ac:picMk id="3" creationId="{A3FE4194-AF8C-679F-1968-EBBE7EE05900}"/>
          </ac:picMkLst>
        </pc:picChg>
      </pc:sldChg>
      <pc:sldChg chg="addSp delSp modSp add mod">
        <pc:chgData name="Dennis Schweikart" userId="97d18ab8-9079-45b3-887e-61d3a11fd9ea" providerId="ADAL" clId="{AF3CFC31-4F0E-45B5-A0CD-9FA31B526454}" dt="2026-08-31T08:40:49.404" v="1944" actId="1076"/>
        <pc:sldMkLst>
          <pc:docMk/>
          <pc:sldMk cId="272173955" sldId="422"/>
        </pc:sldMkLst>
        <pc:spChg chg="add mod">
          <ac:chgData name="Dennis Schweikart" userId="97d18ab8-9079-45b3-887e-61d3a11fd9ea" providerId="ADAL" clId="{AF3CFC31-4F0E-45B5-A0CD-9FA31B526454}" dt="2026-08-31T08:40:32.660" v="1940" actId="1076"/>
          <ac:spMkLst>
            <pc:docMk/>
            <pc:sldMk cId="272173955" sldId="422"/>
            <ac:spMk id="8" creationId="{B61BC18B-6181-D3B9-781A-8CD26CE3BACA}"/>
          </ac:spMkLst>
        </pc:spChg>
        <pc:spChg chg="add mod">
          <ac:chgData name="Dennis Schweikart" userId="97d18ab8-9079-45b3-887e-61d3a11fd9ea" providerId="ADAL" clId="{AF3CFC31-4F0E-45B5-A0CD-9FA31B526454}" dt="2026-08-31T08:40:45.395" v="1943" actId="1076"/>
          <ac:spMkLst>
            <pc:docMk/>
            <pc:sldMk cId="272173955" sldId="422"/>
            <ac:spMk id="10" creationId="{F9EC9C16-B444-17AA-F15F-67B678E25656}"/>
          </ac:spMkLst>
        </pc:spChg>
        <pc:spChg chg="add mod">
          <ac:chgData name="Dennis Schweikart" userId="97d18ab8-9079-45b3-887e-61d3a11fd9ea" providerId="ADAL" clId="{AF3CFC31-4F0E-45B5-A0CD-9FA31B526454}" dt="2026-08-28T11:15:38.304" v="1680" actId="20577"/>
          <ac:spMkLst>
            <pc:docMk/>
            <pc:sldMk cId="272173955" sldId="422"/>
            <ac:spMk id="15" creationId="{328B38DE-5D68-DCEF-A48C-58D5562973EB}"/>
          </ac:spMkLst>
        </pc:spChg>
        <pc:spChg chg="mod">
          <ac:chgData name="Dennis Schweikart" userId="97d18ab8-9079-45b3-887e-61d3a11fd9ea" providerId="ADAL" clId="{AF3CFC31-4F0E-45B5-A0CD-9FA31B526454}" dt="2026-08-28T11:07:02.835" v="1620" actId="1076"/>
          <ac:spMkLst>
            <pc:docMk/>
            <pc:sldMk cId="272173955" sldId="422"/>
            <ac:spMk id="17" creationId="{A4CEBADE-7478-CA6E-DCF9-A26C5A7298D3}"/>
          </ac:spMkLst>
        </pc:spChg>
        <pc:spChg chg="add mod">
          <ac:chgData name="Dennis Schweikart" userId="97d18ab8-9079-45b3-887e-61d3a11fd9ea" providerId="ADAL" clId="{AF3CFC31-4F0E-45B5-A0CD-9FA31B526454}" dt="2026-08-28T11:14:25.686" v="1646" actId="27636"/>
          <ac:spMkLst>
            <pc:docMk/>
            <pc:sldMk cId="272173955" sldId="422"/>
            <ac:spMk id="18" creationId="{1AD28295-ED14-60D9-40C7-F0D3E7D9D577}"/>
          </ac:spMkLst>
        </pc:spChg>
        <pc:spChg chg="mod">
          <ac:chgData name="Dennis Schweikart" userId="97d18ab8-9079-45b3-887e-61d3a11fd9ea" providerId="ADAL" clId="{AF3CFC31-4F0E-45B5-A0CD-9FA31B526454}" dt="2026-08-28T11:07:02.835" v="1620" actId="1076"/>
          <ac:spMkLst>
            <pc:docMk/>
            <pc:sldMk cId="272173955" sldId="422"/>
            <ac:spMk id="19" creationId="{A2CD10B3-B66F-7AA0-1314-849EEB6357AD}"/>
          </ac:spMkLst>
        </pc:spChg>
        <pc:spChg chg="mod">
          <ac:chgData name="Dennis Schweikart" userId="97d18ab8-9079-45b3-887e-61d3a11fd9ea" providerId="ADAL" clId="{AF3CFC31-4F0E-45B5-A0CD-9FA31B526454}" dt="2026-08-28T11:07:02.835" v="1620" actId="1076"/>
          <ac:spMkLst>
            <pc:docMk/>
            <pc:sldMk cId="272173955" sldId="422"/>
            <ac:spMk id="23" creationId="{156EA1C5-FD9D-2BD9-22BA-36755990D32B}"/>
          </ac:spMkLst>
        </pc:spChg>
        <pc:spChg chg="mod">
          <ac:chgData name="Dennis Schweikart" userId="97d18ab8-9079-45b3-887e-61d3a11fd9ea" providerId="ADAL" clId="{AF3CFC31-4F0E-45B5-A0CD-9FA31B526454}" dt="2026-08-28T11:07:02.835" v="1620" actId="1076"/>
          <ac:spMkLst>
            <pc:docMk/>
            <pc:sldMk cId="272173955" sldId="422"/>
            <ac:spMk id="27" creationId="{0E5CC4B0-719B-F84A-F08C-C9070DFABCEB}"/>
          </ac:spMkLst>
        </pc:spChg>
        <pc:spChg chg="add mod">
          <ac:chgData name="Dennis Schweikart" userId="97d18ab8-9079-45b3-887e-61d3a11fd9ea" providerId="ADAL" clId="{AF3CFC31-4F0E-45B5-A0CD-9FA31B526454}" dt="2026-08-28T11:15:11.879" v="1653" actId="20577"/>
          <ac:spMkLst>
            <pc:docMk/>
            <pc:sldMk cId="272173955" sldId="422"/>
            <ac:spMk id="43" creationId="{843EBF9C-9684-73B4-A7CD-A58D9FF035D2}"/>
          </ac:spMkLst>
        </pc:spChg>
        <pc:spChg chg="add mod">
          <ac:chgData name="Dennis Schweikart" userId="97d18ab8-9079-45b3-887e-61d3a11fd9ea" providerId="ADAL" clId="{AF3CFC31-4F0E-45B5-A0CD-9FA31B526454}" dt="2026-08-28T11:16:08.100" v="1701" actId="20577"/>
          <ac:spMkLst>
            <pc:docMk/>
            <pc:sldMk cId="272173955" sldId="422"/>
            <ac:spMk id="45" creationId="{6C47ADD0-FFD3-8480-D01E-13F4E0DD7EAE}"/>
          </ac:spMkLst>
        </pc:spChg>
        <pc:spChg chg="add mod">
          <ac:chgData name="Dennis Schweikart" userId="97d18ab8-9079-45b3-887e-61d3a11fd9ea" providerId="ADAL" clId="{AF3CFC31-4F0E-45B5-A0CD-9FA31B526454}" dt="2026-08-31T08:40:49.404" v="1944" actId="1076"/>
          <ac:spMkLst>
            <pc:docMk/>
            <pc:sldMk cId="272173955" sldId="422"/>
            <ac:spMk id="50" creationId="{33280659-AE8D-CF78-53DF-F07D52045DDD}"/>
          </ac:spMkLst>
        </pc:spChg>
        <pc:picChg chg="add mod">
          <ac:chgData name="Dennis Schweikart" userId="97d18ab8-9079-45b3-887e-61d3a11fd9ea" providerId="ADAL" clId="{AF3CFC31-4F0E-45B5-A0CD-9FA31B526454}" dt="2026-08-28T13:25:59.787" v="1823" actId="1076"/>
          <ac:picMkLst>
            <pc:docMk/>
            <pc:sldMk cId="272173955" sldId="422"/>
            <ac:picMk id="3" creationId="{B620E71D-5BBA-43ED-57D3-4AA8B57F5C20}"/>
          </ac:picMkLst>
        </pc:picChg>
      </pc:sldChg>
      <pc:sldChg chg="modSp add mod">
        <pc:chgData name="Dennis Schweikart" userId="97d18ab8-9079-45b3-887e-61d3a11fd9ea" providerId="ADAL" clId="{AF3CFC31-4F0E-45B5-A0CD-9FA31B526454}" dt="2026-09-02T07:24:11.046" v="2672" actId="122"/>
        <pc:sldMkLst>
          <pc:docMk/>
          <pc:sldMk cId="2940003209" sldId="423"/>
        </pc:sldMkLst>
        <pc:spChg chg="mod">
          <ac:chgData name="Dennis Schweikart" userId="97d18ab8-9079-45b3-887e-61d3a11fd9ea" providerId="ADAL" clId="{AF3CFC31-4F0E-45B5-A0CD-9FA31B526454}" dt="2026-09-02T07:24:11.046" v="2672" actId="122"/>
          <ac:spMkLst>
            <pc:docMk/>
            <pc:sldMk cId="2940003209" sldId="423"/>
            <ac:spMk id="2" creationId="{17E95594-1853-DC96-14EB-1F08A3483610}"/>
          </ac:spMkLst>
        </pc:spChg>
        <pc:spChg chg="mod">
          <ac:chgData name="Dennis Schweikart" userId="97d18ab8-9079-45b3-887e-61d3a11fd9ea" providerId="ADAL" clId="{AF3CFC31-4F0E-45B5-A0CD-9FA31B526454}" dt="2026-09-02T07:19:37.161" v="2603" actId="20577"/>
          <ac:spMkLst>
            <pc:docMk/>
            <pc:sldMk cId="2940003209" sldId="423"/>
            <ac:spMk id="3" creationId="{F24CA209-82B6-041D-B6B8-727AB03504A5}"/>
          </ac:spMkLst>
        </pc:spChg>
      </pc:sldChg>
      <pc:sldChg chg="modSp add del mod">
        <pc:chgData name="Dennis Schweikart" userId="97d18ab8-9079-45b3-887e-61d3a11fd9ea" providerId="ADAL" clId="{AF3CFC31-4F0E-45B5-A0CD-9FA31B526454}" dt="2026-09-02T07:24:32.103" v="2691" actId="47"/>
        <pc:sldMkLst>
          <pc:docMk/>
          <pc:sldMk cId="1758551439" sldId="424"/>
        </pc:sldMkLst>
        <pc:spChg chg="mod">
          <ac:chgData name="Dennis Schweikart" userId="97d18ab8-9079-45b3-887e-61d3a11fd9ea" providerId="ADAL" clId="{AF3CFC31-4F0E-45B5-A0CD-9FA31B526454}" dt="2026-09-02T07:19:56.077" v="2619" actId="20577"/>
          <ac:spMkLst>
            <pc:docMk/>
            <pc:sldMk cId="1758551439" sldId="424"/>
            <ac:spMk id="2" creationId="{F555556C-05C0-CC0C-9D9F-340CD301A0F1}"/>
          </ac:spMkLst>
        </pc:spChg>
        <pc:spChg chg="mod">
          <ac:chgData name="Dennis Schweikart" userId="97d18ab8-9079-45b3-887e-61d3a11fd9ea" providerId="ADAL" clId="{AF3CFC31-4F0E-45B5-A0CD-9FA31B526454}" dt="2026-09-02T07:19:58.481" v="2621" actId="20577"/>
          <ac:spMkLst>
            <pc:docMk/>
            <pc:sldMk cId="1758551439" sldId="424"/>
            <ac:spMk id="3" creationId="{06DD72F7-A47B-DD56-A5A6-6FEA9F6CA1B2}"/>
          </ac:spMkLst>
        </pc:spChg>
      </pc:sldChg>
      <pc:sldChg chg="modSp add del mod">
        <pc:chgData name="Dennis Schweikart" userId="97d18ab8-9079-45b3-887e-61d3a11fd9ea" providerId="ADAL" clId="{AF3CFC31-4F0E-45B5-A0CD-9FA31B526454}" dt="2026-09-02T07:24:56.855" v="2707" actId="47"/>
        <pc:sldMkLst>
          <pc:docMk/>
          <pc:sldMk cId="4261548512" sldId="425"/>
        </pc:sldMkLst>
        <pc:spChg chg="mod">
          <ac:chgData name="Dennis Schweikart" userId="97d18ab8-9079-45b3-887e-61d3a11fd9ea" providerId="ADAL" clId="{AF3CFC31-4F0E-45B5-A0CD-9FA31B526454}" dt="2026-09-02T07:21:09.463" v="2650" actId="313"/>
          <ac:spMkLst>
            <pc:docMk/>
            <pc:sldMk cId="4261548512" sldId="425"/>
            <ac:spMk id="2" creationId="{5E7E5C19-497A-73B7-63B6-E05B2FE67B95}"/>
          </ac:spMkLst>
        </pc:spChg>
        <pc:spChg chg="mod">
          <ac:chgData name="Dennis Schweikart" userId="97d18ab8-9079-45b3-887e-61d3a11fd9ea" providerId="ADAL" clId="{AF3CFC31-4F0E-45B5-A0CD-9FA31B526454}" dt="2026-09-02T07:20:35.606" v="2624" actId="20577"/>
          <ac:spMkLst>
            <pc:docMk/>
            <pc:sldMk cId="4261548512" sldId="425"/>
            <ac:spMk id="3" creationId="{B585E65F-4791-0173-7799-1BCAA371CA48}"/>
          </ac:spMkLst>
        </pc:spChg>
      </pc:sldChg>
      <pc:sldChg chg="modSp add del mod">
        <pc:chgData name="Dennis Schweikart" userId="97d18ab8-9079-45b3-887e-61d3a11fd9ea" providerId="ADAL" clId="{AF3CFC31-4F0E-45B5-A0CD-9FA31B526454}" dt="2026-09-02T07:25:11.601" v="2713" actId="47"/>
        <pc:sldMkLst>
          <pc:docMk/>
          <pc:sldMk cId="3690931834" sldId="426"/>
        </pc:sldMkLst>
        <pc:spChg chg="mod">
          <ac:chgData name="Dennis Schweikart" userId="97d18ab8-9079-45b3-887e-61d3a11fd9ea" providerId="ADAL" clId="{AF3CFC31-4F0E-45B5-A0CD-9FA31B526454}" dt="2026-09-02T07:25:07.301" v="2711" actId="20577"/>
          <ac:spMkLst>
            <pc:docMk/>
            <pc:sldMk cId="3690931834" sldId="426"/>
            <ac:spMk id="2" creationId="{8815A9F1-8345-2986-DA87-060E5915000A}"/>
          </ac:spMkLst>
        </pc:spChg>
        <pc:spChg chg="mod">
          <ac:chgData name="Dennis Schweikart" userId="97d18ab8-9079-45b3-887e-61d3a11fd9ea" providerId="ADAL" clId="{AF3CFC31-4F0E-45B5-A0CD-9FA31B526454}" dt="2026-09-02T07:21:48.855" v="2653" actId="20577"/>
          <ac:spMkLst>
            <pc:docMk/>
            <pc:sldMk cId="3690931834" sldId="426"/>
            <ac:spMk id="3" creationId="{2EB3CFA1-8B61-6A71-4584-76EB32ADFAEE}"/>
          </ac:spMkLst>
        </pc:spChg>
      </pc:sldChg>
      <pc:sldChg chg="modSp add mod">
        <pc:chgData name="Dennis Schweikart" userId="97d18ab8-9079-45b3-887e-61d3a11fd9ea" providerId="ADAL" clId="{AF3CFC31-4F0E-45B5-A0CD-9FA31B526454}" dt="2026-09-02T07:24:30.181" v="2690" actId="20577"/>
        <pc:sldMkLst>
          <pc:docMk/>
          <pc:sldMk cId="3887676588" sldId="427"/>
        </pc:sldMkLst>
        <pc:spChg chg="mod">
          <ac:chgData name="Dennis Schweikart" userId="97d18ab8-9079-45b3-887e-61d3a11fd9ea" providerId="ADAL" clId="{AF3CFC31-4F0E-45B5-A0CD-9FA31B526454}" dt="2026-09-02T07:24:27.646" v="2688" actId="20577"/>
          <ac:spMkLst>
            <pc:docMk/>
            <pc:sldMk cId="3887676588" sldId="427"/>
            <ac:spMk id="2" creationId="{71564E97-4EE5-4A9F-78F7-72F45DE37EED}"/>
          </ac:spMkLst>
        </pc:spChg>
        <pc:spChg chg="mod">
          <ac:chgData name="Dennis Schweikart" userId="97d18ab8-9079-45b3-887e-61d3a11fd9ea" providerId="ADAL" clId="{AF3CFC31-4F0E-45B5-A0CD-9FA31B526454}" dt="2026-09-02T07:24:30.181" v="2690" actId="20577"/>
          <ac:spMkLst>
            <pc:docMk/>
            <pc:sldMk cId="3887676588" sldId="427"/>
            <ac:spMk id="3" creationId="{7CB9675A-30A5-74C4-AFF9-7A509FD4ECCE}"/>
          </ac:spMkLst>
        </pc:spChg>
      </pc:sldChg>
      <pc:sldChg chg="modSp add mod">
        <pc:chgData name="Dennis Schweikart" userId="97d18ab8-9079-45b3-887e-61d3a11fd9ea" providerId="ADAL" clId="{AF3CFC31-4F0E-45B5-A0CD-9FA31B526454}" dt="2026-09-02T07:24:52.061" v="2706" actId="20577"/>
        <pc:sldMkLst>
          <pc:docMk/>
          <pc:sldMk cId="1581655067" sldId="428"/>
        </pc:sldMkLst>
        <pc:spChg chg="mod">
          <ac:chgData name="Dennis Schweikart" userId="97d18ab8-9079-45b3-887e-61d3a11fd9ea" providerId="ADAL" clId="{AF3CFC31-4F0E-45B5-A0CD-9FA31B526454}" dt="2026-09-02T07:24:52.061" v="2706" actId="20577"/>
          <ac:spMkLst>
            <pc:docMk/>
            <pc:sldMk cId="1581655067" sldId="428"/>
            <ac:spMk id="2" creationId="{6078A473-5B5E-2370-7C6E-6797A20163BD}"/>
          </ac:spMkLst>
        </pc:spChg>
        <pc:spChg chg="mod">
          <ac:chgData name="Dennis Schweikart" userId="97d18ab8-9079-45b3-887e-61d3a11fd9ea" providerId="ADAL" clId="{AF3CFC31-4F0E-45B5-A0CD-9FA31B526454}" dt="2026-09-02T07:24:44.719" v="2694" actId="20577"/>
          <ac:spMkLst>
            <pc:docMk/>
            <pc:sldMk cId="1581655067" sldId="428"/>
            <ac:spMk id="3" creationId="{57271226-B0B5-7C08-2779-6F8DC0672662}"/>
          </ac:spMkLst>
        </pc:spChg>
      </pc:sldChg>
      <pc:sldChg chg="modSp add mod">
        <pc:chgData name="Dennis Schweikart" userId="97d18ab8-9079-45b3-887e-61d3a11fd9ea" providerId="ADAL" clId="{AF3CFC31-4F0E-45B5-A0CD-9FA31B526454}" dt="2026-09-02T07:25:19.430" v="2725" actId="20577"/>
        <pc:sldMkLst>
          <pc:docMk/>
          <pc:sldMk cId="788015774" sldId="429"/>
        </pc:sldMkLst>
        <pc:spChg chg="mod">
          <ac:chgData name="Dennis Schweikart" userId="97d18ab8-9079-45b3-887e-61d3a11fd9ea" providerId="ADAL" clId="{AF3CFC31-4F0E-45B5-A0CD-9FA31B526454}" dt="2026-09-02T07:25:19.430" v="2725" actId="20577"/>
          <ac:spMkLst>
            <pc:docMk/>
            <pc:sldMk cId="788015774" sldId="429"/>
            <ac:spMk id="2" creationId="{BE81C929-97AA-2349-38B5-0F87678733B2}"/>
          </ac:spMkLst>
        </pc:spChg>
        <pc:spChg chg="mod">
          <ac:chgData name="Dennis Schweikart" userId="97d18ab8-9079-45b3-887e-61d3a11fd9ea" providerId="ADAL" clId="{AF3CFC31-4F0E-45B5-A0CD-9FA31B526454}" dt="2026-09-02T07:25:14.341" v="2715" actId="20577"/>
          <ac:spMkLst>
            <pc:docMk/>
            <pc:sldMk cId="788015774" sldId="429"/>
            <ac:spMk id="3" creationId="{D3FFCA9C-AD85-780E-7220-EEEB4366CBC4}"/>
          </ac:spMkLst>
        </pc:spChg>
      </pc:sldChg>
      <pc:sldChg chg="modSp add mod">
        <pc:chgData name="Dennis Schweikart" userId="97d18ab8-9079-45b3-887e-61d3a11fd9ea" providerId="ADAL" clId="{AF3CFC31-4F0E-45B5-A0CD-9FA31B526454}" dt="2026-09-02T07:29:13.528" v="2737" actId="20577"/>
        <pc:sldMkLst>
          <pc:docMk/>
          <pc:sldMk cId="1379052139" sldId="430"/>
        </pc:sldMkLst>
        <pc:spChg chg="mod">
          <ac:chgData name="Dennis Schweikart" userId="97d18ab8-9079-45b3-887e-61d3a11fd9ea" providerId="ADAL" clId="{AF3CFC31-4F0E-45B5-A0CD-9FA31B526454}" dt="2026-09-02T07:29:10.935" v="2735" actId="20577"/>
          <ac:spMkLst>
            <pc:docMk/>
            <pc:sldMk cId="1379052139" sldId="430"/>
            <ac:spMk id="2" creationId="{A43BA8F6-2875-F536-68AF-9858B288DF7D}"/>
          </ac:spMkLst>
        </pc:spChg>
        <pc:spChg chg="mod">
          <ac:chgData name="Dennis Schweikart" userId="97d18ab8-9079-45b3-887e-61d3a11fd9ea" providerId="ADAL" clId="{AF3CFC31-4F0E-45B5-A0CD-9FA31B526454}" dt="2026-09-02T07:29:13.528" v="2737" actId="20577"/>
          <ac:spMkLst>
            <pc:docMk/>
            <pc:sldMk cId="1379052139" sldId="430"/>
            <ac:spMk id="3" creationId="{D8A1FFF9-3546-9C5F-6677-6CC9628B25AF}"/>
          </ac:spMkLst>
        </pc:spChg>
      </pc:sldChg>
      <pc:sldMasterChg chg="delSldLayout">
        <pc:chgData name="Dennis Schweikart" userId="97d18ab8-9079-45b3-887e-61d3a11fd9ea" providerId="ADAL" clId="{AF3CFC31-4F0E-45B5-A0CD-9FA31B526454}" dt="2026-08-28T11:53:12.108" v="1819" actId="47"/>
        <pc:sldMasterMkLst>
          <pc:docMk/>
          <pc:sldMasterMk cId="1377184672" sldId="2147484005"/>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7A56C9-4C3A-4C45-874B-8E00DB9619EE}" type="datetimeFigureOut">
              <a:rPr lang="en-US" smtClean="0"/>
              <a:t>9/2/2026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018D09-BA4C-8643-BDFC-CA556F40B60A}" type="slidenum">
              <a:rPr lang="en-US" smtClean="0"/>
              <a:t>‹#›</a:t>
            </a:fld>
            <a:endParaRPr lang="en-US"/>
          </a:p>
        </p:txBody>
      </p:sp>
    </p:spTree>
    <p:extLst>
      <p:ext uri="{BB962C8B-B14F-4D97-AF65-F5344CB8AC3E}">
        <p14:creationId xmlns:p14="http://schemas.microsoft.com/office/powerpoint/2010/main" val="1670419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2.4 Drill-down.</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24B1F-3DA7-85CA-1189-F1730B05AF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FC869E-726F-527C-BD4D-6EFD83B6B4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E2065A-FA78-A589-79E5-72DEA0786299}"/>
              </a:ext>
            </a:extLst>
          </p:cNvPr>
          <p:cNvSpPr>
            <a:spLocks noGrp="1"/>
          </p:cNvSpPr>
          <p:nvPr>
            <p:ph type="body" idx="1"/>
          </p:nvPr>
        </p:nvSpPr>
        <p:spPr/>
        <p:txBody>
          <a:bodyPr/>
          <a:lstStyle/>
          <a:p>
            <a:pPr lvl="0">
              <a:lnSpc>
                <a:spcPct val="130000"/>
              </a:lnSpc>
              <a:defRPr sz="2050" b="0">
                <a:solidFill>
                  <a:srgbClr val="353331"/>
                </a:solidFill>
                <a:latin typeface="Aptos"/>
              </a:defRPr>
            </a:pPr>
            <a:endParaRPr lang="en-US" sz="1200" dirty="0"/>
          </a:p>
        </p:txBody>
      </p:sp>
      <p:sp>
        <p:nvSpPr>
          <p:cNvPr id="4" name="Slide Number Placeholder 3">
            <a:extLst>
              <a:ext uri="{FF2B5EF4-FFF2-40B4-BE49-F238E27FC236}">
                <a16:creationId xmlns:a16="http://schemas.microsoft.com/office/drawing/2014/main" id="{C6C8F6F3-EA13-2E9B-2870-42C404B6C798}"/>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1972602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978FC-BF0F-5343-C241-DC59C9CD2B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CF6857-11EB-6966-5F5C-40E00F3ABE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80845E-111E-7D3B-8380-9BCADF0F4B98}"/>
              </a:ext>
            </a:extLst>
          </p:cNvPr>
          <p:cNvSpPr>
            <a:spLocks noGrp="1"/>
          </p:cNvSpPr>
          <p:nvPr>
            <p:ph type="body" idx="1"/>
          </p:nvPr>
        </p:nvSpPr>
        <p:spPr/>
        <p:txBody>
          <a:bodyPr/>
          <a:lstStyle/>
          <a:p>
            <a:pPr lvl="0">
              <a:lnSpc>
                <a:spcPct val="130000"/>
              </a:lnSpc>
              <a:defRPr sz="2050" b="0">
                <a:solidFill>
                  <a:srgbClr val="353331"/>
                </a:solidFill>
                <a:latin typeface="Aptos"/>
              </a:defRPr>
            </a:pPr>
            <a:endParaRPr lang="en-US" sz="1200" dirty="0"/>
          </a:p>
        </p:txBody>
      </p:sp>
      <p:sp>
        <p:nvSpPr>
          <p:cNvPr id="4" name="Slide Number Placeholder 3">
            <a:extLst>
              <a:ext uri="{FF2B5EF4-FFF2-40B4-BE49-F238E27FC236}">
                <a16:creationId xmlns:a16="http://schemas.microsoft.com/office/drawing/2014/main" id="{5CAA2C75-319E-999E-0B64-D7A5878FAE31}"/>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774110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F3243-5A84-489F-E13A-016CFBC4A9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8ED87B-7AD9-B06D-F3D3-1883FBFD29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8D44FF-5EE0-E41E-395A-F506F7513DCE}"/>
              </a:ext>
            </a:extLst>
          </p:cNvPr>
          <p:cNvSpPr>
            <a:spLocks noGrp="1"/>
          </p:cNvSpPr>
          <p:nvPr>
            <p:ph type="body" idx="1"/>
          </p:nvPr>
        </p:nvSpPr>
        <p:spPr/>
        <p:txBody>
          <a:bodyPr/>
          <a:lstStyle/>
          <a:p>
            <a:pPr algn="l">
              <a:lnSpc>
                <a:spcPct val="105000"/>
              </a:lnSpc>
              <a:spcAft>
                <a:spcPts val="800"/>
              </a:spcAft>
              <a:buNone/>
              <a:defRPr sz="1730" b="0">
                <a:solidFill>
                  <a:srgbClr val="353331"/>
                </a:solidFill>
                <a:latin typeface="Aptos"/>
              </a:defRPr>
            </a:pPr>
            <a:r>
              <a:rPr lang="en-US" sz="1200" dirty="0"/>
              <a:t>Individual measurements chart for unit-level detail</a:t>
            </a:r>
          </a:p>
          <a:p>
            <a:pPr algn="l">
              <a:lnSpc>
                <a:spcPct val="105000"/>
              </a:lnSpc>
              <a:spcAft>
                <a:spcPts val="800"/>
              </a:spcAft>
              <a:buNone/>
              <a:defRPr sz="1730" b="0">
                <a:solidFill>
                  <a:srgbClr val="353331"/>
                </a:solidFill>
                <a:latin typeface="Aptos"/>
              </a:defRPr>
            </a:pPr>
            <a:r>
              <a:rPr lang="en-US" sz="1200" dirty="0"/>
              <a:t>• Aggregated measurements chart for trends and comparison</a:t>
            </a:r>
          </a:p>
          <a:p>
            <a:pPr algn="l">
              <a:lnSpc>
                <a:spcPct val="105000"/>
              </a:lnSpc>
              <a:spcAft>
                <a:spcPts val="800"/>
              </a:spcAft>
              <a:buNone/>
              <a:defRPr sz="1730" b="0">
                <a:solidFill>
                  <a:srgbClr val="353331"/>
                </a:solidFill>
                <a:latin typeface="Aptos"/>
              </a:defRPr>
            </a:pPr>
            <a:r>
              <a:rPr lang="en-US" sz="1200" dirty="0"/>
              <a:t>• Clearer split between detail view and overview</a:t>
            </a:r>
          </a:p>
          <a:p>
            <a:pPr algn="l">
              <a:lnSpc>
                <a:spcPct val="105000"/>
              </a:lnSpc>
              <a:spcAft>
                <a:spcPts val="800"/>
              </a:spcAft>
              <a:buNone/>
              <a:defRPr sz="1730" b="0">
                <a:solidFill>
                  <a:srgbClr val="353331"/>
                </a:solidFill>
                <a:latin typeface="Aptos"/>
              </a:defRPr>
            </a:pPr>
            <a:r>
              <a:rPr lang="en-US" sz="1200" dirty="0"/>
              <a:t>• Useful for engineering analysis and root-cause work</a:t>
            </a:r>
          </a:p>
        </p:txBody>
      </p:sp>
      <p:sp>
        <p:nvSpPr>
          <p:cNvPr id="4" name="Slide Number Placeholder 3">
            <a:extLst>
              <a:ext uri="{FF2B5EF4-FFF2-40B4-BE49-F238E27FC236}">
                <a16:creationId xmlns:a16="http://schemas.microsoft.com/office/drawing/2014/main" id="{5F5E4429-F951-7EB4-22FE-CB3E23C073B5}"/>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34373524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dirty="0"/>
              <a:t>Test reports, Repair reports, Serial Number History, Yield report</a:t>
            </a:r>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B8018D09-BA4C-8643-BDFC-CA556F40B60A}" type="slidenum">
              <a:rPr lang="en-US" smtClean="0"/>
              <a:t>20</a:t>
            </a:fld>
            <a:endParaRPr lang="en-US"/>
          </a:p>
        </p:txBody>
      </p:sp>
    </p:spTree>
    <p:extLst>
      <p:ext uri="{BB962C8B-B14F-4D97-AF65-F5344CB8AC3E}">
        <p14:creationId xmlns:p14="http://schemas.microsoft.com/office/powerpoint/2010/main" val="2650192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nSpc>
                <a:spcPct val="130000"/>
              </a:lnSpc>
              <a:defRPr sz="2050" b="0">
                <a:solidFill>
                  <a:srgbClr val="353331"/>
                </a:solidFill>
                <a:latin typeface="Aptos"/>
              </a:defRPr>
            </a:pPr>
            <a:r>
              <a:rPr lang="en-US" sz="1200" dirty="0"/>
              <a:t>The basic idea is to display the most important KPIs in a way that fits your needs — filtering (Filters) and visualizing (Widgets) the data for your specific area of work. </a:t>
            </a:r>
          </a:p>
          <a:p>
            <a:pPr lvl="0">
              <a:lnSpc>
                <a:spcPct val="130000"/>
              </a:lnSpc>
              <a:defRPr sz="2050" b="0">
                <a:solidFill>
                  <a:srgbClr val="353331"/>
                </a:solidFill>
                <a:latin typeface="Aptos"/>
              </a:defRPr>
            </a:pPr>
            <a:endParaRPr lang="en-US" sz="1200" dirty="0"/>
          </a:p>
          <a:p>
            <a:pPr lvl="0">
              <a:lnSpc>
                <a:spcPct val="130000"/>
              </a:lnSpc>
              <a:defRPr sz="2050" b="0">
                <a:solidFill>
                  <a:srgbClr val="353331"/>
                </a:solidFill>
                <a:latin typeface="Aptos"/>
              </a:defRPr>
            </a:pPr>
            <a:r>
              <a:rPr lang="en-US" sz="1200" dirty="0"/>
              <a:t>Goal : A fast and structured overview of the most important metrics. For your self , your team or department. </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1.1 Imagine standing in front of a big mountain of data. Now we are going to carve out the data that matters to you using filters. Once we isolated what matters to you we can then use Widgets to visualize the data in a way that appeals to you.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1.2 </a:t>
            </a:r>
            <a:r>
              <a:rPr lang="en-US" sz="1200" dirty="0">
                <a:solidFill>
                  <a:srgbClr val="353331"/>
                </a:solidFill>
                <a:latin typeface="Aptos" pitchFamily="34" charset="0"/>
                <a:ea typeface="Aptos" pitchFamily="34" charset="-122"/>
                <a:cs typeface="Aptos" pitchFamily="34" charset="-120"/>
              </a:rPr>
              <a:t>A good dashboard reduces searching. It gives teams a clean starting point for daily follow-up and deeper analysis. I encourage you to use it for: Daily Follow-ups </a:t>
            </a:r>
            <a:r>
              <a:rPr lang="en-US" sz="1200" dirty="0" err="1">
                <a:solidFill>
                  <a:srgbClr val="353331"/>
                </a:solidFill>
                <a:latin typeface="Aptos" pitchFamily="34" charset="0"/>
                <a:ea typeface="Aptos" pitchFamily="34" charset="-122"/>
                <a:cs typeface="Aptos" pitchFamily="34" charset="-120"/>
              </a:rPr>
              <a:t>ect</a:t>
            </a:r>
            <a:r>
              <a:rPr lang="en-US" sz="1200" dirty="0">
                <a:solidFill>
                  <a:srgbClr val="353331"/>
                </a:solidFill>
                <a:latin typeface="Aptos" pitchFamily="34" charset="0"/>
                <a:ea typeface="Aptos" pitchFamily="34" charset="-122"/>
                <a:cs typeface="Aptos" pitchFamily="34" charset="-120"/>
              </a:rPr>
              <a:t>. </a:t>
            </a:r>
            <a:endParaRPr lang="en-US" sz="1200"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8BF40-D0EA-4685-F8E9-B4E7FF6F8A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F1D279-28A7-637C-1850-EB767A5A9D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2AAA37-B64D-CCC5-87FF-60C86B9BDFF3}"/>
              </a:ext>
            </a:extLst>
          </p:cNvPr>
          <p:cNvSpPr>
            <a:spLocks noGrp="1"/>
          </p:cNvSpPr>
          <p:nvPr>
            <p:ph type="body" idx="1"/>
          </p:nvPr>
        </p:nvSpPr>
        <p:spPr/>
        <p:txBody>
          <a:bodyPr/>
          <a:lstStyle/>
          <a:p>
            <a:pPr lvl="0">
              <a:lnSpc>
                <a:spcPct val="130000"/>
              </a:lnSpc>
              <a:defRPr sz="2050" b="0">
                <a:solidFill>
                  <a:srgbClr val="353331"/>
                </a:solidFill>
                <a:latin typeface="Aptos"/>
              </a:defRPr>
            </a:pPr>
            <a:endParaRPr lang="en-US" sz="1200" dirty="0"/>
          </a:p>
        </p:txBody>
      </p:sp>
      <p:sp>
        <p:nvSpPr>
          <p:cNvPr id="4" name="Slide Number Placeholder 3">
            <a:extLst>
              <a:ext uri="{FF2B5EF4-FFF2-40B4-BE49-F238E27FC236}">
                <a16:creationId xmlns:a16="http://schemas.microsoft.com/office/drawing/2014/main" id="{D06413A8-B05E-D3AF-EB9A-BDE0ED18381A}"/>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9345516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2.1 Note! Dashboard filters apply to all widgets by default</a:t>
            </a:r>
          </a:p>
          <a:p>
            <a:r>
              <a:rPr lang="en-US" dirty="0"/>
              <a:t>Widget filters can overwrite the dashboard filter when needed</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2.2 Widgets: choose, change, and edit.</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05000"/>
              </a:lnSpc>
              <a:spcAft>
                <a:spcPts val="800"/>
              </a:spcAft>
              <a:buNone/>
              <a:defRPr sz="1730" b="0">
                <a:solidFill>
                  <a:srgbClr val="353331"/>
                </a:solidFill>
                <a:latin typeface="Aptos"/>
              </a:defRPr>
            </a:pPr>
            <a:r>
              <a:rPr lang="en-US" dirty="0"/>
              <a:t>2.3 Sharing views and subscribe/email notifications. Send a dashboard screenshot by email on a schedule</a:t>
            </a:r>
          </a:p>
          <a:p>
            <a:pPr algn="l">
              <a:lnSpc>
                <a:spcPct val="105000"/>
              </a:lnSpc>
              <a:spcAft>
                <a:spcPts val="800"/>
              </a:spcAft>
              <a:buNone/>
              <a:defRPr sz="1730" b="0">
                <a:solidFill>
                  <a:srgbClr val="353331"/>
                </a:solidFill>
                <a:latin typeface="Aptos"/>
              </a:defRPr>
            </a:pPr>
            <a:r>
              <a:rPr lang="en-US" dirty="0"/>
              <a:t>• Useful for daily KPI follow-up without opening WATS</a:t>
            </a:r>
          </a:p>
          <a:p>
            <a:pPr algn="l">
              <a:lnSpc>
                <a:spcPct val="105000"/>
              </a:lnSpc>
              <a:spcAft>
                <a:spcPts val="800"/>
              </a:spcAft>
              <a:buNone/>
              <a:defRPr sz="1730" b="0">
                <a:solidFill>
                  <a:srgbClr val="353331"/>
                </a:solidFill>
                <a:latin typeface="Aptos"/>
              </a:defRPr>
            </a:pPr>
            <a:r>
              <a:rPr lang="en-US" dirty="0"/>
              <a:t>• Dashboard and widget filters define what recipients see</a:t>
            </a:r>
          </a:p>
          <a:p>
            <a:pPr algn="l">
              <a:lnSpc>
                <a:spcPct val="105000"/>
              </a:lnSpc>
              <a:spcAft>
                <a:spcPts val="800"/>
              </a:spcAft>
              <a:buNone/>
              <a:defRPr sz="1730" b="0">
                <a:solidFill>
                  <a:srgbClr val="353331"/>
                </a:solidFill>
                <a:latin typeface="Aptos"/>
              </a:defRPr>
            </a:pPr>
            <a:r>
              <a:rPr lang="en-US" dirty="0"/>
              <a:t>• Triggered alerts belong to Alarms and notifications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Image left">
    <p:spTree>
      <p:nvGrpSpPr>
        <p:cNvPr id="1" name=""/>
        <p:cNvGrpSpPr/>
        <p:nvPr/>
      </p:nvGrpSpPr>
      <p:grpSpPr>
        <a:xfrm>
          <a:off x="0" y="0"/>
          <a:ext cx="0" cy="0"/>
          <a:chOff x="0" y="0"/>
          <a:chExt cx="0" cy="0"/>
        </a:xfrm>
      </p:grpSpPr>
      <p:sp>
        <p:nvSpPr>
          <p:cNvPr id="4" name="Plassholder for bilde 3">
            <a:extLst>
              <a:ext uri="{FF2B5EF4-FFF2-40B4-BE49-F238E27FC236}">
                <a16:creationId xmlns:a16="http://schemas.microsoft.com/office/drawing/2014/main" id="{60A8C5A1-2019-1407-8D87-D96C94B2493B}"/>
              </a:ext>
            </a:extLst>
          </p:cNvPr>
          <p:cNvSpPr>
            <a:spLocks noGrp="1"/>
          </p:cNvSpPr>
          <p:nvPr>
            <p:ph type="pic" sz="quarter" idx="11"/>
          </p:nvPr>
        </p:nvSpPr>
        <p:spPr>
          <a:xfrm>
            <a:off x="-1435650" y="264044"/>
            <a:ext cx="7068310" cy="6329912"/>
          </a:xfrm>
          <a:custGeom>
            <a:avLst/>
            <a:gdLst>
              <a:gd name="connsiteX0" fmla="*/ 1508011 w 4934332"/>
              <a:gd name="connsiteY0" fmla="*/ 0 h 4418862"/>
              <a:gd name="connsiteX1" fmla="*/ 3426322 w 4934332"/>
              <a:gd name="connsiteY1" fmla="*/ 0 h 4418862"/>
              <a:gd name="connsiteX2" fmla="*/ 3901644 w 4934332"/>
              <a:gd name="connsiteY2" fmla="*/ 274345 h 4418862"/>
              <a:gd name="connsiteX3" fmla="*/ 4860800 w 4934332"/>
              <a:gd name="connsiteY3" fmla="*/ 1935085 h 4418862"/>
              <a:gd name="connsiteX4" fmla="*/ 4860800 w 4934332"/>
              <a:gd name="connsiteY4" fmla="*/ 2483777 h 4418862"/>
              <a:gd name="connsiteX5" fmla="*/ 3901644 w 4934332"/>
              <a:gd name="connsiteY5" fmla="*/ 4144517 h 4418862"/>
              <a:gd name="connsiteX6" fmla="*/ 3426322 w 4934332"/>
              <a:gd name="connsiteY6" fmla="*/ 4418862 h 4418862"/>
              <a:gd name="connsiteX7" fmla="*/ 1508011 w 4934332"/>
              <a:gd name="connsiteY7" fmla="*/ 4418862 h 4418862"/>
              <a:gd name="connsiteX8" fmla="*/ 1032687 w 4934332"/>
              <a:gd name="connsiteY8" fmla="*/ 4144517 h 4418862"/>
              <a:gd name="connsiteX9" fmla="*/ 73531 w 4934332"/>
              <a:gd name="connsiteY9" fmla="*/ 2483777 h 4418862"/>
              <a:gd name="connsiteX10" fmla="*/ 73531 w 4934332"/>
              <a:gd name="connsiteY10" fmla="*/ 1935085 h 4418862"/>
              <a:gd name="connsiteX11" fmla="*/ 1032687 w 4934332"/>
              <a:gd name="connsiteY11" fmla="*/ 274345 h 4418862"/>
              <a:gd name="connsiteX12" fmla="*/ 1508011 w 4934332"/>
              <a:gd name="connsiteY12" fmla="*/ 0 h 44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4332" h="4418862">
                <a:moveTo>
                  <a:pt x="1508011" y="0"/>
                </a:moveTo>
                <a:lnTo>
                  <a:pt x="3426322" y="0"/>
                </a:lnTo>
                <a:cubicBezTo>
                  <a:pt x="3622405" y="0"/>
                  <a:pt x="3803604" y="104601"/>
                  <a:pt x="3901644" y="274345"/>
                </a:cubicBezTo>
                <a:lnTo>
                  <a:pt x="4860800" y="1935085"/>
                </a:lnTo>
                <a:cubicBezTo>
                  <a:pt x="4958843" y="2104829"/>
                  <a:pt x="4958843" y="2313991"/>
                  <a:pt x="4860800" y="2483777"/>
                </a:cubicBezTo>
                <a:lnTo>
                  <a:pt x="3901644" y="4144517"/>
                </a:lnTo>
                <a:cubicBezTo>
                  <a:pt x="3803604" y="4314261"/>
                  <a:pt x="3622405" y="4418862"/>
                  <a:pt x="3426322" y="4418862"/>
                </a:cubicBezTo>
                <a:lnTo>
                  <a:pt x="1508011" y="4418862"/>
                </a:lnTo>
                <a:cubicBezTo>
                  <a:pt x="1311926" y="4418862"/>
                  <a:pt x="1130729" y="4314303"/>
                  <a:pt x="1032687" y="4144517"/>
                </a:cubicBezTo>
                <a:lnTo>
                  <a:pt x="73531" y="2483777"/>
                </a:lnTo>
                <a:cubicBezTo>
                  <a:pt x="-24510" y="2314033"/>
                  <a:pt x="-24510" y="2104873"/>
                  <a:pt x="73531" y="1935085"/>
                </a:cubicBezTo>
                <a:lnTo>
                  <a:pt x="1032687" y="274345"/>
                </a:lnTo>
                <a:cubicBezTo>
                  <a:pt x="1130729" y="104601"/>
                  <a:pt x="1311926" y="0"/>
                  <a:pt x="1508011" y="0"/>
                </a:cubicBezTo>
                <a:close/>
              </a:path>
            </a:pathLst>
          </a:custGeom>
          <a:pattFill prst="pct10">
            <a:fgClr>
              <a:schemeClr val="accent1"/>
            </a:fgClr>
            <a:bgClr>
              <a:schemeClr val="bg1"/>
            </a:bgClr>
          </a:pattFill>
        </p:spPr>
        <p:txBody>
          <a:bodyPr wrap="square">
            <a:noAutofit/>
          </a:bodyPr>
          <a:lstStyle>
            <a:lvl1pPr marL="0" indent="0">
              <a:buNone/>
              <a:defRPr/>
            </a:lvl1pPr>
          </a:lstStyle>
          <a:p>
            <a:r>
              <a:rPr lang="en-US"/>
              <a:t>Click icon to add picture</a:t>
            </a:r>
            <a:endParaRPr lang="nb-NO" dirty="0"/>
          </a:p>
        </p:txBody>
      </p:sp>
      <p:sp>
        <p:nvSpPr>
          <p:cNvPr id="8" name="Title 4">
            <a:extLst>
              <a:ext uri="{FF2B5EF4-FFF2-40B4-BE49-F238E27FC236}">
                <a16:creationId xmlns:a16="http://schemas.microsoft.com/office/drawing/2014/main" id="{5A1FC4F3-6979-90CD-0162-7541BC9C4A49}"/>
              </a:ext>
            </a:extLst>
          </p:cNvPr>
          <p:cNvSpPr txBox="1">
            <a:spLocks/>
          </p:cNvSpPr>
          <p:nvPr userDrawn="1"/>
        </p:nvSpPr>
        <p:spPr>
          <a:xfrm>
            <a:off x="6800095" y="1468542"/>
            <a:ext cx="4610028" cy="1902871"/>
          </a:xfrm>
          <a:prstGeom prst="rect">
            <a:avLst/>
          </a:prstGeom>
          <a:effectLst/>
        </p:spPr>
        <p:txBody>
          <a:bodyPr vert="horz" lIns="0" tIns="192024" rIns="0" bIns="0" rtlCol="0" anchor="t" anchorCtr="0">
            <a:noAutofit/>
          </a:bodyPr>
          <a:lstStyle>
            <a:lvl1pPr algn="l" defTabSz="914318" rtl="0" eaLnBrk="1" latinLnBrk="0" hangingPunct="1">
              <a:lnSpc>
                <a:spcPct val="80000"/>
              </a:lnSpc>
              <a:spcBef>
                <a:spcPct val="0"/>
              </a:spcBef>
              <a:buNone/>
              <a:defRPr sz="3600" kern="1200" spc="-151" baseline="0">
                <a:solidFill>
                  <a:schemeClr val="tx1"/>
                </a:solidFill>
                <a:latin typeface="+mj-lt"/>
                <a:ea typeface="+mj-ea"/>
                <a:cs typeface="+mj-cs"/>
              </a:defRPr>
            </a:lvl1pPr>
          </a:lstStyle>
          <a:p>
            <a:pPr>
              <a:lnSpc>
                <a:spcPct val="100000"/>
              </a:lnSpc>
            </a:pPr>
            <a:endParaRPr lang="en-US" b="1" spc="0" dirty="0">
              <a:latin typeface="PANTON-EXTRABOLD" pitchFamily="2" charset="77"/>
            </a:endParaRPr>
          </a:p>
        </p:txBody>
      </p:sp>
      <p:sp>
        <p:nvSpPr>
          <p:cNvPr id="15" name="Заголовок 1">
            <a:extLst>
              <a:ext uri="{FF2B5EF4-FFF2-40B4-BE49-F238E27FC236}">
                <a16:creationId xmlns:a16="http://schemas.microsoft.com/office/drawing/2014/main" id="{0F0A55BA-DDB9-1A95-0E93-710FA7F33967}"/>
              </a:ext>
            </a:extLst>
          </p:cNvPr>
          <p:cNvSpPr>
            <a:spLocks noGrp="1"/>
          </p:cNvSpPr>
          <p:nvPr>
            <p:ph type="title"/>
          </p:nvPr>
        </p:nvSpPr>
        <p:spPr>
          <a:xfrm>
            <a:off x="6216377" y="2000240"/>
            <a:ext cx="5192985" cy="1486348"/>
          </a:xfrm>
          <a:prstGeom prst="rect">
            <a:avLst/>
          </a:prstGeom>
          <a:effectLst/>
        </p:spPr>
        <p:txBody>
          <a:bodyPr vert="horz" lIns="0" tIns="192024" rIns="0" bIns="0" rtlCol="0" anchor="t" anchorCtr="0">
            <a:noAutofit/>
          </a:bodyPr>
          <a:lstStyle>
            <a:lvl1pPr algn="l">
              <a:defRPr/>
            </a:lvl1pPr>
          </a:lstStyle>
          <a:p>
            <a:r>
              <a:rPr lang="en-US"/>
              <a:t>Click to edit Master title style</a:t>
            </a:r>
            <a:endParaRPr lang="en-US" dirty="0"/>
          </a:p>
        </p:txBody>
      </p:sp>
      <p:sp>
        <p:nvSpPr>
          <p:cNvPr id="21" name="Plassholder for tekst 20">
            <a:extLst>
              <a:ext uri="{FF2B5EF4-FFF2-40B4-BE49-F238E27FC236}">
                <a16:creationId xmlns:a16="http://schemas.microsoft.com/office/drawing/2014/main" id="{2CA8DC00-91FB-1991-2047-5767A85E24A9}"/>
              </a:ext>
            </a:extLst>
          </p:cNvPr>
          <p:cNvSpPr>
            <a:spLocks noGrp="1"/>
          </p:cNvSpPr>
          <p:nvPr>
            <p:ph type="body" sz="quarter" idx="12"/>
          </p:nvPr>
        </p:nvSpPr>
        <p:spPr>
          <a:xfrm>
            <a:off x="6216650" y="3744913"/>
            <a:ext cx="5192713" cy="2667000"/>
          </a:xfrm>
        </p:spPr>
        <p:txBody>
          <a:bodyPr/>
          <a:lstStyle>
            <a:lvl1pPr marL="0" indent="0">
              <a:buNone/>
              <a:defRPr/>
            </a:lvl1pPr>
            <a:lvl2pPr marL="358875" indent="0">
              <a:buNone/>
              <a:defRPr/>
            </a:lvl2pPr>
            <a:lvl3pPr marL="973350" indent="0">
              <a:buNone/>
              <a:defRPr/>
            </a:lvl3pPr>
            <a:lvl4pPr marL="1426950" indent="0">
              <a:buNone/>
              <a:defRPr/>
            </a:lvl4pPr>
            <a:lvl5pPr marL="188775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Tree>
    <p:extLst>
      <p:ext uri="{BB962C8B-B14F-4D97-AF65-F5344CB8AC3E}">
        <p14:creationId xmlns:p14="http://schemas.microsoft.com/office/powerpoint/2010/main" val="1595227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0_Mobile-yellow">
    <p:bg>
      <p:bgPr>
        <a:solidFill>
          <a:schemeClr val="accent2"/>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8342" y="-963827"/>
            <a:ext cx="5339879" cy="9127998"/>
          </a:xfrm>
          <a:prstGeom prst="rect">
            <a:avLst/>
          </a:prstGeom>
          <a:effectLst/>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71386" y="1512392"/>
            <a:ext cx="1942648" cy="3960529"/>
          </a:xfrm>
          <a:prstGeom prst="rect">
            <a:avLst/>
          </a:prstGeom>
          <a:effectLst/>
        </p:spPr>
      </p:pic>
      <p:sp>
        <p:nvSpPr>
          <p:cNvPr id="12" name="Picture Placeholder 2"/>
          <p:cNvSpPr>
            <a:spLocks noGrp="1"/>
          </p:cNvSpPr>
          <p:nvPr>
            <p:ph type="pic" sz="quarter" idx="12" hasCustomPrompt="1"/>
          </p:nvPr>
        </p:nvSpPr>
        <p:spPr>
          <a:xfrm>
            <a:off x="3069988" y="1999166"/>
            <a:ext cx="1727361" cy="3007952"/>
          </a:xfrm>
          <a:prstGeom prst="rect">
            <a:avLst/>
          </a:prstGeom>
          <a:pattFill prst="pct5">
            <a:fgClr>
              <a:schemeClr val="tx1"/>
            </a:fgClr>
            <a:bgClr>
              <a:schemeClr val="bg1">
                <a:lumMod val="85000"/>
              </a:schemeClr>
            </a:bgClr>
          </a:pattFill>
        </p:spPr>
        <p:txBody>
          <a:bodyPr anchor="ctr"/>
          <a:lstStyle>
            <a:lvl1pPr marL="0" indent="0" algn="ctr">
              <a:buNone/>
              <a:defRPr sz="1600" b="0" i="0">
                <a:latin typeface="Source Sans Pro" charset="0"/>
                <a:ea typeface="Source Sans Pro" charset="0"/>
                <a:cs typeface="Source Sans Pro" charset="0"/>
              </a:defRPr>
            </a:lvl1pPr>
          </a:lstStyle>
          <a:p>
            <a:r>
              <a:rPr lang="en-US"/>
              <a:t>Drag &amp; Drop Image</a:t>
            </a:r>
          </a:p>
        </p:txBody>
      </p:sp>
    </p:spTree>
    <p:extLst>
      <p:ext uri="{BB962C8B-B14F-4D97-AF65-F5344CB8AC3E}">
        <p14:creationId xmlns:p14="http://schemas.microsoft.com/office/powerpoint/2010/main" val="167780344"/>
      </p:ext>
    </p:extLst>
  </p:cSld>
  <p:clrMapOvr>
    <a:masterClrMapping/>
  </p:clrMapOvr>
  <p:extLst>
    <p:ext uri="{DCECCB84-F9BA-43D5-87BE-67443E8EF086}">
      <p15:sldGuideLst xmlns:p15="http://schemas.microsoft.com/office/powerpoint/2012/main">
        <p15:guide id="1" orient="horz" pos="2160">
          <p15:clr>
            <a:srgbClr val="FBAE40"/>
          </p15:clr>
        </p15:guide>
        <p15:guide id="2" pos="432">
          <p15:clr>
            <a:srgbClr val="FBAE40"/>
          </p15:clr>
        </p15:guide>
        <p15:guide id="3" pos="7248">
          <p15:clr>
            <a:srgbClr val="FBAE40"/>
          </p15:clr>
        </p15:guide>
        <p15:guide id="4" orient="horz" pos="432">
          <p15:clr>
            <a:srgbClr val="FBAE40"/>
          </p15:clr>
        </p15:guide>
        <p15:guide id="5" orient="horz" pos="3888">
          <p15:clr>
            <a:srgbClr val="FBAE40"/>
          </p15:clr>
        </p15:guide>
        <p15:guide id="6" pos="3840">
          <p15:clr>
            <a:srgbClr val="FBAE40"/>
          </p15:clr>
        </p15:guide>
        <p15:guide id="7" pos="1128">
          <p15:clr>
            <a:srgbClr val="FBAE40"/>
          </p15:clr>
        </p15:guide>
        <p15:guide id="8" pos="6552">
          <p15:clr>
            <a:srgbClr val="FBAE40"/>
          </p15:clr>
        </p15:guide>
        <p15:guide id="9" orient="horz" pos="192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WATS_APP">
    <p:bg>
      <p:bgPr>
        <a:solidFill>
          <a:schemeClr val="accent2"/>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8342" y="-963827"/>
            <a:ext cx="5339879" cy="9127998"/>
          </a:xfrm>
          <a:prstGeom prst="rect">
            <a:avLst/>
          </a:prstGeom>
          <a:effectLst/>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71386" y="1512392"/>
            <a:ext cx="1942648" cy="3960529"/>
          </a:xfrm>
          <a:prstGeom prst="rect">
            <a:avLst/>
          </a:prstGeom>
          <a:effectLst/>
        </p:spPr>
      </p:pic>
      <p:sp>
        <p:nvSpPr>
          <p:cNvPr id="12" name="Picture Placeholder 2"/>
          <p:cNvSpPr>
            <a:spLocks noGrp="1"/>
          </p:cNvSpPr>
          <p:nvPr>
            <p:ph type="pic" sz="quarter" idx="12" hasCustomPrompt="1"/>
          </p:nvPr>
        </p:nvSpPr>
        <p:spPr>
          <a:xfrm>
            <a:off x="3069988" y="1999166"/>
            <a:ext cx="1727361" cy="3007952"/>
          </a:xfrm>
          <a:prstGeom prst="rect">
            <a:avLst/>
          </a:prstGeom>
          <a:pattFill prst="pct5">
            <a:fgClr>
              <a:schemeClr val="tx1"/>
            </a:fgClr>
            <a:bgClr>
              <a:schemeClr val="bg1">
                <a:lumMod val="85000"/>
              </a:schemeClr>
            </a:bgClr>
          </a:pattFill>
        </p:spPr>
        <p:txBody>
          <a:bodyPr anchor="ctr"/>
          <a:lstStyle>
            <a:lvl1pPr marL="0" indent="0" algn="ctr">
              <a:buNone/>
              <a:defRPr sz="1600" b="0" i="0">
                <a:latin typeface="Source Sans Pro" charset="0"/>
                <a:ea typeface="Source Sans Pro" charset="0"/>
                <a:cs typeface="Source Sans Pro" charset="0"/>
              </a:defRPr>
            </a:lvl1pPr>
          </a:lstStyle>
          <a:p>
            <a:r>
              <a:rPr lang="en-US"/>
              <a:t>Drag &amp; Drop Image</a:t>
            </a:r>
          </a:p>
        </p:txBody>
      </p:sp>
      <p:pic>
        <p:nvPicPr>
          <p:cNvPr id="2" name="Plassholder for bilde 24">
            <a:extLst>
              <a:ext uri="{FF2B5EF4-FFF2-40B4-BE49-F238E27FC236}">
                <a16:creationId xmlns:a16="http://schemas.microsoft.com/office/drawing/2014/main" id="{96E5A712-63D6-05FE-0FB6-00589AA823F3}"/>
              </a:ext>
            </a:extLst>
          </p:cNvPr>
          <p:cNvPicPr>
            <a:picLocks noChangeAspect="1"/>
          </p:cNvPicPr>
          <p:nvPr userDrawn="1"/>
        </p:nvPicPr>
        <p:blipFill>
          <a:blip r:embed="rId4">
            <a:extLst>
              <a:ext uri="{28A0092B-C50C-407E-A947-70E740481C1C}">
                <a14:useLocalDpi xmlns:a14="http://schemas.microsoft.com/office/drawing/2010/main" val="0"/>
              </a:ext>
            </a:extLst>
          </a:blip>
          <a:srcRect l="1329" r="1329"/>
          <a:stretch/>
        </p:blipFill>
        <p:spPr>
          <a:xfrm>
            <a:off x="3069988" y="1999166"/>
            <a:ext cx="1728307" cy="3009600"/>
          </a:xfrm>
          <a:prstGeom prst="rect">
            <a:avLst/>
          </a:prstGeom>
        </p:spPr>
      </p:pic>
      <p:sp>
        <p:nvSpPr>
          <p:cNvPr id="4" name="TextBox 12">
            <a:extLst>
              <a:ext uri="{FF2B5EF4-FFF2-40B4-BE49-F238E27FC236}">
                <a16:creationId xmlns:a16="http://schemas.microsoft.com/office/drawing/2014/main" id="{8E521883-FF7B-7F47-07DE-9181DAA0DC48}"/>
              </a:ext>
            </a:extLst>
          </p:cNvPr>
          <p:cNvSpPr txBox="1"/>
          <p:nvPr userDrawn="1"/>
        </p:nvSpPr>
        <p:spPr>
          <a:xfrm>
            <a:off x="6095999" y="2749423"/>
            <a:ext cx="4381499" cy="827342"/>
          </a:xfrm>
          <a:prstGeom prst="rect">
            <a:avLst/>
          </a:prstGeom>
          <a:noFill/>
        </p:spPr>
        <p:txBody>
          <a:bodyPr wrap="square" lIns="0" tIns="0" rIns="0" bIns="0" rtlCol="0">
            <a:spAutoFit/>
          </a:bodyPr>
          <a:lstStyle/>
          <a:p>
            <a:pPr>
              <a:lnSpc>
                <a:spcPct val="80000"/>
              </a:lnSpc>
            </a:pPr>
            <a:r>
              <a:rPr lang="en-US" sz="6600" b="1" dirty="0">
                <a:latin typeface="PANTON-EXTRABOLD" pitchFamily="2" charset="77"/>
                <a:ea typeface="Titillium Light" charset="0"/>
                <a:cs typeface="Titillium Light" charset="0"/>
              </a:rPr>
              <a:t>WATS </a:t>
            </a:r>
            <a:r>
              <a:rPr lang="en-US" sz="6600" b="1" dirty="0">
                <a:solidFill>
                  <a:schemeClr val="bg1"/>
                </a:solidFill>
                <a:latin typeface="PANTON-EXTRABOLD" pitchFamily="2" charset="77"/>
                <a:ea typeface="Titillium Light" charset="0"/>
                <a:cs typeface="Titillium Light" charset="0"/>
              </a:rPr>
              <a:t>APP</a:t>
            </a:r>
          </a:p>
        </p:txBody>
      </p:sp>
      <p:sp>
        <p:nvSpPr>
          <p:cNvPr id="5" name="Text Placeholder 3">
            <a:extLst>
              <a:ext uri="{FF2B5EF4-FFF2-40B4-BE49-F238E27FC236}">
                <a16:creationId xmlns:a16="http://schemas.microsoft.com/office/drawing/2014/main" id="{EEA692A5-541F-2775-4A59-4D86FADA3F2A}"/>
              </a:ext>
            </a:extLst>
          </p:cNvPr>
          <p:cNvSpPr txBox="1">
            <a:spLocks/>
          </p:cNvSpPr>
          <p:nvPr userDrawn="1"/>
        </p:nvSpPr>
        <p:spPr>
          <a:xfrm>
            <a:off x="6105509" y="3576765"/>
            <a:ext cx="4610028" cy="1675002"/>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800" dirty="0">
                <a:solidFill>
                  <a:schemeClr val="tx1">
                    <a:alpha val="80000"/>
                  </a:schemeClr>
                </a:solidFill>
                <a:latin typeface="Panton" pitchFamily="2" charset="77"/>
              </a:rPr>
              <a:t>There are many variations of passages of Lorem Ipsum available, but the majority have suffered alteration in some form. There are many variations of passages of Lorem Ipsum</a:t>
            </a:r>
            <a:endParaRPr lang="en-US" sz="1000" b="1" dirty="0">
              <a:solidFill>
                <a:schemeClr val="tx1">
                  <a:alpha val="80000"/>
                </a:schemeClr>
              </a:solidFill>
              <a:latin typeface="Panton" pitchFamily="2" charset="77"/>
            </a:endParaRPr>
          </a:p>
        </p:txBody>
      </p:sp>
    </p:spTree>
    <p:extLst>
      <p:ext uri="{BB962C8B-B14F-4D97-AF65-F5344CB8AC3E}">
        <p14:creationId xmlns:p14="http://schemas.microsoft.com/office/powerpoint/2010/main" val="2305926436"/>
      </p:ext>
    </p:extLst>
  </p:cSld>
  <p:clrMapOvr>
    <a:masterClrMapping/>
  </p:clrMapOvr>
  <p:extLst>
    <p:ext uri="{DCECCB84-F9BA-43D5-87BE-67443E8EF086}">
      <p15:sldGuideLst xmlns:p15="http://schemas.microsoft.com/office/powerpoint/2012/main">
        <p15:guide id="1" orient="horz" pos="2160">
          <p15:clr>
            <a:srgbClr val="FBAE40"/>
          </p15:clr>
        </p15:guide>
        <p15:guide id="2" pos="432">
          <p15:clr>
            <a:srgbClr val="FBAE40"/>
          </p15:clr>
        </p15:guide>
        <p15:guide id="3" pos="7248">
          <p15:clr>
            <a:srgbClr val="FBAE40"/>
          </p15:clr>
        </p15:guide>
        <p15:guide id="4" orient="horz" pos="432">
          <p15:clr>
            <a:srgbClr val="FBAE40"/>
          </p15:clr>
        </p15:guide>
        <p15:guide id="5" orient="horz" pos="3888">
          <p15:clr>
            <a:srgbClr val="FBAE40"/>
          </p15:clr>
        </p15:guide>
        <p15:guide id="6" pos="3840">
          <p15:clr>
            <a:srgbClr val="FBAE40"/>
          </p15:clr>
        </p15:guide>
        <p15:guide id="7" pos="1128">
          <p15:clr>
            <a:srgbClr val="FBAE40"/>
          </p15:clr>
        </p15:guide>
        <p15:guide id="8" pos="6552">
          <p15:clr>
            <a:srgbClr val="FBAE40"/>
          </p15:clr>
        </p15:guide>
        <p15:guide id="9" orient="horz" pos="192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Laptop-bottom">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799" y="2796045"/>
            <a:ext cx="10058400" cy="6030254"/>
          </a:xfrm>
          <a:prstGeom prst="rect">
            <a:avLst/>
          </a:prstGeom>
          <a:effectLst/>
        </p:spPr>
      </p:pic>
      <p:sp>
        <p:nvSpPr>
          <p:cNvPr id="9" name="Picture Placeholder 2"/>
          <p:cNvSpPr>
            <a:spLocks noGrp="1"/>
          </p:cNvSpPr>
          <p:nvPr>
            <p:ph type="pic" sz="quarter" idx="12" hasCustomPrompt="1"/>
          </p:nvPr>
        </p:nvSpPr>
        <p:spPr>
          <a:xfrm>
            <a:off x="2235209" y="3254829"/>
            <a:ext cx="7725220" cy="4795158"/>
          </a:xfrm>
          <a:prstGeom prst="rect">
            <a:avLst/>
          </a:prstGeom>
          <a:pattFill prst="pct5">
            <a:fgClr>
              <a:schemeClr val="tx1"/>
            </a:fgClr>
            <a:bgClr>
              <a:schemeClr val="bg1">
                <a:lumMod val="85000"/>
              </a:schemeClr>
            </a:bgClr>
          </a:pattFill>
        </p:spPr>
        <p:txBody>
          <a:bodyPr anchor="ctr"/>
          <a:lstStyle>
            <a:lvl1pPr marL="0" indent="0" algn="ctr">
              <a:buNone/>
              <a:defRPr sz="1600" b="0" i="0">
                <a:latin typeface="Source Sans Pro" charset="0"/>
                <a:ea typeface="Source Sans Pro" charset="0"/>
                <a:cs typeface="Source Sans Pro" charset="0"/>
              </a:defRPr>
            </a:lvl1pPr>
          </a:lstStyle>
          <a:p>
            <a:r>
              <a:rPr lang="en-US"/>
              <a:t>Drag &amp; Drop Image</a:t>
            </a:r>
          </a:p>
        </p:txBody>
      </p:sp>
      <p:sp>
        <p:nvSpPr>
          <p:cNvPr id="4" name="Tittel 3">
            <a:extLst>
              <a:ext uri="{FF2B5EF4-FFF2-40B4-BE49-F238E27FC236}">
                <a16:creationId xmlns:a16="http://schemas.microsoft.com/office/drawing/2014/main" id="{2C18136B-9EA0-0325-52C8-8D1E15D44E94}"/>
              </a:ext>
            </a:extLst>
          </p:cNvPr>
          <p:cNvSpPr>
            <a:spLocks noGrp="1"/>
          </p:cNvSpPr>
          <p:nvPr>
            <p:ph type="title"/>
          </p:nvPr>
        </p:nvSpPr>
        <p:spPr/>
        <p:txBody>
          <a:bodyPr/>
          <a:lstStyle/>
          <a:p>
            <a:r>
              <a:rPr lang="en-US"/>
              <a:t>Click to edit Master title style</a:t>
            </a:r>
            <a:endParaRPr lang="nb-NO" dirty="0"/>
          </a:p>
        </p:txBody>
      </p:sp>
    </p:spTree>
    <p:extLst>
      <p:ext uri="{BB962C8B-B14F-4D97-AF65-F5344CB8AC3E}">
        <p14:creationId xmlns:p14="http://schemas.microsoft.com/office/powerpoint/2010/main" val="375276379"/>
      </p:ext>
    </p:extLst>
  </p:cSld>
  <p:clrMapOvr>
    <a:masterClrMapping/>
  </p:clrMapOvr>
  <p:extLst>
    <p:ext uri="{DCECCB84-F9BA-43D5-87BE-67443E8EF086}">
      <p15:sldGuideLst xmlns:p15="http://schemas.microsoft.com/office/powerpoint/2012/main">
        <p15:guide id="1" orient="horz" pos="2160">
          <p15:clr>
            <a:srgbClr val="FBAE40"/>
          </p15:clr>
        </p15:guide>
        <p15:guide id="2" pos="432">
          <p15:clr>
            <a:srgbClr val="FBAE40"/>
          </p15:clr>
        </p15:guide>
        <p15:guide id="3" pos="7248">
          <p15:clr>
            <a:srgbClr val="FBAE40"/>
          </p15:clr>
        </p15:guide>
        <p15:guide id="4" orient="horz" pos="432">
          <p15:clr>
            <a:srgbClr val="FBAE40"/>
          </p15:clr>
        </p15:guide>
        <p15:guide id="5" orient="horz" pos="3888">
          <p15:clr>
            <a:srgbClr val="FBAE40"/>
          </p15:clr>
        </p15:guide>
        <p15:guide id="6" pos="3840">
          <p15:clr>
            <a:srgbClr val="FBAE40"/>
          </p15:clr>
        </p15:guide>
        <p15:guide id="7" pos="1128">
          <p15:clr>
            <a:srgbClr val="FBAE40"/>
          </p15:clr>
        </p15:guide>
        <p15:guide id="8" pos="6552">
          <p15:clr>
            <a:srgbClr val="FBAE40"/>
          </p15:clr>
        </p15:guide>
        <p15:guide id="9" orient="horz" pos="192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Laptop right overflow">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D14D12D-E1E7-9A6E-7A64-E459CFC579B8}"/>
              </a:ext>
            </a:extLst>
          </p:cNvPr>
          <p:cNvSpPr>
            <a:spLocks noGrp="1"/>
          </p:cNvSpPr>
          <p:nvPr>
            <p:ph type="title"/>
          </p:nvPr>
        </p:nvSpPr>
        <p:spPr>
          <a:xfrm>
            <a:off x="917092" y="1392297"/>
            <a:ext cx="4552980" cy="1731161"/>
          </a:xfrm>
        </p:spPr>
        <p:txBody>
          <a:bodyPr>
            <a:noAutofit/>
          </a:bodyPr>
          <a:lstStyle>
            <a:lvl1pPr algn="l">
              <a:lnSpc>
                <a:spcPct val="100000"/>
              </a:lnSpc>
              <a:defRPr sz="4400"/>
            </a:lvl1pPr>
          </a:lstStyle>
          <a:p>
            <a:r>
              <a:rPr lang="en-US"/>
              <a:t>Click to edit Master title style</a:t>
            </a:r>
            <a:endParaRPr lang="nb-NO" dirty="0"/>
          </a:p>
        </p:txBody>
      </p:sp>
      <p:pic>
        <p:nvPicPr>
          <p:cNvPr id="6" name="Picture 7">
            <a:extLst>
              <a:ext uri="{FF2B5EF4-FFF2-40B4-BE49-F238E27FC236}">
                <a16:creationId xmlns:a16="http://schemas.microsoft.com/office/drawing/2014/main" id="{1DC62324-063D-FED0-DF69-0C2E5D89BF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96543" y="1392297"/>
            <a:ext cx="8593025" cy="5151726"/>
          </a:xfrm>
          <a:prstGeom prst="rect">
            <a:avLst/>
          </a:prstGeom>
          <a:effectLst/>
        </p:spPr>
      </p:pic>
      <p:sp>
        <p:nvSpPr>
          <p:cNvPr id="7" name="Picture Placeholder 2">
            <a:extLst>
              <a:ext uri="{FF2B5EF4-FFF2-40B4-BE49-F238E27FC236}">
                <a16:creationId xmlns:a16="http://schemas.microsoft.com/office/drawing/2014/main" id="{2A0BA2A8-6A27-620D-AB4F-42A1947A9FFF}"/>
              </a:ext>
            </a:extLst>
          </p:cNvPr>
          <p:cNvSpPr>
            <a:spLocks noGrp="1"/>
          </p:cNvSpPr>
          <p:nvPr>
            <p:ph type="pic" sz="quarter" idx="12" hasCustomPrompt="1"/>
          </p:nvPr>
        </p:nvSpPr>
        <p:spPr>
          <a:xfrm>
            <a:off x="5993176" y="1803080"/>
            <a:ext cx="6599758" cy="4096567"/>
          </a:xfrm>
          <a:prstGeom prst="rect">
            <a:avLst/>
          </a:prstGeom>
          <a:pattFill prst="pct5">
            <a:fgClr>
              <a:schemeClr val="tx1"/>
            </a:fgClr>
            <a:bgClr>
              <a:schemeClr val="bg1">
                <a:lumMod val="85000"/>
              </a:schemeClr>
            </a:bgClr>
          </a:pattFill>
        </p:spPr>
        <p:txBody>
          <a:bodyPr anchor="ctr"/>
          <a:lstStyle>
            <a:lvl1pPr marL="0" indent="0" algn="ctr">
              <a:buNone/>
              <a:defRPr sz="1600" b="0" i="0">
                <a:latin typeface="Source Sans Pro" charset="0"/>
                <a:ea typeface="Source Sans Pro" charset="0"/>
                <a:cs typeface="Source Sans Pro" charset="0"/>
              </a:defRPr>
            </a:lvl1pPr>
          </a:lstStyle>
          <a:p>
            <a:r>
              <a:rPr lang="en-US"/>
              <a:t>Drag &amp; Drop Image</a:t>
            </a:r>
          </a:p>
        </p:txBody>
      </p:sp>
      <p:sp>
        <p:nvSpPr>
          <p:cNvPr id="3" name="Plassholder for tekst 2">
            <a:extLst>
              <a:ext uri="{FF2B5EF4-FFF2-40B4-BE49-F238E27FC236}">
                <a16:creationId xmlns:a16="http://schemas.microsoft.com/office/drawing/2014/main" id="{5490CC85-4723-F149-8D9C-409EEF3C47FB}"/>
              </a:ext>
            </a:extLst>
          </p:cNvPr>
          <p:cNvSpPr>
            <a:spLocks noGrp="1"/>
          </p:cNvSpPr>
          <p:nvPr>
            <p:ph type="body" sz="quarter" idx="14"/>
          </p:nvPr>
        </p:nvSpPr>
        <p:spPr>
          <a:xfrm>
            <a:off x="917575" y="3287485"/>
            <a:ext cx="4552950" cy="1851025"/>
          </a:xfrm>
        </p:spPr>
        <p:txBody>
          <a:bodyPr/>
          <a:lstStyle>
            <a:lvl1pPr marL="0" indent="0">
              <a:buNone/>
              <a:defRPr/>
            </a:lvl1pPr>
            <a:lvl2pPr marL="358875" indent="0">
              <a:buNone/>
              <a:defRPr/>
            </a:lvl2pPr>
            <a:lvl3pPr marL="973350" indent="0">
              <a:buNone/>
              <a:defRPr/>
            </a:lvl3pPr>
            <a:lvl4pPr marL="1426950" indent="0">
              <a:buNone/>
              <a:defRPr/>
            </a:lvl4pPr>
            <a:lvl5pPr marL="1887750" indent="0">
              <a:buFont typeface="Arial" panose="020B0604020202020204" pitchFamily="34" charse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Tree>
    <p:extLst>
      <p:ext uri="{BB962C8B-B14F-4D97-AF65-F5344CB8AC3E}">
        <p14:creationId xmlns:p14="http://schemas.microsoft.com/office/powerpoint/2010/main" val="1288787992"/>
      </p:ext>
    </p:extLst>
  </p:cSld>
  <p:clrMapOvr>
    <a:masterClrMapping/>
  </p:clrMapOvr>
  <p:extLst>
    <p:ext uri="{DCECCB84-F9BA-43D5-87BE-67443E8EF086}">
      <p15:sldGuideLst xmlns:p15="http://schemas.microsoft.com/office/powerpoint/2012/main">
        <p15:guide id="1" orient="horz" pos="2160">
          <p15:clr>
            <a:srgbClr val="FBAE40"/>
          </p15:clr>
        </p15:guide>
        <p15:guide id="2" pos="432">
          <p15:clr>
            <a:srgbClr val="FBAE40"/>
          </p15:clr>
        </p15:guide>
        <p15:guide id="3" pos="7248">
          <p15:clr>
            <a:srgbClr val="FBAE40"/>
          </p15:clr>
        </p15:guide>
        <p15:guide id="4" orient="horz" pos="432">
          <p15:clr>
            <a:srgbClr val="FBAE40"/>
          </p15:clr>
        </p15:guide>
        <p15:guide id="5" orient="horz" pos="3888">
          <p15:clr>
            <a:srgbClr val="FBAE40"/>
          </p15:clr>
        </p15:guide>
        <p15:guide id="6" pos="3840">
          <p15:clr>
            <a:srgbClr val="FBAE40"/>
          </p15:clr>
        </p15:guide>
        <p15:guide id="7" pos="1128">
          <p15:clr>
            <a:srgbClr val="FBAE40"/>
          </p15:clr>
        </p15:guide>
        <p15:guide id="8" pos="6552">
          <p15:clr>
            <a:srgbClr val="FBAE40"/>
          </p15:clr>
        </p15:guide>
        <p15:guide id="9" orient="horz" pos="192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Laptop left overflow">
    <p:spTree>
      <p:nvGrpSpPr>
        <p:cNvPr id="1" name=""/>
        <p:cNvGrpSpPr/>
        <p:nvPr/>
      </p:nvGrpSpPr>
      <p:grpSpPr>
        <a:xfrm>
          <a:off x="0" y="0"/>
          <a:ext cx="0" cy="0"/>
          <a:chOff x="0" y="0"/>
          <a:chExt cx="0" cy="0"/>
        </a:xfrm>
      </p:grpSpPr>
      <p:pic>
        <p:nvPicPr>
          <p:cNvPr id="12" name="Picture 7">
            <a:extLst>
              <a:ext uri="{FF2B5EF4-FFF2-40B4-BE49-F238E27FC236}">
                <a16:creationId xmlns:a16="http://schemas.microsoft.com/office/drawing/2014/main" id="{CA0070F5-E2D3-856F-8C56-D77F8C104C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35067" y="1392297"/>
            <a:ext cx="8593025" cy="5151726"/>
          </a:xfrm>
          <a:prstGeom prst="rect">
            <a:avLst/>
          </a:prstGeom>
          <a:effectLst/>
        </p:spPr>
      </p:pic>
      <p:sp>
        <p:nvSpPr>
          <p:cNvPr id="13" name="Picture Placeholder 2">
            <a:extLst>
              <a:ext uri="{FF2B5EF4-FFF2-40B4-BE49-F238E27FC236}">
                <a16:creationId xmlns:a16="http://schemas.microsoft.com/office/drawing/2014/main" id="{854E2D07-F7AF-CACA-09C8-56C35DE5CE5E}"/>
              </a:ext>
            </a:extLst>
          </p:cNvPr>
          <p:cNvSpPr>
            <a:spLocks noGrp="1"/>
          </p:cNvSpPr>
          <p:nvPr>
            <p:ph type="pic" sz="quarter" idx="12" hasCustomPrompt="1"/>
          </p:nvPr>
        </p:nvSpPr>
        <p:spPr>
          <a:xfrm>
            <a:off x="-314634" y="1803080"/>
            <a:ext cx="6599758" cy="4096567"/>
          </a:xfrm>
          <a:prstGeom prst="rect">
            <a:avLst/>
          </a:prstGeom>
          <a:pattFill prst="pct5">
            <a:fgClr>
              <a:schemeClr val="tx1"/>
            </a:fgClr>
            <a:bgClr>
              <a:schemeClr val="bg1">
                <a:lumMod val="85000"/>
              </a:schemeClr>
            </a:bgClr>
          </a:pattFill>
        </p:spPr>
        <p:txBody>
          <a:bodyPr anchor="ctr"/>
          <a:lstStyle>
            <a:lvl1pPr marL="0" indent="0" algn="ctr">
              <a:buNone/>
              <a:defRPr sz="1600" b="0" i="0">
                <a:latin typeface="Source Sans Pro" charset="0"/>
                <a:ea typeface="Source Sans Pro" charset="0"/>
                <a:cs typeface="Source Sans Pro" charset="0"/>
              </a:defRPr>
            </a:lvl1pPr>
          </a:lstStyle>
          <a:p>
            <a:r>
              <a:rPr lang="en-US"/>
              <a:t>Drag &amp; Drop Image</a:t>
            </a:r>
          </a:p>
        </p:txBody>
      </p:sp>
      <p:sp>
        <p:nvSpPr>
          <p:cNvPr id="10" name="Tittel 3">
            <a:extLst>
              <a:ext uri="{FF2B5EF4-FFF2-40B4-BE49-F238E27FC236}">
                <a16:creationId xmlns:a16="http://schemas.microsoft.com/office/drawing/2014/main" id="{BB76B568-9B0B-A82B-EA12-DCBF5C60D93C}"/>
              </a:ext>
            </a:extLst>
          </p:cNvPr>
          <p:cNvSpPr>
            <a:spLocks noGrp="1"/>
          </p:cNvSpPr>
          <p:nvPr>
            <p:ph type="title"/>
          </p:nvPr>
        </p:nvSpPr>
        <p:spPr>
          <a:xfrm>
            <a:off x="6971790" y="1392297"/>
            <a:ext cx="4552980" cy="1731161"/>
          </a:xfrm>
        </p:spPr>
        <p:txBody>
          <a:bodyPr>
            <a:noAutofit/>
          </a:bodyPr>
          <a:lstStyle>
            <a:lvl1pPr algn="l">
              <a:lnSpc>
                <a:spcPct val="100000"/>
              </a:lnSpc>
              <a:defRPr sz="4400"/>
            </a:lvl1pPr>
          </a:lstStyle>
          <a:p>
            <a:r>
              <a:rPr lang="en-US"/>
              <a:t>Click to edit Master title style</a:t>
            </a:r>
            <a:endParaRPr lang="nb-NO" dirty="0"/>
          </a:p>
        </p:txBody>
      </p:sp>
      <p:sp>
        <p:nvSpPr>
          <p:cNvPr id="5" name="Plassholder for tekst 4">
            <a:extLst>
              <a:ext uri="{FF2B5EF4-FFF2-40B4-BE49-F238E27FC236}">
                <a16:creationId xmlns:a16="http://schemas.microsoft.com/office/drawing/2014/main" id="{859C88AD-41F0-B943-D80F-FFC4D6FD0DFF}"/>
              </a:ext>
            </a:extLst>
          </p:cNvPr>
          <p:cNvSpPr>
            <a:spLocks noGrp="1"/>
          </p:cNvSpPr>
          <p:nvPr>
            <p:ph type="body" sz="quarter" idx="14"/>
          </p:nvPr>
        </p:nvSpPr>
        <p:spPr>
          <a:xfrm>
            <a:off x="6972300" y="3263838"/>
            <a:ext cx="4552950" cy="1884363"/>
          </a:xfrm>
        </p:spPr>
        <p:txBody>
          <a:bodyPr/>
          <a:lstStyle>
            <a:lvl1pPr marL="0" indent="0">
              <a:buNone/>
              <a:defRPr/>
            </a:lvl1pPr>
            <a:lvl2pPr marL="358875" indent="0">
              <a:buNone/>
              <a:defRPr/>
            </a:lvl2pPr>
            <a:lvl3pPr marL="973350" indent="0">
              <a:buNone/>
              <a:defRPr/>
            </a:lvl3pPr>
            <a:lvl4pPr marL="1426950" indent="0">
              <a:buNone/>
              <a:defRPr/>
            </a:lvl4pPr>
            <a:lvl5pPr marL="188775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Tree>
    <p:extLst>
      <p:ext uri="{BB962C8B-B14F-4D97-AF65-F5344CB8AC3E}">
        <p14:creationId xmlns:p14="http://schemas.microsoft.com/office/powerpoint/2010/main" val="2571180716"/>
      </p:ext>
    </p:extLst>
  </p:cSld>
  <p:clrMapOvr>
    <a:masterClrMapping/>
  </p:clrMapOvr>
  <p:extLst>
    <p:ext uri="{DCECCB84-F9BA-43D5-87BE-67443E8EF086}">
      <p15:sldGuideLst xmlns:p15="http://schemas.microsoft.com/office/powerpoint/2012/main">
        <p15:guide id="1" orient="horz" pos="2160">
          <p15:clr>
            <a:srgbClr val="FBAE40"/>
          </p15:clr>
        </p15:guide>
        <p15:guide id="2" pos="432">
          <p15:clr>
            <a:srgbClr val="FBAE40"/>
          </p15:clr>
        </p15:guide>
        <p15:guide id="3" pos="7248">
          <p15:clr>
            <a:srgbClr val="FBAE40"/>
          </p15:clr>
        </p15:guide>
        <p15:guide id="4" orient="horz" pos="432">
          <p15:clr>
            <a:srgbClr val="FBAE40"/>
          </p15:clr>
        </p15:guide>
        <p15:guide id="5" orient="horz" pos="3888">
          <p15:clr>
            <a:srgbClr val="FBAE40"/>
          </p15:clr>
        </p15:guide>
        <p15:guide id="6" pos="3840">
          <p15:clr>
            <a:srgbClr val="FBAE40"/>
          </p15:clr>
        </p15:guide>
        <p15:guide id="7" pos="1128">
          <p15:clr>
            <a:srgbClr val="FBAE40"/>
          </p15:clr>
        </p15:guide>
        <p15:guide id="8" pos="6552">
          <p15:clr>
            <a:srgbClr val="FBAE40"/>
          </p15:clr>
        </p15:guide>
        <p15:guide id="9" orient="horz" pos="192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Laptop righ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1613" y="1887002"/>
            <a:ext cx="6641556" cy="3899528"/>
          </a:xfrm>
          <a:prstGeom prst="rect">
            <a:avLst/>
          </a:prstGeom>
          <a:effectLst/>
        </p:spPr>
      </p:pic>
      <p:sp>
        <p:nvSpPr>
          <p:cNvPr id="6" name="Picture Placeholder 2"/>
          <p:cNvSpPr>
            <a:spLocks noGrp="1"/>
          </p:cNvSpPr>
          <p:nvPr>
            <p:ph type="pic" sz="quarter" idx="12" hasCustomPrompt="1"/>
          </p:nvPr>
        </p:nvSpPr>
        <p:spPr>
          <a:xfrm>
            <a:off x="1069234" y="2131266"/>
            <a:ext cx="5026766" cy="3163953"/>
          </a:xfrm>
          <a:prstGeom prst="rect">
            <a:avLst/>
          </a:prstGeom>
          <a:pattFill prst="pct5">
            <a:fgClr>
              <a:schemeClr val="tx1"/>
            </a:fgClr>
            <a:bgClr>
              <a:schemeClr val="bg1">
                <a:lumMod val="85000"/>
              </a:schemeClr>
            </a:bgClr>
          </a:pattFill>
        </p:spPr>
        <p:txBody>
          <a:bodyPr anchor="ctr"/>
          <a:lstStyle>
            <a:lvl1pPr marL="0" indent="0" algn="ctr">
              <a:buNone/>
              <a:defRPr sz="1600" b="0" i="0">
                <a:latin typeface="Source Sans Pro" charset="0"/>
                <a:ea typeface="Source Sans Pro" charset="0"/>
                <a:cs typeface="Source Sans Pro" charset="0"/>
              </a:defRPr>
            </a:lvl1pPr>
          </a:lstStyle>
          <a:p>
            <a:r>
              <a:rPr lang="en-US"/>
              <a:t>Drag &amp; Drop Image</a:t>
            </a:r>
          </a:p>
        </p:txBody>
      </p:sp>
      <p:sp>
        <p:nvSpPr>
          <p:cNvPr id="28" name="Rectangle 27"/>
          <p:cNvSpPr/>
          <p:nvPr userDrawn="1"/>
        </p:nvSpPr>
        <p:spPr>
          <a:xfrm>
            <a:off x="3097208" y="5426678"/>
            <a:ext cx="660400" cy="138910"/>
          </a:xfrm>
          <a:prstGeom prst="rect">
            <a:avLst/>
          </a:prstGeom>
          <a:solidFill>
            <a:srgbClr val="1F1C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Panton" pitchFamily="2" charset="77"/>
            </a:endParaRPr>
          </a:p>
        </p:txBody>
      </p:sp>
      <p:sp>
        <p:nvSpPr>
          <p:cNvPr id="2" name="Tittel 3">
            <a:extLst>
              <a:ext uri="{FF2B5EF4-FFF2-40B4-BE49-F238E27FC236}">
                <a16:creationId xmlns:a16="http://schemas.microsoft.com/office/drawing/2014/main" id="{BDF34387-3AD9-3AE9-8A30-6C995DF92F7B}"/>
              </a:ext>
            </a:extLst>
          </p:cNvPr>
          <p:cNvSpPr>
            <a:spLocks noGrp="1"/>
          </p:cNvSpPr>
          <p:nvPr>
            <p:ph type="title"/>
          </p:nvPr>
        </p:nvSpPr>
        <p:spPr>
          <a:xfrm>
            <a:off x="6903169" y="1392297"/>
            <a:ext cx="4552980" cy="1731161"/>
          </a:xfrm>
        </p:spPr>
        <p:txBody>
          <a:bodyPr>
            <a:noAutofit/>
          </a:bodyPr>
          <a:lstStyle>
            <a:lvl1pPr algn="l">
              <a:lnSpc>
                <a:spcPct val="100000"/>
              </a:lnSpc>
              <a:defRPr sz="4400"/>
            </a:lvl1pPr>
          </a:lstStyle>
          <a:p>
            <a:r>
              <a:rPr lang="en-US"/>
              <a:t>Click to edit Master title style</a:t>
            </a:r>
            <a:endParaRPr lang="nb-NO" dirty="0"/>
          </a:p>
        </p:txBody>
      </p:sp>
      <p:sp>
        <p:nvSpPr>
          <p:cNvPr id="7" name="Plassholder for tekst 6">
            <a:extLst>
              <a:ext uri="{FF2B5EF4-FFF2-40B4-BE49-F238E27FC236}">
                <a16:creationId xmlns:a16="http://schemas.microsoft.com/office/drawing/2014/main" id="{D80211AD-D64E-425B-0F70-DE2803036005}"/>
              </a:ext>
            </a:extLst>
          </p:cNvPr>
          <p:cNvSpPr>
            <a:spLocks noGrp="1"/>
          </p:cNvSpPr>
          <p:nvPr>
            <p:ph type="body" sz="quarter" idx="14"/>
          </p:nvPr>
        </p:nvSpPr>
        <p:spPr>
          <a:xfrm>
            <a:off x="6902450" y="3251885"/>
            <a:ext cx="4552950" cy="1882775"/>
          </a:xfrm>
        </p:spPr>
        <p:txBody>
          <a:bodyPr/>
          <a:lstStyle>
            <a:lvl1pPr marL="0" indent="0">
              <a:buNone/>
              <a:defRPr/>
            </a:lvl1pPr>
            <a:lvl2pPr marL="358875" indent="0">
              <a:buNone/>
              <a:defRPr/>
            </a:lvl2pPr>
            <a:lvl3pPr marL="973350" indent="0">
              <a:buNone/>
              <a:defRPr/>
            </a:lvl3pPr>
            <a:lvl4pPr marL="1426950" indent="0">
              <a:buNone/>
              <a:defRPr/>
            </a:lvl4pPr>
            <a:lvl5pPr marL="188775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Tree>
    <p:extLst>
      <p:ext uri="{BB962C8B-B14F-4D97-AF65-F5344CB8AC3E}">
        <p14:creationId xmlns:p14="http://schemas.microsoft.com/office/powerpoint/2010/main" val="1639039972"/>
      </p:ext>
    </p:extLst>
  </p:cSld>
  <p:clrMapOvr>
    <a:masterClrMapping/>
  </p:clrMapOvr>
  <p:extLst>
    <p:ext uri="{DCECCB84-F9BA-43D5-87BE-67443E8EF086}">
      <p15:sldGuideLst xmlns:p15="http://schemas.microsoft.com/office/powerpoint/2012/main">
        <p15:guide id="1" orient="horz" pos="2160">
          <p15:clr>
            <a:srgbClr val="FBAE40"/>
          </p15:clr>
        </p15:guide>
        <p15:guide id="2" pos="432">
          <p15:clr>
            <a:srgbClr val="FBAE40"/>
          </p15:clr>
        </p15:guide>
        <p15:guide id="3" pos="7248">
          <p15:clr>
            <a:srgbClr val="FBAE40"/>
          </p15:clr>
        </p15:guide>
        <p15:guide id="4" orient="horz" pos="432">
          <p15:clr>
            <a:srgbClr val="FBAE40"/>
          </p15:clr>
        </p15:guide>
        <p15:guide id="5" orient="horz" pos="3888">
          <p15:clr>
            <a:srgbClr val="FBAE40"/>
          </p15:clr>
        </p15:guide>
        <p15:guide id="6" pos="3840">
          <p15:clr>
            <a:srgbClr val="FBAE40"/>
          </p15:clr>
        </p15:guide>
        <p15:guide id="7" pos="1128">
          <p15:clr>
            <a:srgbClr val="FBAE40"/>
          </p15:clr>
        </p15:guide>
        <p15:guide id="8" pos="6552">
          <p15:clr>
            <a:srgbClr val="FBAE40"/>
          </p15:clr>
        </p15:guide>
        <p15:guide id="9" orient="horz" pos="192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6_Ipad left">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199075" y="98779"/>
            <a:ext cx="4939393" cy="6858000"/>
          </a:xfrm>
          <a:prstGeom prst="rect">
            <a:avLst/>
          </a:prstGeom>
          <a:effectLst/>
        </p:spPr>
      </p:pic>
      <p:sp>
        <p:nvSpPr>
          <p:cNvPr id="11" name="Picture Placeholder 2"/>
          <p:cNvSpPr>
            <a:spLocks noGrp="1"/>
          </p:cNvSpPr>
          <p:nvPr>
            <p:ph type="pic" sz="quarter" idx="15" hasCustomPrompt="1"/>
          </p:nvPr>
        </p:nvSpPr>
        <p:spPr>
          <a:xfrm>
            <a:off x="-396540" y="1546000"/>
            <a:ext cx="5278351" cy="3965530"/>
          </a:xfrm>
          <a:prstGeom prst="rect">
            <a:avLst/>
          </a:prstGeom>
          <a:pattFill prst="pct5">
            <a:fgClr>
              <a:schemeClr val="tx1"/>
            </a:fgClr>
            <a:bgClr>
              <a:schemeClr val="bg1">
                <a:lumMod val="85000"/>
              </a:schemeClr>
            </a:bgClr>
          </a:pattFill>
        </p:spPr>
        <p:txBody>
          <a:bodyPr anchor="ctr"/>
          <a:lstStyle>
            <a:lvl1pPr marL="0" indent="0" algn="ctr">
              <a:buNone/>
              <a:defRPr sz="1600" b="0" i="0">
                <a:latin typeface="Source Sans Pro" charset="0"/>
                <a:ea typeface="Source Sans Pro" charset="0"/>
                <a:cs typeface="Source Sans Pro" charset="0"/>
              </a:defRPr>
            </a:lvl1pPr>
          </a:lstStyle>
          <a:p>
            <a:r>
              <a:rPr lang="en-US"/>
              <a:t>Drag &amp; Drop Image</a:t>
            </a:r>
          </a:p>
        </p:txBody>
      </p:sp>
      <p:sp>
        <p:nvSpPr>
          <p:cNvPr id="3" name="Tittel 2">
            <a:extLst>
              <a:ext uri="{FF2B5EF4-FFF2-40B4-BE49-F238E27FC236}">
                <a16:creationId xmlns:a16="http://schemas.microsoft.com/office/drawing/2014/main" id="{C75D4AE1-858C-6CA7-C2C1-C1DCCD5E8493}"/>
              </a:ext>
            </a:extLst>
          </p:cNvPr>
          <p:cNvSpPr>
            <a:spLocks noGrp="1"/>
          </p:cNvSpPr>
          <p:nvPr>
            <p:ph type="title"/>
          </p:nvPr>
        </p:nvSpPr>
        <p:spPr>
          <a:xfrm>
            <a:off x="6096000" y="1974633"/>
            <a:ext cx="5448300" cy="1454367"/>
          </a:xfrm>
        </p:spPr>
        <p:txBody>
          <a:bodyPr/>
          <a:lstStyle>
            <a:lvl1pPr algn="l">
              <a:defRPr sz="4400"/>
            </a:lvl1pPr>
          </a:lstStyle>
          <a:p>
            <a:r>
              <a:rPr lang="en-US"/>
              <a:t>Click to edit Master title style</a:t>
            </a:r>
            <a:endParaRPr lang="nb-NO" dirty="0"/>
          </a:p>
        </p:txBody>
      </p:sp>
      <p:sp>
        <p:nvSpPr>
          <p:cNvPr id="4" name="Plassholder for tekst 4">
            <a:extLst>
              <a:ext uri="{FF2B5EF4-FFF2-40B4-BE49-F238E27FC236}">
                <a16:creationId xmlns:a16="http://schemas.microsoft.com/office/drawing/2014/main" id="{DF584517-53AD-720E-FC5C-417C1E8BB0A7}"/>
              </a:ext>
            </a:extLst>
          </p:cNvPr>
          <p:cNvSpPr>
            <a:spLocks noGrp="1"/>
          </p:cNvSpPr>
          <p:nvPr>
            <p:ph type="body" sz="quarter" idx="14"/>
          </p:nvPr>
        </p:nvSpPr>
        <p:spPr>
          <a:xfrm>
            <a:off x="6095999" y="3627167"/>
            <a:ext cx="5448299" cy="1884363"/>
          </a:xfrm>
        </p:spPr>
        <p:txBody>
          <a:bodyPr/>
          <a:lstStyle>
            <a:lvl1pPr marL="0" indent="0">
              <a:buNone/>
              <a:defRPr/>
            </a:lvl1pPr>
            <a:lvl2pPr marL="358875" indent="0">
              <a:buNone/>
              <a:defRPr/>
            </a:lvl2pPr>
            <a:lvl3pPr marL="973350" indent="0">
              <a:buNone/>
              <a:defRPr/>
            </a:lvl3pPr>
            <a:lvl4pPr marL="1426950" indent="0">
              <a:buNone/>
              <a:defRPr/>
            </a:lvl4pPr>
            <a:lvl5pPr marL="188775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Tree>
    <p:extLst>
      <p:ext uri="{BB962C8B-B14F-4D97-AF65-F5344CB8AC3E}">
        <p14:creationId xmlns:p14="http://schemas.microsoft.com/office/powerpoint/2010/main" val="1255834281"/>
      </p:ext>
    </p:extLst>
  </p:cSld>
  <p:clrMapOvr>
    <a:masterClrMapping/>
  </p:clrMapOvr>
  <p:extLst>
    <p:ext uri="{DCECCB84-F9BA-43D5-87BE-67443E8EF086}">
      <p15:sldGuideLst xmlns:p15="http://schemas.microsoft.com/office/powerpoint/2012/main">
        <p15:guide id="1" orient="horz" pos="2160">
          <p15:clr>
            <a:srgbClr val="FBAE40"/>
          </p15:clr>
        </p15:guide>
        <p15:guide id="2" pos="432">
          <p15:clr>
            <a:srgbClr val="FBAE40"/>
          </p15:clr>
        </p15:guide>
        <p15:guide id="3" pos="7248">
          <p15:clr>
            <a:srgbClr val="FBAE40"/>
          </p15:clr>
        </p15:guide>
        <p15:guide id="4" orient="horz" pos="432">
          <p15:clr>
            <a:srgbClr val="FBAE40"/>
          </p15:clr>
        </p15:guide>
        <p15:guide id="5" orient="horz" pos="3888">
          <p15:clr>
            <a:srgbClr val="FBAE40"/>
          </p15:clr>
        </p15:guide>
        <p15:guide id="6" pos="3840">
          <p15:clr>
            <a:srgbClr val="FBAE40"/>
          </p15:clr>
        </p15:guide>
        <p15:guide id="7" pos="1128">
          <p15:clr>
            <a:srgbClr val="FBAE40"/>
          </p15:clr>
        </p15:guide>
        <p15:guide id="8" pos="6552">
          <p15:clr>
            <a:srgbClr val="FBAE40"/>
          </p15:clr>
        </p15:guide>
        <p15:guide id="9" orient="horz" pos="19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8_Ipad right">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7525499" y="98779"/>
            <a:ext cx="4939393" cy="6858000"/>
          </a:xfrm>
          <a:prstGeom prst="rect">
            <a:avLst/>
          </a:prstGeom>
          <a:effectLst/>
        </p:spPr>
      </p:pic>
      <p:sp>
        <p:nvSpPr>
          <p:cNvPr id="11" name="Picture Placeholder 2"/>
          <p:cNvSpPr>
            <a:spLocks noGrp="1"/>
          </p:cNvSpPr>
          <p:nvPr>
            <p:ph type="pic" sz="quarter" idx="15" hasCustomPrompt="1"/>
          </p:nvPr>
        </p:nvSpPr>
        <p:spPr>
          <a:xfrm>
            <a:off x="7328034" y="1546000"/>
            <a:ext cx="5278351" cy="3965530"/>
          </a:xfrm>
          <a:prstGeom prst="rect">
            <a:avLst/>
          </a:prstGeom>
          <a:pattFill prst="pct5">
            <a:fgClr>
              <a:schemeClr val="tx1"/>
            </a:fgClr>
            <a:bgClr>
              <a:schemeClr val="bg1">
                <a:lumMod val="85000"/>
              </a:schemeClr>
            </a:bgClr>
          </a:pattFill>
        </p:spPr>
        <p:txBody>
          <a:bodyPr anchor="ctr"/>
          <a:lstStyle>
            <a:lvl1pPr marL="0" indent="0" algn="ctr">
              <a:buNone/>
              <a:defRPr sz="1600" b="0" i="0">
                <a:latin typeface="Source Sans Pro" charset="0"/>
                <a:ea typeface="Source Sans Pro" charset="0"/>
                <a:cs typeface="Source Sans Pro" charset="0"/>
              </a:defRPr>
            </a:lvl1pPr>
          </a:lstStyle>
          <a:p>
            <a:r>
              <a:rPr lang="en-US"/>
              <a:t>Drag &amp; Drop Image</a:t>
            </a:r>
          </a:p>
        </p:txBody>
      </p:sp>
      <p:sp>
        <p:nvSpPr>
          <p:cNvPr id="3" name="Tittel 2">
            <a:extLst>
              <a:ext uri="{FF2B5EF4-FFF2-40B4-BE49-F238E27FC236}">
                <a16:creationId xmlns:a16="http://schemas.microsoft.com/office/drawing/2014/main" id="{C75D4AE1-858C-6CA7-C2C1-C1DCCD5E8493}"/>
              </a:ext>
            </a:extLst>
          </p:cNvPr>
          <p:cNvSpPr>
            <a:spLocks noGrp="1"/>
          </p:cNvSpPr>
          <p:nvPr>
            <p:ph type="title"/>
          </p:nvPr>
        </p:nvSpPr>
        <p:spPr>
          <a:xfrm>
            <a:off x="903461" y="1974633"/>
            <a:ext cx="5448300" cy="1454367"/>
          </a:xfrm>
        </p:spPr>
        <p:txBody>
          <a:bodyPr/>
          <a:lstStyle>
            <a:lvl1pPr algn="l">
              <a:defRPr sz="4400"/>
            </a:lvl1pPr>
          </a:lstStyle>
          <a:p>
            <a:r>
              <a:rPr lang="en-US"/>
              <a:t>Click to edit Master title style</a:t>
            </a:r>
            <a:endParaRPr lang="nb-NO" dirty="0"/>
          </a:p>
        </p:txBody>
      </p:sp>
      <p:sp>
        <p:nvSpPr>
          <p:cNvPr id="4" name="Plassholder for tekst 4">
            <a:extLst>
              <a:ext uri="{FF2B5EF4-FFF2-40B4-BE49-F238E27FC236}">
                <a16:creationId xmlns:a16="http://schemas.microsoft.com/office/drawing/2014/main" id="{CB05A80A-E589-E3BE-253D-13EB9670E543}"/>
              </a:ext>
            </a:extLst>
          </p:cNvPr>
          <p:cNvSpPr>
            <a:spLocks noGrp="1"/>
          </p:cNvSpPr>
          <p:nvPr>
            <p:ph type="body" sz="quarter" idx="14"/>
          </p:nvPr>
        </p:nvSpPr>
        <p:spPr>
          <a:xfrm>
            <a:off x="903460" y="3627167"/>
            <a:ext cx="5448299" cy="1884363"/>
          </a:xfrm>
        </p:spPr>
        <p:txBody>
          <a:bodyPr/>
          <a:lstStyle>
            <a:lvl1pPr marL="0" indent="0">
              <a:buNone/>
              <a:defRPr/>
            </a:lvl1pPr>
            <a:lvl2pPr marL="358875" indent="0">
              <a:buNone/>
              <a:defRPr/>
            </a:lvl2pPr>
            <a:lvl3pPr marL="973350" indent="0">
              <a:buNone/>
              <a:defRPr/>
            </a:lvl3pPr>
            <a:lvl4pPr marL="1426950" indent="0">
              <a:buNone/>
              <a:defRPr/>
            </a:lvl4pPr>
            <a:lvl5pPr marL="188775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Tree>
    <p:extLst>
      <p:ext uri="{BB962C8B-B14F-4D97-AF65-F5344CB8AC3E}">
        <p14:creationId xmlns:p14="http://schemas.microsoft.com/office/powerpoint/2010/main" val="3030928577"/>
      </p:ext>
    </p:extLst>
  </p:cSld>
  <p:clrMapOvr>
    <a:masterClrMapping/>
  </p:clrMapOvr>
  <p:extLst>
    <p:ext uri="{DCECCB84-F9BA-43D5-87BE-67443E8EF086}">
      <p15:sldGuideLst xmlns:p15="http://schemas.microsoft.com/office/powerpoint/2012/main">
        <p15:guide id="1" orient="horz" pos="2160">
          <p15:clr>
            <a:srgbClr val="FBAE40"/>
          </p15:clr>
        </p15:guide>
        <p15:guide id="2" pos="432">
          <p15:clr>
            <a:srgbClr val="FBAE40"/>
          </p15:clr>
        </p15:guide>
        <p15:guide id="3" pos="7248">
          <p15:clr>
            <a:srgbClr val="FBAE40"/>
          </p15:clr>
        </p15:guide>
        <p15:guide id="4" orient="horz" pos="432">
          <p15:clr>
            <a:srgbClr val="FBAE40"/>
          </p15:clr>
        </p15:guide>
        <p15:guide id="5" orient="horz" pos="3888">
          <p15:clr>
            <a:srgbClr val="FBAE40"/>
          </p15:clr>
        </p15:guide>
        <p15:guide id="6" pos="3840">
          <p15:clr>
            <a:srgbClr val="FBAE40"/>
          </p15:clr>
        </p15:guide>
        <p15:guide id="7" pos="1128">
          <p15:clr>
            <a:srgbClr val="FBAE40"/>
          </p15:clr>
        </p15:guide>
        <p15:guide id="8" pos="6552">
          <p15:clr>
            <a:srgbClr val="FBAE40"/>
          </p15:clr>
        </p15:guide>
        <p15:guide id="9" orient="horz" pos="192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0_Quote+bilde">
    <p:spTree>
      <p:nvGrpSpPr>
        <p:cNvPr id="1" name=""/>
        <p:cNvGrpSpPr/>
        <p:nvPr/>
      </p:nvGrpSpPr>
      <p:grpSpPr>
        <a:xfrm>
          <a:off x="0" y="0"/>
          <a:ext cx="0" cy="0"/>
          <a:chOff x="0" y="0"/>
          <a:chExt cx="0" cy="0"/>
        </a:xfrm>
      </p:grpSpPr>
      <p:sp>
        <p:nvSpPr>
          <p:cNvPr id="8" name="Plassholder for tekst 11">
            <a:extLst>
              <a:ext uri="{FF2B5EF4-FFF2-40B4-BE49-F238E27FC236}">
                <a16:creationId xmlns:a16="http://schemas.microsoft.com/office/drawing/2014/main" id="{08C222BD-37C9-32AD-7FFE-AF2D5117C951}"/>
              </a:ext>
            </a:extLst>
          </p:cNvPr>
          <p:cNvSpPr txBox="1">
            <a:spLocks/>
          </p:cNvSpPr>
          <p:nvPr userDrawn="1"/>
        </p:nvSpPr>
        <p:spPr>
          <a:xfrm>
            <a:off x="6682568" y="4945859"/>
            <a:ext cx="3910670" cy="703629"/>
          </a:xfrm>
          <a:prstGeom prst="rect">
            <a:avLst/>
          </a:prstGeom>
        </p:spPr>
        <p:txBody>
          <a:bodyPr lIns="0" tIns="0" rIns="0" bIns="0"/>
          <a:lstStyle>
            <a:lvl1pPr marL="0" indent="0" algn="l" defTabSz="914318" rtl="0" eaLnBrk="1" latinLnBrk="0" hangingPunct="1">
              <a:lnSpc>
                <a:spcPct val="150000"/>
              </a:lnSpc>
              <a:spcBef>
                <a:spcPts val="1000"/>
              </a:spcBef>
              <a:buFont typeface="Arial" panose="020B0604020202020204" pitchFamily="34" charset="0"/>
              <a:buNone/>
              <a:defRPr sz="2800" b="0" i="0" kern="1200" baseline="0">
                <a:solidFill>
                  <a:schemeClr val="tx1"/>
                </a:solidFill>
                <a:latin typeface="Panton" pitchFamily="2" charset="77"/>
                <a:ea typeface="+mn-ea"/>
                <a:cs typeface="+mn-cs"/>
              </a:defRPr>
            </a:lvl1pPr>
            <a:lvl2pPr marL="0" indent="0" algn="l" defTabSz="914318" rtl="0" eaLnBrk="1" latinLnBrk="0" hangingPunct="1">
              <a:lnSpc>
                <a:spcPct val="150000"/>
              </a:lnSpc>
              <a:spcBef>
                <a:spcPts val="499"/>
              </a:spcBef>
              <a:buFont typeface="Arial" panose="020B0604020202020204" pitchFamily="34" charset="0"/>
              <a:buNone/>
              <a:defRPr sz="1800" b="0" i="0" kern="1200">
                <a:solidFill>
                  <a:schemeClr val="tx1"/>
                </a:solidFill>
                <a:latin typeface="Panton" pitchFamily="2" charset="77"/>
                <a:ea typeface="+mn-ea"/>
                <a:cs typeface="+mn-cs"/>
              </a:defRPr>
            </a:lvl2pPr>
            <a:lvl3pPr marL="0" indent="0" algn="l" defTabSz="914318" rtl="0" eaLnBrk="1" latinLnBrk="0" hangingPunct="1">
              <a:lnSpc>
                <a:spcPct val="150000"/>
              </a:lnSpc>
              <a:spcBef>
                <a:spcPts val="499"/>
              </a:spcBef>
              <a:buFont typeface="Arial" panose="020B0604020202020204" pitchFamily="34" charset="0"/>
              <a:buNone/>
              <a:defRPr sz="1200" b="0" i="0" kern="1200">
                <a:solidFill>
                  <a:schemeClr val="tx1"/>
                </a:solidFill>
                <a:latin typeface="Panton" pitchFamily="2" charset="77"/>
                <a:ea typeface="+mn-ea"/>
                <a:cs typeface="+mn-cs"/>
              </a:defRPr>
            </a:lvl3pPr>
            <a:lvl4pPr marL="0" indent="0" algn="l" defTabSz="914318" rtl="0" eaLnBrk="1" latinLnBrk="0" hangingPunct="1">
              <a:lnSpc>
                <a:spcPct val="150000"/>
              </a:lnSpc>
              <a:spcBef>
                <a:spcPts val="499"/>
              </a:spcBef>
              <a:buFont typeface="Arial" panose="020B0604020202020204" pitchFamily="34" charset="0"/>
              <a:buNone/>
              <a:defRPr sz="1000" b="0" i="0" kern="1200">
                <a:solidFill>
                  <a:schemeClr val="tx1">
                    <a:alpha val="70000"/>
                  </a:schemeClr>
                </a:solidFill>
                <a:latin typeface="Panton" pitchFamily="2" charset="77"/>
                <a:ea typeface="+mn-ea"/>
                <a:cs typeface="+mn-cs"/>
              </a:defRPr>
            </a:lvl4pPr>
            <a:lvl5pPr marL="0" indent="0" algn="l" defTabSz="914318" rtl="0" eaLnBrk="1" latinLnBrk="0" hangingPunct="1">
              <a:lnSpc>
                <a:spcPct val="150000"/>
              </a:lnSpc>
              <a:spcBef>
                <a:spcPts val="499"/>
              </a:spcBef>
              <a:buFont typeface="Arial" panose="020B0604020202020204" pitchFamily="34" charset="0"/>
              <a:buNone/>
              <a:defRPr sz="1000" b="0" i="0" kern="1200" baseline="0">
                <a:solidFill>
                  <a:schemeClr val="tx1">
                    <a:alpha val="50000"/>
                  </a:schemeClr>
                </a:solidFill>
                <a:latin typeface="Panton" pitchFamily="2" charset="77"/>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marL="0" indent="0" algn="l">
              <a:buFontTx/>
              <a:buNone/>
            </a:pPr>
            <a:r>
              <a:rPr lang="nb-NO" sz="1400" b="1" i="0" u="none" strike="noStrike" dirty="0" err="1">
                <a:solidFill>
                  <a:schemeClr val="bg2">
                    <a:lumMod val="25000"/>
                  </a:schemeClr>
                </a:solidFill>
                <a:effectLst/>
                <a:latin typeface="Panton" pitchFamily="2" charset="77"/>
              </a:rPr>
              <a:t>Gaetano</a:t>
            </a:r>
            <a:r>
              <a:rPr lang="nb-NO" sz="1400" b="1" i="0" u="none" strike="noStrike" dirty="0">
                <a:solidFill>
                  <a:schemeClr val="bg2">
                    <a:lumMod val="25000"/>
                  </a:schemeClr>
                </a:solidFill>
                <a:effectLst/>
                <a:latin typeface="Panton" pitchFamily="2" charset="77"/>
              </a:rPr>
              <a:t> </a:t>
            </a:r>
            <a:r>
              <a:rPr lang="nb-NO" sz="1400" b="1" i="0" u="none" strike="noStrike" dirty="0" err="1">
                <a:solidFill>
                  <a:schemeClr val="bg2">
                    <a:lumMod val="25000"/>
                  </a:schemeClr>
                </a:solidFill>
                <a:effectLst/>
                <a:latin typeface="Panton" pitchFamily="2" charset="77"/>
              </a:rPr>
              <a:t>Galabrese</a:t>
            </a:r>
            <a:br>
              <a:rPr lang="nb-NO" sz="1400" b="1" i="0" u="none" strike="noStrike" dirty="0">
                <a:solidFill>
                  <a:schemeClr val="bg2">
                    <a:lumMod val="25000"/>
                  </a:schemeClr>
                </a:solidFill>
                <a:effectLst/>
                <a:latin typeface="Panton" pitchFamily="2" charset="77"/>
              </a:rPr>
            </a:br>
            <a:r>
              <a:rPr lang="nb-NO" sz="1400" b="0" i="0" u="none" strike="noStrike" dirty="0" err="1">
                <a:solidFill>
                  <a:schemeClr val="bg2">
                    <a:lumMod val="50000"/>
                  </a:schemeClr>
                </a:solidFill>
                <a:effectLst/>
                <a:latin typeface="Panton" pitchFamily="2" charset="77"/>
              </a:rPr>
              <a:t>Industrialization</a:t>
            </a:r>
            <a:r>
              <a:rPr lang="nb-NO" sz="1400" b="0" i="0" u="none" strike="noStrike" dirty="0">
                <a:solidFill>
                  <a:schemeClr val="bg2">
                    <a:lumMod val="50000"/>
                  </a:schemeClr>
                </a:solidFill>
                <a:effectLst/>
                <a:latin typeface="Panton" pitchFamily="2" charset="77"/>
              </a:rPr>
              <a:t> </a:t>
            </a:r>
            <a:r>
              <a:rPr lang="nb-NO" sz="1400" b="0" i="0" u="none" strike="noStrike" dirty="0" err="1">
                <a:solidFill>
                  <a:schemeClr val="bg2">
                    <a:lumMod val="50000"/>
                  </a:schemeClr>
                </a:solidFill>
                <a:effectLst/>
                <a:latin typeface="Panton" pitchFamily="2" charset="77"/>
              </a:rPr>
              <a:t>Engineer</a:t>
            </a:r>
            <a:r>
              <a:rPr lang="nb-NO" sz="1400" b="0" i="0" u="none" strike="noStrike" dirty="0">
                <a:solidFill>
                  <a:schemeClr val="bg2">
                    <a:lumMod val="50000"/>
                  </a:schemeClr>
                </a:solidFill>
                <a:effectLst/>
                <a:latin typeface="Panton" pitchFamily="2" charset="77"/>
              </a:rPr>
              <a:t>, </a:t>
            </a:r>
            <a:r>
              <a:rPr lang="nb-NO" sz="1400" b="0" i="0" u="none" strike="noStrike" dirty="0" err="1">
                <a:solidFill>
                  <a:schemeClr val="bg2">
                    <a:lumMod val="50000"/>
                  </a:schemeClr>
                </a:solidFill>
                <a:effectLst/>
                <a:latin typeface="Panton" pitchFamily="2" charset="77"/>
              </a:rPr>
              <a:t>Medela</a:t>
            </a:r>
            <a:endParaRPr lang="nb-NO" sz="1400" b="0" i="0" dirty="0">
              <a:solidFill>
                <a:schemeClr val="bg2">
                  <a:lumMod val="50000"/>
                </a:schemeClr>
              </a:solidFill>
              <a:latin typeface="Panton" pitchFamily="2" charset="77"/>
            </a:endParaRPr>
          </a:p>
        </p:txBody>
      </p:sp>
      <p:sp>
        <p:nvSpPr>
          <p:cNvPr id="4" name="Plassholder for tekst 11">
            <a:extLst>
              <a:ext uri="{FF2B5EF4-FFF2-40B4-BE49-F238E27FC236}">
                <a16:creationId xmlns:a16="http://schemas.microsoft.com/office/drawing/2014/main" id="{6229AD96-FB1B-C842-6FE0-7D2B5C9F5321}"/>
              </a:ext>
            </a:extLst>
          </p:cNvPr>
          <p:cNvSpPr txBox="1">
            <a:spLocks/>
          </p:cNvSpPr>
          <p:nvPr userDrawn="1"/>
        </p:nvSpPr>
        <p:spPr>
          <a:xfrm>
            <a:off x="6682568" y="1527553"/>
            <a:ext cx="4388100" cy="2488411"/>
          </a:xfrm>
          <a:prstGeom prst="rect">
            <a:avLst/>
          </a:prstGeom>
        </p:spPr>
        <p:txBody>
          <a:bodyPr lIns="0" tIns="0" rIns="0" bIns="0"/>
          <a:lstStyle>
            <a:lvl1pPr marL="0" indent="0" algn="l" defTabSz="914318" rtl="0" eaLnBrk="1" latinLnBrk="0" hangingPunct="1">
              <a:lnSpc>
                <a:spcPct val="150000"/>
              </a:lnSpc>
              <a:spcBef>
                <a:spcPts val="1000"/>
              </a:spcBef>
              <a:buFont typeface="Arial" panose="020B0604020202020204" pitchFamily="34" charset="0"/>
              <a:buNone/>
              <a:defRPr sz="2800" b="0" i="0" kern="1200" baseline="0">
                <a:solidFill>
                  <a:schemeClr val="tx1"/>
                </a:solidFill>
                <a:latin typeface="Panton" pitchFamily="2" charset="77"/>
                <a:ea typeface="+mn-ea"/>
                <a:cs typeface="+mn-cs"/>
              </a:defRPr>
            </a:lvl1pPr>
            <a:lvl2pPr marL="0" indent="0" algn="l" defTabSz="914318" rtl="0" eaLnBrk="1" latinLnBrk="0" hangingPunct="1">
              <a:lnSpc>
                <a:spcPct val="150000"/>
              </a:lnSpc>
              <a:spcBef>
                <a:spcPts val="499"/>
              </a:spcBef>
              <a:buFont typeface="Arial" panose="020B0604020202020204" pitchFamily="34" charset="0"/>
              <a:buNone/>
              <a:defRPr sz="1800" b="0" i="0" kern="1200">
                <a:solidFill>
                  <a:schemeClr val="tx1"/>
                </a:solidFill>
                <a:latin typeface="Panton" pitchFamily="2" charset="77"/>
                <a:ea typeface="+mn-ea"/>
                <a:cs typeface="+mn-cs"/>
              </a:defRPr>
            </a:lvl2pPr>
            <a:lvl3pPr marL="0" indent="0" algn="l" defTabSz="914318" rtl="0" eaLnBrk="1" latinLnBrk="0" hangingPunct="1">
              <a:lnSpc>
                <a:spcPct val="150000"/>
              </a:lnSpc>
              <a:spcBef>
                <a:spcPts val="499"/>
              </a:spcBef>
              <a:buFont typeface="Arial" panose="020B0604020202020204" pitchFamily="34" charset="0"/>
              <a:buNone/>
              <a:defRPr sz="1200" b="0" i="0" kern="1200">
                <a:solidFill>
                  <a:schemeClr val="tx1"/>
                </a:solidFill>
                <a:latin typeface="Panton" pitchFamily="2" charset="77"/>
                <a:ea typeface="+mn-ea"/>
                <a:cs typeface="+mn-cs"/>
              </a:defRPr>
            </a:lvl3pPr>
            <a:lvl4pPr marL="0" indent="0" algn="l" defTabSz="914318" rtl="0" eaLnBrk="1" latinLnBrk="0" hangingPunct="1">
              <a:lnSpc>
                <a:spcPct val="150000"/>
              </a:lnSpc>
              <a:spcBef>
                <a:spcPts val="499"/>
              </a:spcBef>
              <a:buFont typeface="Arial" panose="020B0604020202020204" pitchFamily="34" charset="0"/>
              <a:buNone/>
              <a:defRPr sz="1000" b="0" i="0" kern="1200">
                <a:solidFill>
                  <a:schemeClr val="tx1">
                    <a:alpha val="70000"/>
                  </a:schemeClr>
                </a:solidFill>
                <a:latin typeface="Panton" pitchFamily="2" charset="77"/>
                <a:ea typeface="+mn-ea"/>
                <a:cs typeface="+mn-cs"/>
              </a:defRPr>
            </a:lvl4pPr>
            <a:lvl5pPr marL="0" indent="0" algn="l" defTabSz="914318" rtl="0" eaLnBrk="1" latinLnBrk="0" hangingPunct="1">
              <a:lnSpc>
                <a:spcPct val="150000"/>
              </a:lnSpc>
              <a:spcBef>
                <a:spcPts val="499"/>
              </a:spcBef>
              <a:buFont typeface="Arial" panose="020B0604020202020204" pitchFamily="34" charset="0"/>
              <a:buNone/>
              <a:defRPr sz="1000" b="0" i="0" kern="1200" baseline="0">
                <a:solidFill>
                  <a:schemeClr val="tx1">
                    <a:alpha val="50000"/>
                  </a:schemeClr>
                </a:solidFill>
                <a:latin typeface="Panton" pitchFamily="2" charset="77"/>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gn="l">
              <a:lnSpc>
                <a:spcPct val="150000"/>
              </a:lnSpc>
            </a:pPr>
            <a:r>
              <a:rPr lang="nb-NO" sz="2000" b="1" i="0" u="none" strike="noStrike" dirty="0">
                <a:solidFill>
                  <a:schemeClr val="bg2">
                    <a:lumMod val="25000"/>
                  </a:schemeClr>
                </a:solidFill>
                <a:effectLst/>
                <a:latin typeface="Panton" pitchFamily="2" charset="77"/>
              </a:rPr>
              <a:t>WATS has </a:t>
            </a:r>
            <a:r>
              <a:rPr lang="nb-NO" sz="2000" b="1" i="0" u="none" strike="noStrike" dirty="0" err="1">
                <a:solidFill>
                  <a:schemeClr val="bg2">
                    <a:lumMod val="25000"/>
                  </a:schemeClr>
                </a:solidFill>
                <a:effectLst/>
                <a:latin typeface="Panton" pitchFamily="2" charset="77"/>
              </a:rPr>
              <a:t>been</a:t>
            </a:r>
            <a:r>
              <a:rPr lang="nb-NO" sz="2000" b="1" i="0" u="none" strike="noStrike" dirty="0">
                <a:solidFill>
                  <a:schemeClr val="bg2">
                    <a:lumMod val="25000"/>
                  </a:schemeClr>
                </a:solidFill>
                <a:effectLst/>
                <a:latin typeface="Panton" pitchFamily="2" charset="77"/>
              </a:rPr>
              <a:t> an integral part </a:t>
            </a:r>
            <a:r>
              <a:rPr lang="nb-NO" sz="2000" b="1" i="0" u="none" strike="noStrike" dirty="0" err="1">
                <a:solidFill>
                  <a:schemeClr val="bg2">
                    <a:lumMod val="25000"/>
                  </a:schemeClr>
                </a:solidFill>
                <a:effectLst/>
                <a:latin typeface="Panton" pitchFamily="2" charset="77"/>
              </a:rPr>
              <a:t>of</a:t>
            </a:r>
            <a:r>
              <a:rPr lang="nb-NO" sz="2000" b="1" i="0" u="none" strike="noStrike" dirty="0">
                <a:solidFill>
                  <a:schemeClr val="bg2">
                    <a:lumMod val="25000"/>
                  </a:schemeClr>
                </a:solidFill>
                <a:effectLst/>
                <a:latin typeface="Panton" pitchFamily="2" charset="77"/>
              </a:rPr>
              <a:t> </a:t>
            </a:r>
            <a:r>
              <a:rPr lang="nb-NO" sz="2000" b="1" i="0" u="none" strike="noStrike" dirty="0" err="1">
                <a:solidFill>
                  <a:schemeClr val="bg2">
                    <a:lumMod val="25000"/>
                  </a:schemeClr>
                </a:solidFill>
                <a:effectLst/>
                <a:latin typeface="Panton" pitchFamily="2" charset="77"/>
              </a:rPr>
              <a:t>our</a:t>
            </a:r>
            <a:r>
              <a:rPr lang="nb-NO" sz="2000" b="1" i="0" u="none" strike="noStrike" dirty="0">
                <a:solidFill>
                  <a:schemeClr val="bg2">
                    <a:lumMod val="25000"/>
                  </a:schemeClr>
                </a:solidFill>
                <a:effectLst/>
                <a:latin typeface="Panton" pitchFamily="2" charset="77"/>
              </a:rPr>
              <a:t> digital </a:t>
            </a:r>
            <a:r>
              <a:rPr lang="nb-NO" sz="2000" b="1" i="0" u="none" strike="noStrike" dirty="0" err="1">
                <a:solidFill>
                  <a:schemeClr val="bg2">
                    <a:lumMod val="25000"/>
                  </a:schemeClr>
                </a:solidFill>
                <a:effectLst/>
                <a:latin typeface="Panton" pitchFamily="2" charset="77"/>
              </a:rPr>
              <a:t>transformation</a:t>
            </a:r>
            <a:r>
              <a:rPr lang="nb-NO" sz="2000" b="1" i="0" u="none" strike="noStrike" dirty="0">
                <a:solidFill>
                  <a:schemeClr val="bg2">
                    <a:lumMod val="25000"/>
                  </a:schemeClr>
                </a:solidFill>
                <a:effectLst/>
                <a:latin typeface="Panton" pitchFamily="2" charset="77"/>
              </a:rPr>
              <a:t> </a:t>
            </a:r>
            <a:r>
              <a:rPr lang="nb-NO" sz="2000" b="1" i="0" u="none" strike="noStrike" dirty="0" err="1">
                <a:solidFill>
                  <a:schemeClr val="bg2">
                    <a:lumMod val="25000"/>
                  </a:schemeClr>
                </a:solidFill>
                <a:effectLst/>
                <a:latin typeface="Panton" pitchFamily="2" charset="77"/>
              </a:rPr>
              <a:t>journey</a:t>
            </a:r>
            <a:r>
              <a:rPr lang="nb-NO" sz="2000" b="1" i="0" u="none" strike="noStrike" dirty="0">
                <a:solidFill>
                  <a:schemeClr val="bg2">
                    <a:lumMod val="25000"/>
                  </a:schemeClr>
                </a:solidFill>
                <a:effectLst/>
                <a:latin typeface="Panton" pitchFamily="2" charset="77"/>
              </a:rPr>
              <a:t> </a:t>
            </a:r>
            <a:r>
              <a:rPr lang="nb-NO" sz="2000" b="1" i="0" u="none" strike="noStrike" dirty="0" err="1">
                <a:solidFill>
                  <a:schemeClr val="bg2">
                    <a:lumMod val="25000"/>
                  </a:schemeClr>
                </a:solidFill>
                <a:effectLst/>
                <a:latin typeface="Panton" pitchFamily="2" charset="77"/>
              </a:rPr>
              <a:t>within</a:t>
            </a:r>
            <a:r>
              <a:rPr lang="nb-NO" sz="2000" b="1" i="0" u="none" strike="noStrike" dirty="0">
                <a:solidFill>
                  <a:schemeClr val="bg2">
                    <a:lumMod val="25000"/>
                  </a:schemeClr>
                </a:solidFill>
                <a:effectLst/>
                <a:latin typeface="Panton" pitchFamily="2" charset="77"/>
              </a:rPr>
              <a:t> </a:t>
            </a:r>
            <a:r>
              <a:rPr lang="nb-NO" sz="2000" b="1" i="0" u="none" strike="noStrike" dirty="0" err="1">
                <a:solidFill>
                  <a:schemeClr val="bg2">
                    <a:lumMod val="25000"/>
                  </a:schemeClr>
                </a:solidFill>
                <a:effectLst/>
                <a:latin typeface="Panton" pitchFamily="2" charset="77"/>
              </a:rPr>
              <a:t>our</a:t>
            </a:r>
            <a:r>
              <a:rPr lang="nb-NO" sz="2000" b="1" i="0" u="none" strike="noStrike" dirty="0">
                <a:solidFill>
                  <a:schemeClr val="bg2">
                    <a:lumMod val="25000"/>
                  </a:schemeClr>
                </a:solidFill>
                <a:effectLst/>
                <a:latin typeface="Panton" pitchFamily="2" charset="77"/>
              </a:rPr>
              <a:t> test </a:t>
            </a:r>
            <a:r>
              <a:rPr lang="nb-NO" sz="2000" b="1" i="0" u="none" strike="noStrike" dirty="0" err="1">
                <a:solidFill>
                  <a:schemeClr val="bg2">
                    <a:lumMod val="25000"/>
                  </a:schemeClr>
                </a:solidFill>
                <a:effectLst/>
                <a:latin typeface="Panton" pitchFamily="2" charset="77"/>
              </a:rPr>
              <a:t>environment</a:t>
            </a:r>
            <a:r>
              <a:rPr lang="nb-NO" sz="2000" b="1" i="0" u="none" strike="noStrike" dirty="0">
                <a:solidFill>
                  <a:schemeClr val="bg2">
                    <a:lumMod val="25000"/>
                  </a:schemeClr>
                </a:solidFill>
                <a:effectLst/>
                <a:latin typeface="Panton" pitchFamily="2" charset="77"/>
              </a:rPr>
              <a:t>, and </a:t>
            </a:r>
            <a:r>
              <a:rPr lang="nb-NO" sz="2000" b="1" i="0" u="none" strike="noStrike" dirty="0" err="1">
                <a:solidFill>
                  <a:schemeClr val="bg2">
                    <a:lumMod val="25000"/>
                  </a:schemeClr>
                </a:solidFill>
                <a:effectLst/>
                <a:latin typeface="Panton" pitchFamily="2" charset="77"/>
              </a:rPr>
              <a:t>the</a:t>
            </a:r>
            <a:r>
              <a:rPr lang="nb-NO" sz="2000" b="1" i="0" u="none" strike="noStrike" dirty="0">
                <a:solidFill>
                  <a:schemeClr val="bg2">
                    <a:lumMod val="25000"/>
                  </a:schemeClr>
                </a:solidFill>
                <a:effectLst/>
                <a:latin typeface="Panton" pitchFamily="2" charset="77"/>
              </a:rPr>
              <a:t> </a:t>
            </a:r>
            <a:r>
              <a:rPr lang="nb-NO" sz="2000" b="1" i="0" u="none" strike="noStrike" dirty="0" err="1">
                <a:solidFill>
                  <a:schemeClr val="bg2">
                    <a:lumMod val="25000"/>
                  </a:schemeClr>
                </a:solidFill>
                <a:effectLst/>
                <a:latin typeface="Panton" pitchFamily="2" charset="77"/>
              </a:rPr>
              <a:t>solution</a:t>
            </a:r>
            <a:r>
              <a:rPr lang="nb-NO" sz="2000" b="1" i="0" u="none" strike="noStrike" dirty="0">
                <a:solidFill>
                  <a:schemeClr val="bg2">
                    <a:lumMod val="25000"/>
                  </a:schemeClr>
                </a:solidFill>
                <a:effectLst/>
                <a:latin typeface="Panton" pitchFamily="2" charset="77"/>
              </a:rPr>
              <a:t> </a:t>
            </a:r>
            <a:r>
              <a:rPr lang="nb-NO" sz="2000" b="1" i="0" u="none" strike="noStrike" dirty="0" err="1">
                <a:solidFill>
                  <a:schemeClr val="bg2">
                    <a:lumMod val="25000"/>
                  </a:schemeClr>
                </a:solidFill>
                <a:effectLst/>
                <a:latin typeface="Panton" pitchFamily="2" charset="77"/>
              </a:rPr>
              <a:t>supported</a:t>
            </a:r>
            <a:r>
              <a:rPr lang="nb-NO" sz="2000" b="1" i="0" u="none" strike="noStrike" dirty="0">
                <a:solidFill>
                  <a:schemeClr val="bg2">
                    <a:lumMod val="25000"/>
                  </a:schemeClr>
                </a:solidFill>
                <a:effectLst/>
                <a:latin typeface="Panton" pitchFamily="2" charset="77"/>
              </a:rPr>
              <a:t> </a:t>
            </a:r>
            <a:r>
              <a:rPr lang="nb-NO" sz="2000" b="1" i="0" u="none" strike="noStrike" dirty="0" err="1">
                <a:solidFill>
                  <a:schemeClr val="bg2">
                    <a:lumMod val="25000"/>
                  </a:schemeClr>
                </a:solidFill>
                <a:effectLst/>
                <a:latin typeface="Panton" pitchFamily="2" charset="77"/>
              </a:rPr>
              <a:t>Medela</a:t>
            </a:r>
            <a:r>
              <a:rPr lang="nb-NO" sz="2000" b="1" i="0" u="none" strike="noStrike" dirty="0">
                <a:solidFill>
                  <a:schemeClr val="bg2">
                    <a:lumMod val="25000"/>
                  </a:schemeClr>
                </a:solidFill>
                <a:effectLst/>
                <a:latin typeface="Panton" pitchFamily="2" charset="77"/>
              </a:rPr>
              <a:t> in </a:t>
            </a:r>
            <a:r>
              <a:rPr lang="nb-NO" sz="2000" b="1" i="0" u="none" strike="noStrike" dirty="0" err="1">
                <a:solidFill>
                  <a:schemeClr val="bg2">
                    <a:lumMod val="25000"/>
                  </a:schemeClr>
                </a:solidFill>
                <a:effectLst/>
                <a:latin typeface="Panton" pitchFamily="2" charset="77"/>
              </a:rPr>
              <a:t>continuing</a:t>
            </a:r>
            <a:r>
              <a:rPr lang="nb-NO" sz="2000" b="1" i="0" u="none" strike="noStrike" dirty="0">
                <a:solidFill>
                  <a:schemeClr val="bg2">
                    <a:lumMod val="25000"/>
                  </a:schemeClr>
                </a:solidFill>
                <a:effectLst/>
                <a:latin typeface="Panton" pitchFamily="2" charset="77"/>
              </a:rPr>
              <a:t> to deliver </a:t>
            </a:r>
            <a:r>
              <a:rPr lang="nb-NO" sz="2000" b="1" i="0" u="none" strike="noStrike" dirty="0" err="1">
                <a:solidFill>
                  <a:schemeClr val="bg2">
                    <a:lumMod val="25000"/>
                  </a:schemeClr>
                </a:solidFill>
                <a:effectLst/>
                <a:latin typeface="Panton" pitchFamily="2" charset="77"/>
              </a:rPr>
              <a:t>quality</a:t>
            </a:r>
            <a:r>
              <a:rPr lang="nb-NO" sz="2000" b="1" i="0" u="none" strike="noStrike" dirty="0">
                <a:solidFill>
                  <a:schemeClr val="bg2">
                    <a:lumMod val="25000"/>
                  </a:schemeClr>
                </a:solidFill>
                <a:effectLst/>
                <a:latin typeface="Panton" pitchFamily="2" charset="77"/>
              </a:rPr>
              <a:t> </a:t>
            </a:r>
            <a:r>
              <a:rPr lang="nb-NO" sz="2000" b="1" i="0" u="none" strike="noStrike" dirty="0" err="1">
                <a:solidFill>
                  <a:schemeClr val="bg2">
                    <a:lumMod val="25000"/>
                  </a:schemeClr>
                </a:solidFill>
                <a:effectLst/>
                <a:latin typeface="Panton" pitchFamily="2" charset="77"/>
              </a:rPr>
              <a:t>medical</a:t>
            </a:r>
            <a:r>
              <a:rPr lang="nb-NO" sz="2000" b="1" i="0" u="none" strike="noStrike" dirty="0">
                <a:solidFill>
                  <a:schemeClr val="bg2">
                    <a:lumMod val="25000"/>
                  </a:schemeClr>
                </a:solidFill>
                <a:effectLst/>
                <a:latin typeface="Panton" pitchFamily="2" charset="77"/>
              </a:rPr>
              <a:t> </a:t>
            </a:r>
            <a:r>
              <a:rPr lang="nb-NO" sz="2000" b="1" i="0" u="none" strike="noStrike" dirty="0" err="1">
                <a:solidFill>
                  <a:schemeClr val="bg2">
                    <a:lumMod val="25000"/>
                  </a:schemeClr>
                </a:solidFill>
                <a:effectLst/>
                <a:latin typeface="Panton" pitchFamily="2" charset="77"/>
              </a:rPr>
              <a:t>devices</a:t>
            </a:r>
            <a:r>
              <a:rPr lang="nb-NO" sz="2000" b="1" i="0" u="none" strike="noStrike" dirty="0">
                <a:solidFill>
                  <a:schemeClr val="bg2">
                    <a:lumMod val="25000"/>
                  </a:schemeClr>
                </a:solidFill>
                <a:effectLst/>
                <a:latin typeface="Panton" pitchFamily="2" charset="77"/>
              </a:rPr>
              <a:t> </a:t>
            </a:r>
            <a:r>
              <a:rPr lang="nb-NO" sz="2000" b="1" i="0" u="none" strike="noStrike" dirty="0" err="1">
                <a:solidFill>
                  <a:schemeClr val="bg2">
                    <a:lumMod val="25000"/>
                  </a:schemeClr>
                </a:solidFill>
                <a:effectLst/>
                <a:latin typeface="Panton" pitchFamily="2" charset="77"/>
              </a:rPr>
              <a:t>while</a:t>
            </a:r>
            <a:r>
              <a:rPr lang="nb-NO" sz="2000" b="1" i="0" u="none" strike="noStrike" dirty="0">
                <a:solidFill>
                  <a:schemeClr val="bg2">
                    <a:lumMod val="25000"/>
                  </a:schemeClr>
                </a:solidFill>
                <a:effectLst/>
                <a:latin typeface="Panton" pitchFamily="2" charset="77"/>
              </a:rPr>
              <a:t> driving </a:t>
            </a:r>
            <a:r>
              <a:rPr lang="nb-NO" sz="2000" b="1" i="0" u="none" strike="noStrike" dirty="0" err="1">
                <a:solidFill>
                  <a:schemeClr val="bg2">
                    <a:lumMod val="25000"/>
                  </a:schemeClr>
                </a:solidFill>
                <a:effectLst/>
                <a:latin typeface="Panton" pitchFamily="2" charset="77"/>
              </a:rPr>
              <a:t>operational</a:t>
            </a:r>
            <a:r>
              <a:rPr lang="nb-NO" sz="2000" b="1" i="0" u="none" strike="noStrike" dirty="0">
                <a:solidFill>
                  <a:schemeClr val="bg2">
                    <a:lumMod val="25000"/>
                  </a:schemeClr>
                </a:solidFill>
                <a:effectLst/>
                <a:latin typeface="Panton" pitchFamily="2" charset="77"/>
              </a:rPr>
              <a:t> </a:t>
            </a:r>
            <a:r>
              <a:rPr lang="nb-NO" sz="2000" b="1" i="0" u="none" strike="noStrike" dirty="0" err="1">
                <a:solidFill>
                  <a:schemeClr val="bg2">
                    <a:lumMod val="25000"/>
                  </a:schemeClr>
                </a:solidFill>
                <a:effectLst/>
                <a:latin typeface="Panton" pitchFamily="2" charset="77"/>
              </a:rPr>
              <a:t>excellence</a:t>
            </a:r>
            <a:r>
              <a:rPr lang="nb-NO" sz="2000" b="1" i="0" u="none" strike="noStrike" dirty="0">
                <a:solidFill>
                  <a:schemeClr val="bg2">
                    <a:lumMod val="25000"/>
                  </a:schemeClr>
                </a:solidFill>
                <a:effectLst/>
                <a:latin typeface="Panton" pitchFamily="2" charset="77"/>
              </a:rPr>
              <a:t> and </a:t>
            </a:r>
            <a:r>
              <a:rPr lang="nb-NO" sz="2000" b="1" i="0" u="none" strike="noStrike" dirty="0" err="1">
                <a:solidFill>
                  <a:schemeClr val="bg2">
                    <a:lumMod val="25000"/>
                  </a:schemeClr>
                </a:solidFill>
                <a:effectLst/>
                <a:latin typeface="Panton" pitchFamily="2" charset="77"/>
              </a:rPr>
              <a:t>innovation</a:t>
            </a:r>
            <a:r>
              <a:rPr lang="nb-NO" sz="2000" b="1" i="0" u="none" strike="noStrike" dirty="0">
                <a:solidFill>
                  <a:schemeClr val="bg2">
                    <a:lumMod val="25000"/>
                  </a:schemeClr>
                </a:solidFill>
                <a:effectLst/>
                <a:latin typeface="Panton" pitchFamily="2" charset="77"/>
              </a:rPr>
              <a:t>.</a:t>
            </a:r>
            <a:endParaRPr lang="nb-NO" sz="2000" b="1" i="0" dirty="0">
              <a:solidFill>
                <a:schemeClr val="bg2">
                  <a:lumMod val="25000"/>
                </a:schemeClr>
              </a:solidFill>
              <a:latin typeface="Panton" pitchFamily="2" charset="77"/>
            </a:endParaRPr>
          </a:p>
        </p:txBody>
      </p:sp>
      <p:sp>
        <p:nvSpPr>
          <p:cNvPr id="9" name="TekstSylinder 8">
            <a:extLst>
              <a:ext uri="{FF2B5EF4-FFF2-40B4-BE49-F238E27FC236}">
                <a16:creationId xmlns:a16="http://schemas.microsoft.com/office/drawing/2014/main" id="{058139AC-95EE-BAFF-974E-CBCA9D6D3682}"/>
              </a:ext>
            </a:extLst>
          </p:cNvPr>
          <p:cNvSpPr txBox="1"/>
          <p:nvPr userDrawn="1"/>
        </p:nvSpPr>
        <p:spPr>
          <a:xfrm>
            <a:off x="5819409" y="685413"/>
            <a:ext cx="863159" cy="2400657"/>
          </a:xfrm>
          <a:prstGeom prst="rect">
            <a:avLst/>
          </a:prstGeom>
          <a:noFill/>
        </p:spPr>
        <p:txBody>
          <a:bodyPr wrap="square" anchor="t">
            <a:spAutoFit/>
          </a:bodyPr>
          <a:lstStyle/>
          <a:p>
            <a:r>
              <a:rPr lang="nb-NO" sz="15000" b="1" i="0" u="none" strike="noStrike" dirty="0">
                <a:solidFill>
                  <a:srgbClr val="FDC400"/>
                </a:solidFill>
                <a:effectLst/>
                <a:latin typeface="Panton" pitchFamily="2" charset="77"/>
              </a:rPr>
              <a:t>”</a:t>
            </a:r>
            <a:endParaRPr lang="nb-NO" sz="15000" dirty="0">
              <a:latin typeface="Panton" pitchFamily="2" charset="77"/>
            </a:endParaRPr>
          </a:p>
        </p:txBody>
      </p:sp>
      <p:sp>
        <p:nvSpPr>
          <p:cNvPr id="12" name="Plassholder for bilde 3">
            <a:extLst>
              <a:ext uri="{FF2B5EF4-FFF2-40B4-BE49-F238E27FC236}">
                <a16:creationId xmlns:a16="http://schemas.microsoft.com/office/drawing/2014/main" id="{37D66A70-26D3-ECB1-FDDA-4D8D6AA9ABA0}"/>
              </a:ext>
            </a:extLst>
          </p:cNvPr>
          <p:cNvSpPr>
            <a:spLocks noGrp="1"/>
          </p:cNvSpPr>
          <p:nvPr>
            <p:ph type="pic" sz="quarter" idx="11"/>
          </p:nvPr>
        </p:nvSpPr>
        <p:spPr>
          <a:xfrm>
            <a:off x="-1435650" y="264044"/>
            <a:ext cx="7068310" cy="6329912"/>
          </a:xfrm>
          <a:custGeom>
            <a:avLst/>
            <a:gdLst>
              <a:gd name="connsiteX0" fmla="*/ 1508011 w 4934332"/>
              <a:gd name="connsiteY0" fmla="*/ 0 h 4418862"/>
              <a:gd name="connsiteX1" fmla="*/ 3426322 w 4934332"/>
              <a:gd name="connsiteY1" fmla="*/ 0 h 4418862"/>
              <a:gd name="connsiteX2" fmla="*/ 3901644 w 4934332"/>
              <a:gd name="connsiteY2" fmla="*/ 274345 h 4418862"/>
              <a:gd name="connsiteX3" fmla="*/ 4860800 w 4934332"/>
              <a:gd name="connsiteY3" fmla="*/ 1935085 h 4418862"/>
              <a:gd name="connsiteX4" fmla="*/ 4860800 w 4934332"/>
              <a:gd name="connsiteY4" fmla="*/ 2483777 h 4418862"/>
              <a:gd name="connsiteX5" fmla="*/ 3901644 w 4934332"/>
              <a:gd name="connsiteY5" fmla="*/ 4144517 h 4418862"/>
              <a:gd name="connsiteX6" fmla="*/ 3426322 w 4934332"/>
              <a:gd name="connsiteY6" fmla="*/ 4418862 h 4418862"/>
              <a:gd name="connsiteX7" fmla="*/ 1508011 w 4934332"/>
              <a:gd name="connsiteY7" fmla="*/ 4418862 h 4418862"/>
              <a:gd name="connsiteX8" fmla="*/ 1032687 w 4934332"/>
              <a:gd name="connsiteY8" fmla="*/ 4144517 h 4418862"/>
              <a:gd name="connsiteX9" fmla="*/ 73531 w 4934332"/>
              <a:gd name="connsiteY9" fmla="*/ 2483777 h 4418862"/>
              <a:gd name="connsiteX10" fmla="*/ 73531 w 4934332"/>
              <a:gd name="connsiteY10" fmla="*/ 1935085 h 4418862"/>
              <a:gd name="connsiteX11" fmla="*/ 1032687 w 4934332"/>
              <a:gd name="connsiteY11" fmla="*/ 274345 h 4418862"/>
              <a:gd name="connsiteX12" fmla="*/ 1508011 w 4934332"/>
              <a:gd name="connsiteY12" fmla="*/ 0 h 44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4332" h="4418862">
                <a:moveTo>
                  <a:pt x="1508011" y="0"/>
                </a:moveTo>
                <a:lnTo>
                  <a:pt x="3426322" y="0"/>
                </a:lnTo>
                <a:cubicBezTo>
                  <a:pt x="3622405" y="0"/>
                  <a:pt x="3803604" y="104601"/>
                  <a:pt x="3901644" y="274345"/>
                </a:cubicBezTo>
                <a:lnTo>
                  <a:pt x="4860800" y="1935085"/>
                </a:lnTo>
                <a:cubicBezTo>
                  <a:pt x="4958843" y="2104829"/>
                  <a:pt x="4958843" y="2313991"/>
                  <a:pt x="4860800" y="2483777"/>
                </a:cubicBezTo>
                <a:lnTo>
                  <a:pt x="3901644" y="4144517"/>
                </a:lnTo>
                <a:cubicBezTo>
                  <a:pt x="3803604" y="4314261"/>
                  <a:pt x="3622405" y="4418862"/>
                  <a:pt x="3426322" y="4418862"/>
                </a:cubicBezTo>
                <a:lnTo>
                  <a:pt x="1508011" y="4418862"/>
                </a:lnTo>
                <a:cubicBezTo>
                  <a:pt x="1311926" y="4418862"/>
                  <a:pt x="1130729" y="4314303"/>
                  <a:pt x="1032687" y="4144517"/>
                </a:cubicBezTo>
                <a:lnTo>
                  <a:pt x="73531" y="2483777"/>
                </a:lnTo>
                <a:cubicBezTo>
                  <a:pt x="-24510" y="2314033"/>
                  <a:pt x="-24510" y="2104873"/>
                  <a:pt x="73531" y="1935085"/>
                </a:cubicBezTo>
                <a:lnTo>
                  <a:pt x="1032687" y="274345"/>
                </a:lnTo>
                <a:cubicBezTo>
                  <a:pt x="1130729" y="104601"/>
                  <a:pt x="1311926" y="0"/>
                  <a:pt x="1508011" y="0"/>
                </a:cubicBezTo>
                <a:close/>
              </a:path>
            </a:pathLst>
          </a:custGeom>
          <a:pattFill prst="pct10">
            <a:fgClr>
              <a:schemeClr val="accent1"/>
            </a:fgClr>
            <a:bgClr>
              <a:schemeClr val="bg1"/>
            </a:bgClr>
          </a:pattFill>
        </p:spPr>
        <p:txBody>
          <a:bodyPr wrap="square">
            <a:noAutofit/>
          </a:bodyPr>
          <a:lstStyle>
            <a:lvl1pPr marL="0" indent="0">
              <a:buNone/>
              <a:defRPr/>
            </a:lvl1pPr>
          </a:lstStyle>
          <a:p>
            <a:r>
              <a:rPr lang="en-US"/>
              <a:t>Click icon to add picture</a:t>
            </a:r>
            <a:endParaRPr lang="nb-NO" dirty="0"/>
          </a:p>
        </p:txBody>
      </p:sp>
    </p:spTree>
    <p:extLst>
      <p:ext uri="{BB962C8B-B14F-4D97-AF65-F5344CB8AC3E}">
        <p14:creationId xmlns:p14="http://schemas.microsoft.com/office/powerpoint/2010/main" val="15084236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28">
          <p15:clr>
            <a:srgbClr val="FBAE40"/>
          </p15:clr>
        </p15:guide>
        <p15:guide id="4" pos="6552">
          <p15:clr>
            <a:srgbClr val="FBAE40"/>
          </p15:clr>
        </p15:guide>
        <p15:guide id="5" orient="horz" pos="480">
          <p15:clr>
            <a:srgbClr val="FBAE40"/>
          </p15:clr>
        </p15:guide>
        <p15:guide id="6" orient="horz"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1_Quote+bilde_gul">
    <p:bg>
      <p:bgPr>
        <a:solidFill>
          <a:srgbClr val="FDC300"/>
        </a:solidFill>
        <a:effectLst/>
      </p:bgPr>
    </p:bg>
    <p:spTree>
      <p:nvGrpSpPr>
        <p:cNvPr id="1" name=""/>
        <p:cNvGrpSpPr/>
        <p:nvPr/>
      </p:nvGrpSpPr>
      <p:grpSpPr>
        <a:xfrm>
          <a:off x="0" y="0"/>
          <a:ext cx="0" cy="0"/>
          <a:chOff x="0" y="0"/>
          <a:chExt cx="0" cy="0"/>
        </a:xfrm>
      </p:grpSpPr>
      <p:sp>
        <p:nvSpPr>
          <p:cNvPr id="8" name="Plassholder for tekst 11">
            <a:extLst>
              <a:ext uri="{FF2B5EF4-FFF2-40B4-BE49-F238E27FC236}">
                <a16:creationId xmlns:a16="http://schemas.microsoft.com/office/drawing/2014/main" id="{08C222BD-37C9-32AD-7FFE-AF2D5117C951}"/>
              </a:ext>
            </a:extLst>
          </p:cNvPr>
          <p:cNvSpPr txBox="1">
            <a:spLocks/>
          </p:cNvSpPr>
          <p:nvPr userDrawn="1"/>
        </p:nvSpPr>
        <p:spPr>
          <a:xfrm>
            <a:off x="6682568" y="4945859"/>
            <a:ext cx="3910670" cy="703629"/>
          </a:xfrm>
          <a:prstGeom prst="rect">
            <a:avLst/>
          </a:prstGeom>
        </p:spPr>
        <p:txBody>
          <a:bodyPr lIns="0" tIns="0" rIns="0" bIns="0"/>
          <a:lstStyle>
            <a:lvl1pPr marL="0" indent="0" algn="l" defTabSz="914318" rtl="0" eaLnBrk="1" latinLnBrk="0" hangingPunct="1">
              <a:lnSpc>
                <a:spcPct val="150000"/>
              </a:lnSpc>
              <a:spcBef>
                <a:spcPts val="1000"/>
              </a:spcBef>
              <a:buFont typeface="Arial" panose="020B0604020202020204" pitchFamily="34" charset="0"/>
              <a:buNone/>
              <a:defRPr sz="2800" b="0" i="0" kern="1200" baseline="0">
                <a:solidFill>
                  <a:schemeClr val="tx1"/>
                </a:solidFill>
                <a:latin typeface="Panton" pitchFamily="2" charset="77"/>
                <a:ea typeface="+mn-ea"/>
                <a:cs typeface="+mn-cs"/>
              </a:defRPr>
            </a:lvl1pPr>
            <a:lvl2pPr marL="0" indent="0" algn="l" defTabSz="914318" rtl="0" eaLnBrk="1" latinLnBrk="0" hangingPunct="1">
              <a:lnSpc>
                <a:spcPct val="150000"/>
              </a:lnSpc>
              <a:spcBef>
                <a:spcPts val="499"/>
              </a:spcBef>
              <a:buFont typeface="Arial" panose="020B0604020202020204" pitchFamily="34" charset="0"/>
              <a:buNone/>
              <a:defRPr sz="1800" b="0" i="0" kern="1200">
                <a:solidFill>
                  <a:schemeClr val="tx1"/>
                </a:solidFill>
                <a:latin typeface="Panton" pitchFamily="2" charset="77"/>
                <a:ea typeface="+mn-ea"/>
                <a:cs typeface="+mn-cs"/>
              </a:defRPr>
            </a:lvl2pPr>
            <a:lvl3pPr marL="0" indent="0" algn="l" defTabSz="914318" rtl="0" eaLnBrk="1" latinLnBrk="0" hangingPunct="1">
              <a:lnSpc>
                <a:spcPct val="150000"/>
              </a:lnSpc>
              <a:spcBef>
                <a:spcPts val="499"/>
              </a:spcBef>
              <a:buFont typeface="Arial" panose="020B0604020202020204" pitchFamily="34" charset="0"/>
              <a:buNone/>
              <a:defRPr sz="1200" b="0" i="0" kern="1200">
                <a:solidFill>
                  <a:schemeClr val="tx1"/>
                </a:solidFill>
                <a:latin typeface="Panton" pitchFamily="2" charset="77"/>
                <a:ea typeface="+mn-ea"/>
                <a:cs typeface="+mn-cs"/>
              </a:defRPr>
            </a:lvl3pPr>
            <a:lvl4pPr marL="0" indent="0" algn="l" defTabSz="914318" rtl="0" eaLnBrk="1" latinLnBrk="0" hangingPunct="1">
              <a:lnSpc>
                <a:spcPct val="150000"/>
              </a:lnSpc>
              <a:spcBef>
                <a:spcPts val="499"/>
              </a:spcBef>
              <a:buFont typeface="Arial" panose="020B0604020202020204" pitchFamily="34" charset="0"/>
              <a:buNone/>
              <a:defRPr sz="1000" b="0" i="0" kern="1200">
                <a:solidFill>
                  <a:schemeClr val="tx1">
                    <a:alpha val="70000"/>
                  </a:schemeClr>
                </a:solidFill>
                <a:latin typeface="Panton" pitchFamily="2" charset="77"/>
                <a:ea typeface="+mn-ea"/>
                <a:cs typeface="+mn-cs"/>
              </a:defRPr>
            </a:lvl4pPr>
            <a:lvl5pPr marL="0" indent="0" algn="l" defTabSz="914318" rtl="0" eaLnBrk="1" latinLnBrk="0" hangingPunct="1">
              <a:lnSpc>
                <a:spcPct val="150000"/>
              </a:lnSpc>
              <a:spcBef>
                <a:spcPts val="499"/>
              </a:spcBef>
              <a:buFont typeface="Arial" panose="020B0604020202020204" pitchFamily="34" charset="0"/>
              <a:buNone/>
              <a:defRPr sz="1000" b="0" i="0" kern="1200" baseline="0">
                <a:solidFill>
                  <a:schemeClr val="tx1">
                    <a:alpha val="50000"/>
                  </a:schemeClr>
                </a:solidFill>
                <a:latin typeface="Panton" pitchFamily="2" charset="77"/>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marL="0" indent="0" algn="l">
              <a:buFontTx/>
              <a:buNone/>
            </a:pPr>
            <a:r>
              <a:rPr lang="nb-NO" sz="1400" b="1" i="0" u="none" strike="noStrike" dirty="0" err="1">
                <a:solidFill>
                  <a:schemeClr val="bg2">
                    <a:lumMod val="25000"/>
                  </a:schemeClr>
                </a:solidFill>
                <a:effectLst/>
                <a:latin typeface="Panton" pitchFamily="2" charset="77"/>
              </a:rPr>
              <a:t>Gaetano</a:t>
            </a:r>
            <a:r>
              <a:rPr lang="nb-NO" sz="1400" b="1" i="0" u="none" strike="noStrike" dirty="0">
                <a:solidFill>
                  <a:schemeClr val="bg2">
                    <a:lumMod val="25000"/>
                  </a:schemeClr>
                </a:solidFill>
                <a:effectLst/>
                <a:latin typeface="Panton" pitchFamily="2" charset="77"/>
              </a:rPr>
              <a:t> </a:t>
            </a:r>
            <a:r>
              <a:rPr lang="nb-NO" sz="1400" b="1" i="0" u="none" strike="noStrike" dirty="0" err="1">
                <a:solidFill>
                  <a:schemeClr val="bg2">
                    <a:lumMod val="25000"/>
                  </a:schemeClr>
                </a:solidFill>
                <a:effectLst/>
                <a:latin typeface="Panton" pitchFamily="2" charset="77"/>
              </a:rPr>
              <a:t>Galabrese</a:t>
            </a:r>
            <a:br>
              <a:rPr lang="nb-NO" sz="1400" b="1" i="0" u="none" strike="noStrike" dirty="0">
                <a:solidFill>
                  <a:schemeClr val="bg2">
                    <a:lumMod val="25000"/>
                  </a:schemeClr>
                </a:solidFill>
                <a:effectLst/>
                <a:latin typeface="Panton" pitchFamily="2" charset="77"/>
              </a:rPr>
            </a:br>
            <a:r>
              <a:rPr lang="nb-NO" sz="1400" b="0" i="0" u="none" strike="noStrike" dirty="0" err="1">
                <a:solidFill>
                  <a:schemeClr val="bg2">
                    <a:lumMod val="50000"/>
                  </a:schemeClr>
                </a:solidFill>
                <a:effectLst/>
                <a:latin typeface="Panton" pitchFamily="2" charset="77"/>
              </a:rPr>
              <a:t>Industrialization</a:t>
            </a:r>
            <a:r>
              <a:rPr lang="nb-NO" sz="1400" b="0" i="0" u="none" strike="noStrike" dirty="0">
                <a:solidFill>
                  <a:schemeClr val="bg2">
                    <a:lumMod val="50000"/>
                  </a:schemeClr>
                </a:solidFill>
                <a:effectLst/>
                <a:latin typeface="Panton" pitchFamily="2" charset="77"/>
              </a:rPr>
              <a:t> </a:t>
            </a:r>
            <a:r>
              <a:rPr lang="nb-NO" sz="1400" b="0" i="0" u="none" strike="noStrike" dirty="0" err="1">
                <a:solidFill>
                  <a:schemeClr val="bg2">
                    <a:lumMod val="50000"/>
                  </a:schemeClr>
                </a:solidFill>
                <a:effectLst/>
                <a:latin typeface="Panton" pitchFamily="2" charset="77"/>
              </a:rPr>
              <a:t>Engineer</a:t>
            </a:r>
            <a:r>
              <a:rPr lang="nb-NO" sz="1400" b="0" i="0" u="none" strike="noStrike" dirty="0">
                <a:solidFill>
                  <a:schemeClr val="bg2">
                    <a:lumMod val="50000"/>
                  </a:schemeClr>
                </a:solidFill>
                <a:effectLst/>
                <a:latin typeface="Panton" pitchFamily="2" charset="77"/>
              </a:rPr>
              <a:t>, </a:t>
            </a:r>
            <a:r>
              <a:rPr lang="nb-NO" sz="1400" b="0" i="0" u="none" strike="noStrike" dirty="0" err="1">
                <a:solidFill>
                  <a:schemeClr val="bg2">
                    <a:lumMod val="50000"/>
                  </a:schemeClr>
                </a:solidFill>
                <a:effectLst/>
                <a:latin typeface="Panton" pitchFamily="2" charset="77"/>
              </a:rPr>
              <a:t>Medela</a:t>
            </a:r>
            <a:endParaRPr lang="nb-NO" sz="1400" b="0" i="0" dirty="0">
              <a:solidFill>
                <a:schemeClr val="bg2">
                  <a:lumMod val="50000"/>
                </a:schemeClr>
              </a:solidFill>
              <a:latin typeface="Panton" pitchFamily="2" charset="77"/>
            </a:endParaRPr>
          </a:p>
        </p:txBody>
      </p:sp>
      <p:sp>
        <p:nvSpPr>
          <p:cNvPr id="4" name="Plassholder for tekst 11">
            <a:extLst>
              <a:ext uri="{FF2B5EF4-FFF2-40B4-BE49-F238E27FC236}">
                <a16:creationId xmlns:a16="http://schemas.microsoft.com/office/drawing/2014/main" id="{6229AD96-FB1B-C842-6FE0-7D2B5C9F5321}"/>
              </a:ext>
            </a:extLst>
          </p:cNvPr>
          <p:cNvSpPr txBox="1">
            <a:spLocks/>
          </p:cNvSpPr>
          <p:nvPr userDrawn="1"/>
        </p:nvSpPr>
        <p:spPr>
          <a:xfrm>
            <a:off x="6682568" y="1527553"/>
            <a:ext cx="4388100" cy="2488411"/>
          </a:xfrm>
          <a:prstGeom prst="rect">
            <a:avLst/>
          </a:prstGeom>
        </p:spPr>
        <p:txBody>
          <a:bodyPr lIns="0" tIns="0" rIns="0" bIns="0"/>
          <a:lstStyle>
            <a:lvl1pPr marL="0" indent="0" algn="l" defTabSz="914318" rtl="0" eaLnBrk="1" latinLnBrk="0" hangingPunct="1">
              <a:lnSpc>
                <a:spcPct val="150000"/>
              </a:lnSpc>
              <a:spcBef>
                <a:spcPts val="1000"/>
              </a:spcBef>
              <a:buFont typeface="Arial" panose="020B0604020202020204" pitchFamily="34" charset="0"/>
              <a:buNone/>
              <a:defRPr sz="2800" b="0" i="0" kern="1200" baseline="0">
                <a:solidFill>
                  <a:schemeClr val="tx1"/>
                </a:solidFill>
                <a:latin typeface="Panton" pitchFamily="2" charset="77"/>
                <a:ea typeface="+mn-ea"/>
                <a:cs typeface="+mn-cs"/>
              </a:defRPr>
            </a:lvl1pPr>
            <a:lvl2pPr marL="0" indent="0" algn="l" defTabSz="914318" rtl="0" eaLnBrk="1" latinLnBrk="0" hangingPunct="1">
              <a:lnSpc>
                <a:spcPct val="150000"/>
              </a:lnSpc>
              <a:spcBef>
                <a:spcPts val="499"/>
              </a:spcBef>
              <a:buFont typeface="Arial" panose="020B0604020202020204" pitchFamily="34" charset="0"/>
              <a:buNone/>
              <a:defRPr sz="1800" b="0" i="0" kern="1200">
                <a:solidFill>
                  <a:schemeClr val="tx1"/>
                </a:solidFill>
                <a:latin typeface="Panton" pitchFamily="2" charset="77"/>
                <a:ea typeface="+mn-ea"/>
                <a:cs typeface="+mn-cs"/>
              </a:defRPr>
            </a:lvl2pPr>
            <a:lvl3pPr marL="0" indent="0" algn="l" defTabSz="914318" rtl="0" eaLnBrk="1" latinLnBrk="0" hangingPunct="1">
              <a:lnSpc>
                <a:spcPct val="150000"/>
              </a:lnSpc>
              <a:spcBef>
                <a:spcPts val="499"/>
              </a:spcBef>
              <a:buFont typeface="Arial" panose="020B0604020202020204" pitchFamily="34" charset="0"/>
              <a:buNone/>
              <a:defRPr sz="1200" b="0" i="0" kern="1200">
                <a:solidFill>
                  <a:schemeClr val="tx1"/>
                </a:solidFill>
                <a:latin typeface="Panton" pitchFamily="2" charset="77"/>
                <a:ea typeface="+mn-ea"/>
                <a:cs typeface="+mn-cs"/>
              </a:defRPr>
            </a:lvl3pPr>
            <a:lvl4pPr marL="0" indent="0" algn="l" defTabSz="914318" rtl="0" eaLnBrk="1" latinLnBrk="0" hangingPunct="1">
              <a:lnSpc>
                <a:spcPct val="150000"/>
              </a:lnSpc>
              <a:spcBef>
                <a:spcPts val="499"/>
              </a:spcBef>
              <a:buFont typeface="Arial" panose="020B0604020202020204" pitchFamily="34" charset="0"/>
              <a:buNone/>
              <a:defRPr sz="1000" b="0" i="0" kern="1200">
                <a:solidFill>
                  <a:schemeClr val="tx1">
                    <a:alpha val="70000"/>
                  </a:schemeClr>
                </a:solidFill>
                <a:latin typeface="Panton" pitchFamily="2" charset="77"/>
                <a:ea typeface="+mn-ea"/>
                <a:cs typeface="+mn-cs"/>
              </a:defRPr>
            </a:lvl4pPr>
            <a:lvl5pPr marL="0" indent="0" algn="l" defTabSz="914318" rtl="0" eaLnBrk="1" latinLnBrk="0" hangingPunct="1">
              <a:lnSpc>
                <a:spcPct val="150000"/>
              </a:lnSpc>
              <a:spcBef>
                <a:spcPts val="499"/>
              </a:spcBef>
              <a:buFont typeface="Arial" panose="020B0604020202020204" pitchFamily="34" charset="0"/>
              <a:buNone/>
              <a:defRPr sz="1000" b="0" i="0" kern="1200" baseline="0">
                <a:solidFill>
                  <a:schemeClr val="tx1">
                    <a:alpha val="50000"/>
                  </a:schemeClr>
                </a:solidFill>
                <a:latin typeface="Panton" pitchFamily="2" charset="77"/>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gn="l">
              <a:lnSpc>
                <a:spcPct val="150000"/>
              </a:lnSpc>
            </a:pPr>
            <a:r>
              <a:rPr lang="nb-NO" sz="2000" b="1" i="0" u="none" strike="noStrike" dirty="0">
                <a:solidFill>
                  <a:schemeClr val="tx1"/>
                </a:solidFill>
                <a:effectLst/>
                <a:latin typeface="Panton" pitchFamily="2" charset="77"/>
              </a:rPr>
              <a:t>WATS has </a:t>
            </a:r>
            <a:r>
              <a:rPr lang="nb-NO" sz="2000" b="1" i="0" u="none" strike="noStrike" dirty="0" err="1">
                <a:solidFill>
                  <a:schemeClr val="tx1"/>
                </a:solidFill>
                <a:effectLst/>
                <a:latin typeface="Panton" pitchFamily="2" charset="77"/>
              </a:rPr>
              <a:t>been</a:t>
            </a:r>
            <a:r>
              <a:rPr lang="nb-NO" sz="2000" b="1" i="0" u="none" strike="noStrike" dirty="0">
                <a:solidFill>
                  <a:schemeClr val="tx1"/>
                </a:solidFill>
                <a:effectLst/>
                <a:latin typeface="Panton" pitchFamily="2" charset="77"/>
              </a:rPr>
              <a:t> an integral part </a:t>
            </a:r>
            <a:r>
              <a:rPr lang="nb-NO" sz="2000" b="1" i="0" u="none" strike="noStrike" dirty="0" err="1">
                <a:solidFill>
                  <a:schemeClr val="tx1"/>
                </a:solidFill>
                <a:effectLst/>
                <a:latin typeface="Panton" pitchFamily="2" charset="77"/>
              </a:rPr>
              <a:t>of</a:t>
            </a:r>
            <a:r>
              <a:rPr lang="nb-NO" sz="2000" b="1" i="0" u="none" strike="noStrike" dirty="0">
                <a:solidFill>
                  <a:schemeClr val="tx1"/>
                </a:solidFill>
                <a:effectLst/>
                <a:latin typeface="Panton" pitchFamily="2" charset="77"/>
              </a:rPr>
              <a:t> </a:t>
            </a:r>
            <a:r>
              <a:rPr lang="nb-NO" sz="2000" b="1" i="0" u="none" strike="noStrike" dirty="0" err="1">
                <a:solidFill>
                  <a:schemeClr val="tx1"/>
                </a:solidFill>
                <a:effectLst/>
                <a:latin typeface="Panton" pitchFamily="2" charset="77"/>
              </a:rPr>
              <a:t>our</a:t>
            </a:r>
            <a:r>
              <a:rPr lang="nb-NO" sz="2000" b="1" i="0" u="none" strike="noStrike" dirty="0">
                <a:solidFill>
                  <a:schemeClr val="tx1"/>
                </a:solidFill>
                <a:effectLst/>
                <a:latin typeface="Panton" pitchFamily="2" charset="77"/>
              </a:rPr>
              <a:t> digital </a:t>
            </a:r>
            <a:r>
              <a:rPr lang="nb-NO" sz="2000" b="1" i="0" u="none" strike="noStrike" dirty="0" err="1">
                <a:solidFill>
                  <a:schemeClr val="tx1"/>
                </a:solidFill>
                <a:effectLst/>
                <a:latin typeface="Panton" pitchFamily="2" charset="77"/>
              </a:rPr>
              <a:t>transformation</a:t>
            </a:r>
            <a:r>
              <a:rPr lang="nb-NO" sz="2000" b="1" i="0" u="none" strike="noStrike" dirty="0">
                <a:solidFill>
                  <a:schemeClr val="tx1"/>
                </a:solidFill>
                <a:effectLst/>
                <a:latin typeface="Panton" pitchFamily="2" charset="77"/>
              </a:rPr>
              <a:t> </a:t>
            </a:r>
            <a:r>
              <a:rPr lang="nb-NO" sz="2000" b="1" i="0" u="none" strike="noStrike" dirty="0" err="1">
                <a:solidFill>
                  <a:schemeClr val="tx1"/>
                </a:solidFill>
                <a:effectLst/>
                <a:latin typeface="Panton" pitchFamily="2" charset="77"/>
              </a:rPr>
              <a:t>journey</a:t>
            </a:r>
            <a:r>
              <a:rPr lang="nb-NO" sz="2000" b="1" i="0" u="none" strike="noStrike" dirty="0">
                <a:solidFill>
                  <a:schemeClr val="tx1"/>
                </a:solidFill>
                <a:effectLst/>
                <a:latin typeface="Panton" pitchFamily="2" charset="77"/>
              </a:rPr>
              <a:t> </a:t>
            </a:r>
            <a:r>
              <a:rPr lang="nb-NO" sz="2000" b="1" i="0" u="none" strike="noStrike" dirty="0" err="1">
                <a:solidFill>
                  <a:schemeClr val="tx1"/>
                </a:solidFill>
                <a:effectLst/>
                <a:latin typeface="Panton" pitchFamily="2" charset="77"/>
              </a:rPr>
              <a:t>within</a:t>
            </a:r>
            <a:r>
              <a:rPr lang="nb-NO" sz="2000" b="1" i="0" u="none" strike="noStrike" dirty="0">
                <a:solidFill>
                  <a:schemeClr val="tx1"/>
                </a:solidFill>
                <a:effectLst/>
                <a:latin typeface="Panton" pitchFamily="2" charset="77"/>
              </a:rPr>
              <a:t> </a:t>
            </a:r>
            <a:r>
              <a:rPr lang="nb-NO" sz="2000" b="1" i="0" u="none" strike="noStrike" dirty="0" err="1">
                <a:solidFill>
                  <a:schemeClr val="tx1"/>
                </a:solidFill>
                <a:effectLst/>
                <a:latin typeface="Panton" pitchFamily="2" charset="77"/>
              </a:rPr>
              <a:t>our</a:t>
            </a:r>
            <a:r>
              <a:rPr lang="nb-NO" sz="2000" b="1" i="0" u="none" strike="noStrike" dirty="0">
                <a:solidFill>
                  <a:schemeClr val="tx1"/>
                </a:solidFill>
                <a:effectLst/>
                <a:latin typeface="Panton" pitchFamily="2" charset="77"/>
              </a:rPr>
              <a:t> test </a:t>
            </a:r>
            <a:r>
              <a:rPr lang="nb-NO" sz="2000" b="1" i="0" u="none" strike="noStrike" dirty="0" err="1">
                <a:solidFill>
                  <a:schemeClr val="tx1"/>
                </a:solidFill>
                <a:effectLst/>
                <a:latin typeface="Panton" pitchFamily="2" charset="77"/>
              </a:rPr>
              <a:t>environment</a:t>
            </a:r>
            <a:r>
              <a:rPr lang="nb-NO" sz="2000" b="1" i="0" u="none" strike="noStrike" dirty="0">
                <a:solidFill>
                  <a:schemeClr val="tx1"/>
                </a:solidFill>
                <a:effectLst/>
                <a:latin typeface="Panton" pitchFamily="2" charset="77"/>
              </a:rPr>
              <a:t>, and </a:t>
            </a:r>
            <a:r>
              <a:rPr lang="nb-NO" sz="2000" b="1" i="0" u="none" strike="noStrike" dirty="0" err="1">
                <a:solidFill>
                  <a:schemeClr val="tx1"/>
                </a:solidFill>
                <a:effectLst/>
                <a:latin typeface="Panton" pitchFamily="2" charset="77"/>
              </a:rPr>
              <a:t>the</a:t>
            </a:r>
            <a:r>
              <a:rPr lang="nb-NO" sz="2000" b="1" i="0" u="none" strike="noStrike" dirty="0">
                <a:solidFill>
                  <a:schemeClr val="tx1"/>
                </a:solidFill>
                <a:effectLst/>
                <a:latin typeface="Panton" pitchFamily="2" charset="77"/>
              </a:rPr>
              <a:t> </a:t>
            </a:r>
            <a:r>
              <a:rPr lang="nb-NO" sz="2000" b="1" i="0" u="none" strike="noStrike" dirty="0" err="1">
                <a:solidFill>
                  <a:schemeClr val="tx1"/>
                </a:solidFill>
                <a:effectLst/>
                <a:latin typeface="Panton" pitchFamily="2" charset="77"/>
              </a:rPr>
              <a:t>solution</a:t>
            </a:r>
            <a:r>
              <a:rPr lang="nb-NO" sz="2000" b="1" i="0" u="none" strike="noStrike" dirty="0">
                <a:solidFill>
                  <a:schemeClr val="tx1"/>
                </a:solidFill>
                <a:effectLst/>
                <a:latin typeface="Panton" pitchFamily="2" charset="77"/>
              </a:rPr>
              <a:t> </a:t>
            </a:r>
            <a:r>
              <a:rPr lang="nb-NO" sz="2000" b="1" i="0" u="none" strike="noStrike" dirty="0" err="1">
                <a:solidFill>
                  <a:schemeClr val="tx1"/>
                </a:solidFill>
                <a:effectLst/>
                <a:latin typeface="Panton" pitchFamily="2" charset="77"/>
              </a:rPr>
              <a:t>supported</a:t>
            </a:r>
            <a:r>
              <a:rPr lang="nb-NO" sz="2000" b="1" i="0" u="none" strike="noStrike" dirty="0">
                <a:solidFill>
                  <a:schemeClr val="tx1"/>
                </a:solidFill>
                <a:effectLst/>
                <a:latin typeface="Panton" pitchFamily="2" charset="77"/>
              </a:rPr>
              <a:t> </a:t>
            </a:r>
            <a:r>
              <a:rPr lang="nb-NO" sz="2000" b="1" i="0" u="none" strike="noStrike" dirty="0" err="1">
                <a:solidFill>
                  <a:schemeClr val="tx1"/>
                </a:solidFill>
                <a:effectLst/>
                <a:latin typeface="Panton" pitchFamily="2" charset="77"/>
              </a:rPr>
              <a:t>Medela</a:t>
            </a:r>
            <a:r>
              <a:rPr lang="nb-NO" sz="2000" b="1" i="0" u="none" strike="noStrike" dirty="0">
                <a:solidFill>
                  <a:schemeClr val="tx1"/>
                </a:solidFill>
                <a:effectLst/>
                <a:latin typeface="Panton" pitchFamily="2" charset="77"/>
              </a:rPr>
              <a:t> in </a:t>
            </a:r>
            <a:r>
              <a:rPr lang="nb-NO" sz="2000" b="1" i="0" u="none" strike="noStrike" dirty="0" err="1">
                <a:solidFill>
                  <a:schemeClr val="tx1"/>
                </a:solidFill>
                <a:effectLst/>
                <a:latin typeface="Panton" pitchFamily="2" charset="77"/>
              </a:rPr>
              <a:t>continuing</a:t>
            </a:r>
            <a:r>
              <a:rPr lang="nb-NO" sz="2000" b="1" i="0" u="none" strike="noStrike" dirty="0">
                <a:solidFill>
                  <a:schemeClr val="tx1"/>
                </a:solidFill>
                <a:effectLst/>
                <a:latin typeface="Panton" pitchFamily="2" charset="77"/>
              </a:rPr>
              <a:t> to deliver </a:t>
            </a:r>
            <a:r>
              <a:rPr lang="nb-NO" sz="2000" b="1" i="0" u="none" strike="noStrike" dirty="0" err="1">
                <a:solidFill>
                  <a:schemeClr val="tx1"/>
                </a:solidFill>
                <a:effectLst/>
                <a:latin typeface="Panton" pitchFamily="2" charset="77"/>
              </a:rPr>
              <a:t>quality</a:t>
            </a:r>
            <a:r>
              <a:rPr lang="nb-NO" sz="2000" b="1" i="0" u="none" strike="noStrike" dirty="0">
                <a:solidFill>
                  <a:schemeClr val="tx1"/>
                </a:solidFill>
                <a:effectLst/>
                <a:latin typeface="Panton" pitchFamily="2" charset="77"/>
              </a:rPr>
              <a:t> </a:t>
            </a:r>
            <a:r>
              <a:rPr lang="nb-NO" sz="2000" b="1" i="0" u="none" strike="noStrike" dirty="0" err="1">
                <a:solidFill>
                  <a:schemeClr val="tx1"/>
                </a:solidFill>
                <a:effectLst/>
                <a:latin typeface="Panton" pitchFamily="2" charset="77"/>
              </a:rPr>
              <a:t>medical</a:t>
            </a:r>
            <a:r>
              <a:rPr lang="nb-NO" sz="2000" b="1" i="0" u="none" strike="noStrike" dirty="0">
                <a:solidFill>
                  <a:schemeClr val="tx1"/>
                </a:solidFill>
                <a:effectLst/>
                <a:latin typeface="Panton" pitchFamily="2" charset="77"/>
              </a:rPr>
              <a:t> </a:t>
            </a:r>
            <a:r>
              <a:rPr lang="nb-NO" sz="2000" b="1" i="0" u="none" strike="noStrike" dirty="0" err="1">
                <a:solidFill>
                  <a:schemeClr val="tx1"/>
                </a:solidFill>
                <a:effectLst/>
                <a:latin typeface="Panton" pitchFamily="2" charset="77"/>
              </a:rPr>
              <a:t>devices</a:t>
            </a:r>
            <a:r>
              <a:rPr lang="nb-NO" sz="2000" b="1" i="0" u="none" strike="noStrike" dirty="0">
                <a:solidFill>
                  <a:schemeClr val="tx1"/>
                </a:solidFill>
                <a:effectLst/>
                <a:latin typeface="Panton" pitchFamily="2" charset="77"/>
              </a:rPr>
              <a:t> </a:t>
            </a:r>
            <a:r>
              <a:rPr lang="nb-NO" sz="2000" b="1" i="0" u="none" strike="noStrike" dirty="0" err="1">
                <a:solidFill>
                  <a:schemeClr val="tx1"/>
                </a:solidFill>
                <a:effectLst/>
                <a:latin typeface="Panton" pitchFamily="2" charset="77"/>
              </a:rPr>
              <a:t>while</a:t>
            </a:r>
            <a:r>
              <a:rPr lang="nb-NO" sz="2000" b="1" i="0" u="none" strike="noStrike" dirty="0">
                <a:solidFill>
                  <a:schemeClr val="tx1"/>
                </a:solidFill>
                <a:effectLst/>
                <a:latin typeface="Panton" pitchFamily="2" charset="77"/>
              </a:rPr>
              <a:t> driving </a:t>
            </a:r>
            <a:r>
              <a:rPr lang="nb-NO" sz="2000" b="1" i="0" u="none" strike="noStrike" dirty="0" err="1">
                <a:solidFill>
                  <a:schemeClr val="tx1"/>
                </a:solidFill>
                <a:effectLst/>
                <a:latin typeface="Panton" pitchFamily="2" charset="77"/>
              </a:rPr>
              <a:t>operational</a:t>
            </a:r>
            <a:r>
              <a:rPr lang="nb-NO" sz="2000" b="1" i="0" u="none" strike="noStrike" dirty="0">
                <a:solidFill>
                  <a:schemeClr val="tx1"/>
                </a:solidFill>
                <a:effectLst/>
                <a:latin typeface="Panton" pitchFamily="2" charset="77"/>
              </a:rPr>
              <a:t> </a:t>
            </a:r>
            <a:r>
              <a:rPr lang="nb-NO" sz="2000" b="1" i="0" u="none" strike="noStrike" dirty="0" err="1">
                <a:solidFill>
                  <a:schemeClr val="tx1"/>
                </a:solidFill>
                <a:effectLst/>
                <a:latin typeface="Panton" pitchFamily="2" charset="77"/>
              </a:rPr>
              <a:t>excellence</a:t>
            </a:r>
            <a:r>
              <a:rPr lang="nb-NO" sz="2000" b="1" i="0" u="none" strike="noStrike" dirty="0">
                <a:solidFill>
                  <a:schemeClr val="tx1"/>
                </a:solidFill>
                <a:effectLst/>
                <a:latin typeface="Panton" pitchFamily="2" charset="77"/>
              </a:rPr>
              <a:t> and </a:t>
            </a:r>
            <a:r>
              <a:rPr lang="nb-NO" sz="2000" b="1" i="0" u="none" strike="noStrike" dirty="0" err="1">
                <a:solidFill>
                  <a:schemeClr val="tx1"/>
                </a:solidFill>
                <a:effectLst/>
                <a:latin typeface="Panton" pitchFamily="2" charset="77"/>
              </a:rPr>
              <a:t>innovation</a:t>
            </a:r>
            <a:r>
              <a:rPr lang="nb-NO" sz="2000" b="1" i="0" u="none" strike="noStrike" dirty="0">
                <a:solidFill>
                  <a:schemeClr val="tx1"/>
                </a:solidFill>
                <a:effectLst/>
                <a:latin typeface="Panton" pitchFamily="2" charset="77"/>
              </a:rPr>
              <a:t>.</a:t>
            </a:r>
            <a:endParaRPr lang="nb-NO" sz="2000" b="1" i="0" dirty="0">
              <a:solidFill>
                <a:schemeClr val="tx1"/>
              </a:solidFill>
              <a:latin typeface="Panton" pitchFamily="2" charset="77"/>
            </a:endParaRPr>
          </a:p>
        </p:txBody>
      </p:sp>
      <p:sp>
        <p:nvSpPr>
          <p:cNvPr id="9" name="TekstSylinder 8">
            <a:extLst>
              <a:ext uri="{FF2B5EF4-FFF2-40B4-BE49-F238E27FC236}">
                <a16:creationId xmlns:a16="http://schemas.microsoft.com/office/drawing/2014/main" id="{058139AC-95EE-BAFF-974E-CBCA9D6D3682}"/>
              </a:ext>
            </a:extLst>
          </p:cNvPr>
          <p:cNvSpPr txBox="1"/>
          <p:nvPr userDrawn="1"/>
        </p:nvSpPr>
        <p:spPr>
          <a:xfrm>
            <a:off x="5819409" y="685413"/>
            <a:ext cx="863159" cy="2400657"/>
          </a:xfrm>
          <a:prstGeom prst="rect">
            <a:avLst/>
          </a:prstGeom>
          <a:noFill/>
        </p:spPr>
        <p:txBody>
          <a:bodyPr wrap="square" anchor="t">
            <a:spAutoFit/>
          </a:bodyPr>
          <a:lstStyle/>
          <a:p>
            <a:r>
              <a:rPr lang="nb-NO" sz="15000" b="1" i="0" u="none" strike="noStrike" dirty="0">
                <a:solidFill>
                  <a:schemeClr val="bg1"/>
                </a:solidFill>
                <a:effectLst/>
                <a:latin typeface="Panton" pitchFamily="2" charset="77"/>
              </a:rPr>
              <a:t>”</a:t>
            </a:r>
            <a:endParaRPr lang="nb-NO" sz="15000" dirty="0">
              <a:solidFill>
                <a:schemeClr val="bg1"/>
              </a:solidFill>
              <a:latin typeface="Panton" pitchFamily="2" charset="77"/>
            </a:endParaRPr>
          </a:p>
        </p:txBody>
      </p:sp>
      <p:sp>
        <p:nvSpPr>
          <p:cNvPr id="12" name="Plassholder for bilde 3">
            <a:extLst>
              <a:ext uri="{FF2B5EF4-FFF2-40B4-BE49-F238E27FC236}">
                <a16:creationId xmlns:a16="http://schemas.microsoft.com/office/drawing/2014/main" id="{37D66A70-26D3-ECB1-FDDA-4D8D6AA9ABA0}"/>
              </a:ext>
            </a:extLst>
          </p:cNvPr>
          <p:cNvSpPr>
            <a:spLocks noGrp="1"/>
          </p:cNvSpPr>
          <p:nvPr>
            <p:ph type="pic" sz="quarter" idx="11"/>
          </p:nvPr>
        </p:nvSpPr>
        <p:spPr>
          <a:xfrm>
            <a:off x="-1435650" y="264044"/>
            <a:ext cx="7068310" cy="6329912"/>
          </a:xfrm>
          <a:custGeom>
            <a:avLst/>
            <a:gdLst>
              <a:gd name="connsiteX0" fmla="*/ 1508011 w 4934332"/>
              <a:gd name="connsiteY0" fmla="*/ 0 h 4418862"/>
              <a:gd name="connsiteX1" fmla="*/ 3426322 w 4934332"/>
              <a:gd name="connsiteY1" fmla="*/ 0 h 4418862"/>
              <a:gd name="connsiteX2" fmla="*/ 3901644 w 4934332"/>
              <a:gd name="connsiteY2" fmla="*/ 274345 h 4418862"/>
              <a:gd name="connsiteX3" fmla="*/ 4860800 w 4934332"/>
              <a:gd name="connsiteY3" fmla="*/ 1935085 h 4418862"/>
              <a:gd name="connsiteX4" fmla="*/ 4860800 w 4934332"/>
              <a:gd name="connsiteY4" fmla="*/ 2483777 h 4418862"/>
              <a:gd name="connsiteX5" fmla="*/ 3901644 w 4934332"/>
              <a:gd name="connsiteY5" fmla="*/ 4144517 h 4418862"/>
              <a:gd name="connsiteX6" fmla="*/ 3426322 w 4934332"/>
              <a:gd name="connsiteY6" fmla="*/ 4418862 h 4418862"/>
              <a:gd name="connsiteX7" fmla="*/ 1508011 w 4934332"/>
              <a:gd name="connsiteY7" fmla="*/ 4418862 h 4418862"/>
              <a:gd name="connsiteX8" fmla="*/ 1032687 w 4934332"/>
              <a:gd name="connsiteY8" fmla="*/ 4144517 h 4418862"/>
              <a:gd name="connsiteX9" fmla="*/ 73531 w 4934332"/>
              <a:gd name="connsiteY9" fmla="*/ 2483777 h 4418862"/>
              <a:gd name="connsiteX10" fmla="*/ 73531 w 4934332"/>
              <a:gd name="connsiteY10" fmla="*/ 1935085 h 4418862"/>
              <a:gd name="connsiteX11" fmla="*/ 1032687 w 4934332"/>
              <a:gd name="connsiteY11" fmla="*/ 274345 h 4418862"/>
              <a:gd name="connsiteX12" fmla="*/ 1508011 w 4934332"/>
              <a:gd name="connsiteY12" fmla="*/ 0 h 44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4332" h="4418862">
                <a:moveTo>
                  <a:pt x="1508011" y="0"/>
                </a:moveTo>
                <a:lnTo>
                  <a:pt x="3426322" y="0"/>
                </a:lnTo>
                <a:cubicBezTo>
                  <a:pt x="3622405" y="0"/>
                  <a:pt x="3803604" y="104601"/>
                  <a:pt x="3901644" y="274345"/>
                </a:cubicBezTo>
                <a:lnTo>
                  <a:pt x="4860800" y="1935085"/>
                </a:lnTo>
                <a:cubicBezTo>
                  <a:pt x="4958843" y="2104829"/>
                  <a:pt x="4958843" y="2313991"/>
                  <a:pt x="4860800" y="2483777"/>
                </a:cubicBezTo>
                <a:lnTo>
                  <a:pt x="3901644" y="4144517"/>
                </a:lnTo>
                <a:cubicBezTo>
                  <a:pt x="3803604" y="4314261"/>
                  <a:pt x="3622405" y="4418862"/>
                  <a:pt x="3426322" y="4418862"/>
                </a:cubicBezTo>
                <a:lnTo>
                  <a:pt x="1508011" y="4418862"/>
                </a:lnTo>
                <a:cubicBezTo>
                  <a:pt x="1311926" y="4418862"/>
                  <a:pt x="1130729" y="4314303"/>
                  <a:pt x="1032687" y="4144517"/>
                </a:cubicBezTo>
                <a:lnTo>
                  <a:pt x="73531" y="2483777"/>
                </a:lnTo>
                <a:cubicBezTo>
                  <a:pt x="-24510" y="2314033"/>
                  <a:pt x="-24510" y="2104873"/>
                  <a:pt x="73531" y="1935085"/>
                </a:cubicBezTo>
                <a:lnTo>
                  <a:pt x="1032687" y="274345"/>
                </a:lnTo>
                <a:cubicBezTo>
                  <a:pt x="1130729" y="104601"/>
                  <a:pt x="1311926" y="0"/>
                  <a:pt x="1508011" y="0"/>
                </a:cubicBezTo>
                <a:close/>
              </a:path>
            </a:pathLst>
          </a:custGeom>
          <a:pattFill prst="pct10">
            <a:fgClr>
              <a:schemeClr val="accent1"/>
            </a:fgClr>
            <a:bgClr>
              <a:schemeClr val="bg1"/>
            </a:bgClr>
          </a:pattFill>
        </p:spPr>
        <p:txBody>
          <a:bodyPr wrap="square">
            <a:noAutofit/>
          </a:bodyPr>
          <a:lstStyle>
            <a:lvl1pPr marL="0" indent="0">
              <a:buNone/>
              <a:defRPr/>
            </a:lvl1pPr>
          </a:lstStyle>
          <a:p>
            <a:r>
              <a:rPr lang="en-US"/>
              <a:t>Click icon to add picture</a:t>
            </a:r>
            <a:endParaRPr lang="nb-NO" dirty="0"/>
          </a:p>
        </p:txBody>
      </p:sp>
    </p:spTree>
    <p:extLst>
      <p:ext uri="{BB962C8B-B14F-4D97-AF65-F5344CB8AC3E}">
        <p14:creationId xmlns:p14="http://schemas.microsoft.com/office/powerpoint/2010/main" val="553664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28">
          <p15:clr>
            <a:srgbClr val="FBAE40"/>
          </p15:clr>
        </p15:guide>
        <p15:guide id="4" pos="6552">
          <p15:clr>
            <a:srgbClr val="FBAE40"/>
          </p15:clr>
        </p15:guide>
        <p15:guide id="5" orient="horz" pos="480">
          <p15:clr>
            <a:srgbClr val="FBAE40"/>
          </p15:clr>
        </p15:guide>
        <p15:guide id="6" orient="horz"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Image left hexagon">
    <p:spTree>
      <p:nvGrpSpPr>
        <p:cNvPr id="1" name=""/>
        <p:cNvGrpSpPr/>
        <p:nvPr/>
      </p:nvGrpSpPr>
      <p:grpSpPr>
        <a:xfrm>
          <a:off x="0" y="0"/>
          <a:ext cx="0" cy="0"/>
          <a:chOff x="0" y="0"/>
          <a:chExt cx="0" cy="0"/>
        </a:xfrm>
      </p:grpSpPr>
      <p:sp>
        <p:nvSpPr>
          <p:cNvPr id="2" name="Title 1"/>
          <p:cNvSpPr>
            <a:spLocks noGrp="1"/>
          </p:cNvSpPr>
          <p:nvPr>
            <p:ph type="title"/>
          </p:nvPr>
        </p:nvSpPr>
        <p:spPr>
          <a:xfrm>
            <a:off x="7188628" y="2007353"/>
            <a:ext cx="4432517" cy="2536580"/>
          </a:xfrm>
        </p:spPr>
        <p:txBody>
          <a:bodyPr/>
          <a:lstStyle>
            <a:lvl1pPr algn="l">
              <a:defRPr b="1" i="0">
                <a:latin typeface="PANTON-EXTRABOLD" pitchFamily="2" charset="77"/>
              </a:defRPr>
            </a:lvl1pPr>
          </a:lstStyle>
          <a:p>
            <a:r>
              <a:rPr lang="en-US"/>
              <a:t>Click to edit Master title style</a:t>
            </a:r>
            <a:endParaRPr lang="en-US" dirty="0"/>
          </a:p>
        </p:txBody>
      </p:sp>
      <p:sp>
        <p:nvSpPr>
          <p:cNvPr id="4" name="Plassholder for bilde 3">
            <a:extLst>
              <a:ext uri="{FF2B5EF4-FFF2-40B4-BE49-F238E27FC236}">
                <a16:creationId xmlns:a16="http://schemas.microsoft.com/office/drawing/2014/main" id="{60A8C5A1-2019-1407-8D87-D96C94B2493B}"/>
              </a:ext>
            </a:extLst>
          </p:cNvPr>
          <p:cNvSpPr>
            <a:spLocks noGrp="1"/>
          </p:cNvSpPr>
          <p:nvPr>
            <p:ph type="pic" sz="quarter" idx="11"/>
          </p:nvPr>
        </p:nvSpPr>
        <p:spPr>
          <a:xfrm>
            <a:off x="278970" y="670982"/>
            <a:ext cx="6467439" cy="5791811"/>
          </a:xfrm>
          <a:custGeom>
            <a:avLst/>
            <a:gdLst>
              <a:gd name="connsiteX0" fmla="*/ 1508011 w 4934332"/>
              <a:gd name="connsiteY0" fmla="*/ 0 h 4418862"/>
              <a:gd name="connsiteX1" fmla="*/ 3426322 w 4934332"/>
              <a:gd name="connsiteY1" fmla="*/ 0 h 4418862"/>
              <a:gd name="connsiteX2" fmla="*/ 3901644 w 4934332"/>
              <a:gd name="connsiteY2" fmla="*/ 274345 h 4418862"/>
              <a:gd name="connsiteX3" fmla="*/ 4860800 w 4934332"/>
              <a:gd name="connsiteY3" fmla="*/ 1935085 h 4418862"/>
              <a:gd name="connsiteX4" fmla="*/ 4860800 w 4934332"/>
              <a:gd name="connsiteY4" fmla="*/ 2483777 h 4418862"/>
              <a:gd name="connsiteX5" fmla="*/ 3901644 w 4934332"/>
              <a:gd name="connsiteY5" fmla="*/ 4144517 h 4418862"/>
              <a:gd name="connsiteX6" fmla="*/ 3426322 w 4934332"/>
              <a:gd name="connsiteY6" fmla="*/ 4418862 h 4418862"/>
              <a:gd name="connsiteX7" fmla="*/ 1508011 w 4934332"/>
              <a:gd name="connsiteY7" fmla="*/ 4418862 h 4418862"/>
              <a:gd name="connsiteX8" fmla="*/ 1032687 w 4934332"/>
              <a:gd name="connsiteY8" fmla="*/ 4144517 h 4418862"/>
              <a:gd name="connsiteX9" fmla="*/ 73531 w 4934332"/>
              <a:gd name="connsiteY9" fmla="*/ 2483777 h 4418862"/>
              <a:gd name="connsiteX10" fmla="*/ 73531 w 4934332"/>
              <a:gd name="connsiteY10" fmla="*/ 1935085 h 4418862"/>
              <a:gd name="connsiteX11" fmla="*/ 1032687 w 4934332"/>
              <a:gd name="connsiteY11" fmla="*/ 274345 h 4418862"/>
              <a:gd name="connsiteX12" fmla="*/ 1508011 w 4934332"/>
              <a:gd name="connsiteY12" fmla="*/ 0 h 44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4332" h="4418862">
                <a:moveTo>
                  <a:pt x="1508011" y="0"/>
                </a:moveTo>
                <a:lnTo>
                  <a:pt x="3426322" y="0"/>
                </a:lnTo>
                <a:cubicBezTo>
                  <a:pt x="3622405" y="0"/>
                  <a:pt x="3803604" y="104601"/>
                  <a:pt x="3901644" y="274345"/>
                </a:cubicBezTo>
                <a:lnTo>
                  <a:pt x="4860800" y="1935085"/>
                </a:lnTo>
                <a:cubicBezTo>
                  <a:pt x="4958843" y="2104829"/>
                  <a:pt x="4958843" y="2313991"/>
                  <a:pt x="4860800" y="2483777"/>
                </a:cubicBezTo>
                <a:lnTo>
                  <a:pt x="3901644" y="4144517"/>
                </a:lnTo>
                <a:cubicBezTo>
                  <a:pt x="3803604" y="4314261"/>
                  <a:pt x="3622405" y="4418862"/>
                  <a:pt x="3426322" y="4418862"/>
                </a:cubicBezTo>
                <a:lnTo>
                  <a:pt x="1508011" y="4418862"/>
                </a:lnTo>
                <a:cubicBezTo>
                  <a:pt x="1311926" y="4418862"/>
                  <a:pt x="1130729" y="4314303"/>
                  <a:pt x="1032687" y="4144517"/>
                </a:cubicBezTo>
                <a:lnTo>
                  <a:pt x="73531" y="2483777"/>
                </a:lnTo>
                <a:cubicBezTo>
                  <a:pt x="-24510" y="2314033"/>
                  <a:pt x="-24510" y="2104873"/>
                  <a:pt x="73531" y="1935085"/>
                </a:cubicBezTo>
                <a:lnTo>
                  <a:pt x="1032687" y="274345"/>
                </a:lnTo>
                <a:cubicBezTo>
                  <a:pt x="1130729" y="104601"/>
                  <a:pt x="1311926" y="0"/>
                  <a:pt x="1508011" y="0"/>
                </a:cubicBezTo>
                <a:close/>
              </a:path>
            </a:pathLst>
          </a:custGeom>
          <a:pattFill prst="pct10">
            <a:fgClr>
              <a:schemeClr val="accent1"/>
            </a:fgClr>
            <a:bgClr>
              <a:schemeClr val="bg1"/>
            </a:bgClr>
          </a:pattFill>
        </p:spPr>
        <p:txBody>
          <a:bodyPr wrap="square">
            <a:noAutofit/>
          </a:bodyPr>
          <a:lstStyle>
            <a:lvl1pPr marL="0" indent="0">
              <a:buNone/>
              <a:defRPr/>
            </a:lvl1pPr>
          </a:lstStyle>
          <a:p>
            <a:r>
              <a:rPr lang="en-US"/>
              <a:t>Click icon to add picture</a:t>
            </a:r>
            <a:endParaRPr lang="nb-NO" dirty="0"/>
          </a:p>
        </p:txBody>
      </p:sp>
    </p:spTree>
    <p:extLst>
      <p:ext uri="{BB962C8B-B14F-4D97-AF65-F5344CB8AC3E}">
        <p14:creationId xmlns:p14="http://schemas.microsoft.com/office/powerpoint/2010/main" val="35168128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2_Quote+bakgrunnsbilde">
    <p:spTree>
      <p:nvGrpSpPr>
        <p:cNvPr id="1" name=""/>
        <p:cNvGrpSpPr/>
        <p:nvPr/>
      </p:nvGrpSpPr>
      <p:grpSpPr>
        <a:xfrm>
          <a:off x="0" y="0"/>
          <a:ext cx="0" cy="0"/>
          <a:chOff x="0" y="0"/>
          <a:chExt cx="0" cy="0"/>
        </a:xfrm>
      </p:grpSpPr>
      <p:sp>
        <p:nvSpPr>
          <p:cNvPr id="14" name="Picture Placeholder 9">
            <a:extLst>
              <a:ext uri="{FF2B5EF4-FFF2-40B4-BE49-F238E27FC236}">
                <a16:creationId xmlns:a16="http://schemas.microsoft.com/office/drawing/2014/main" id="{F19AF8BF-85C8-0C5E-7D3B-DA8B46580048}"/>
              </a:ext>
            </a:extLst>
          </p:cNvPr>
          <p:cNvSpPr>
            <a:spLocks noGrp="1"/>
          </p:cNvSpPr>
          <p:nvPr>
            <p:ph type="pic" sz="quarter" idx="12" hasCustomPrompt="1"/>
          </p:nvPr>
        </p:nvSpPr>
        <p:spPr>
          <a:xfrm>
            <a:off x="0" y="0"/>
            <a:ext cx="12192000" cy="6858000"/>
          </a:xfrm>
          <a:prstGeom prst="rect">
            <a:avLst/>
          </a:prstGeom>
          <a:pattFill prst="pct5">
            <a:fgClr>
              <a:schemeClr val="tx1"/>
            </a:fgClr>
            <a:bgClr>
              <a:schemeClr val="bg1"/>
            </a:bgClr>
          </a:pattFill>
        </p:spPr>
        <p:txBody>
          <a:bodyPr wrap="square" anchor="ctr">
            <a:noAutofit/>
          </a:bodyPr>
          <a:lstStyle>
            <a:lvl1pPr algn="ctr">
              <a:defRPr sz="1200" b="1" i="0" baseline="0">
                <a:latin typeface="Panton" pitchFamily="2" charset="77"/>
              </a:defRPr>
            </a:lvl1pPr>
          </a:lstStyle>
          <a:p>
            <a:r>
              <a:rPr lang="en-US" dirty="0"/>
              <a:t>Drag / Drop image</a:t>
            </a:r>
          </a:p>
        </p:txBody>
      </p:sp>
      <p:sp>
        <p:nvSpPr>
          <p:cNvPr id="6" name="Plassholder for tekst 11">
            <a:extLst>
              <a:ext uri="{FF2B5EF4-FFF2-40B4-BE49-F238E27FC236}">
                <a16:creationId xmlns:a16="http://schemas.microsoft.com/office/drawing/2014/main" id="{CF4DD071-230C-DF6D-CAD8-FA14B2E83B9E}"/>
              </a:ext>
            </a:extLst>
          </p:cNvPr>
          <p:cNvSpPr txBox="1">
            <a:spLocks/>
          </p:cNvSpPr>
          <p:nvPr userDrawn="1"/>
        </p:nvSpPr>
        <p:spPr>
          <a:xfrm>
            <a:off x="2179924" y="2184794"/>
            <a:ext cx="8188991" cy="2488411"/>
          </a:xfrm>
          <a:prstGeom prst="rect">
            <a:avLst/>
          </a:prstGeom>
        </p:spPr>
        <p:txBody>
          <a:bodyPr lIns="0" tIns="0" rIns="0" bIns="0"/>
          <a:lstStyle>
            <a:lvl1pPr marL="0" indent="0" algn="l" defTabSz="914318" rtl="0" eaLnBrk="1" latinLnBrk="0" hangingPunct="1">
              <a:lnSpc>
                <a:spcPct val="150000"/>
              </a:lnSpc>
              <a:spcBef>
                <a:spcPts val="1000"/>
              </a:spcBef>
              <a:buFont typeface="Arial" panose="020B0604020202020204" pitchFamily="34" charset="0"/>
              <a:buNone/>
              <a:defRPr sz="2800" b="0" i="0" kern="1200" baseline="0">
                <a:solidFill>
                  <a:schemeClr val="tx1"/>
                </a:solidFill>
                <a:latin typeface="Panton" pitchFamily="2" charset="77"/>
                <a:ea typeface="+mn-ea"/>
                <a:cs typeface="+mn-cs"/>
              </a:defRPr>
            </a:lvl1pPr>
            <a:lvl2pPr marL="0" indent="0" algn="l" defTabSz="914318" rtl="0" eaLnBrk="1" latinLnBrk="0" hangingPunct="1">
              <a:lnSpc>
                <a:spcPct val="150000"/>
              </a:lnSpc>
              <a:spcBef>
                <a:spcPts val="499"/>
              </a:spcBef>
              <a:buFont typeface="Arial" panose="020B0604020202020204" pitchFamily="34" charset="0"/>
              <a:buNone/>
              <a:defRPr sz="1800" b="0" i="0" kern="1200">
                <a:solidFill>
                  <a:schemeClr val="tx1"/>
                </a:solidFill>
                <a:latin typeface="Panton" pitchFamily="2" charset="77"/>
                <a:ea typeface="+mn-ea"/>
                <a:cs typeface="+mn-cs"/>
              </a:defRPr>
            </a:lvl2pPr>
            <a:lvl3pPr marL="0" indent="0" algn="l" defTabSz="914318" rtl="0" eaLnBrk="1" latinLnBrk="0" hangingPunct="1">
              <a:lnSpc>
                <a:spcPct val="150000"/>
              </a:lnSpc>
              <a:spcBef>
                <a:spcPts val="499"/>
              </a:spcBef>
              <a:buFont typeface="Arial" panose="020B0604020202020204" pitchFamily="34" charset="0"/>
              <a:buNone/>
              <a:defRPr sz="1200" b="0" i="0" kern="1200">
                <a:solidFill>
                  <a:schemeClr val="tx1"/>
                </a:solidFill>
                <a:latin typeface="Panton" pitchFamily="2" charset="77"/>
                <a:ea typeface="+mn-ea"/>
                <a:cs typeface="+mn-cs"/>
              </a:defRPr>
            </a:lvl3pPr>
            <a:lvl4pPr marL="0" indent="0" algn="l" defTabSz="914318" rtl="0" eaLnBrk="1" latinLnBrk="0" hangingPunct="1">
              <a:lnSpc>
                <a:spcPct val="150000"/>
              </a:lnSpc>
              <a:spcBef>
                <a:spcPts val="499"/>
              </a:spcBef>
              <a:buFont typeface="Arial" panose="020B0604020202020204" pitchFamily="34" charset="0"/>
              <a:buNone/>
              <a:defRPr sz="1000" b="0" i="0" kern="1200">
                <a:solidFill>
                  <a:schemeClr val="tx1">
                    <a:alpha val="70000"/>
                  </a:schemeClr>
                </a:solidFill>
                <a:latin typeface="Panton" pitchFamily="2" charset="77"/>
                <a:ea typeface="+mn-ea"/>
                <a:cs typeface="+mn-cs"/>
              </a:defRPr>
            </a:lvl4pPr>
            <a:lvl5pPr marL="0" indent="0" algn="l" defTabSz="914318" rtl="0" eaLnBrk="1" latinLnBrk="0" hangingPunct="1">
              <a:lnSpc>
                <a:spcPct val="150000"/>
              </a:lnSpc>
              <a:spcBef>
                <a:spcPts val="499"/>
              </a:spcBef>
              <a:buFont typeface="Arial" panose="020B0604020202020204" pitchFamily="34" charset="0"/>
              <a:buNone/>
              <a:defRPr sz="1000" b="0" i="0" kern="1200" baseline="0">
                <a:solidFill>
                  <a:schemeClr val="tx1">
                    <a:alpha val="50000"/>
                  </a:schemeClr>
                </a:solidFill>
                <a:latin typeface="Panton" pitchFamily="2" charset="77"/>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gn="l">
              <a:lnSpc>
                <a:spcPct val="150000"/>
              </a:lnSpc>
            </a:pPr>
            <a:r>
              <a:rPr lang="nb-NO" sz="2400" b="1" i="0" u="none" strike="noStrike" dirty="0">
                <a:solidFill>
                  <a:schemeClr val="bg2">
                    <a:lumMod val="25000"/>
                  </a:schemeClr>
                </a:solidFill>
                <a:effectLst/>
                <a:latin typeface="Panton" pitchFamily="2" charset="77"/>
              </a:rPr>
              <a:t>WATS has </a:t>
            </a:r>
            <a:r>
              <a:rPr lang="nb-NO" sz="2400" b="1" i="0" u="none" strike="noStrike" dirty="0" err="1">
                <a:solidFill>
                  <a:schemeClr val="bg2">
                    <a:lumMod val="25000"/>
                  </a:schemeClr>
                </a:solidFill>
                <a:effectLst/>
                <a:latin typeface="Panton" pitchFamily="2" charset="77"/>
              </a:rPr>
              <a:t>been</a:t>
            </a:r>
            <a:r>
              <a:rPr lang="nb-NO" sz="2400" b="1" i="0" u="none" strike="noStrike" dirty="0">
                <a:solidFill>
                  <a:schemeClr val="bg2">
                    <a:lumMod val="25000"/>
                  </a:schemeClr>
                </a:solidFill>
                <a:effectLst/>
                <a:latin typeface="Panton" pitchFamily="2" charset="77"/>
              </a:rPr>
              <a:t> an integral part </a:t>
            </a:r>
            <a:r>
              <a:rPr lang="nb-NO" sz="2400" b="1" i="0" u="none" strike="noStrike" dirty="0" err="1">
                <a:solidFill>
                  <a:schemeClr val="bg2">
                    <a:lumMod val="25000"/>
                  </a:schemeClr>
                </a:solidFill>
                <a:effectLst/>
                <a:latin typeface="Panton" pitchFamily="2" charset="77"/>
              </a:rPr>
              <a:t>of</a:t>
            </a:r>
            <a:r>
              <a:rPr lang="nb-NO" sz="2400" b="1" i="0" u="none" strike="noStrike" dirty="0">
                <a:solidFill>
                  <a:schemeClr val="bg2">
                    <a:lumMod val="25000"/>
                  </a:schemeClr>
                </a:solidFill>
                <a:effectLst/>
                <a:latin typeface="Panton" pitchFamily="2" charset="77"/>
              </a:rPr>
              <a:t> </a:t>
            </a:r>
            <a:r>
              <a:rPr lang="nb-NO" sz="2400" b="1" i="0" u="none" strike="noStrike" dirty="0" err="1">
                <a:solidFill>
                  <a:schemeClr val="bg2">
                    <a:lumMod val="25000"/>
                  </a:schemeClr>
                </a:solidFill>
                <a:effectLst/>
                <a:latin typeface="Panton" pitchFamily="2" charset="77"/>
              </a:rPr>
              <a:t>our</a:t>
            </a:r>
            <a:r>
              <a:rPr lang="nb-NO" sz="2400" b="1" i="0" u="none" strike="noStrike" dirty="0">
                <a:solidFill>
                  <a:schemeClr val="bg2">
                    <a:lumMod val="25000"/>
                  </a:schemeClr>
                </a:solidFill>
                <a:effectLst/>
                <a:latin typeface="Panton" pitchFamily="2" charset="77"/>
              </a:rPr>
              <a:t> digital </a:t>
            </a:r>
            <a:r>
              <a:rPr lang="nb-NO" sz="2400" b="1" i="0" u="none" strike="noStrike" dirty="0" err="1">
                <a:solidFill>
                  <a:schemeClr val="bg2">
                    <a:lumMod val="25000"/>
                  </a:schemeClr>
                </a:solidFill>
                <a:effectLst/>
                <a:latin typeface="Panton" pitchFamily="2" charset="77"/>
              </a:rPr>
              <a:t>transformation</a:t>
            </a:r>
            <a:r>
              <a:rPr lang="nb-NO" sz="2400" b="1" i="0" u="none" strike="noStrike" dirty="0">
                <a:solidFill>
                  <a:schemeClr val="bg2">
                    <a:lumMod val="25000"/>
                  </a:schemeClr>
                </a:solidFill>
                <a:effectLst/>
                <a:latin typeface="Panton" pitchFamily="2" charset="77"/>
              </a:rPr>
              <a:t> </a:t>
            </a:r>
            <a:r>
              <a:rPr lang="nb-NO" sz="2400" b="1" i="0" u="none" strike="noStrike" dirty="0" err="1">
                <a:solidFill>
                  <a:schemeClr val="bg2">
                    <a:lumMod val="25000"/>
                  </a:schemeClr>
                </a:solidFill>
                <a:effectLst/>
                <a:latin typeface="Panton" pitchFamily="2" charset="77"/>
              </a:rPr>
              <a:t>journey</a:t>
            </a:r>
            <a:r>
              <a:rPr lang="nb-NO" sz="2400" b="1" i="0" u="none" strike="noStrike" dirty="0">
                <a:solidFill>
                  <a:schemeClr val="bg2">
                    <a:lumMod val="25000"/>
                  </a:schemeClr>
                </a:solidFill>
                <a:effectLst/>
                <a:latin typeface="Panton" pitchFamily="2" charset="77"/>
              </a:rPr>
              <a:t> </a:t>
            </a:r>
            <a:r>
              <a:rPr lang="nb-NO" sz="2400" b="1" i="0" u="none" strike="noStrike" dirty="0" err="1">
                <a:solidFill>
                  <a:schemeClr val="bg2">
                    <a:lumMod val="25000"/>
                  </a:schemeClr>
                </a:solidFill>
                <a:effectLst/>
                <a:latin typeface="Panton" pitchFamily="2" charset="77"/>
              </a:rPr>
              <a:t>within</a:t>
            </a:r>
            <a:r>
              <a:rPr lang="nb-NO" sz="2400" b="1" i="0" u="none" strike="noStrike" dirty="0">
                <a:solidFill>
                  <a:schemeClr val="bg2">
                    <a:lumMod val="25000"/>
                  </a:schemeClr>
                </a:solidFill>
                <a:effectLst/>
                <a:latin typeface="Panton" pitchFamily="2" charset="77"/>
              </a:rPr>
              <a:t> </a:t>
            </a:r>
            <a:r>
              <a:rPr lang="nb-NO" sz="2400" b="1" i="0" u="none" strike="noStrike" dirty="0" err="1">
                <a:solidFill>
                  <a:schemeClr val="bg2">
                    <a:lumMod val="25000"/>
                  </a:schemeClr>
                </a:solidFill>
                <a:effectLst/>
                <a:latin typeface="Panton" pitchFamily="2" charset="77"/>
              </a:rPr>
              <a:t>our</a:t>
            </a:r>
            <a:r>
              <a:rPr lang="nb-NO" sz="2400" b="1" i="0" u="none" strike="noStrike" dirty="0">
                <a:solidFill>
                  <a:schemeClr val="bg2">
                    <a:lumMod val="25000"/>
                  </a:schemeClr>
                </a:solidFill>
                <a:effectLst/>
                <a:latin typeface="Panton" pitchFamily="2" charset="77"/>
              </a:rPr>
              <a:t> test </a:t>
            </a:r>
            <a:r>
              <a:rPr lang="nb-NO" sz="2400" b="1" i="0" u="none" strike="noStrike" dirty="0" err="1">
                <a:solidFill>
                  <a:schemeClr val="bg2">
                    <a:lumMod val="25000"/>
                  </a:schemeClr>
                </a:solidFill>
                <a:effectLst/>
                <a:latin typeface="Panton" pitchFamily="2" charset="77"/>
              </a:rPr>
              <a:t>environment</a:t>
            </a:r>
            <a:r>
              <a:rPr lang="nb-NO" sz="2400" b="1" i="0" u="none" strike="noStrike" dirty="0">
                <a:solidFill>
                  <a:schemeClr val="bg2">
                    <a:lumMod val="25000"/>
                  </a:schemeClr>
                </a:solidFill>
                <a:effectLst/>
                <a:latin typeface="Panton" pitchFamily="2" charset="77"/>
              </a:rPr>
              <a:t>, and </a:t>
            </a:r>
            <a:r>
              <a:rPr lang="nb-NO" sz="2400" b="1" i="0" u="none" strike="noStrike" dirty="0" err="1">
                <a:solidFill>
                  <a:schemeClr val="bg2">
                    <a:lumMod val="25000"/>
                  </a:schemeClr>
                </a:solidFill>
                <a:effectLst/>
                <a:latin typeface="Panton" pitchFamily="2" charset="77"/>
              </a:rPr>
              <a:t>the</a:t>
            </a:r>
            <a:r>
              <a:rPr lang="nb-NO" sz="2400" b="1" i="0" u="none" strike="noStrike" dirty="0">
                <a:solidFill>
                  <a:schemeClr val="bg2">
                    <a:lumMod val="25000"/>
                  </a:schemeClr>
                </a:solidFill>
                <a:effectLst/>
                <a:latin typeface="Panton" pitchFamily="2" charset="77"/>
              </a:rPr>
              <a:t> </a:t>
            </a:r>
            <a:r>
              <a:rPr lang="nb-NO" sz="2400" b="1" i="0" u="none" strike="noStrike" dirty="0" err="1">
                <a:solidFill>
                  <a:schemeClr val="bg2">
                    <a:lumMod val="25000"/>
                  </a:schemeClr>
                </a:solidFill>
                <a:effectLst/>
                <a:latin typeface="Panton" pitchFamily="2" charset="77"/>
              </a:rPr>
              <a:t>solution</a:t>
            </a:r>
            <a:r>
              <a:rPr lang="nb-NO" sz="2400" b="1" i="0" u="none" strike="noStrike" dirty="0">
                <a:solidFill>
                  <a:schemeClr val="bg2">
                    <a:lumMod val="25000"/>
                  </a:schemeClr>
                </a:solidFill>
                <a:effectLst/>
                <a:latin typeface="Panton" pitchFamily="2" charset="77"/>
              </a:rPr>
              <a:t> </a:t>
            </a:r>
            <a:r>
              <a:rPr lang="nb-NO" sz="2400" b="1" i="0" u="none" strike="noStrike" dirty="0" err="1">
                <a:solidFill>
                  <a:schemeClr val="bg2">
                    <a:lumMod val="25000"/>
                  </a:schemeClr>
                </a:solidFill>
                <a:effectLst/>
                <a:latin typeface="Panton" pitchFamily="2" charset="77"/>
              </a:rPr>
              <a:t>supported</a:t>
            </a:r>
            <a:r>
              <a:rPr lang="nb-NO" sz="2400" b="1" i="0" u="none" strike="noStrike" dirty="0">
                <a:solidFill>
                  <a:schemeClr val="bg2">
                    <a:lumMod val="25000"/>
                  </a:schemeClr>
                </a:solidFill>
                <a:effectLst/>
                <a:latin typeface="Panton" pitchFamily="2" charset="77"/>
              </a:rPr>
              <a:t> </a:t>
            </a:r>
            <a:r>
              <a:rPr lang="nb-NO" sz="2400" b="1" i="0" u="none" strike="noStrike" dirty="0" err="1">
                <a:solidFill>
                  <a:schemeClr val="bg2">
                    <a:lumMod val="25000"/>
                  </a:schemeClr>
                </a:solidFill>
                <a:effectLst/>
                <a:latin typeface="Panton" pitchFamily="2" charset="77"/>
              </a:rPr>
              <a:t>Medela</a:t>
            </a:r>
            <a:r>
              <a:rPr lang="nb-NO" sz="2400" b="1" i="0" u="none" strike="noStrike" dirty="0">
                <a:solidFill>
                  <a:schemeClr val="bg2">
                    <a:lumMod val="25000"/>
                  </a:schemeClr>
                </a:solidFill>
                <a:effectLst/>
                <a:latin typeface="Panton" pitchFamily="2" charset="77"/>
              </a:rPr>
              <a:t> in </a:t>
            </a:r>
            <a:r>
              <a:rPr lang="nb-NO" sz="2400" b="1" i="0" u="none" strike="noStrike" dirty="0" err="1">
                <a:solidFill>
                  <a:schemeClr val="bg2">
                    <a:lumMod val="25000"/>
                  </a:schemeClr>
                </a:solidFill>
                <a:effectLst/>
                <a:latin typeface="Panton" pitchFamily="2" charset="77"/>
              </a:rPr>
              <a:t>continuing</a:t>
            </a:r>
            <a:r>
              <a:rPr lang="nb-NO" sz="2400" b="1" i="0" u="none" strike="noStrike" dirty="0">
                <a:solidFill>
                  <a:schemeClr val="bg2">
                    <a:lumMod val="25000"/>
                  </a:schemeClr>
                </a:solidFill>
                <a:effectLst/>
                <a:latin typeface="Panton" pitchFamily="2" charset="77"/>
              </a:rPr>
              <a:t> to deliver </a:t>
            </a:r>
            <a:r>
              <a:rPr lang="nb-NO" sz="2400" b="1" i="0" u="none" strike="noStrike" dirty="0" err="1">
                <a:solidFill>
                  <a:schemeClr val="bg2">
                    <a:lumMod val="25000"/>
                  </a:schemeClr>
                </a:solidFill>
                <a:effectLst/>
                <a:latin typeface="Panton" pitchFamily="2" charset="77"/>
              </a:rPr>
              <a:t>quality</a:t>
            </a:r>
            <a:r>
              <a:rPr lang="nb-NO" sz="2400" b="1" i="0" u="none" strike="noStrike" dirty="0">
                <a:solidFill>
                  <a:schemeClr val="bg2">
                    <a:lumMod val="25000"/>
                  </a:schemeClr>
                </a:solidFill>
                <a:effectLst/>
                <a:latin typeface="Panton" pitchFamily="2" charset="77"/>
              </a:rPr>
              <a:t> </a:t>
            </a:r>
            <a:r>
              <a:rPr lang="nb-NO" sz="2400" b="1" i="0" u="none" strike="noStrike" dirty="0" err="1">
                <a:solidFill>
                  <a:schemeClr val="bg2">
                    <a:lumMod val="25000"/>
                  </a:schemeClr>
                </a:solidFill>
                <a:effectLst/>
                <a:latin typeface="Panton" pitchFamily="2" charset="77"/>
              </a:rPr>
              <a:t>medical</a:t>
            </a:r>
            <a:r>
              <a:rPr lang="nb-NO" sz="2400" b="1" i="0" u="none" strike="noStrike" dirty="0">
                <a:solidFill>
                  <a:schemeClr val="bg2">
                    <a:lumMod val="25000"/>
                  </a:schemeClr>
                </a:solidFill>
                <a:effectLst/>
                <a:latin typeface="Panton" pitchFamily="2" charset="77"/>
              </a:rPr>
              <a:t> </a:t>
            </a:r>
            <a:r>
              <a:rPr lang="nb-NO" sz="2400" b="1" i="0" u="none" strike="noStrike" dirty="0" err="1">
                <a:solidFill>
                  <a:schemeClr val="bg2">
                    <a:lumMod val="25000"/>
                  </a:schemeClr>
                </a:solidFill>
                <a:effectLst/>
                <a:latin typeface="Panton" pitchFamily="2" charset="77"/>
              </a:rPr>
              <a:t>devices</a:t>
            </a:r>
            <a:r>
              <a:rPr lang="nb-NO" sz="2400" b="1" i="0" u="none" strike="noStrike" dirty="0">
                <a:solidFill>
                  <a:schemeClr val="bg2">
                    <a:lumMod val="25000"/>
                  </a:schemeClr>
                </a:solidFill>
                <a:effectLst/>
                <a:latin typeface="Panton" pitchFamily="2" charset="77"/>
              </a:rPr>
              <a:t> </a:t>
            </a:r>
            <a:r>
              <a:rPr lang="nb-NO" sz="2400" b="1" i="0" u="none" strike="noStrike" dirty="0" err="1">
                <a:solidFill>
                  <a:schemeClr val="bg2">
                    <a:lumMod val="25000"/>
                  </a:schemeClr>
                </a:solidFill>
                <a:effectLst/>
                <a:latin typeface="Panton" pitchFamily="2" charset="77"/>
              </a:rPr>
              <a:t>while</a:t>
            </a:r>
            <a:r>
              <a:rPr lang="nb-NO" sz="2400" b="1" i="0" u="none" strike="noStrike" dirty="0">
                <a:solidFill>
                  <a:schemeClr val="bg2">
                    <a:lumMod val="25000"/>
                  </a:schemeClr>
                </a:solidFill>
                <a:effectLst/>
                <a:latin typeface="Panton" pitchFamily="2" charset="77"/>
              </a:rPr>
              <a:t> driving </a:t>
            </a:r>
            <a:r>
              <a:rPr lang="nb-NO" sz="2400" b="1" i="0" u="none" strike="noStrike" dirty="0" err="1">
                <a:solidFill>
                  <a:schemeClr val="bg2">
                    <a:lumMod val="25000"/>
                  </a:schemeClr>
                </a:solidFill>
                <a:effectLst/>
                <a:latin typeface="Panton" pitchFamily="2" charset="77"/>
              </a:rPr>
              <a:t>operational</a:t>
            </a:r>
            <a:r>
              <a:rPr lang="nb-NO" sz="2400" b="1" i="0" u="none" strike="noStrike" dirty="0">
                <a:solidFill>
                  <a:schemeClr val="bg2">
                    <a:lumMod val="25000"/>
                  </a:schemeClr>
                </a:solidFill>
                <a:effectLst/>
                <a:latin typeface="Panton" pitchFamily="2" charset="77"/>
              </a:rPr>
              <a:t> </a:t>
            </a:r>
            <a:r>
              <a:rPr lang="nb-NO" sz="2400" b="1" i="0" u="none" strike="noStrike" dirty="0" err="1">
                <a:solidFill>
                  <a:schemeClr val="bg2">
                    <a:lumMod val="25000"/>
                  </a:schemeClr>
                </a:solidFill>
                <a:effectLst/>
                <a:latin typeface="Panton" pitchFamily="2" charset="77"/>
              </a:rPr>
              <a:t>excellence</a:t>
            </a:r>
            <a:r>
              <a:rPr lang="nb-NO" sz="2400" b="1" i="0" u="none" strike="noStrike" dirty="0">
                <a:solidFill>
                  <a:schemeClr val="bg2">
                    <a:lumMod val="25000"/>
                  </a:schemeClr>
                </a:solidFill>
                <a:effectLst/>
                <a:latin typeface="Panton" pitchFamily="2" charset="77"/>
              </a:rPr>
              <a:t> and </a:t>
            </a:r>
            <a:r>
              <a:rPr lang="nb-NO" sz="2400" b="1" i="0" u="none" strike="noStrike" dirty="0" err="1">
                <a:solidFill>
                  <a:schemeClr val="bg2">
                    <a:lumMod val="25000"/>
                  </a:schemeClr>
                </a:solidFill>
                <a:effectLst/>
                <a:latin typeface="Panton" pitchFamily="2" charset="77"/>
              </a:rPr>
              <a:t>innovation</a:t>
            </a:r>
            <a:r>
              <a:rPr lang="nb-NO" sz="2400" b="1" i="0" u="none" strike="noStrike" dirty="0">
                <a:solidFill>
                  <a:schemeClr val="bg2">
                    <a:lumMod val="25000"/>
                  </a:schemeClr>
                </a:solidFill>
                <a:effectLst/>
                <a:latin typeface="Panton" pitchFamily="2" charset="77"/>
              </a:rPr>
              <a:t>.</a:t>
            </a:r>
            <a:endParaRPr lang="nb-NO" sz="2400" b="1" i="0" dirty="0">
              <a:solidFill>
                <a:schemeClr val="bg2">
                  <a:lumMod val="25000"/>
                </a:schemeClr>
              </a:solidFill>
              <a:latin typeface="Panton" pitchFamily="2" charset="77"/>
            </a:endParaRPr>
          </a:p>
        </p:txBody>
      </p:sp>
      <p:sp>
        <p:nvSpPr>
          <p:cNvPr id="7" name="Plassholder for tekst 11">
            <a:extLst>
              <a:ext uri="{FF2B5EF4-FFF2-40B4-BE49-F238E27FC236}">
                <a16:creationId xmlns:a16="http://schemas.microsoft.com/office/drawing/2014/main" id="{A6012F7A-EA84-FDC9-2506-57B606FF92C5}"/>
              </a:ext>
            </a:extLst>
          </p:cNvPr>
          <p:cNvSpPr txBox="1">
            <a:spLocks/>
          </p:cNvSpPr>
          <p:nvPr userDrawn="1"/>
        </p:nvSpPr>
        <p:spPr>
          <a:xfrm>
            <a:off x="2179924" y="4664354"/>
            <a:ext cx="3910670" cy="703629"/>
          </a:xfrm>
          <a:prstGeom prst="rect">
            <a:avLst/>
          </a:prstGeom>
        </p:spPr>
        <p:txBody>
          <a:bodyPr lIns="0" tIns="0" rIns="0" bIns="0"/>
          <a:lstStyle>
            <a:lvl1pPr marL="0" indent="0" algn="l" defTabSz="914318" rtl="0" eaLnBrk="1" latinLnBrk="0" hangingPunct="1">
              <a:lnSpc>
                <a:spcPct val="150000"/>
              </a:lnSpc>
              <a:spcBef>
                <a:spcPts val="1000"/>
              </a:spcBef>
              <a:buFont typeface="Arial" panose="020B0604020202020204" pitchFamily="34" charset="0"/>
              <a:buNone/>
              <a:defRPr sz="2800" b="0" i="0" kern="1200" baseline="0">
                <a:solidFill>
                  <a:schemeClr val="tx1"/>
                </a:solidFill>
                <a:latin typeface="Panton" pitchFamily="2" charset="77"/>
                <a:ea typeface="+mn-ea"/>
                <a:cs typeface="+mn-cs"/>
              </a:defRPr>
            </a:lvl1pPr>
            <a:lvl2pPr marL="0" indent="0" algn="l" defTabSz="914318" rtl="0" eaLnBrk="1" latinLnBrk="0" hangingPunct="1">
              <a:lnSpc>
                <a:spcPct val="150000"/>
              </a:lnSpc>
              <a:spcBef>
                <a:spcPts val="499"/>
              </a:spcBef>
              <a:buFont typeface="Arial" panose="020B0604020202020204" pitchFamily="34" charset="0"/>
              <a:buNone/>
              <a:defRPr sz="1800" b="0" i="0" kern="1200">
                <a:solidFill>
                  <a:schemeClr val="tx1"/>
                </a:solidFill>
                <a:latin typeface="Panton" pitchFamily="2" charset="77"/>
                <a:ea typeface="+mn-ea"/>
                <a:cs typeface="+mn-cs"/>
              </a:defRPr>
            </a:lvl2pPr>
            <a:lvl3pPr marL="0" indent="0" algn="l" defTabSz="914318" rtl="0" eaLnBrk="1" latinLnBrk="0" hangingPunct="1">
              <a:lnSpc>
                <a:spcPct val="150000"/>
              </a:lnSpc>
              <a:spcBef>
                <a:spcPts val="499"/>
              </a:spcBef>
              <a:buFont typeface="Arial" panose="020B0604020202020204" pitchFamily="34" charset="0"/>
              <a:buNone/>
              <a:defRPr sz="1200" b="0" i="0" kern="1200">
                <a:solidFill>
                  <a:schemeClr val="tx1"/>
                </a:solidFill>
                <a:latin typeface="Panton" pitchFamily="2" charset="77"/>
                <a:ea typeface="+mn-ea"/>
                <a:cs typeface="+mn-cs"/>
              </a:defRPr>
            </a:lvl3pPr>
            <a:lvl4pPr marL="0" indent="0" algn="l" defTabSz="914318" rtl="0" eaLnBrk="1" latinLnBrk="0" hangingPunct="1">
              <a:lnSpc>
                <a:spcPct val="150000"/>
              </a:lnSpc>
              <a:spcBef>
                <a:spcPts val="499"/>
              </a:spcBef>
              <a:buFont typeface="Arial" panose="020B0604020202020204" pitchFamily="34" charset="0"/>
              <a:buNone/>
              <a:defRPr sz="1000" b="0" i="0" kern="1200">
                <a:solidFill>
                  <a:schemeClr val="tx1">
                    <a:alpha val="70000"/>
                  </a:schemeClr>
                </a:solidFill>
                <a:latin typeface="Panton" pitchFamily="2" charset="77"/>
                <a:ea typeface="+mn-ea"/>
                <a:cs typeface="+mn-cs"/>
              </a:defRPr>
            </a:lvl4pPr>
            <a:lvl5pPr marL="0" indent="0" algn="l" defTabSz="914318" rtl="0" eaLnBrk="1" latinLnBrk="0" hangingPunct="1">
              <a:lnSpc>
                <a:spcPct val="150000"/>
              </a:lnSpc>
              <a:spcBef>
                <a:spcPts val="499"/>
              </a:spcBef>
              <a:buFont typeface="Arial" panose="020B0604020202020204" pitchFamily="34" charset="0"/>
              <a:buNone/>
              <a:defRPr sz="1000" b="0" i="0" kern="1200" baseline="0">
                <a:solidFill>
                  <a:schemeClr val="tx1">
                    <a:alpha val="50000"/>
                  </a:schemeClr>
                </a:solidFill>
                <a:latin typeface="Panton" pitchFamily="2" charset="77"/>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marL="0" indent="0" algn="l">
              <a:buFontTx/>
              <a:buNone/>
            </a:pPr>
            <a:r>
              <a:rPr lang="nb-NO" sz="1400" b="1" i="0" u="none" strike="noStrike" dirty="0" err="1">
                <a:solidFill>
                  <a:schemeClr val="bg2">
                    <a:lumMod val="25000"/>
                  </a:schemeClr>
                </a:solidFill>
                <a:effectLst/>
                <a:latin typeface="Panton" pitchFamily="2" charset="77"/>
              </a:rPr>
              <a:t>Gaetano</a:t>
            </a:r>
            <a:r>
              <a:rPr lang="nb-NO" sz="1400" b="1" i="0" u="none" strike="noStrike" dirty="0">
                <a:solidFill>
                  <a:schemeClr val="bg2">
                    <a:lumMod val="25000"/>
                  </a:schemeClr>
                </a:solidFill>
                <a:effectLst/>
                <a:latin typeface="Panton" pitchFamily="2" charset="77"/>
              </a:rPr>
              <a:t> </a:t>
            </a:r>
            <a:r>
              <a:rPr lang="nb-NO" sz="1400" b="1" i="0" u="none" strike="noStrike" dirty="0" err="1">
                <a:solidFill>
                  <a:schemeClr val="bg2">
                    <a:lumMod val="25000"/>
                  </a:schemeClr>
                </a:solidFill>
                <a:effectLst/>
                <a:latin typeface="Panton" pitchFamily="2" charset="77"/>
              </a:rPr>
              <a:t>Galabrese</a:t>
            </a:r>
            <a:br>
              <a:rPr lang="nb-NO" sz="1400" b="1" i="0" u="none" strike="noStrike" dirty="0">
                <a:solidFill>
                  <a:schemeClr val="bg2">
                    <a:lumMod val="25000"/>
                  </a:schemeClr>
                </a:solidFill>
                <a:effectLst/>
                <a:latin typeface="Panton" pitchFamily="2" charset="77"/>
              </a:rPr>
            </a:br>
            <a:r>
              <a:rPr lang="nb-NO" sz="1400" b="0" i="0" u="none" strike="noStrike" dirty="0" err="1">
                <a:solidFill>
                  <a:schemeClr val="bg2">
                    <a:lumMod val="50000"/>
                  </a:schemeClr>
                </a:solidFill>
                <a:effectLst/>
                <a:latin typeface="Panton" pitchFamily="2" charset="77"/>
              </a:rPr>
              <a:t>Industrialization</a:t>
            </a:r>
            <a:r>
              <a:rPr lang="nb-NO" sz="1400" b="0" i="0" u="none" strike="noStrike" dirty="0">
                <a:solidFill>
                  <a:schemeClr val="bg2">
                    <a:lumMod val="50000"/>
                  </a:schemeClr>
                </a:solidFill>
                <a:effectLst/>
                <a:latin typeface="Panton" pitchFamily="2" charset="77"/>
              </a:rPr>
              <a:t> </a:t>
            </a:r>
            <a:r>
              <a:rPr lang="nb-NO" sz="1400" b="0" i="0" u="none" strike="noStrike" dirty="0" err="1">
                <a:solidFill>
                  <a:schemeClr val="bg2">
                    <a:lumMod val="50000"/>
                  </a:schemeClr>
                </a:solidFill>
                <a:effectLst/>
                <a:latin typeface="Panton" pitchFamily="2" charset="77"/>
              </a:rPr>
              <a:t>Engineer</a:t>
            </a:r>
            <a:r>
              <a:rPr lang="nb-NO" sz="1400" b="0" i="0" u="none" strike="noStrike" dirty="0">
                <a:solidFill>
                  <a:schemeClr val="bg2">
                    <a:lumMod val="50000"/>
                  </a:schemeClr>
                </a:solidFill>
                <a:effectLst/>
                <a:latin typeface="Panton" pitchFamily="2" charset="77"/>
              </a:rPr>
              <a:t>, </a:t>
            </a:r>
            <a:r>
              <a:rPr lang="nb-NO" sz="1400" b="0" i="0" u="none" strike="noStrike" dirty="0" err="1">
                <a:solidFill>
                  <a:schemeClr val="bg2">
                    <a:lumMod val="50000"/>
                  </a:schemeClr>
                </a:solidFill>
                <a:effectLst/>
                <a:latin typeface="Panton" pitchFamily="2" charset="77"/>
              </a:rPr>
              <a:t>Medela</a:t>
            </a:r>
            <a:endParaRPr lang="nb-NO" sz="1400" b="0" i="0" dirty="0">
              <a:solidFill>
                <a:schemeClr val="bg2">
                  <a:lumMod val="50000"/>
                </a:schemeClr>
              </a:solidFill>
              <a:latin typeface="Panton" pitchFamily="2" charset="77"/>
            </a:endParaRPr>
          </a:p>
        </p:txBody>
      </p:sp>
      <p:sp>
        <p:nvSpPr>
          <p:cNvPr id="13" name="TekstSylinder 12">
            <a:extLst>
              <a:ext uri="{FF2B5EF4-FFF2-40B4-BE49-F238E27FC236}">
                <a16:creationId xmlns:a16="http://schemas.microsoft.com/office/drawing/2014/main" id="{AF5DCBBC-07D5-91D3-1BEB-4D30F26895EB}"/>
              </a:ext>
            </a:extLst>
          </p:cNvPr>
          <p:cNvSpPr txBox="1"/>
          <p:nvPr userDrawn="1"/>
        </p:nvSpPr>
        <p:spPr>
          <a:xfrm>
            <a:off x="1411689" y="1159727"/>
            <a:ext cx="863159" cy="2400657"/>
          </a:xfrm>
          <a:prstGeom prst="rect">
            <a:avLst/>
          </a:prstGeom>
          <a:noFill/>
        </p:spPr>
        <p:txBody>
          <a:bodyPr wrap="square" anchor="t">
            <a:spAutoFit/>
          </a:bodyPr>
          <a:lstStyle/>
          <a:p>
            <a:r>
              <a:rPr lang="nb-NO" sz="15000" b="1" i="0" u="none" strike="noStrike" dirty="0">
                <a:solidFill>
                  <a:srgbClr val="FDC400"/>
                </a:solidFill>
                <a:effectLst/>
                <a:latin typeface="Panton" pitchFamily="2" charset="77"/>
              </a:rPr>
              <a:t>”</a:t>
            </a:r>
            <a:endParaRPr lang="nb-NO" sz="15000" dirty="0">
              <a:latin typeface="Panton" pitchFamily="2" charset="77"/>
            </a:endParaRPr>
          </a:p>
        </p:txBody>
      </p:sp>
    </p:spTree>
    <p:extLst>
      <p:ext uri="{BB962C8B-B14F-4D97-AF65-F5344CB8AC3E}">
        <p14:creationId xmlns:p14="http://schemas.microsoft.com/office/powerpoint/2010/main" val="31789733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28">
          <p15:clr>
            <a:srgbClr val="FBAE40"/>
          </p15:clr>
        </p15:guide>
        <p15:guide id="4" pos="6552">
          <p15:clr>
            <a:srgbClr val="FBAE40"/>
          </p15:clr>
        </p15:guide>
        <p15:guide id="5" orient="horz" pos="480">
          <p15:clr>
            <a:srgbClr val="FBAE40"/>
          </p15:clr>
        </p15:guide>
        <p15:guide id="6" orient="horz"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E4BF4-2FC9-8B7B-0E1A-1DB20C833C60}"/>
              </a:ext>
            </a:extLst>
          </p:cNvPr>
          <p:cNvSpPr>
            <a:spLocks noGrp="1"/>
          </p:cNvSpPr>
          <p:nvPr>
            <p:ph type="title"/>
          </p:nvPr>
        </p:nvSpPr>
        <p:spPr/>
        <p:txBody>
          <a:bodyPr/>
          <a:lstStyle/>
          <a:p>
            <a:r>
              <a:rPr lang="en-GB"/>
              <a:t>Click to edit Master title style</a:t>
            </a:r>
            <a:endParaRPr lang="nb-NO"/>
          </a:p>
        </p:txBody>
      </p:sp>
      <p:sp>
        <p:nvSpPr>
          <p:cNvPr id="3" name="Content Placeholder 2">
            <a:extLst>
              <a:ext uri="{FF2B5EF4-FFF2-40B4-BE49-F238E27FC236}">
                <a16:creationId xmlns:a16="http://schemas.microsoft.com/office/drawing/2014/main" id="{F414420F-49C6-D436-807C-D51D8B88FA2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dirty="0"/>
          </a:p>
        </p:txBody>
      </p:sp>
      <p:sp>
        <p:nvSpPr>
          <p:cNvPr id="4" name="Date Placeholder 3">
            <a:extLst>
              <a:ext uri="{FF2B5EF4-FFF2-40B4-BE49-F238E27FC236}">
                <a16:creationId xmlns:a16="http://schemas.microsoft.com/office/drawing/2014/main" id="{B3209264-C54B-ED7D-64B3-4EEC82961F3E}"/>
              </a:ext>
            </a:extLst>
          </p:cNvPr>
          <p:cNvSpPr>
            <a:spLocks noGrp="1"/>
          </p:cNvSpPr>
          <p:nvPr>
            <p:ph type="dt" sz="half" idx="10"/>
          </p:nvPr>
        </p:nvSpPr>
        <p:spPr/>
        <p:txBody>
          <a:bodyPr/>
          <a:lstStyle/>
          <a:p>
            <a:fld id="{37C9F54E-CB1E-3B48-B9F4-C6DC6A745045}" type="datetimeFigureOut">
              <a:rPr lang="nb-NO" smtClean="0"/>
              <a:t>02.09.2026</a:t>
            </a:fld>
            <a:endParaRPr lang="nb-NO"/>
          </a:p>
        </p:txBody>
      </p:sp>
      <p:sp>
        <p:nvSpPr>
          <p:cNvPr id="5" name="Footer Placeholder 4">
            <a:extLst>
              <a:ext uri="{FF2B5EF4-FFF2-40B4-BE49-F238E27FC236}">
                <a16:creationId xmlns:a16="http://schemas.microsoft.com/office/drawing/2014/main" id="{CCB59922-69F2-BB79-DB20-E3C52559056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5B45C95-40CB-9F93-EC8E-4C0190C5F9EA}"/>
              </a:ext>
            </a:extLst>
          </p:cNvPr>
          <p:cNvSpPr>
            <a:spLocks noGrp="1"/>
          </p:cNvSpPr>
          <p:nvPr>
            <p:ph type="sldNum" sz="quarter" idx="12"/>
          </p:nvPr>
        </p:nvSpPr>
        <p:spPr/>
        <p:txBody>
          <a:bodyPr/>
          <a:lstStyle/>
          <a:p>
            <a:fld id="{55686C0D-BE35-4E46-A7D1-A60D18B1192E}" type="slidenum">
              <a:rPr lang="nb-NO" smtClean="0"/>
              <a:t>‹#›</a:t>
            </a:fld>
            <a:endParaRPr lang="nb-NO"/>
          </a:p>
        </p:txBody>
      </p:sp>
    </p:spTree>
    <p:extLst>
      <p:ext uri="{BB962C8B-B14F-4D97-AF65-F5344CB8AC3E}">
        <p14:creationId xmlns:p14="http://schemas.microsoft.com/office/powerpoint/2010/main" val="8635301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71387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Logo Payoff">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7FB3BCD-9135-81AC-60EC-AB21121E19D0}"/>
              </a:ext>
            </a:extLst>
          </p:cNvPr>
          <p:cNvSpPr>
            <a:spLocks noGrp="1"/>
          </p:cNvSpPr>
          <p:nvPr>
            <p:ph type="dt" sz="half" idx="10"/>
          </p:nvPr>
        </p:nvSpPr>
        <p:spPr/>
        <p:txBody>
          <a:bodyPr/>
          <a:lstStyle/>
          <a:p>
            <a:fld id="{37C9F54E-CB1E-3B48-B9F4-C6DC6A745045}" type="datetimeFigureOut">
              <a:rPr lang="nb-NO" smtClean="0"/>
              <a:t>02.09.2026</a:t>
            </a:fld>
            <a:endParaRPr lang="nb-NO"/>
          </a:p>
        </p:txBody>
      </p:sp>
      <p:sp>
        <p:nvSpPr>
          <p:cNvPr id="5" name="Footer Placeholder 4">
            <a:extLst>
              <a:ext uri="{FF2B5EF4-FFF2-40B4-BE49-F238E27FC236}">
                <a16:creationId xmlns:a16="http://schemas.microsoft.com/office/drawing/2014/main" id="{264F0219-5539-E9A9-8210-8810C658C472}"/>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FB746E43-FF06-F98A-AC64-23F615AFD2EA}"/>
              </a:ext>
            </a:extLst>
          </p:cNvPr>
          <p:cNvSpPr>
            <a:spLocks noGrp="1"/>
          </p:cNvSpPr>
          <p:nvPr>
            <p:ph type="sldNum" sz="quarter" idx="12"/>
          </p:nvPr>
        </p:nvSpPr>
        <p:spPr/>
        <p:txBody>
          <a:bodyPr/>
          <a:lstStyle/>
          <a:p>
            <a:fld id="{55686C0D-BE35-4E46-A7D1-A60D18B1192E}" type="slidenum">
              <a:rPr lang="nb-NO" smtClean="0"/>
              <a:t>‹#›</a:t>
            </a:fld>
            <a:endParaRPr lang="nb-NO"/>
          </a:p>
        </p:txBody>
      </p:sp>
      <p:pic>
        <p:nvPicPr>
          <p:cNvPr id="7" name="Bilde 7">
            <a:extLst>
              <a:ext uri="{FF2B5EF4-FFF2-40B4-BE49-F238E27FC236}">
                <a16:creationId xmlns:a16="http://schemas.microsoft.com/office/drawing/2014/main" id="{12884C23-F4C8-8A5D-FC2D-0B5149817724}"/>
              </a:ext>
            </a:extLst>
          </p:cNvPr>
          <p:cNvPicPr>
            <a:picLocks noChangeAspect="1"/>
          </p:cNvPicPr>
          <p:nvPr/>
        </p:nvPicPr>
        <p:blipFill>
          <a:blip r:embed="rId2"/>
          <a:srcRect/>
          <a:stretch/>
        </p:blipFill>
        <p:spPr>
          <a:xfrm>
            <a:off x="0" y="0"/>
            <a:ext cx="12192000" cy="6858000"/>
          </a:xfrm>
          <a:prstGeom prst="rect">
            <a:avLst/>
          </a:prstGeom>
        </p:spPr>
      </p:pic>
      <p:pic>
        <p:nvPicPr>
          <p:cNvPr id="8" name="Grafikk 6">
            <a:extLst>
              <a:ext uri="{FF2B5EF4-FFF2-40B4-BE49-F238E27FC236}">
                <a16:creationId xmlns:a16="http://schemas.microsoft.com/office/drawing/2014/main" id="{2400C45C-F143-5576-C595-5F3987379E5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336108" y="2151623"/>
            <a:ext cx="3519784" cy="2270006"/>
          </a:xfrm>
          <a:prstGeom prst="rect">
            <a:avLst/>
          </a:prstGeom>
        </p:spPr>
      </p:pic>
      <p:pic>
        <p:nvPicPr>
          <p:cNvPr id="2" name="Bilde 7">
            <a:extLst>
              <a:ext uri="{FF2B5EF4-FFF2-40B4-BE49-F238E27FC236}">
                <a16:creationId xmlns:a16="http://schemas.microsoft.com/office/drawing/2014/main" id="{006DD1A1-060F-71F0-05FA-F9BBF2089A9B}"/>
              </a:ext>
            </a:extLst>
          </p:cNvPr>
          <p:cNvPicPr>
            <a:picLocks noChangeAspect="1"/>
          </p:cNvPicPr>
          <p:nvPr userDrawn="1"/>
        </p:nvPicPr>
        <p:blipFill>
          <a:blip r:embed="rId2"/>
          <a:srcRect/>
          <a:stretch/>
        </p:blipFill>
        <p:spPr>
          <a:xfrm>
            <a:off x="0" y="0"/>
            <a:ext cx="12192000" cy="6858000"/>
          </a:xfrm>
          <a:prstGeom prst="rect">
            <a:avLst/>
          </a:prstGeom>
        </p:spPr>
      </p:pic>
      <p:pic>
        <p:nvPicPr>
          <p:cNvPr id="3" name="Grafikk 6">
            <a:extLst>
              <a:ext uri="{FF2B5EF4-FFF2-40B4-BE49-F238E27FC236}">
                <a16:creationId xmlns:a16="http://schemas.microsoft.com/office/drawing/2014/main" id="{5F20D8E3-F9D8-FED3-6D94-A95650BE696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336108" y="2151623"/>
            <a:ext cx="3519784" cy="2270006"/>
          </a:xfrm>
          <a:prstGeom prst="rect">
            <a:avLst/>
          </a:prstGeom>
        </p:spPr>
      </p:pic>
    </p:spTree>
    <p:extLst>
      <p:ext uri="{BB962C8B-B14F-4D97-AF65-F5344CB8AC3E}">
        <p14:creationId xmlns:p14="http://schemas.microsoft.com/office/powerpoint/2010/main" val="24787813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Section Header">
    <p:spTree>
      <p:nvGrpSpPr>
        <p:cNvPr id="1" name=""/>
        <p:cNvGrpSpPr/>
        <p:nvPr/>
      </p:nvGrpSpPr>
      <p:grpSpPr>
        <a:xfrm>
          <a:off x="0" y="0"/>
          <a:ext cx="0" cy="0"/>
          <a:chOff x="0" y="0"/>
          <a:chExt cx="0" cy="0"/>
        </a:xfrm>
      </p:grpSpPr>
      <p:pic>
        <p:nvPicPr>
          <p:cNvPr id="12" name="Bilde 6" descr="Et bilde som inneholder gul, uskarphet, Amber, appelsin&#10;&#10;KI-generert innhold kan være feil.">
            <a:extLst>
              <a:ext uri="{FF2B5EF4-FFF2-40B4-BE49-F238E27FC236}">
                <a16:creationId xmlns:a16="http://schemas.microsoft.com/office/drawing/2014/main" id="{A7D2266E-8F95-E205-B93B-9851800B4571}"/>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9BEA257-BF77-3A52-CD58-183ACA56AE31}"/>
              </a:ext>
            </a:extLst>
          </p:cNvPr>
          <p:cNvSpPr>
            <a:spLocks noGrp="1"/>
          </p:cNvSpPr>
          <p:nvPr>
            <p:ph type="title"/>
          </p:nvPr>
        </p:nvSpPr>
        <p:spPr>
          <a:xfrm>
            <a:off x="1523999" y="2400102"/>
            <a:ext cx="7100712" cy="3210475"/>
          </a:xfrm>
        </p:spPr>
        <p:txBody>
          <a:bodyPr anchor="t">
            <a:noAutofit/>
          </a:bodyPr>
          <a:lstStyle>
            <a:lvl1pPr>
              <a:defRPr sz="7000"/>
            </a:lvl1pPr>
          </a:lstStyle>
          <a:p>
            <a:r>
              <a:rPr lang="en-GB"/>
              <a:t>Click to edit Master title style</a:t>
            </a:r>
            <a:endParaRPr lang="nb-NO" dirty="0"/>
          </a:p>
        </p:txBody>
      </p:sp>
      <p:sp>
        <p:nvSpPr>
          <p:cNvPr id="3" name="Text Placeholder 2">
            <a:extLst>
              <a:ext uri="{FF2B5EF4-FFF2-40B4-BE49-F238E27FC236}">
                <a16:creationId xmlns:a16="http://schemas.microsoft.com/office/drawing/2014/main" id="{60EB8149-E5F9-4009-EB56-3881D0F2A52E}"/>
              </a:ext>
            </a:extLst>
          </p:cNvPr>
          <p:cNvSpPr>
            <a:spLocks noGrp="1"/>
          </p:cNvSpPr>
          <p:nvPr>
            <p:ph type="body" idx="1" hasCustomPrompt="1"/>
          </p:nvPr>
        </p:nvSpPr>
        <p:spPr>
          <a:xfrm>
            <a:off x="1523998" y="1445684"/>
            <a:ext cx="3014232" cy="527691"/>
          </a:xfrm>
          <a:prstGeom prst="roundRect">
            <a:avLst>
              <a:gd name="adj" fmla="val 25120"/>
            </a:avLst>
          </a:prstGeom>
          <a:solidFill>
            <a:schemeClr val="bg1"/>
          </a:solidFill>
        </p:spPr>
        <p:txBody>
          <a:bodyPr wrap="none" lIns="180000" tIns="72000" rIns="251999" bIns="72000">
            <a:spAutoFit/>
          </a:bodyPr>
          <a:lstStyle>
            <a:lvl1pPr marL="360000" indent="-360000">
              <a:buFontTx/>
              <a:buBlip>
                <a:blip>
                  <a:extLst>
                    <a:ext uri="{96DAC541-7B7A-43D3-8B79-37D633B846F1}">
                      <asvg:svgBlip xmlns:asvg="http://schemas.microsoft.com/office/drawing/2016/SVG/main" r:embed="rId3"/>
                    </a:ext>
                  </a:extLst>
                </a:blip>
              </a:buBlip>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Section Divider Text</a:t>
            </a:r>
          </a:p>
        </p:txBody>
      </p:sp>
      <p:sp>
        <p:nvSpPr>
          <p:cNvPr id="4" name="Date Placeholder 3">
            <a:extLst>
              <a:ext uri="{FF2B5EF4-FFF2-40B4-BE49-F238E27FC236}">
                <a16:creationId xmlns:a16="http://schemas.microsoft.com/office/drawing/2014/main" id="{47265F3D-D487-7AD1-8EFE-60C8F154084B}"/>
              </a:ext>
            </a:extLst>
          </p:cNvPr>
          <p:cNvSpPr>
            <a:spLocks noGrp="1"/>
          </p:cNvSpPr>
          <p:nvPr>
            <p:ph type="dt" sz="half" idx="10"/>
          </p:nvPr>
        </p:nvSpPr>
        <p:spPr/>
        <p:txBody>
          <a:bodyPr/>
          <a:lstStyle/>
          <a:p>
            <a:fld id="{37C9F54E-CB1E-3B48-B9F4-C6DC6A745045}" type="datetimeFigureOut">
              <a:rPr lang="nb-NO" smtClean="0"/>
              <a:t>02.09.2026</a:t>
            </a:fld>
            <a:endParaRPr lang="nb-NO"/>
          </a:p>
        </p:txBody>
      </p:sp>
      <p:sp>
        <p:nvSpPr>
          <p:cNvPr id="5" name="Footer Placeholder 4">
            <a:extLst>
              <a:ext uri="{FF2B5EF4-FFF2-40B4-BE49-F238E27FC236}">
                <a16:creationId xmlns:a16="http://schemas.microsoft.com/office/drawing/2014/main" id="{522F0B13-412F-1A4B-3DB8-E55B4A9E12DF}"/>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F8666C63-055D-AD6E-CB43-62476B966B05}"/>
              </a:ext>
            </a:extLst>
          </p:cNvPr>
          <p:cNvSpPr>
            <a:spLocks noGrp="1"/>
          </p:cNvSpPr>
          <p:nvPr>
            <p:ph type="sldNum" sz="quarter" idx="12"/>
          </p:nvPr>
        </p:nvSpPr>
        <p:spPr/>
        <p:txBody>
          <a:bodyPr/>
          <a:lstStyle/>
          <a:p>
            <a:fld id="{55686C0D-BE35-4E46-A7D1-A60D18B1192E}" type="slidenum">
              <a:rPr lang="nb-NO" smtClean="0"/>
              <a:t>‹#›</a:t>
            </a:fld>
            <a:endParaRPr lang="nb-NO"/>
          </a:p>
        </p:txBody>
      </p:sp>
      <p:pic>
        <p:nvPicPr>
          <p:cNvPr id="10" name="Grafikk 6">
            <a:extLst>
              <a:ext uri="{FF2B5EF4-FFF2-40B4-BE49-F238E27FC236}">
                <a16:creationId xmlns:a16="http://schemas.microsoft.com/office/drawing/2014/main" id="{1AB52F8E-D770-7419-89EC-484156C9F1E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5956" y="373142"/>
            <a:ext cx="1068260" cy="472202"/>
          </a:xfrm>
          <a:prstGeom prst="rect">
            <a:avLst/>
          </a:prstGeom>
        </p:spPr>
      </p:pic>
      <p:pic>
        <p:nvPicPr>
          <p:cNvPr id="7" name="Bilde 6" descr="Et bilde som inneholder gul, uskarphet, Amber, appelsin&#10;&#10;KI-generert innhold kan være feil.">
            <a:extLst>
              <a:ext uri="{FF2B5EF4-FFF2-40B4-BE49-F238E27FC236}">
                <a16:creationId xmlns:a16="http://schemas.microsoft.com/office/drawing/2014/main" id="{40152419-803E-4B2F-EC5E-6342B98AB286}"/>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Grafikk 6">
            <a:extLst>
              <a:ext uri="{FF2B5EF4-FFF2-40B4-BE49-F238E27FC236}">
                <a16:creationId xmlns:a16="http://schemas.microsoft.com/office/drawing/2014/main" id="{C409CDD7-55CF-F3EA-473F-A946CD7D59C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3759085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image-center">
    <p:spTree>
      <p:nvGrpSpPr>
        <p:cNvPr id="1" name=""/>
        <p:cNvGrpSpPr/>
        <p:nvPr/>
      </p:nvGrpSpPr>
      <p:grpSpPr>
        <a:xfrm>
          <a:off x="0" y="0"/>
          <a:ext cx="0" cy="0"/>
          <a:chOff x="0" y="0"/>
          <a:chExt cx="0" cy="0"/>
        </a:xfrm>
      </p:grpSpPr>
      <p:sp>
        <p:nvSpPr>
          <p:cNvPr id="13" name="Plassholder for bilde 12">
            <a:extLst>
              <a:ext uri="{FF2B5EF4-FFF2-40B4-BE49-F238E27FC236}">
                <a16:creationId xmlns:a16="http://schemas.microsoft.com/office/drawing/2014/main" id="{3A6439CF-0E90-9E41-F8E8-289DAA4DAEB9}"/>
              </a:ext>
            </a:extLst>
          </p:cNvPr>
          <p:cNvSpPr>
            <a:spLocks noGrp="1"/>
          </p:cNvSpPr>
          <p:nvPr>
            <p:ph type="pic" sz="quarter" idx="11"/>
          </p:nvPr>
        </p:nvSpPr>
        <p:spPr>
          <a:xfrm>
            <a:off x="3628834" y="1219569"/>
            <a:ext cx="4934332" cy="4418862"/>
          </a:xfrm>
          <a:custGeom>
            <a:avLst/>
            <a:gdLst>
              <a:gd name="connsiteX0" fmla="*/ 1508011 w 4934332"/>
              <a:gd name="connsiteY0" fmla="*/ 0 h 4418862"/>
              <a:gd name="connsiteX1" fmla="*/ 3426322 w 4934332"/>
              <a:gd name="connsiteY1" fmla="*/ 0 h 4418862"/>
              <a:gd name="connsiteX2" fmla="*/ 3901644 w 4934332"/>
              <a:gd name="connsiteY2" fmla="*/ 274345 h 4418862"/>
              <a:gd name="connsiteX3" fmla="*/ 4860800 w 4934332"/>
              <a:gd name="connsiteY3" fmla="*/ 1935085 h 4418862"/>
              <a:gd name="connsiteX4" fmla="*/ 4860800 w 4934332"/>
              <a:gd name="connsiteY4" fmla="*/ 2483777 h 4418862"/>
              <a:gd name="connsiteX5" fmla="*/ 3901644 w 4934332"/>
              <a:gd name="connsiteY5" fmla="*/ 4144517 h 4418862"/>
              <a:gd name="connsiteX6" fmla="*/ 3426322 w 4934332"/>
              <a:gd name="connsiteY6" fmla="*/ 4418862 h 4418862"/>
              <a:gd name="connsiteX7" fmla="*/ 1508011 w 4934332"/>
              <a:gd name="connsiteY7" fmla="*/ 4418862 h 4418862"/>
              <a:gd name="connsiteX8" fmla="*/ 1032687 w 4934332"/>
              <a:gd name="connsiteY8" fmla="*/ 4144517 h 4418862"/>
              <a:gd name="connsiteX9" fmla="*/ 73531 w 4934332"/>
              <a:gd name="connsiteY9" fmla="*/ 2483777 h 4418862"/>
              <a:gd name="connsiteX10" fmla="*/ 73531 w 4934332"/>
              <a:gd name="connsiteY10" fmla="*/ 1935085 h 4418862"/>
              <a:gd name="connsiteX11" fmla="*/ 1032687 w 4934332"/>
              <a:gd name="connsiteY11" fmla="*/ 274345 h 4418862"/>
              <a:gd name="connsiteX12" fmla="*/ 1508011 w 4934332"/>
              <a:gd name="connsiteY12" fmla="*/ 0 h 44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4332" h="4418862">
                <a:moveTo>
                  <a:pt x="1508011" y="0"/>
                </a:moveTo>
                <a:lnTo>
                  <a:pt x="3426322" y="0"/>
                </a:lnTo>
                <a:cubicBezTo>
                  <a:pt x="3622405" y="0"/>
                  <a:pt x="3803604" y="104601"/>
                  <a:pt x="3901644" y="274345"/>
                </a:cubicBezTo>
                <a:lnTo>
                  <a:pt x="4860800" y="1935085"/>
                </a:lnTo>
                <a:cubicBezTo>
                  <a:pt x="4958843" y="2104829"/>
                  <a:pt x="4958843" y="2313991"/>
                  <a:pt x="4860800" y="2483777"/>
                </a:cubicBezTo>
                <a:lnTo>
                  <a:pt x="3901644" y="4144517"/>
                </a:lnTo>
                <a:cubicBezTo>
                  <a:pt x="3803604" y="4314261"/>
                  <a:pt x="3622405" y="4418862"/>
                  <a:pt x="3426322" y="4418862"/>
                </a:cubicBezTo>
                <a:lnTo>
                  <a:pt x="1508011" y="4418862"/>
                </a:lnTo>
                <a:cubicBezTo>
                  <a:pt x="1311926" y="4418862"/>
                  <a:pt x="1130729" y="4314303"/>
                  <a:pt x="1032687" y="4144517"/>
                </a:cubicBezTo>
                <a:lnTo>
                  <a:pt x="73531" y="2483777"/>
                </a:lnTo>
                <a:cubicBezTo>
                  <a:pt x="-24510" y="2314033"/>
                  <a:pt x="-24510" y="2104873"/>
                  <a:pt x="73531" y="1935085"/>
                </a:cubicBezTo>
                <a:lnTo>
                  <a:pt x="1032687" y="274345"/>
                </a:lnTo>
                <a:cubicBezTo>
                  <a:pt x="1130729" y="104601"/>
                  <a:pt x="1311926" y="0"/>
                  <a:pt x="1508011" y="0"/>
                </a:cubicBezTo>
                <a:close/>
              </a:path>
            </a:pathLst>
          </a:custGeom>
          <a:pattFill prst="pct10">
            <a:fgClr>
              <a:schemeClr val="accent1"/>
            </a:fgClr>
            <a:bgClr>
              <a:schemeClr val="bg1"/>
            </a:bgClr>
          </a:pattFill>
        </p:spPr>
        <p:txBody>
          <a:bodyPr wrap="square">
            <a:noAutofit/>
          </a:bodyPr>
          <a:lstStyle>
            <a:lvl1pPr marL="0" indent="0">
              <a:buNone/>
              <a:defRPr/>
            </a:lvl1pPr>
          </a:lstStyle>
          <a:p>
            <a:r>
              <a:rPr lang="en-US"/>
              <a:t>Click icon to add picture</a:t>
            </a:r>
            <a:endParaRPr lang="nb-NO" dirty="0"/>
          </a:p>
        </p:txBody>
      </p:sp>
      <p:sp>
        <p:nvSpPr>
          <p:cNvPr id="3" name="Slide Number Placeholder 2"/>
          <p:cNvSpPr>
            <a:spLocks noGrp="1"/>
          </p:cNvSpPr>
          <p:nvPr>
            <p:ph type="sldNum" sz="quarter" idx="10"/>
          </p:nvPr>
        </p:nvSpPr>
        <p:spPr>
          <a:xfrm>
            <a:off x="681687" y="6095222"/>
            <a:ext cx="513735" cy="227164"/>
          </a:xfrm>
          <a:prstGeom prst="rect">
            <a:avLst/>
          </a:prstGeom>
        </p:spPr>
        <p:txBody>
          <a:bodyPr/>
          <a:lstStyle>
            <a:lvl1pPr>
              <a:defRPr b="1" i="0">
                <a:latin typeface="Panton" pitchFamily="2" charset="77"/>
              </a:defRPr>
            </a:lvl1pPr>
          </a:lstStyle>
          <a:p>
            <a:fld id="{D8D877B3-D348-4611-9BDB-C5374591D951}"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Image thumbs x 4">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Panton" pitchFamily="2" charset="77"/>
              </a:defRPr>
            </a:lvl1pPr>
          </a:lstStyle>
          <a:p>
            <a:r>
              <a:rPr lang="en-US"/>
              <a:t>Click to edit Master title style</a:t>
            </a:r>
            <a:endParaRPr lang="en-US" dirty="0"/>
          </a:p>
        </p:txBody>
      </p:sp>
      <p:sp>
        <p:nvSpPr>
          <p:cNvPr id="4" name="Plassholder for bilde 12">
            <a:extLst>
              <a:ext uri="{FF2B5EF4-FFF2-40B4-BE49-F238E27FC236}">
                <a16:creationId xmlns:a16="http://schemas.microsoft.com/office/drawing/2014/main" id="{C42E51DC-FD16-3D15-C112-57352295ACFD}"/>
              </a:ext>
            </a:extLst>
          </p:cNvPr>
          <p:cNvSpPr>
            <a:spLocks noGrp="1"/>
          </p:cNvSpPr>
          <p:nvPr>
            <p:ph type="pic" sz="quarter" idx="11"/>
          </p:nvPr>
        </p:nvSpPr>
        <p:spPr>
          <a:xfrm>
            <a:off x="1714500" y="3429000"/>
            <a:ext cx="1890271" cy="1692802"/>
          </a:xfrm>
          <a:custGeom>
            <a:avLst/>
            <a:gdLst>
              <a:gd name="connsiteX0" fmla="*/ 1508011 w 4934332"/>
              <a:gd name="connsiteY0" fmla="*/ 0 h 4418862"/>
              <a:gd name="connsiteX1" fmla="*/ 3426322 w 4934332"/>
              <a:gd name="connsiteY1" fmla="*/ 0 h 4418862"/>
              <a:gd name="connsiteX2" fmla="*/ 3901644 w 4934332"/>
              <a:gd name="connsiteY2" fmla="*/ 274345 h 4418862"/>
              <a:gd name="connsiteX3" fmla="*/ 4860800 w 4934332"/>
              <a:gd name="connsiteY3" fmla="*/ 1935085 h 4418862"/>
              <a:gd name="connsiteX4" fmla="*/ 4860800 w 4934332"/>
              <a:gd name="connsiteY4" fmla="*/ 2483777 h 4418862"/>
              <a:gd name="connsiteX5" fmla="*/ 3901644 w 4934332"/>
              <a:gd name="connsiteY5" fmla="*/ 4144517 h 4418862"/>
              <a:gd name="connsiteX6" fmla="*/ 3426322 w 4934332"/>
              <a:gd name="connsiteY6" fmla="*/ 4418862 h 4418862"/>
              <a:gd name="connsiteX7" fmla="*/ 1508011 w 4934332"/>
              <a:gd name="connsiteY7" fmla="*/ 4418862 h 4418862"/>
              <a:gd name="connsiteX8" fmla="*/ 1032687 w 4934332"/>
              <a:gd name="connsiteY8" fmla="*/ 4144517 h 4418862"/>
              <a:gd name="connsiteX9" fmla="*/ 73531 w 4934332"/>
              <a:gd name="connsiteY9" fmla="*/ 2483777 h 4418862"/>
              <a:gd name="connsiteX10" fmla="*/ 73531 w 4934332"/>
              <a:gd name="connsiteY10" fmla="*/ 1935085 h 4418862"/>
              <a:gd name="connsiteX11" fmla="*/ 1032687 w 4934332"/>
              <a:gd name="connsiteY11" fmla="*/ 274345 h 4418862"/>
              <a:gd name="connsiteX12" fmla="*/ 1508011 w 4934332"/>
              <a:gd name="connsiteY12" fmla="*/ 0 h 44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4332" h="4418862">
                <a:moveTo>
                  <a:pt x="1508011" y="0"/>
                </a:moveTo>
                <a:lnTo>
                  <a:pt x="3426322" y="0"/>
                </a:lnTo>
                <a:cubicBezTo>
                  <a:pt x="3622405" y="0"/>
                  <a:pt x="3803604" y="104601"/>
                  <a:pt x="3901644" y="274345"/>
                </a:cubicBezTo>
                <a:lnTo>
                  <a:pt x="4860800" y="1935085"/>
                </a:lnTo>
                <a:cubicBezTo>
                  <a:pt x="4958843" y="2104829"/>
                  <a:pt x="4958843" y="2313991"/>
                  <a:pt x="4860800" y="2483777"/>
                </a:cubicBezTo>
                <a:lnTo>
                  <a:pt x="3901644" y="4144517"/>
                </a:lnTo>
                <a:cubicBezTo>
                  <a:pt x="3803604" y="4314261"/>
                  <a:pt x="3622405" y="4418862"/>
                  <a:pt x="3426322" y="4418862"/>
                </a:cubicBezTo>
                <a:lnTo>
                  <a:pt x="1508011" y="4418862"/>
                </a:lnTo>
                <a:cubicBezTo>
                  <a:pt x="1311926" y="4418862"/>
                  <a:pt x="1130729" y="4314303"/>
                  <a:pt x="1032687" y="4144517"/>
                </a:cubicBezTo>
                <a:lnTo>
                  <a:pt x="73531" y="2483777"/>
                </a:lnTo>
                <a:cubicBezTo>
                  <a:pt x="-24510" y="2314033"/>
                  <a:pt x="-24510" y="2104873"/>
                  <a:pt x="73531" y="1935085"/>
                </a:cubicBezTo>
                <a:lnTo>
                  <a:pt x="1032687" y="274345"/>
                </a:lnTo>
                <a:cubicBezTo>
                  <a:pt x="1130729" y="104601"/>
                  <a:pt x="1311926" y="0"/>
                  <a:pt x="1508011" y="0"/>
                </a:cubicBezTo>
                <a:close/>
              </a:path>
            </a:pathLst>
          </a:custGeom>
          <a:pattFill prst="pct10">
            <a:fgClr>
              <a:schemeClr val="accent1"/>
            </a:fgClr>
            <a:bgClr>
              <a:schemeClr val="bg1"/>
            </a:bgClr>
          </a:pattFill>
        </p:spPr>
        <p:txBody>
          <a:bodyPr wrap="square">
            <a:noAutofit/>
          </a:bodyPr>
          <a:lstStyle>
            <a:lvl1pPr marL="0" indent="0">
              <a:buNone/>
              <a:defRPr/>
            </a:lvl1pPr>
          </a:lstStyle>
          <a:p>
            <a:r>
              <a:rPr lang="en-US"/>
              <a:t>Click icon to add picture</a:t>
            </a:r>
            <a:endParaRPr lang="nb-NO" dirty="0"/>
          </a:p>
        </p:txBody>
      </p:sp>
      <p:sp>
        <p:nvSpPr>
          <p:cNvPr id="5" name="Plassholder for bilde 12">
            <a:extLst>
              <a:ext uri="{FF2B5EF4-FFF2-40B4-BE49-F238E27FC236}">
                <a16:creationId xmlns:a16="http://schemas.microsoft.com/office/drawing/2014/main" id="{9C4D18FB-8AD4-5A2C-3321-F705FF61CA89}"/>
              </a:ext>
            </a:extLst>
          </p:cNvPr>
          <p:cNvSpPr>
            <a:spLocks noGrp="1"/>
          </p:cNvSpPr>
          <p:nvPr>
            <p:ph type="pic" sz="quarter" idx="12"/>
          </p:nvPr>
        </p:nvSpPr>
        <p:spPr>
          <a:xfrm>
            <a:off x="4094629" y="3429000"/>
            <a:ext cx="1890271" cy="1692802"/>
          </a:xfrm>
          <a:custGeom>
            <a:avLst/>
            <a:gdLst>
              <a:gd name="connsiteX0" fmla="*/ 1508011 w 4934332"/>
              <a:gd name="connsiteY0" fmla="*/ 0 h 4418862"/>
              <a:gd name="connsiteX1" fmla="*/ 3426322 w 4934332"/>
              <a:gd name="connsiteY1" fmla="*/ 0 h 4418862"/>
              <a:gd name="connsiteX2" fmla="*/ 3901644 w 4934332"/>
              <a:gd name="connsiteY2" fmla="*/ 274345 h 4418862"/>
              <a:gd name="connsiteX3" fmla="*/ 4860800 w 4934332"/>
              <a:gd name="connsiteY3" fmla="*/ 1935085 h 4418862"/>
              <a:gd name="connsiteX4" fmla="*/ 4860800 w 4934332"/>
              <a:gd name="connsiteY4" fmla="*/ 2483777 h 4418862"/>
              <a:gd name="connsiteX5" fmla="*/ 3901644 w 4934332"/>
              <a:gd name="connsiteY5" fmla="*/ 4144517 h 4418862"/>
              <a:gd name="connsiteX6" fmla="*/ 3426322 w 4934332"/>
              <a:gd name="connsiteY6" fmla="*/ 4418862 h 4418862"/>
              <a:gd name="connsiteX7" fmla="*/ 1508011 w 4934332"/>
              <a:gd name="connsiteY7" fmla="*/ 4418862 h 4418862"/>
              <a:gd name="connsiteX8" fmla="*/ 1032687 w 4934332"/>
              <a:gd name="connsiteY8" fmla="*/ 4144517 h 4418862"/>
              <a:gd name="connsiteX9" fmla="*/ 73531 w 4934332"/>
              <a:gd name="connsiteY9" fmla="*/ 2483777 h 4418862"/>
              <a:gd name="connsiteX10" fmla="*/ 73531 w 4934332"/>
              <a:gd name="connsiteY10" fmla="*/ 1935085 h 4418862"/>
              <a:gd name="connsiteX11" fmla="*/ 1032687 w 4934332"/>
              <a:gd name="connsiteY11" fmla="*/ 274345 h 4418862"/>
              <a:gd name="connsiteX12" fmla="*/ 1508011 w 4934332"/>
              <a:gd name="connsiteY12" fmla="*/ 0 h 44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4332" h="4418862">
                <a:moveTo>
                  <a:pt x="1508011" y="0"/>
                </a:moveTo>
                <a:lnTo>
                  <a:pt x="3426322" y="0"/>
                </a:lnTo>
                <a:cubicBezTo>
                  <a:pt x="3622405" y="0"/>
                  <a:pt x="3803604" y="104601"/>
                  <a:pt x="3901644" y="274345"/>
                </a:cubicBezTo>
                <a:lnTo>
                  <a:pt x="4860800" y="1935085"/>
                </a:lnTo>
                <a:cubicBezTo>
                  <a:pt x="4958843" y="2104829"/>
                  <a:pt x="4958843" y="2313991"/>
                  <a:pt x="4860800" y="2483777"/>
                </a:cubicBezTo>
                <a:lnTo>
                  <a:pt x="3901644" y="4144517"/>
                </a:lnTo>
                <a:cubicBezTo>
                  <a:pt x="3803604" y="4314261"/>
                  <a:pt x="3622405" y="4418862"/>
                  <a:pt x="3426322" y="4418862"/>
                </a:cubicBezTo>
                <a:lnTo>
                  <a:pt x="1508011" y="4418862"/>
                </a:lnTo>
                <a:cubicBezTo>
                  <a:pt x="1311926" y="4418862"/>
                  <a:pt x="1130729" y="4314303"/>
                  <a:pt x="1032687" y="4144517"/>
                </a:cubicBezTo>
                <a:lnTo>
                  <a:pt x="73531" y="2483777"/>
                </a:lnTo>
                <a:cubicBezTo>
                  <a:pt x="-24510" y="2314033"/>
                  <a:pt x="-24510" y="2104873"/>
                  <a:pt x="73531" y="1935085"/>
                </a:cubicBezTo>
                <a:lnTo>
                  <a:pt x="1032687" y="274345"/>
                </a:lnTo>
                <a:cubicBezTo>
                  <a:pt x="1130729" y="104601"/>
                  <a:pt x="1311926" y="0"/>
                  <a:pt x="1508011" y="0"/>
                </a:cubicBezTo>
                <a:close/>
              </a:path>
            </a:pathLst>
          </a:custGeom>
          <a:pattFill prst="pct10">
            <a:fgClr>
              <a:schemeClr val="accent1"/>
            </a:fgClr>
            <a:bgClr>
              <a:schemeClr val="bg1"/>
            </a:bgClr>
          </a:pattFill>
        </p:spPr>
        <p:txBody>
          <a:bodyPr wrap="square">
            <a:noAutofit/>
          </a:bodyPr>
          <a:lstStyle>
            <a:lvl1pPr marL="0" indent="0">
              <a:buNone/>
              <a:defRPr/>
            </a:lvl1pPr>
          </a:lstStyle>
          <a:p>
            <a:r>
              <a:rPr lang="en-US"/>
              <a:t>Click icon to add picture</a:t>
            </a:r>
            <a:endParaRPr lang="nb-NO" dirty="0"/>
          </a:p>
        </p:txBody>
      </p:sp>
      <p:sp>
        <p:nvSpPr>
          <p:cNvPr id="6" name="Plassholder for bilde 12">
            <a:extLst>
              <a:ext uri="{FF2B5EF4-FFF2-40B4-BE49-F238E27FC236}">
                <a16:creationId xmlns:a16="http://schemas.microsoft.com/office/drawing/2014/main" id="{E5111C8F-F5CF-1C01-CFB0-0CB409AEC13F}"/>
              </a:ext>
            </a:extLst>
          </p:cNvPr>
          <p:cNvSpPr>
            <a:spLocks noGrp="1"/>
          </p:cNvSpPr>
          <p:nvPr>
            <p:ph type="pic" sz="quarter" idx="13"/>
          </p:nvPr>
        </p:nvSpPr>
        <p:spPr>
          <a:xfrm>
            <a:off x="6541994" y="3429000"/>
            <a:ext cx="1890271" cy="1692802"/>
          </a:xfrm>
          <a:custGeom>
            <a:avLst/>
            <a:gdLst>
              <a:gd name="connsiteX0" fmla="*/ 1508011 w 4934332"/>
              <a:gd name="connsiteY0" fmla="*/ 0 h 4418862"/>
              <a:gd name="connsiteX1" fmla="*/ 3426322 w 4934332"/>
              <a:gd name="connsiteY1" fmla="*/ 0 h 4418862"/>
              <a:gd name="connsiteX2" fmla="*/ 3901644 w 4934332"/>
              <a:gd name="connsiteY2" fmla="*/ 274345 h 4418862"/>
              <a:gd name="connsiteX3" fmla="*/ 4860800 w 4934332"/>
              <a:gd name="connsiteY3" fmla="*/ 1935085 h 4418862"/>
              <a:gd name="connsiteX4" fmla="*/ 4860800 w 4934332"/>
              <a:gd name="connsiteY4" fmla="*/ 2483777 h 4418862"/>
              <a:gd name="connsiteX5" fmla="*/ 3901644 w 4934332"/>
              <a:gd name="connsiteY5" fmla="*/ 4144517 h 4418862"/>
              <a:gd name="connsiteX6" fmla="*/ 3426322 w 4934332"/>
              <a:gd name="connsiteY6" fmla="*/ 4418862 h 4418862"/>
              <a:gd name="connsiteX7" fmla="*/ 1508011 w 4934332"/>
              <a:gd name="connsiteY7" fmla="*/ 4418862 h 4418862"/>
              <a:gd name="connsiteX8" fmla="*/ 1032687 w 4934332"/>
              <a:gd name="connsiteY8" fmla="*/ 4144517 h 4418862"/>
              <a:gd name="connsiteX9" fmla="*/ 73531 w 4934332"/>
              <a:gd name="connsiteY9" fmla="*/ 2483777 h 4418862"/>
              <a:gd name="connsiteX10" fmla="*/ 73531 w 4934332"/>
              <a:gd name="connsiteY10" fmla="*/ 1935085 h 4418862"/>
              <a:gd name="connsiteX11" fmla="*/ 1032687 w 4934332"/>
              <a:gd name="connsiteY11" fmla="*/ 274345 h 4418862"/>
              <a:gd name="connsiteX12" fmla="*/ 1508011 w 4934332"/>
              <a:gd name="connsiteY12" fmla="*/ 0 h 44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4332" h="4418862">
                <a:moveTo>
                  <a:pt x="1508011" y="0"/>
                </a:moveTo>
                <a:lnTo>
                  <a:pt x="3426322" y="0"/>
                </a:lnTo>
                <a:cubicBezTo>
                  <a:pt x="3622405" y="0"/>
                  <a:pt x="3803604" y="104601"/>
                  <a:pt x="3901644" y="274345"/>
                </a:cubicBezTo>
                <a:lnTo>
                  <a:pt x="4860800" y="1935085"/>
                </a:lnTo>
                <a:cubicBezTo>
                  <a:pt x="4958843" y="2104829"/>
                  <a:pt x="4958843" y="2313991"/>
                  <a:pt x="4860800" y="2483777"/>
                </a:cubicBezTo>
                <a:lnTo>
                  <a:pt x="3901644" y="4144517"/>
                </a:lnTo>
                <a:cubicBezTo>
                  <a:pt x="3803604" y="4314261"/>
                  <a:pt x="3622405" y="4418862"/>
                  <a:pt x="3426322" y="4418862"/>
                </a:cubicBezTo>
                <a:lnTo>
                  <a:pt x="1508011" y="4418862"/>
                </a:lnTo>
                <a:cubicBezTo>
                  <a:pt x="1311926" y="4418862"/>
                  <a:pt x="1130729" y="4314303"/>
                  <a:pt x="1032687" y="4144517"/>
                </a:cubicBezTo>
                <a:lnTo>
                  <a:pt x="73531" y="2483777"/>
                </a:lnTo>
                <a:cubicBezTo>
                  <a:pt x="-24510" y="2314033"/>
                  <a:pt x="-24510" y="2104873"/>
                  <a:pt x="73531" y="1935085"/>
                </a:cubicBezTo>
                <a:lnTo>
                  <a:pt x="1032687" y="274345"/>
                </a:lnTo>
                <a:cubicBezTo>
                  <a:pt x="1130729" y="104601"/>
                  <a:pt x="1311926" y="0"/>
                  <a:pt x="1508011" y="0"/>
                </a:cubicBezTo>
                <a:close/>
              </a:path>
            </a:pathLst>
          </a:custGeom>
          <a:pattFill prst="pct10">
            <a:fgClr>
              <a:schemeClr val="accent1"/>
            </a:fgClr>
            <a:bgClr>
              <a:schemeClr val="bg1"/>
            </a:bgClr>
          </a:pattFill>
        </p:spPr>
        <p:txBody>
          <a:bodyPr wrap="square">
            <a:noAutofit/>
          </a:bodyPr>
          <a:lstStyle>
            <a:lvl1pPr marL="0" indent="0">
              <a:buNone/>
              <a:defRPr/>
            </a:lvl1pPr>
          </a:lstStyle>
          <a:p>
            <a:r>
              <a:rPr lang="en-US"/>
              <a:t>Click icon to add picture</a:t>
            </a:r>
            <a:endParaRPr lang="nb-NO" dirty="0"/>
          </a:p>
        </p:txBody>
      </p:sp>
      <p:sp>
        <p:nvSpPr>
          <p:cNvPr id="7" name="Plassholder for bilde 12">
            <a:extLst>
              <a:ext uri="{FF2B5EF4-FFF2-40B4-BE49-F238E27FC236}">
                <a16:creationId xmlns:a16="http://schemas.microsoft.com/office/drawing/2014/main" id="{AA87D863-BC27-38D5-05AE-4A28E52A1FFA}"/>
              </a:ext>
            </a:extLst>
          </p:cNvPr>
          <p:cNvSpPr>
            <a:spLocks noGrp="1"/>
          </p:cNvSpPr>
          <p:nvPr>
            <p:ph type="pic" sz="quarter" idx="14"/>
          </p:nvPr>
        </p:nvSpPr>
        <p:spPr>
          <a:xfrm>
            <a:off x="8868335" y="3429000"/>
            <a:ext cx="1890271" cy="1692802"/>
          </a:xfrm>
          <a:custGeom>
            <a:avLst/>
            <a:gdLst>
              <a:gd name="connsiteX0" fmla="*/ 1508011 w 4934332"/>
              <a:gd name="connsiteY0" fmla="*/ 0 h 4418862"/>
              <a:gd name="connsiteX1" fmla="*/ 3426322 w 4934332"/>
              <a:gd name="connsiteY1" fmla="*/ 0 h 4418862"/>
              <a:gd name="connsiteX2" fmla="*/ 3901644 w 4934332"/>
              <a:gd name="connsiteY2" fmla="*/ 274345 h 4418862"/>
              <a:gd name="connsiteX3" fmla="*/ 4860800 w 4934332"/>
              <a:gd name="connsiteY3" fmla="*/ 1935085 h 4418862"/>
              <a:gd name="connsiteX4" fmla="*/ 4860800 w 4934332"/>
              <a:gd name="connsiteY4" fmla="*/ 2483777 h 4418862"/>
              <a:gd name="connsiteX5" fmla="*/ 3901644 w 4934332"/>
              <a:gd name="connsiteY5" fmla="*/ 4144517 h 4418862"/>
              <a:gd name="connsiteX6" fmla="*/ 3426322 w 4934332"/>
              <a:gd name="connsiteY6" fmla="*/ 4418862 h 4418862"/>
              <a:gd name="connsiteX7" fmla="*/ 1508011 w 4934332"/>
              <a:gd name="connsiteY7" fmla="*/ 4418862 h 4418862"/>
              <a:gd name="connsiteX8" fmla="*/ 1032687 w 4934332"/>
              <a:gd name="connsiteY8" fmla="*/ 4144517 h 4418862"/>
              <a:gd name="connsiteX9" fmla="*/ 73531 w 4934332"/>
              <a:gd name="connsiteY9" fmla="*/ 2483777 h 4418862"/>
              <a:gd name="connsiteX10" fmla="*/ 73531 w 4934332"/>
              <a:gd name="connsiteY10" fmla="*/ 1935085 h 4418862"/>
              <a:gd name="connsiteX11" fmla="*/ 1032687 w 4934332"/>
              <a:gd name="connsiteY11" fmla="*/ 274345 h 4418862"/>
              <a:gd name="connsiteX12" fmla="*/ 1508011 w 4934332"/>
              <a:gd name="connsiteY12" fmla="*/ 0 h 44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4332" h="4418862">
                <a:moveTo>
                  <a:pt x="1508011" y="0"/>
                </a:moveTo>
                <a:lnTo>
                  <a:pt x="3426322" y="0"/>
                </a:lnTo>
                <a:cubicBezTo>
                  <a:pt x="3622405" y="0"/>
                  <a:pt x="3803604" y="104601"/>
                  <a:pt x="3901644" y="274345"/>
                </a:cubicBezTo>
                <a:lnTo>
                  <a:pt x="4860800" y="1935085"/>
                </a:lnTo>
                <a:cubicBezTo>
                  <a:pt x="4958843" y="2104829"/>
                  <a:pt x="4958843" y="2313991"/>
                  <a:pt x="4860800" y="2483777"/>
                </a:cubicBezTo>
                <a:lnTo>
                  <a:pt x="3901644" y="4144517"/>
                </a:lnTo>
                <a:cubicBezTo>
                  <a:pt x="3803604" y="4314261"/>
                  <a:pt x="3622405" y="4418862"/>
                  <a:pt x="3426322" y="4418862"/>
                </a:cubicBezTo>
                <a:lnTo>
                  <a:pt x="1508011" y="4418862"/>
                </a:lnTo>
                <a:cubicBezTo>
                  <a:pt x="1311926" y="4418862"/>
                  <a:pt x="1130729" y="4314303"/>
                  <a:pt x="1032687" y="4144517"/>
                </a:cubicBezTo>
                <a:lnTo>
                  <a:pt x="73531" y="2483777"/>
                </a:lnTo>
                <a:cubicBezTo>
                  <a:pt x="-24510" y="2314033"/>
                  <a:pt x="-24510" y="2104873"/>
                  <a:pt x="73531" y="1935085"/>
                </a:cubicBezTo>
                <a:lnTo>
                  <a:pt x="1032687" y="274345"/>
                </a:lnTo>
                <a:cubicBezTo>
                  <a:pt x="1130729" y="104601"/>
                  <a:pt x="1311926" y="0"/>
                  <a:pt x="1508011" y="0"/>
                </a:cubicBezTo>
                <a:close/>
              </a:path>
            </a:pathLst>
          </a:custGeom>
          <a:pattFill prst="pct10">
            <a:fgClr>
              <a:schemeClr val="accent1"/>
            </a:fgClr>
            <a:bgClr>
              <a:schemeClr val="bg1"/>
            </a:bgClr>
          </a:pattFill>
        </p:spPr>
        <p:txBody>
          <a:bodyPr wrap="square">
            <a:noAutofit/>
          </a:bodyPr>
          <a:lstStyle>
            <a:lvl1pPr marL="0" indent="0">
              <a:buNone/>
              <a:defRPr/>
            </a:lvl1pPr>
          </a:lstStyle>
          <a:p>
            <a:r>
              <a:rPr lang="en-US"/>
              <a:t>Click icon to add picture</a:t>
            </a:r>
            <a:endParaRPr lang="nb-NO"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double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681687" y="6095222"/>
            <a:ext cx="513735" cy="227164"/>
          </a:xfrm>
          <a:prstGeom prst="rect">
            <a:avLst/>
          </a:prstGeom>
        </p:spPr>
        <p:txBody>
          <a:bodyPr/>
          <a:lstStyle>
            <a:lvl1pPr>
              <a:defRPr b="1" i="0">
                <a:latin typeface="Panton" pitchFamily="2" charset="77"/>
              </a:defRPr>
            </a:lvl1pPr>
          </a:lstStyle>
          <a:p>
            <a:fld id="{D8D877B3-D348-4611-9BDB-C5374591D951}" type="slidenum">
              <a:rPr lang="en-US" smtClean="0"/>
              <a:pPr/>
              <a:t>‹#›</a:t>
            </a:fld>
            <a:endParaRPr lang="en-US" dirty="0"/>
          </a:p>
        </p:txBody>
      </p:sp>
      <p:sp>
        <p:nvSpPr>
          <p:cNvPr id="12" name="Title 11"/>
          <p:cNvSpPr>
            <a:spLocks noGrp="1"/>
          </p:cNvSpPr>
          <p:nvPr>
            <p:ph type="title"/>
          </p:nvPr>
        </p:nvSpPr>
        <p:spPr>
          <a:xfrm>
            <a:off x="1714499" y="1588200"/>
            <a:ext cx="4381501" cy="1591981"/>
          </a:xfrm>
        </p:spPr>
        <p:txBody>
          <a:bodyPr/>
          <a:lstStyle>
            <a:lvl1pPr algn="l">
              <a:defRPr sz="4800" b="1" i="0">
                <a:latin typeface="PANTON-EXTRABOLD" pitchFamily="2" charset="77"/>
              </a:defRPr>
            </a:lvl1pPr>
          </a:lstStyle>
          <a:p>
            <a:r>
              <a:rPr lang="en-US"/>
              <a:t>Click to edit Master title style</a:t>
            </a:r>
            <a:endParaRPr lang="en-US" dirty="0"/>
          </a:p>
        </p:txBody>
      </p:sp>
      <p:sp>
        <p:nvSpPr>
          <p:cNvPr id="2" name="Plassholder for bilde 12">
            <a:extLst>
              <a:ext uri="{FF2B5EF4-FFF2-40B4-BE49-F238E27FC236}">
                <a16:creationId xmlns:a16="http://schemas.microsoft.com/office/drawing/2014/main" id="{D24A20C7-0295-8EF0-2C7C-136DEED28A33}"/>
              </a:ext>
            </a:extLst>
          </p:cNvPr>
          <p:cNvSpPr>
            <a:spLocks noGrp="1"/>
          </p:cNvSpPr>
          <p:nvPr>
            <p:ph type="pic" sz="quarter" idx="13"/>
          </p:nvPr>
        </p:nvSpPr>
        <p:spPr>
          <a:xfrm>
            <a:off x="4229837" y="4008670"/>
            <a:ext cx="4934332" cy="4418862"/>
          </a:xfrm>
          <a:custGeom>
            <a:avLst/>
            <a:gdLst>
              <a:gd name="connsiteX0" fmla="*/ 1508011 w 4934332"/>
              <a:gd name="connsiteY0" fmla="*/ 0 h 4418862"/>
              <a:gd name="connsiteX1" fmla="*/ 3426322 w 4934332"/>
              <a:gd name="connsiteY1" fmla="*/ 0 h 4418862"/>
              <a:gd name="connsiteX2" fmla="*/ 3901644 w 4934332"/>
              <a:gd name="connsiteY2" fmla="*/ 274345 h 4418862"/>
              <a:gd name="connsiteX3" fmla="*/ 4860800 w 4934332"/>
              <a:gd name="connsiteY3" fmla="*/ 1935085 h 4418862"/>
              <a:gd name="connsiteX4" fmla="*/ 4860800 w 4934332"/>
              <a:gd name="connsiteY4" fmla="*/ 2483777 h 4418862"/>
              <a:gd name="connsiteX5" fmla="*/ 3901644 w 4934332"/>
              <a:gd name="connsiteY5" fmla="*/ 4144517 h 4418862"/>
              <a:gd name="connsiteX6" fmla="*/ 3426322 w 4934332"/>
              <a:gd name="connsiteY6" fmla="*/ 4418862 h 4418862"/>
              <a:gd name="connsiteX7" fmla="*/ 1508011 w 4934332"/>
              <a:gd name="connsiteY7" fmla="*/ 4418862 h 4418862"/>
              <a:gd name="connsiteX8" fmla="*/ 1032687 w 4934332"/>
              <a:gd name="connsiteY8" fmla="*/ 4144517 h 4418862"/>
              <a:gd name="connsiteX9" fmla="*/ 73531 w 4934332"/>
              <a:gd name="connsiteY9" fmla="*/ 2483777 h 4418862"/>
              <a:gd name="connsiteX10" fmla="*/ 73531 w 4934332"/>
              <a:gd name="connsiteY10" fmla="*/ 1935085 h 4418862"/>
              <a:gd name="connsiteX11" fmla="*/ 1032687 w 4934332"/>
              <a:gd name="connsiteY11" fmla="*/ 274345 h 4418862"/>
              <a:gd name="connsiteX12" fmla="*/ 1508011 w 4934332"/>
              <a:gd name="connsiteY12" fmla="*/ 0 h 44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4332" h="4418862">
                <a:moveTo>
                  <a:pt x="1508011" y="0"/>
                </a:moveTo>
                <a:lnTo>
                  <a:pt x="3426322" y="0"/>
                </a:lnTo>
                <a:cubicBezTo>
                  <a:pt x="3622405" y="0"/>
                  <a:pt x="3803604" y="104601"/>
                  <a:pt x="3901644" y="274345"/>
                </a:cubicBezTo>
                <a:lnTo>
                  <a:pt x="4860800" y="1935085"/>
                </a:lnTo>
                <a:cubicBezTo>
                  <a:pt x="4958843" y="2104829"/>
                  <a:pt x="4958843" y="2313991"/>
                  <a:pt x="4860800" y="2483777"/>
                </a:cubicBezTo>
                <a:lnTo>
                  <a:pt x="3901644" y="4144517"/>
                </a:lnTo>
                <a:cubicBezTo>
                  <a:pt x="3803604" y="4314261"/>
                  <a:pt x="3622405" y="4418862"/>
                  <a:pt x="3426322" y="4418862"/>
                </a:cubicBezTo>
                <a:lnTo>
                  <a:pt x="1508011" y="4418862"/>
                </a:lnTo>
                <a:cubicBezTo>
                  <a:pt x="1311926" y="4418862"/>
                  <a:pt x="1130729" y="4314303"/>
                  <a:pt x="1032687" y="4144517"/>
                </a:cubicBezTo>
                <a:lnTo>
                  <a:pt x="73531" y="2483777"/>
                </a:lnTo>
                <a:cubicBezTo>
                  <a:pt x="-24510" y="2314033"/>
                  <a:pt x="-24510" y="2104873"/>
                  <a:pt x="73531" y="1935085"/>
                </a:cubicBezTo>
                <a:lnTo>
                  <a:pt x="1032687" y="274345"/>
                </a:lnTo>
                <a:cubicBezTo>
                  <a:pt x="1130729" y="104601"/>
                  <a:pt x="1311926" y="0"/>
                  <a:pt x="1508011" y="0"/>
                </a:cubicBezTo>
                <a:close/>
              </a:path>
            </a:pathLst>
          </a:custGeom>
          <a:pattFill prst="pct10">
            <a:fgClr>
              <a:schemeClr val="accent1"/>
            </a:fgClr>
            <a:bgClr>
              <a:schemeClr val="bg1"/>
            </a:bgClr>
          </a:pattFill>
        </p:spPr>
        <p:txBody>
          <a:bodyPr wrap="square">
            <a:noAutofit/>
          </a:bodyPr>
          <a:lstStyle>
            <a:lvl1pPr marL="0" indent="0">
              <a:buNone/>
              <a:defRPr/>
            </a:lvl1pPr>
          </a:lstStyle>
          <a:p>
            <a:r>
              <a:rPr lang="en-US"/>
              <a:t>Click icon to add picture</a:t>
            </a:r>
            <a:endParaRPr lang="nb-NO" dirty="0"/>
          </a:p>
        </p:txBody>
      </p:sp>
      <p:sp>
        <p:nvSpPr>
          <p:cNvPr id="4" name="Plassholder for bilde 12">
            <a:extLst>
              <a:ext uri="{FF2B5EF4-FFF2-40B4-BE49-F238E27FC236}">
                <a16:creationId xmlns:a16="http://schemas.microsoft.com/office/drawing/2014/main" id="{00F22FC1-EE1E-BA05-F5A3-826424BF00DA}"/>
              </a:ext>
            </a:extLst>
          </p:cNvPr>
          <p:cNvSpPr>
            <a:spLocks noGrp="1"/>
          </p:cNvSpPr>
          <p:nvPr>
            <p:ph type="pic" sz="quarter" idx="14"/>
          </p:nvPr>
        </p:nvSpPr>
        <p:spPr>
          <a:xfrm>
            <a:off x="8263955" y="1588200"/>
            <a:ext cx="4934332" cy="4418862"/>
          </a:xfrm>
          <a:custGeom>
            <a:avLst/>
            <a:gdLst>
              <a:gd name="connsiteX0" fmla="*/ 1508011 w 4934332"/>
              <a:gd name="connsiteY0" fmla="*/ 0 h 4418862"/>
              <a:gd name="connsiteX1" fmla="*/ 3426322 w 4934332"/>
              <a:gd name="connsiteY1" fmla="*/ 0 h 4418862"/>
              <a:gd name="connsiteX2" fmla="*/ 3901644 w 4934332"/>
              <a:gd name="connsiteY2" fmla="*/ 274345 h 4418862"/>
              <a:gd name="connsiteX3" fmla="*/ 4860800 w 4934332"/>
              <a:gd name="connsiteY3" fmla="*/ 1935085 h 4418862"/>
              <a:gd name="connsiteX4" fmla="*/ 4860800 w 4934332"/>
              <a:gd name="connsiteY4" fmla="*/ 2483777 h 4418862"/>
              <a:gd name="connsiteX5" fmla="*/ 3901644 w 4934332"/>
              <a:gd name="connsiteY5" fmla="*/ 4144517 h 4418862"/>
              <a:gd name="connsiteX6" fmla="*/ 3426322 w 4934332"/>
              <a:gd name="connsiteY6" fmla="*/ 4418862 h 4418862"/>
              <a:gd name="connsiteX7" fmla="*/ 1508011 w 4934332"/>
              <a:gd name="connsiteY7" fmla="*/ 4418862 h 4418862"/>
              <a:gd name="connsiteX8" fmla="*/ 1032687 w 4934332"/>
              <a:gd name="connsiteY8" fmla="*/ 4144517 h 4418862"/>
              <a:gd name="connsiteX9" fmla="*/ 73531 w 4934332"/>
              <a:gd name="connsiteY9" fmla="*/ 2483777 h 4418862"/>
              <a:gd name="connsiteX10" fmla="*/ 73531 w 4934332"/>
              <a:gd name="connsiteY10" fmla="*/ 1935085 h 4418862"/>
              <a:gd name="connsiteX11" fmla="*/ 1032687 w 4934332"/>
              <a:gd name="connsiteY11" fmla="*/ 274345 h 4418862"/>
              <a:gd name="connsiteX12" fmla="*/ 1508011 w 4934332"/>
              <a:gd name="connsiteY12" fmla="*/ 0 h 44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4332" h="4418862">
                <a:moveTo>
                  <a:pt x="1508011" y="0"/>
                </a:moveTo>
                <a:lnTo>
                  <a:pt x="3426322" y="0"/>
                </a:lnTo>
                <a:cubicBezTo>
                  <a:pt x="3622405" y="0"/>
                  <a:pt x="3803604" y="104601"/>
                  <a:pt x="3901644" y="274345"/>
                </a:cubicBezTo>
                <a:lnTo>
                  <a:pt x="4860800" y="1935085"/>
                </a:lnTo>
                <a:cubicBezTo>
                  <a:pt x="4958843" y="2104829"/>
                  <a:pt x="4958843" y="2313991"/>
                  <a:pt x="4860800" y="2483777"/>
                </a:cubicBezTo>
                <a:lnTo>
                  <a:pt x="3901644" y="4144517"/>
                </a:lnTo>
                <a:cubicBezTo>
                  <a:pt x="3803604" y="4314261"/>
                  <a:pt x="3622405" y="4418862"/>
                  <a:pt x="3426322" y="4418862"/>
                </a:cubicBezTo>
                <a:lnTo>
                  <a:pt x="1508011" y="4418862"/>
                </a:lnTo>
                <a:cubicBezTo>
                  <a:pt x="1311926" y="4418862"/>
                  <a:pt x="1130729" y="4314303"/>
                  <a:pt x="1032687" y="4144517"/>
                </a:cubicBezTo>
                <a:lnTo>
                  <a:pt x="73531" y="2483777"/>
                </a:lnTo>
                <a:cubicBezTo>
                  <a:pt x="-24510" y="2314033"/>
                  <a:pt x="-24510" y="2104873"/>
                  <a:pt x="73531" y="1935085"/>
                </a:cubicBezTo>
                <a:lnTo>
                  <a:pt x="1032687" y="274345"/>
                </a:lnTo>
                <a:cubicBezTo>
                  <a:pt x="1130729" y="104601"/>
                  <a:pt x="1311926" y="0"/>
                  <a:pt x="1508011" y="0"/>
                </a:cubicBezTo>
                <a:close/>
              </a:path>
            </a:pathLst>
          </a:custGeom>
          <a:pattFill prst="pct10">
            <a:fgClr>
              <a:schemeClr val="accent1"/>
            </a:fgClr>
            <a:bgClr>
              <a:schemeClr val="bg1"/>
            </a:bgClr>
          </a:pattFill>
        </p:spPr>
        <p:txBody>
          <a:bodyPr wrap="square">
            <a:noAutofit/>
          </a:bodyPr>
          <a:lstStyle>
            <a:lvl1pPr marL="0" indent="0">
              <a:buNone/>
              <a:defRPr/>
            </a:lvl1pPr>
          </a:lstStyle>
          <a:p>
            <a:r>
              <a:rPr lang="en-US"/>
              <a:t>Click icon to add picture</a:t>
            </a:r>
            <a:endParaRPr lang="nb-NO"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EC16071-A689-F420-4F69-F608E664611B}"/>
              </a:ext>
            </a:extLst>
          </p:cNvPr>
          <p:cNvSpPr>
            <a:spLocks noGrp="1"/>
          </p:cNvSpPr>
          <p:nvPr>
            <p:ph type="title"/>
          </p:nvPr>
        </p:nvSpPr>
        <p:spPr/>
        <p:txBody>
          <a:bodyPr/>
          <a:lstStyle/>
          <a:p>
            <a:r>
              <a:rPr lang="en-US"/>
              <a:t>Click to edit Master title style</a:t>
            </a:r>
            <a:endParaRPr lang="nb-N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title-and-text">
    <p:spTree>
      <p:nvGrpSpPr>
        <p:cNvPr id="1" name=""/>
        <p:cNvGrpSpPr/>
        <p:nvPr/>
      </p:nvGrpSpPr>
      <p:grpSpPr>
        <a:xfrm>
          <a:off x="0" y="0"/>
          <a:ext cx="0" cy="0"/>
          <a:chOff x="0" y="0"/>
          <a:chExt cx="0" cy="0"/>
        </a:xfrm>
      </p:grpSpPr>
      <p:sp>
        <p:nvSpPr>
          <p:cNvPr id="12" name="Title 11"/>
          <p:cNvSpPr>
            <a:spLocks noGrp="1"/>
          </p:cNvSpPr>
          <p:nvPr>
            <p:ph type="title"/>
          </p:nvPr>
        </p:nvSpPr>
        <p:spPr>
          <a:xfrm>
            <a:off x="1714499" y="2142673"/>
            <a:ext cx="9026481" cy="903740"/>
          </a:xfrm>
        </p:spPr>
        <p:txBody>
          <a:bodyPr/>
          <a:lstStyle>
            <a:lvl1pPr algn="l">
              <a:defRPr sz="5400" b="1" i="0">
                <a:latin typeface="Panton" pitchFamily="2" charset="77"/>
              </a:defRPr>
            </a:lvl1pPr>
          </a:lstStyle>
          <a:p>
            <a:r>
              <a:rPr lang="en-US"/>
              <a:t>Click to edit Master title style</a:t>
            </a:r>
            <a:endParaRPr lang="en-US" dirty="0"/>
          </a:p>
        </p:txBody>
      </p:sp>
      <p:sp>
        <p:nvSpPr>
          <p:cNvPr id="4" name="Plassholder for tekst 3">
            <a:extLst>
              <a:ext uri="{FF2B5EF4-FFF2-40B4-BE49-F238E27FC236}">
                <a16:creationId xmlns:a16="http://schemas.microsoft.com/office/drawing/2014/main" id="{C89D3267-B7F6-89B6-3456-0292BD41132E}"/>
              </a:ext>
            </a:extLst>
          </p:cNvPr>
          <p:cNvSpPr>
            <a:spLocks noGrp="1"/>
          </p:cNvSpPr>
          <p:nvPr>
            <p:ph type="body" sz="quarter" idx="11"/>
          </p:nvPr>
        </p:nvSpPr>
        <p:spPr>
          <a:xfrm>
            <a:off x="1714500" y="3429000"/>
            <a:ext cx="9026480" cy="2220913"/>
          </a:xfrm>
        </p:spPr>
        <p:txBody>
          <a:bodyPr/>
          <a:lstStyle>
            <a:lvl1pPr marL="0" indent="0">
              <a:buNone/>
              <a:defRPr/>
            </a:lvl1pPr>
            <a:lvl2pPr marL="358875" indent="0">
              <a:buNone/>
              <a:defRPr/>
            </a:lvl2pPr>
            <a:lvl3pPr marL="973350" indent="0">
              <a:buNone/>
              <a:defRPr/>
            </a:lvl3pPr>
            <a:lvl4pPr marL="1426950" indent="0">
              <a:buNone/>
              <a:defRPr/>
            </a:lvl4pPr>
            <a:lvl5pPr marL="188775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8_fullpage-image">
    <p:spTree>
      <p:nvGrpSpPr>
        <p:cNvPr id="1" name=""/>
        <p:cNvGrpSpPr/>
        <p:nvPr/>
      </p:nvGrpSpPr>
      <p:grpSpPr>
        <a:xfrm>
          <a:off x="0" y="0"/>
          <a:ext cx="0" cy="0"/>
          <a:chOff x="0" y="0"/>
          <a:chExt cx="0" cy="0"/>
        </a:xfrm>
      </p:grpSpPr>
      <p:sp>
        <p:nvSpPr>
          <p:cNvPr id="5" name="Picture Placeholder 9"/>
          <p:cNvSpPr>
            <a:spLocks noGrp="1"/>
          </p:cNvSpPr>
          <p:nvPr>
            <p:ph type="pic" sz="quarter" idx="12" hasCustomPrompt="1"/>
          </p:nvPr>
        </p:nvSpPr>
        <p:spPr>
          <a:xfrm>
            <a:off x="0" y="0"/>
            <a:ext cx="12192000" cy="6858000"/>
          </a:xfrm>
          <a:prstGeom prst="rect">
            <a:avLst/>
          </a:prstGeom>
          <a:pattFill prst="pct5">
            <a:fgClr>
              <a:schemeClr val="tx1"/>
            </a:fgClr>
            <a:bgClr>
              <a:schemeClr val="bg1"/>
            </a:bgClr>
          </a:pattFill>
        </p:spPr>
        <p:txBody>
          <a:bodyPr wrap="square" anchor="ctr">
            <a:noAutofit/>
          </a:bodyPr>
          <a:lstStyle>
            <a:lvl1pPr algn="ctr">
              <a:defRPr sz="1200" b="1" i="0" baseline="0">
                <a:latin typeface="Panton" pitchFamily="2" charset="77"/>
              </a:defRPr>
            </a:lvl1pPr>
          </a:lstStyle>
          <a:p>
            <a:r>
              <a:rPr lang="en-US" dirty="0"/>
              <a:t>Drag / Drop image</a:t>
            </a:r>
          </a:p>
        </p:txBody>
      </p:sp>
      <p:sp>
        <p:nvSpPr>
          <p:cNvPr id="2" name="Grafikk 5">
            <a:extLst>
              <a:ext uri="{FF2B5EF4-FFF2-40B4-BE49-F238E27FC236}">
                <a16:creationId xmlns:a16="http://schemas.microsoft.com/office/drawing/2014/main" id="{67FFC977-B3A4-847C-3CDA-0FBF1F718BFF}"/>
              </a:ext>
            </a:extLst>
          </p:cNvPr>
          <p:cNvSpPr/>
          <p:nvPr userDrawn="1"/>
        </p:nvSpPr>
        <p:spPr>
          <a:xfrm>
            <a:off x="4934028" y="891160"/>
            <a:ext cx="6043608" cy="5412259"/>
          </a:xfrm>
          <a:custGeom>
            <a:avLst/>
            <a:gdLst>
              <a:gd name="connsiteX0" fmla="*/ 3483761 w 5017052"/>
              <a:gd name="connsiteY0" fmla="*/ 0 h 4492941"/>
              <a:gd name="connsiteX1" fmla="*/ 1533292 w 5017052"/>
              <a:gd name="connsiteY1" fmla="*/ 0 h 4492941"/>
              <a:gd name="connsiteX2" fmla="*/ 1049999 w 5017052"/>
              <a:gd name="connsiteY2" fmla="*/ 278944 h 4492941"/>
              <a:gd name="connsiteX3" fmla="*/ 74764 w 5017052"/>
              <a:gd name="connsiteY3" fmla="*/ 1967526 h 4492941"/>
              <a:gd name="connsiteX4" fmla="*/ 74764 w 5017052"/>
              <a:gd name="connsiteY4" fmla="*/ 2525415 h 4492941"/>
              <a:gd name="connsiteX5" fmla="*/ 1049999 w 5017052"/>
              <a:gd name="connsiteY5" fmla="*/ 4213997 h 4492941"/>
              <a:gd name="connsiteX6" fmla="*/ 1533292 w 5017052"/>
              <a:gd name="connsiteY6" fmla="*/ 4492941 h 4492941"/>
              <a:gd name="connsiteX7" fmla="*/ 3483761 w 5017052"/>
              <a:gd name="connsiteY7" fmla="*/ 4492941 h 4492941"/>
              <a:gd name="connsiteX8" fmla="*/ 3967053 w 5017052"/>
              <a:gd name="connsiteY8" fmla="*/ 4213997 h 4492941"/>
              <a:gd name="connsiteX9" fmla="*/ 4942288 w 5017052"/>
              <a:gd name="connsiteY9" fmla="*/ 2525415 h 4492941"/>
              <a:gd name="connsiteX10" fmla="*/ 4942288 w 5017052"/>
              <a:gd name="connsiteY10" fmla="*/ 1967526 h 4492941"/>
              <a:gd name="connsiteX11" fmla="*/ 3967053 w 5017052"/>
              <a:gd name="connsiteY11" fmla="*/ 278944 h 4492941"/>
              <a:gd name="connsiteX12" fmla="*/ 3483761 w 5017052"/>
              <a:gd name="connsiteY12" fmla="*/ 0 h 449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7052" h="4492941">
                <a:moveTo>
                  <a:pt x="3483761" y="0"/>
                </a:moveTo>
                <a:lnTo>
                  <a:pt x="1533292" y="0"/>
                </a:lnTo>
                <a:cubicBezTo>
                  <a:pt x="1333920" y="0"/>
                  <a:pt x="1149685" y="106355"/>
                  <a:pt x="1049999" y="278944"/>
                </a:cubicBezTo>
                <a:lnTo>
                  <a:pt x="74764" y="1967526"/>
                </a:lnTo>
                <a:cubicBezTo>
                  <a:pt x="-24921" y="2140159"/>
                  <a:pt x="-24921" y="2352826"/>
                  <a:pt x="74764" y="2525415"/>
                </a:cubicBezTo>
                <a:lnTo>
                  <a:pt x="1049999" y="4213997"/>
                </a:lnTo>
                <a:cubicBezTo>
                  <a:pt x="1149685" y="4386630"/>
                  <a:pt x="1333920" y="4492941"/>
                  <a:pt x="1533292" y="4492941"/>
                </a:cubicBezTo>
                <a:lnTo>
                  <a:pt x="3483761" y="4492941"/>
                </a:lnTo>
                <a:cubicBezTo>
                  <a:pt x="3683133" y="4492941"/>
                  <a:pt x="3867368" y="4386586"/>
                  <a:pt x="3967053" y="4213997"/>
                </a:cubicBezTo>
                <a:lnTo>
                  <a:pt x="4942288" y="2525415"/>
                </a:lnTo>
                <a:cubicBezTo>
                  <a:pt x="5041974" y="2352783"/>
                  <a:pt x="5041974" y="2140116"/>
                  <a:pt x="4942288" y="1967526"/>
                </a:cubicBezTo>
                <a:lnTo>
                  <a:pt x="3967053" y="278944"/>
                </a:lnTo>
                <a:cubicBezTo>
                  <a:pt x="3867368" y="106355"/>
                  <a:pt x="3683133" y="0"/>
                  <a:pt x="3483761" y="0"/>
                </a:cubicBezTo>
                <a:close/>
              </a:path>
            </a:pathLst>
          </a:custGeom>
          <a:solidFill>
            <a:schemeClr val="bg1"/>
          </a:solidFill>
          <a:ln w="0" cap="flat">
            <a:noFill/>
            <a:prstDash val="solid"/>
            <a:miter/>
          </a:ln>
        </p:spPr>
        <p:txBody>
          <a:bodyPr rtlCol="0" anchor="ctr"/>
          <a:lstStyle/>
          <a:p>
            <a:pPr algn="ctr"/>
            <a:endParaRPr lang="nb-NO" sz="2000" b="1" dirty="0"/>
          </a:p>
        </p:txBody>
      </p:sp>
      <p:sp>
        <p:nvSpPr>
          <p:cNvPr id="3" name="Tittel 4">
            <a:extLst>
              <a:ext uri="{FF2B5EF4-FFF2-40B4-BE49-F238E27FC236}">
                <a16:creationId xmlns:a16="http://schemas.microsoft.com/office/drawing/2014/main" id="{78224229-9BA2-F2E1-A435-940581B6EC57}"/>
              </a:ext>
            </a:extLst>
          </p:cNvPr>
          <p:cNvSpPr>
            <a:spLocks noGrp="1"/>
          </p:cNvSpPr>
          <p:nvPr>
            <p:ph type="title" hasCustomPrompt="1"/>
          </p:nvPr>
        </p:nvSpPr>
        <p:spPr>
          <a:xfrm>
            <a:off x="5830939" y="2095076"/>
            <a:ext cx="4388099" cy="1670503"/>
          </a:xfrm>
        </p:spPr>
        <p:txBody>
          <a:bodyPr/>
          <a:lstStyle/>
          <a:p>
            <a:pPr algn="ctr"/>
            <a:r>
              <a:rPr lang="nb-NO" dirty="0" err="1"/>
              <a:t>Title</a:t>
            </a:r>
            <a:endParaRPr lang="nb-NO" dirty="0"/>
          </a:p>
        </p:txBody>
      </p:sp>
      <p:sp>
        <p:nvSpPr>
          <p:cNvPr id="6" name="Plassholder for tekst 11">
            <a:extLst>
              <a:ext uri="{FF2B5EF4-FFF2-40B4-BE49-F238E27FC236}">
                <a16:creationId xmlns:a16="http://schemas.microsoft.com/office/drawing/2014/main" id="{CF4DD071-230C-DF6D-CAD8-FA14B2E83B9E}"/>
              </a:ext>
            </a:extLst>
          </p:cNvPr>
          <p:cNvSpPr txBox="1">
            <a:spLocks/>
          </p:cNvSpPr>
          <p:nvPr userDrawn="1"/>
        </p:nvSpPr>
        <p:spPr>
          <a:xfrm>
            <a:off x="6130952" y="3171447"/>
            <a:ext cx="3788072" cy="2537840"/>
          </a:xfrm>
          <a:prstGeom prst="rect">
            <a:avLst/>
          </a:prstGeom>
        </p:spPr>
        <p:txBody>
          <a:bodyPr lIns="0" tIns="0" rIns="0" bIns="0"/>
          <a:lstStyle>
            <a:lvl1pPr marL="0" indent="0" algn="l" defTabSz="914318" rtl="0" eaLnBrk="1" latinLnBrk="0" hangingPunct="1">
              <a:lnSpc>
                <a:spcPct val="150000"/>
              </a:lnSpc>
              <a:spcBef>
                <a:spcPts val="1000"/>
              </a:spcBef>
              <a:buFont typeface="Arial" panose="020B0604020202020204" pitchFamily="34" charset="0"/>
              <a:buNone/>
              <a:defRPr sz="2800" b="0" i="0" kern="1200" baseline="0">
                <a:solidFill>
                  <a:schemeClr val="tx1"/>
                </a:solidFill>
                <a:latin typeface="Panton" pitchFamily="2" charset="77"/>
                <a:ea typeface="+mn-ea"/>
                <a:cs typeface="+mn-cs"/>
              </a:defRPr>
            </a:lvl1pPr>
            <a:lvl2pPr marL="0" indent="0" algn="l" defTabSz="914318" rtl="0" eaLnBrk="1" latinLnBrk="0" hangingPunct="1">
              <a:lnSpc>
                <a:spcPct val="150000"/>
              </a:lnSpc>
              <a:spcBef>
                <a:spcPts val="499"/>
              </a:spcBef>
              <a:buFont typeface="Arial" panose="020B0604020202020204" pitchFamily="34" charset="0"/>
              <a:buNone/>
              <a:defRPr sz="1800" b="0" i="0" kern="1200">
                <a:solidFill>
                  <a:schemeClr val="tx1"/>
                </a:solidFill>
                <a:latin typeface="Panton" pitchFamily="2" charset="77"/>
                <a:ea typeface="+mn-ea"/>
                <a:cs typeface="+mn-cs"/>
              </a:defRPr>
            </a:lvl2pPr>
            <a:lvl3pPr marL="0" indent="0" algn="l" defTabSz="914318" rtl="0" eaLnBrk="1" latinLnBrk="0" hangingPunct="1">
              <a:lnSpc>
                <a:spcPct val="150000"/>
              </a:lnSpc>
              <a:spcBef>
                <a:spcPts val="499"/>
              </a:spcBef>
              <a:buFont typeface="Arial" panose="020B0604020202020204" pitchFamily="34" charset="0"/>
              <a:buNone/>
              <a:defRPr sz="1200" b="0" i="0" kern="1200">
                <a:solidFill>
                  <a:schemeClr val="tx1"/>
                </a:solidFill>
                <a:latin typeface="Panton" pitchFamily="2" charset="77"/>
                <a:ea typeface="+mn-ea"/>
                <a:cs typeface="+mn-cs"/>
              </a:defRPr>
            </a:lvl3pPr>
            <a:lvl4pPr marL="0" indent="0" algn="l" defTabSz="914318" rtl="0" eaLnBrk="1" latinLnBrk="0" hangingPunct="1">
              <a:lnSpc>
                <a:spcPct val="150000"/>
              </a:lnSpc>
              <a:spcBef>
                <a:spcPts val="499"/>
              </a:spcBef>
              <a:buFont typeface="Arial" panose="020B0604020202020204" pitchFamily="34" charset="0"/>
              <a:buNone/>
              <a:defRPr sz="1000" b="0" i="0" kern="1200">
                <a:solidFill>
                  <a:schemeClr val="tx1">
                    <a:alpha val="70000"/>
                  </a:schemeClr>
                </a:solidFill>
                <a:latin typeface="Panton" pitchFamily="2" charset="77"/>
                <a:ea typeface="+mn-ea"/>
                <a:cs typeface="+mn-cs"/>
              </a:defRPr>
            </a:lvl4pPr>
            <a:lvl5pPr marL="0" indent="0" algn="l" defTabSz="914318" rtl="0" eaLnBrk="1" latinLnBrk="0" hangingPunct="1">
              <a:lnSpc>
                <a:spcPct val="150000"/>
              </a:lnSpc>
              <a:spcBef>
                <a:spcPts val="499"/>
              </a:spcBef>
              <a:buFont typeface="Arial" panose="020B0604020202020204" pitchFamily="34" charset="0"/>
              <a:buNone/>
              <a:defRPr sz="1000" b="0" i="0" kern="1200" baseline="0">
                <a:solidFill>
                  <a:schemeClr val="tx1">
                    <a:alpha val="50000"/>
                  </a:schemeClr>
                </a:solidFill>
                <a:latin typeface="Panton" pitchFamily="2" charset="77"/>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gn="ctr"/>
            <a:r>
              <a:rPr lang="nb-NO" sz="1800" b="1" dirty="0"/>
              <a:t>Key </a:t>
            </a:r>
            <a:r>
              <a:rPr lang="nb-NO" sz="1800" b="1" dirty="0" err="1"/>
              <a:t>facts</a:t>
            </a:r>
            <a:r>
              <a:rPr lang="nb-NO" sz="1800" b="1" dirty="0"/>
              <a:t> </a:t>
            </a:r>
            <a:r>
              <a:rPr lang="nb-NO" sz="1800" dirty="0" err="1"/>
              <a:t>Lorem</a:t>
            </a:r>
            <a:r>
              <a:rPr lang="nb-NO" sz="1800" dirty="0"/>
              <a:t> </a:t>
            </a:r>
            <a:r>
              <a:rPr lang="nb-NO" sz="1800" dirty="0" err="1"/>
              <a:t>ipsum</a:t>
            </a:r>
            <a:r>
              <a:rPr lang="nb-NO" sz="1800" dirty="0"/>
              <a:t> </a:t>
            </a:r>
            <a:r>
              <a:rPr lang="nb-NO" sz="1800" dirty="0" err="1"/>
              <a:t>dolor</a:t>
            </a:r>
            <a:r>
              <a:rPr lang="nb-NO" sz="1800" dirty="0"/>
              <a:t> </a:t>
            </a:r>
            <a:r>
              <a:rPr lang="nb-NO" sz="1800" dirty="0" err="1"/>
              <a:t>sit</a:t>
            </a:r>
            <a:r>
              <a:rPr lang="nb-NO" sz="1800" dirty="0"/>
              <a:t> </a:t>
            </a:r>
            <a:r>
              <a:rPr lang="nb-NO" sz="1800" dirty="0" err="1"/>
              <a:t>amet</a:t>
            </a:r>
            <a:r>
              <a:rPr lang="nb-NO" sz="1800" dirty="0"/>
              <a:t>, </a:t>
            </a:r>
            <a:r>
              <a:rPr lang="nb-NO" sz="1800" dirty="0" err="1"/>
              <a:t>consectetuer</a:t>
            </a:r>
            <a:r>
              <a:rPr lang="nb-NO" sz="1800" dirty="0"/>
              <a:t> </a:t>
            </a:r>
            <a:r>
              <a:rPr lang="nb-NO" sz="1800" dirty="0" err="1"/>
              <a:t>adipiscing</a:t>
            </a:r>
            <a:r>
              <a:rPr lang="nb-NO" sz="1800" dirty="0"/>
              <a:t> </a:t>
            </a:r>
            <a:r>
              <a:rPr lang="nb-NO" sz="1800" dirty="0" err="1"/>
              <a:t>elit</a:t>
            </a:r>
            <a:r>
              <a:rPr lang="nb-NO" sz="1800" dirty="0"/>
              <a:t>. </a:t>
            </a:r>
            <a:r>
              <a:rPr lang="nb-NO" sz="1800" dirty="0" err="1"/>
              <a:t>Aenean</a:t>
            </a:r>
            <a:r>
              <a:rPr lang="nb-NO" sz="1800" dirty="0"/>
              <a:t> </a:t>
            </a:r>
            <a:r>
              <a:rPr lang="nb-NO" sz="1800" dirty="0" err="1"/>
              <a:t>commodo</a:t>
            </a:r>
            <a:r>
              <a:rPr lang="nb-NO" sz="1800" dirty="0"/>
              <a:t> </a:t>
            </a:r>
            <a:r>
              <a:rPr lang="nb-NO" sz="1800" dirty="0" err="1"/>
              <a:t>ligula</a:t>
            </a:r>
            <a:r>
              <a:rPr lang="nb-NO" sz="1800" dirty="0"/>
              <a:t> eget </a:t>
            </a:r>
            <a:r>
              <a:rPr lang="nb-NO" sz="1800" dirty="0" err="1"/>
              <a:t>dolor</a:t>
            </a:r>
            <a:r>
              <a:rPr lang="nb-NO" sz="1800" dirty="0"/>
              <a:t>. </a:t>
            </a:r>
            <a:r>
              <a:rPr lang="nb-NO" sz="1800" dirty="0" err="1"/>
              <a:t>Aenean</a:t>
            </a:r>
            <a:r>
              <a:rPr lang="nb-NO" sz="1800" dirty="0"/>
              <a:t> </a:t>
            </a:r>
            <a:r>
              <a:rPr lang="nb-NO" sz="1800" dirty="0" err="1"/>
              <a:t>massa</a:t>
            </a:r>
            <a:r>
              <a:rPr lang="nb-NO" sz="1800" dirty="0"/>
              <a:t>. </a:t>
            </a:r>
            <a:r>
              <a:rPr lang="nb-NO" sz="1800" dirty="0" err="1"/>
              <a:t>Cum</a:t>
            </a:r>
            <a:r>
              <a:rPr lang="nb-NO" sz="1800" dirty="0"/>
              <a:t> sociis </a:t>
            </a:r>
            <a:r>
              <a:rPr lang="nb-NO" sz="1800" dirty="0" err="1"/>
              <a:t>natoque</a:t>
            </a:r>
            <a:r>
              <a:rPr lang="nb-NO" sz="1800" dirty="0"/>
              <a:t> </a:t>
            </a:r>
            <a:r>
              <a:rPr lang="nb-NO" sz="1800" dirty="0" err="1"/>
              <a:t>penatibus</a:t>
            </a:r>
            <a:r>
              <a:rPr lang="nb-NO" sz="1800" dirty="0"/>
              <a:t> et </a:t>
            </a:r>
            <a:r>
              <a:rPr lang="nb-NO" sz="1800" dirty="0" err="1"/>
              <a:t>magnis</a:t>
            </a:r>
            <a:r>
              <a:rPr lang="nb-NO" sz="1800" dirty="0"/>
              <a:t> dis </a:t>
            </a:r>
            <a:r>
              <a:rPr lang="nb-NO" sz="1800" dirty="0" err="1"/>
              <a:t>parturient</a:t>
            </a:r>
            <a:r>
              <a:rPr lang="nb-NO" sz="1800" dirty="0"/>
              <a:t> </a:t>
            </a:r>
            <a:r>
              <a:rPr lang="nb-NO" sz="1800" dirty="0" err="1"/>
              <a:t>montes</a:t>
            </a:r>
            <a:r>
              <a:rPr lang="nb-NO" sz="1800" dirty="0"/>
              <a:t>, </a:t>
            </a:r>
            <a:r>
              <a:rPr lang="nb-NO" sz="1800" dirty="0" err="1"/>
              <a:t>nascetur</a:t>
            </a:r>
            <a:r>
              <a:rPr lang="nb-NO" sz="1800" dirty="0"/>
              <a:t> </a:t>
            </a:r>
            <a:r>
              <a:rPr lang="nb-NO" sz="1800" dirty="0" err="1"/>
              <a:t>ridiculus</a:t>
            </a:r>
            <a:r>
              <a:rPr lang="nb-NO" sz="1800" dirty="0"/>
              <a:t> mus.</a:t>
            </a:r>
          </a:p>
        </p:txBody>
      </p:sp>
      <p:sp>
        <p:nvSpPr>
          <p:cNvPr id="7" name="Plassholder for tekst 11">
            <a:extLst>
              <a:ext uri="{FF2B5EF4-FFF2-40B4-BE49-F238E27FC236}">
                <a16:creationId xmlns:a16="http://schemas.microsoft.com/office/drawing/2014/main" id="{A6012F7A-EA84-FDC9-2506-57B606FF92C5}"/>
              </a:ext>
            </a:extLst>
          </p:cNvPr>
          <p:cNvSpPr txBox="1">
            <a:spLocks/>
          </p:cNvSpPr>
          <p:nvPr userDrawn="1"/>
        </p:nvSpPr>
        <p:spPr>
          <a:xfrm>
            <a:off x="6000497" y="1584337"/>
            <a:ext cx="3910670" cy="383194"/>
          </a:xfrm>
          <a:prstGeom prst="rect">
            <a:avLst/>
          </a:prstGeom>
        </p:spPr>
        <p:txBody>
          <a:bodyPr lIns="0" tIns="0" rIns="0" bIns="0"/>
          <a:lstStyle>
            <a:lvl1pPr marL="0" indent="0" algn="l" defTabSz="914318" rtl="0" eaLnBrk="1" latinLnBrk="0" hangingPunct="1">
              <a:lnSpc>
                <a:spcPct val="150000"/>
              </a:lnSpc>
              <a:spcBef>
                <a:spcPts val="1000"/>
              </a:spcBef>
              <a:buFont typeface="Arial" panose="020B0604020202020204" pitchFamily="34" charset="0"/>
              <a:buNone/>
              <a:defRPr sz="2800" b="0" i="0" kern="1200" baseline="0">
                <a:solidFill>
                  <a:schemeClr val="tx1"/>
                </a:solidFill>
                <a:latin typeface="Panton" pitchFamily="2" charset="77"/>
                <a:ea typeface="+mn-ea"/>
                <a:cs typeface="+mn-cs"/>
              </a:defRPr>
            </a:lvl1pPr>
            <a:lvl2pPr marL="0" indent="0" algn="l" defTabSz="914318" rtl="0" eaLnBrk="1" latinLnBrk="0" hangingPunct="1">
              <a:lnSpc>
                <a:spcPct val="150000"/>
              </a:lnSpc>
              <a:spcBef>
                <a:spcPts val="499"/>
              </a:spcBef>
              <a:buFont typeface="Arial" panose="020B0604020202020204" pitchFamily="34" charset="0"/>
              <a:buNone/>
              <a:defRPr sz="1800" b="0" i="0" kern="1200">
                <a:solidFill>
                  <a:schemeClr val="tx1"/>
                </a:solidFill>
                <a:latin typeface="Panton" pitchFamily="2" charset="77"/>
                <a:ea typeface="+mn-ea"/>
                <a:cs typeface="+mn-cs"/>
              </a:defRPr>
            </a:lvl2pPr>
            <a:lvl3pPr marL="0" indent="0" algn="l" defTabSz="914318" rtl="0" eaLnBrk="1" latinLnBrk="0" hangingPunct="1">
              <a:lnSpc>
                <a:spcPct val="150000"/>
              </a:lnSpc>
              <a:spcBef>
                <a:spcPts val="499"/>
              </a:spcBef>
              <a:buFont typeface="Arial" panose="020B0604020202020204" pitchFamily="34" charset="0"/>
              <a:buNone/>
              <a:defRPr sz="1200" b="0" i="0" kern="1200">
                <a:solidFill>
                  <a:schemeClr val="tx1"/>
                </a:solidFill>
                <a:latin typeface="Panton" pitchFamily="2" charset="77"/>
                <a:ea typeface="+mn-ea"/>
                <a:cs typeface="+mn-cs"/>
              </a:defRPr>
            </a:lvl3pPr>
            <a:lvl4pPr marL="0" indent="0" algn="l" defTabSz="914318" rtl="0" eaLnBrk="1" latinLnBrk="0" hangingPunct="1">
              <a:lnSpc>
                <a:spcPct val="150000"/>
              </a:lnSpc>
              <a:spcBef>
                <a:spcPts val="499"/>
              </a:spcBef>
              <a:buFont typeface="Arial" panose="020B0604020202020204" pitchFamily="34" charset="0"/>
              <a:buNone/>
              <a:defRPr sz="1000" b="0" i="0" kern="1200">
                <a:solidFill>
                  <a:schemeClr val="tx1">
                    <a:alpha val="70000"/>
                  </a:schemeClr>
                </a:solidFill>
                <a:latin typeface="Panton" pitchFamily="2" charset="77"/>
                <a:ea typeface="+mn-ea"/>
                <a:cs typeface="+mn-cs"/>
              </a:defRPr>
            </a:lvl4pPr>
            <a:lvl5pPr marL="0" indent="0" algn="l" defTabSz="914318" rtl="0" eaLnBrk="1" latinLnBrk="0" hangingPunct="1">
              <a:lnSpc>
                <a:spcPct val="150000"/>
              </a:lnSpc>
              <a:spcBef>
                <a:spcPts val="499"/>
              </a:spcBef>
              <a:buFont typeface="Arial" panose="020B0604020202020204" pitchFamily="34" charset="0"/>
              <a:buNone/>
              <a:defRPr sz="1000" b="0" i="0" kern="1200" baseline="0">
                <a:solidFill>
                  <a:schemeClr val="tx1">
                    <a:alpha val="50000"/>
                  </a:schemeClr>
                </a:solidFill>
                <a:latin typeface="Panton" pitchFamily="2" charset="77"/>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gn="ctr"/>
            <a:r>
              <a:rPr lang="nb-NO" sz="1800" b="1" dirty="0"/>
              <a:t>SUBTITLE</a:t>
            </a:r>
            <a:endParaRPr lang="nb-NO" sz="1800" dirty="0"/>
          </a:p>
        </p:txBody>
      </p:sp>
    </p:spTree>
    <p:extLst>
      <p:ext uri="{BB962C8B-B14F-4D97-AF65-F5344CB8AC3E}">
        <p14:creationId xmlns:p14="http://schemas.microsoft.com/office/powerpoint/2010/main" val="34703548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28">
          <p15:clr>
            <a:srgbClr val="FBAE40"/>
          </p15:clr>
        </p15:guide>
        <p15:guide id="4" pos="6552">
          <p15:clr>
            <a:srgbClr val="FBAE40"/>
          </p15:clr>
        </p15:guide>
        <p15:guide id="5" orient="horz" pos="480">
          <p15:clr>
            <a:srgbClr val="FBAE40"/>
          </p15:clr>
        </p15:guide>
        <p15:guide id="6" orient="horz"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9_Empty_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54927521"/>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sv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4500" y="1431708"/>
            <a:ext cx="8763000" cy="839474"/>
          </a:xfrm>
          <a:prstGeom prst="rect">
            <a:avLst/>
          </a:prstGeom>
          <a:effectLst/>
        </p:spPr>
        <p:txBody>
          <a:bodyPr vert="horz" lIns="0" tIns="192024" rIns="0" bIns="0" rtlCol="0" anchor="t" anchorCtr="0">
            <a:noAutofit/>
          </a:bodyPr>
          <a:lstStyle/>
          <a:p>
            <a:r>
              <a:rPr lang="en-US" dirty="0"/>
              <a:t>Your title here</a:t>
            </a:r>
          </a:p>
        </p:txBody>
      </p:sp>
      <p:sp>
        <p:nvSpPr>
          <p:cNvPr id="3" name="Текст 2"/>
          <p:cNvSpPr>
            <a:spLocks noGrp="1"/>
          </p:cNvSpPr>
          <p:nvPr>
            <p:ph type="body" idx="1"/>
          </p:nvPr>
        </p:nvSpPr>
        <p:spPr>
          <a:xfrm>
            <a:off x="1714500" y="2420268"/>
            <a:ext cx="8763000" cy="3643161"/>
          </a:xfrm>
          <a:prstGeom prst="rect">
            <a:avLst/>
          </a:prstGeom>
        </p:spPr>
        <p:txBody>
          <a:bodyPr vert="horz" lIns="0" tIns="0" rIns="0" bIns="0" rtlCol="0">
            <a:normAutofit/>
          </a:bodyPr>
          <a:lstStyle/>
          <a:p>
            <a:pPr lvl="0"/>
            <a:r>
              <a:rPr lang="en-US" dirty="0"/>
              <a:t>Write here subtitle</a:t>
            </a:r>
          </a:p>
          <a:p>
            <a:pPr lvl="1"/>
            <a:r>
              <a:rPr lang="en-US" dirty="0"/>
              <a:t>Write here subtitle</a:t>
            </a:r>
          </a:p>
          <a:p>
            <a:pPr lvl="2"/>
            <a:r>
              <a:rPr lang="en-US" dirty="0"/>
              <a:t>Write here text</a:t>
            </a:r>
          </a:p>
          <a:p>
            <a:pPr lvl="3"/>
            <a:r>
              <a:rPr lang="en-US" dirty="0"/>
              <a:t>Write here text</a:t>
            </a:r>
          </a:p>
          <a:p>
            <a:pPr lvl="4"/>
            <a:r>
              <a:rPr lang="en-US" dirty="0"/>
              <a:t>Write here text </a:t>
            </a:r>
          </a:p>
          <a:p>
            <a:pPr lvl="4"/>
            <a:endParaRPr lang="en-US" dirty="0"/>
          </a:p>
        </p:txBody>
      </p:sp>
      <p:pic>
        <p:nvPicPr>
          <p:cNvPr id="4" name="Grafikk 3">
            <a:extLst>
              <a:ext uri="{FF2B5EF4-FFF2-40B4-BE49-F238E27FC236}">
                <a16:creationId xmlns:a16="http://schemas.microsoft.com/office/drawing/2014/main" id="{11E8DDF2-FF38-EB93-59E0-226B16A3C8F7}"/>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9918901" y="434110"/>
            <a:ext cx="1593273" cy="704273"/>
          </a:xfrm>
          <a:prstGeom prst="rect">
            <a:avLst/>
          </a:prstGeom>
        </p:spPr>
      </p:pic>
      <p:sp>
        <p:nvSpPr>
          <p:cNvPr id="5" name="TekstSylinder 4">
            <a:extLst>
              <a:ext uri="{FF2B5EF4-FFF2-40B4-BE49-F238E27FC236}">
                <a16:creationId xmlns:a16="http://schemas.microsoft.com/office/drawing/2014/main" id="{13354351-941B-32D9-F392-4F0EC9EE9918}"/>
              </a:ext>
            </a:extLst>
          </p:cNvPr>
          <p:cNvSpPr txBox="1"/>
          <p:nvPr userDrawn="1"/>
        </p:nvSpPr>
        <p:spPr>
          <a:xfrm>
            <a:off x="5519057" y="4082143"/>
            <a:ext cx="184731" cy="369332"/>
          </a:xfrm>
          <a:prstGeom prst="rect">
            <a:avLst/>
          </a:prstGeom>
          <a:noFill/>
        </p:spPr>
        <p:txBody>
          <a:bodyPr wrap="none" rtlCol="0">
            <a:spAutoFit/>
          </a:bodyPr>
          <a:lstStyle/>
          <a:p>
            <a:endParaRPr lang="nb-NO" dirty="0"/>
          </a:p>
        </p:txBody>
      </p:sp>
    </p:spTree>
    <p:extLst>
      <p:ext uri="{BB962C8B-B14F-4D97-AF65-F5344CB8AC3E}">
        <p14:creationId xmlns:p14="http://schemas.microsoft.com/office/powerpoint/2010/main" val="1377184672"/>
      </p:ext>
    </p:extLst>
  </p:cSld>
  <p:clrMap bg1="lt1" tx1="dk1" bg2="lt2" tx2="dk2" accent1="accent1" accent2="accent2" accent3="accent3" accent4="accent4" accent5="accent5" accent6="accent6" hlink="hlink" folHlink="folHlink"/>
  <p:sldLayoutIdLst>
    <p:sldLayoutId id="2147484007" r:id="rId1"/>
    <p:sldLayoutId id="2147484082" r:id="rId2"/>
    <p:sldLayoutId id="2147484021" r:id="rId3"/>
    <p:sldLayoutId id="2147484020" r:id="rId4"/>
    <p:sldLayoutId id="2147484037" r:id="rId5"/>
    <p:sldLayoutId id="2147484013" r:id="rId6"/>
    <p:sldLayoutId id="2147484063" r:id="rId7"/>
    <p:sldLayoutId id="2147484084" r:id="rId8"/>
    <p:sldLayoutId id="2147484048" r:id="rId9"/>
    <p:sldLayoutId id="2147484067" r:id="rId10"/>
    <p:sldLayoutId id="2147484089" r:id="rId11"/>
    <p:sldLayoutId id="2147484081" r:id="rId12"/>
    <p:sldLayoutId id="2147484080" r:id="rId13"/>
    <p:sldLayoutId id="2147484086" r:id="rId14"/>
    <p:sldLayoutId id="2147484087" r:id="rId15"/>
    <p:sldLayoutId id="2147484073" r:id="rId16"/>
    <p:sldLayoutId id="2147484090" r:id="rId17"/>
    <p:sldLayoutId id="2147484091" r:id="rId18"/>
    <p:sldLayoutId id="2147484092" r:id="rId19"/>
    <p:sldLayoutId id="2147484093" r:id="rId20"/>
    <p:sldLayoutId id="2147484094" r:id="rId21"/>
    <p:sldLayoutId id="2147484097" r:id="rId22"/>
    <p:sldLayoutId id="2147484098" r:id="rId23"/>
    <p:sldLayoutId id="2147484099" r:id="rId24"/>
  </p:sldLayoutIdLst>
  <p:hf sldNum="0" hdr="0" ftr="0" dt="0"/>
  <p:txStyles>
    <p:titleStyle>
      <a:lvl1pPr algn="ctr" defTabSz="914318" rtl="0" eaLnBrk="1" latinLnBrk="0" hangingPunct="1">
        <a:lnSpc>
          <a:spcPct val="80000"/>
        </a:lnSpc>
        <a:spcBef>
          <a:spcPct val="0"/>
        </a:spcBef>
        <a:buNone/>
        <a:defRPr sz="5400" b="1" i="0" kern="1200" spc="0" baseline="0">
          <a:solidFill>
            <a:schemeClr val="tx1"/>
          </a:solidFill>
          <a:latin typeface="PANTON-EXTRABOLD" pitchFamily="2" charset="77"/>
          <a:ea typeface="+mj-ea"/>
          <a:cs typeface="+mj-cs"/>
        </a:defRPr>
      </a:lvl1pPr>
    </p:titleStyle>
    <p:bodyStyle>
      <a:lvl1pPr marL="457200" indent="-457200" algn="l" defTabSz="914318" rtl="0" eaLnBrk="1" latinLnBrk="0" hangingPunct="1">
        <a:lnSpc>
          <a:spcPct val="150000"/>
        </a:lnSpc>
        <a:spcBef>
          <a:spcPts val="1000"/>
        </a:spcBef>
        <a:spcAft>
          <a:spcPts val="0"/>
        </a:spcAft>
        <a:buFont typeface="Arial" panose="020B0604020202020204" pitchFamily="34" charset="0"/>
        <a:buChar char="•"/>
        <a:tabLst/>
        <a:defRPr sz="2800" b="0" i="0" kern="1200" baseline="0">
          <a:solidFill>
            <a:schemeClr val="tx1"/>
          </a:solidFill>
          <a:latin typeface="Panton" pitchFamily="2" charset="77"/>
          <a:ea typeface="+mn-ea"/>
          <a:cs typeface="+mn-cs"/>
        </a:defRPr>
      </a:lvl1pPr>
      <a:lvl2pPr marL="673200" indent="-314325" algn="l" defTabSz="914318" rtl="0" eaLnBrk="1" latinLnBrk="0" hangingPunct="1">
        <a:lnSpc>
          <a:spcPct val="150000"/>
        </a:lnSpc>
        <a:spcBef>
          <a:spcPts val="0"/>
        </a:spcBef>
        <a:buFont typeface="Arial" panose="020B0604020202020204" pitchFamily="34" charset="0"/>
        <a:buChar char="•"/>
        <a:tabLst/>
        <a:defRPr sz="1800" b="0" i="0" kern="1200">
          <a:solidFill>
            <a:schemeClr val="tx1"/>
          </a:solidFill>
          <a:latin typeface="Panton" pitchFamily="2" charset="77"/>
          <a:ea typeface="+mn-ea"/>
          <a:cs typeface="+mn-cs"/>
        </a:defRPr>
      </a:lvl2pPr>
      <a:lvl3pPr marL="1144800" indent="-171450" algn="l" defTabSz="914318" rtl="0" eaLnBrk="1" latinLnBrk="0" hangingPunct="1">
        <a:lnSpc>
          <a:spcPct val="150000"/>
        </a:lnSpc>
        <a:spcBef>
          <a:spcPts val="499"/>
        </a:spcBef>
        <a:buFont typeface="Arial" panose="020B0604020202020204" pitchFamily="34" charset="0"/>
        <a:buChar char="•"/>
        <a:tabLst/>
        <a:defRPr sz="1200" b="0" i="0" kern="1200">
          <a:solidFill>
            <a:schemeClr val="tx1"/>
          </a:solidFill>
          <a:latin typeface="Panton" pitchFamily="2" charset="77"/>
          <a:ea typeface="+mn-ea"/>
          <a:cs typeface="+mn-cs"/>
        </a:defRPr>
      </a:lvl3pPr>
      <a:lvl4pPr marL="1598400" indent="-171450" algn="l" defTabSz="914318" rtl="0" eaLnBrk="1" latinLnBrk="0" hangingPunct="1">
        <a:lnSpc>
          <a:spcPct val="150000"/>
        </a:lnSpc>
        <a:spcBef>
          <a:spcPts val="499"/>
        </a:spcBef>
        <a:buFont typeface="Arial" panose="020B0604020202020204" pitchFamily="34" charset="0"/>
        <a:buChar char="•"/>
        <a:tabLst/>
        <a:defRPr sz="1000" b="0" i="0" kern="1200">
          <a:solidFill>
            <a:schemeClr val="tx1">
              <a:alpha val="70000"/>
            </a:schemeClr>
          </a:solidFill>
          <a:latin typeface="Panton" pitchFamily="2" charset="77"/>
          <a:ea typeface="+mn-ea"/>
          <a:cs typeface="+mn-cs"/>
        </a:defRPr>
      </a:lvl4pPr>
      <a:lvl5pPr marL="2059200" indent="-171450" algn="l" defTabSz="914318" rtl="0" eaLnBrk="1" latinLnBrk="0" hangingPunct="1">
        <a:lnSpc>
          <a:spcPct val="150000"/>
        </a:lnSpc>
        <a:spcBef>
          <a:spcPts val="499"/>
        </a:spcBef>
        <a:buFont typeface="Arial" panose="020B0604020202020204" pitchFamily="34" charset="0"/>
        <a:buChar char="•"/>
        <a:tabLst/>
        <a:defRPr sz="1000" b="0" i="0" kern="1200" baseline="0">
          <a:solidFill>
            <a:schemeClr val="tx1">
              <a:alpha val="50000"/>
            </a:schemeClr>
          </a:solidFill>
          <a:latin typeface="Panton" pitchFamily="2" charset="77"/>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2160">
          <p15:clr>
            <a:srgbClr val="F26B43"/>
          </p15:clr>
        </p15:guide>
        <p15:guide id="14" orient="horz" pos="288">
          <p15:clr>
            <a:srgbClr val="F26B43"/>
          </p15:clr>
        </p15:guide>
        <p15:guide id="27" orient="horz" pos="4032">
          <p15:clr>
            <a:srgbClr val="F26B43"/>
          </p15:clr>
        </p15:guide>
        <p15:guide id="28" pos="480">
          <p15:clr>
            <a:srgbClr val="F26B43"/>
          </p15:clr>
        </p15:guide>
        <p15:guide id="29" pos="7200">
          <p15:clr>
            <a:srgbClr val="F26B43"/>
          </p15:clr>
        </p15:guide>
        <p15:guide id="39" pos="3385">
          <p15:clr>
            <a:srgbClr val="F26B43"/>
          </p15:clr>
        </p15:guide>
        <p15:guide id="40" pos="4272">
          <p15:clr>
            <a:srgbClr val="F26B43"/>
          </p15:clr>
        </p15:guide>
        <p15:guide id="44">
          <p15:clr>
            <a:srgbClr val="F26B43"/>
          </p15:clr>
        </p15:guide>
        <p15:guide id="45" pos="7680">
          <p15:clr>
            <a:srgbClr val="F26B43"/>
          </p15:clr>
        </p15:guide>
        <p15:guide id="46" orient="horz">
          <p15:clr>
            <a:srgbClr val="F26B43"/>
          </p15:clr>
        </p15:guide>
        <p15:guide id="47" orient="horz" pos="4320">
          <p15:clr>
            <a:srgbClr val="F26B43"/>
          </p15:clr>
        </p15:guide>
        <p15:guide id="48" pos="1080">
          <p15:clr>
            <a:srgbClr val="F26B43"/>
          </p15:clr>
        </p15:guide>
        <p15:guide id="49" pos="6600">
          <p15:clr>
            <a:srgbClr val="F26B43"/>
          </p15:clr>
        </p15:guide>
        <p15:guide id="50" orient="horz" pos="3528">
          <p15:clr>
            <a:srgbClr val="F26B43"/>
          </p15:clr>
        </p15:guide>
        <p15:guide id="51" orient="horz" pos="79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ssholder for bilde 4">
            <a:extLst>
              <a:ext uri="{FF2B5EF4-FFF2-40B4-BE49-F238E27FC236}">
                <a16:creationId xmlns:a16="http://schemas.microsoft.com/office/drawing/2014/main" id="{A9AB4A54-21CE-2B5B-9DB1-E72949D6ACAD}"/>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2748" r="12748"/>
          <a:stretch/>
        </p:blipFill>
        <p:spPr>
          <a:xfrm>
            <a:off x="-1435650" y="264044"/>
            <a:ext cx="7068310" cy="6329912"/>
          </a:xfrm>
        </p:spPr>
      </p:pic>
      <p:sp>
        <p:nvSpPr>
          <p:cNvPr id="12" name="Plassholder for tekst 11">
            <a:extLst>
              <a:ext uri="{FF2B5EF4-FFF2-40B4-BE49-F238E27FC236}">
                <a16:creationId xmlns:a16="http://schemas.microsoft.com/office/drawing/2014/main" id="{C02230D5-2083-F5E1-E887-9169E3AC53CB}"/>
              </a:ext>
            </a:extLst>
          </p:cNvPr>
          <p:cNvSpPr>
            <a:spLocks noGrp="1"/>
          </p:cNvSpPr>
          <p:nvPr>
            <p:ph type="body" sz="quarter" idx="4294967295"/>
          </p:nvPr>
        </p:nvSpPr>
        <p:spPr>
          <a:xfrm>
            <a:off x="6499938" y="4206053"/>
            <a:ext cx="5192986" cy="839474"/>
          </a:xfrm>
        </p:spPr>
        <p:txBody>
          <a:bodyPr wrap="square" tIns="54864" bIns="36576">
            <a:normAutofit/>
          </a:bodyPr>
          <a:lstStyle/>
          <a:p>
            <a:pPr marL="0" indent="0" algn="l">
              <a:lnSpc>
                <a:spcPct val="95000"/>
              </a:lnSpc>
              <a:spcAft>
                <a:spcPts val="200"/>
              </a:spcAft>
              <a:buNone/>
              <a:defRPr sz="3000" b="0">
                <a:solidFill>
                  <a:srgbClr val="000000"/>
                </a:solidFill>
                <a:latin typeface="Aptos"/>
              </a:defRPr>
            </a:pPr>
            <a:r>
              <a:rPr dirty="0"/>
              <a:t>Dashboard &amp; WATS Mobile App</a:t>
            </a:r>
          </a:p>
        </p:txBody>
      </p:sp>
      <p:sp>
        <p:nvSpPr>
          <p:cNvPr id="10" name="Tittel 9">
            <a:extLst>
              <a:ext uri="{FF2B5EF4-FFF2-40B4-BE49-F238E27FC236}">
                <a16:creationId xmlns:a16="http://schemas.microsoft.com/office/drawing/2014/main" id="{9ADB89B0-5119-64D1-0798-4468C30AF724}"/>
              </a:ext>
            </a:extLst>
          </p:cNvPr>
          <p:cNvSpPr>
            <a:spLocks noGrp="1"/>
          </p:cNvSpPr>
          <p:nvPr>
            <p:ph type="title"/>
          </p:nvPr>
        </p:nvSpPr>
        <p:spPr>
          <a:xfrm>
            <a:off x="6499938" y="2521175"/>
            <a:ext cx="5192985" cy="1680870"/>
          </a:xfrm>
        </p:spPr>
        <p:txBody>
          <a:bodyPr wrap="square" tIns="54864" bIns="36576"/>
          <a:lstStyle/>
          <a:p>
            <a:pPr algn="l">
              <a:lnSpc>
                <a:spcPct val="100000"/>
              </a:lnSpc>
              <a:spcAft>
                <a:spcPts val="400"/>
              </a:spcAft>
              <a:buNone/>
              <a:defRPr sz="3100" b="0">
                <a:solidFill>
                  <a:srgbClr val="7A7771"/>
                </a:solidFill>
                <a:latin typeface="Aptos"/>
              </a:defRPr>
            </a:pPr>
            <a:r>
              <a:rPr dirty="0"/>
              <a:t>Build the view you need</a:t>
            </a:r>
            <a:endParaRPr lang="nb-NO" sz="6000" dirty="0"/>
          </a:p>
        </p:txBody>
      </p:sp>
      <p:grpSp>
        <p:nvGrpSpPr>
          <p:cNvPr id="17" name="Gruppe 16">
            <a:extLst>
              <a:ext uri="{FF2B5EF4-FFF2-40B4-BE49-F238E27FC236}">
                <a16:creationId xmlns:a16="http://schemas.microsoft.com/office/drawing/2014/main" id="{98A1CC5C-E01C-B8A6-4774-B89227B0B505}"/>
              </a:ext>
            </a:extLst>
          </p:cNvPr>
          <p:cNvGrpSpPr/>
          <p:nvPr/>
        </p:nvGrpSpPr>
        <p:grpSpPr>
          <a:xfrm>
            <a:off x="4040896" y="2349038"/>
            <a:ext cx="2175481" cy="1948218"/>
            <a:chOff x="4482606" y="2594816"/>
            <a:chExt cx="1549198" cy="1387360"/>
          </a:xfrm>
        </p:grpSpPr>
        <p:sp>
          <p:nvSpPr>
            <p:cNvPr id="15" name="Grafikk 5">
              <a:extLst>
                <a:ext uri="{FF2B5EF4-FFF2-40B4-BE49-F238E27FC236}">
                  <a16:creationId xmlns:a16="http://schemas.microsoft.com/office/drawing/2014/main" id="{8DBF8ED2-5965-D8E3-2DF2-F1E0A12CE730}"/>
                </a:ext>
              </a:extLst>
            </p:cNvPr>
            <p:cNvSpPr/>
            <p:nvPr/>
          </p:nvSpPr>
          <p:spPr>
            <a:xfrm>
              <a:off x="4482606" y="2594816"/>
              <a:ext cx="1549198" cy="1387360"/>
            </a:xfrm>
            <a:custGeom>
              <a:avLst/>
              <a:gdLst>
                <a:gd name="connsiteX0" fmla="*/ 3483761 w 5017052"/>
                <a:gd name="connsiteY0" fmla="*/ 0 h 4492941"/>
                <a:gd name="connsiteX1" fmla="*/ 1533292 w 5017052"/>
                <a:gd name="connsiteY1" fmla="*/ 0 h 4492941"/>
                <a:gd name="connsiteX2" fmla="*/ 1049999 w 5017052"/>
                <a:gd name="connsiteY2" fmla="*/ 278944 h 4492941"/>
                <a:gd name="connsiteX3" fmla="*/ 74764 w 5017052"/>
                <a:gd name="connsiteY3" fmla="*/ 1967526 h 4492941"/>
                <a:gd name="connsiteX4" fmla="*/ 74764 w 5017052"/>
                <a:gd name="connsiteY4" fmla="*/ 2525415 h 4492941"/>
                <a:gd name="connsiteX5" fmla="*/ 1049999 w 5017052"/>
                <a:gd name="connsiteY5" fmla="*/ 4213997 h 4492941"/>
                <a:gd name="connsiteX6" fmla="*/ 1533292 w 5017052"/>
                <a:gd name="connsiteY6" fmla="*/ 4492941 h 4492941"/>
                <a:gd name="connsiteX7" fmla="*/ 3483761 w 5017052"/>
                <a:gd name="connsiteY7" fmla="*/ 4492941 h 4492941"/>
                <a:gd name="connsiteX8" fmla="*/ 3967053 w 5017052"/>
                <a:gd name="connsiteY8" fmla="*/ 4213997 h 4492941"/>
                <a:gd name="connsiteX9" fmla="*/ 4942288 w 5017052"/>
                <a:gd name="connsiteY9" fmla="*/ 2525415 h 4492941"/>
                <a:gd name="connsiteX10" fmla="*/ 4942288 w 5017052"/>
                <a:gd name="connsiteY10" fmla="*/ 1967526 h 4492941"/>
                <a:gd name="connsiteX11" fmla="*/ 3967053 w 5017052"/>
                <a:gd name="connsiteY11" fmla="*/ 278944 h 4492941"/>
                <a:gd name="connsiteX12" fmla="*/ 3483761 w 5017052"/>
                <a:gd name="connsiteY12" fmla="*/ 0 h 449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7052" h="4492941">
                  <a:moveTo>
                    <a:pt x="3483761" y="0"/>
                  </a:moveTo>
                  <a:lnTo>
                    <a:pt x="1533292" y="0"/>
                  </a:lnTo>
                  <a:cubicBezTo>
                    <a:pt x="1333920" y="0"/>
                    <a:pt x="1149685" y="106355"/>
                    <a:pt x="1049999" y="278944"/>
                  </a:cubicBezTo>
                  <a:lnTo>
                    <a:pt x="74764" y="1967526"/>
                  </a:lnTo>
                  <a:cubicBezTo>
                    <a:pt x="-24921" y="2140159"/>
                    <a:pt x="-24921" y="2352826"/>
                    <a:pt x="74764" y="2525415"/>
                  </a:cubicBezTo>
                  <a:lnTo>
                    <a:pt x="1049999" y="4213997"/>
                  </a:lnTo>
                  <a:cubicBezTo>
                    <a:pt x="1149685" y="4386630"/>
                    <a:pt x="1333920" y="4492941"/>
                    <a:pt x="1533292" y="4492941"/>
                  </a:cubicBezTo>
                  <a:lnTo>
                    <a:pt x="3483761" y="4492941"/>
                  </a:lnTo>
                  <a:cubicBezTo>
                    <a:pt x="3683133" y="4492941"/>
                    <a:pt x="3867368" y="4386586"/>
                    <a:pt x="3967053" y="4213997"/>
                  </a:cubicBezTo>
                  <a:lnTo>
                    <a:pt x="4942288" y="2525415"/>
                  </a:lnTo>
                  <a:cubicBezTo>
                    <a:pt x="5041974" y="2352783"/>
                    <a:pt x="5041974" y="2140116"/>
                    <a:pt x="4942288" y="1967526"/>
                  </a:cubicBezTo>
                  <a:lnTo>
                    <a:pt x="3967053" y="278944"/>
                  </a:lnTo>
                  <a:cubicBezTo>
                    <a:pt x="3867368" y="106355"/>
                    <a:pt x="3683133" y="0"/>
                    <a:pt x="3483761" y="0"/>
                  </a:cubicBezTo>
                  <a:close/>
                </a:path>
              </a:pathLst>
            </a:custGeom>
            <a:solidFill>
              <a:schemeClr val="accent2"/>
            </a:solidFill>
            <a:ln w="0" cap="flat">
              <a:noFill/>
              <a:prstDash val="solid"/>
              <a:miter/>
            </a:ln>
          </p:spPr>
          <p:txBody>
            <a:bodyPr rtlCol="0" anchor="ctr"/>
            <a:lstStyle/>
            <a:p>
              <a:pPr algn="ctr"/>
              <a:endParaRPr lang="nb-NO" sz="2000" b="1" dirty="0"/>
            </a:p>
          </p:txBody>
        </p:sp>
        <p:pic>
          <p:nvPicPr>
            <p:cNvPr id="16" name="Bilde 15">
              <a:extLst>
                <a:ext uri="{FF2B5EF4-FFF2-40B4-BE49-F238E27FC236}">
                  <a16:creationId xmlns:a16="http://schemas.microsoft.com/office/drawing/2014/main" id="{6783D5C8-BB91-B67C-B58C-B17D4E0176F7}"/>
                </a:ext>
              </a:extLst>
            </p:cNvPr>
            <p:cNvPicPr>
              <a:picLocks noChangeAspect="1"/>
            </p:cNvPicPr>
            <p:nvPr/>
          </p:nvPicPr>
          <p:blipFill>
            <a:blip r:embed="rId3"/>
            <a:stretch>
              <a:fillRect/>
            </a:stretch>
          </p:blipFill>
          <p:spPr>
            <a:xfrm>
              <a:off x="4865467" y="2903063"/>
              <a:ext cx="767193" cy="825646"/>
            </a:xfrm>
            <a:prstGeom prst="rect">
              <a:avLst/>
            </a:prstGeom>
          </p:spPr>
        </p:pic>
      </p:grpSp>
    </p:spTree>
    <p:extLst>
      <p:ext uri="{BB962C8B-B14F-4D97-AF65-F5344CB8AC3E}">
        <p14:creationId xmlns:p14="http://schemas.microsoft.com/office/powerpoint/2010/main" val="367259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2064" y="347472"/>
            <a:ext cx="365760" cy="164592"/>
          </a:xfrm>
          <a:prstGeom prst="rect">
            <a:avLst/>
          </a:prstGeom>
          <a:noFill/>
          <a:ln/>
        </p:spPr>
        <p:txBody>
          <a:bodyPr wrap="square" lIns="0" tIns="0" rIns="0" bIns="0" rtlCol="0" anchor="ctr"/>
          <a:lstStyle/>
          <a:p>
            <a:pPr marL="0" indent="0">
              <a:buNone/>
            </a:pPr>
            <a:r>
              <a:rPr lang="en-US" sz="800" dirty="0">
                <a:solidFill>
                  <a:srgbClr val="55514F"/>
                </a:solidFill>
                <a:latin typeface="Aptos" pitchFamily="34" charset="0"/>
                <a:ea typeface="Aptos" pitchFamily="34" charset="-122"/>
                <a:cs typeface="Aptos" pitchFamily="34" charset="-120"/>
              </a:rPr>
              <a:t>02</a:t>
            </a:r>
            <a:endParaRPr lang="en-US" sz="800" dirty="0"/>
          </a:p>
        </p:txBody>
      </p:sp>
      <p:sp>
        <p:nvSpPr>
          <p:cNvPr id="4" name="Text 1"/>
          <p:cNvSpPr/>
          <p:nvPr/>
        </p:nvSpPr>
        <p:spPr>
          <a:xfrm>
            <a:off x="914400" y="347472"/>
            <a:ext cx="2286000" cy="164592"/>
          </a:xfrm>
          <a:prstGeom prst="rect">
            <a:avLst/>
          </a:prstGeom>
          <a:noFill/>
          <a:ln/>
        </p:spPr>
        <p:txBody>
          <a:bodyPr wrap="square" lIns="0" tIns="0" rIns="0" bIns="0" rtlCol="0" anchor="ctr"/>
          <a:lstStyle/>
          <a:p>
            <a:pPr marL="0" indent="0">
              <a:buNone/>
            </a:pPr>
            <a:r>
              <a:rPr lang="en-US" sz="800" dirty="0">
                <a:solidFill>
                  <a:srgbClr val="55514F"/>
                </a:solidFill>
                <a:latin typeface="Aptos" pitchFamily="34" charset="0"/>
                <a:ea typeface="Aptos" pitchFamily="34" charset="-122"/>
                <a:cs typeface="Aptos" pitchFamily="34" charset="-120"/>
              </a:rPr>
              <a:t>IMPORTANT TOOLS</a:t>
            </a:r>
            <a:endParaRPr lang="en-US" sz="800" dirty="0"/>
          </a:p>
        </p:txBody>
      </p:sp>
      <p:sp>
        <p:nvSpPr>
          <p:cNvPr id="5" name="Text 2"/>
          <p:cNvSpPr/>
          <p:nvPr/>
        </p:nvSpPr>
        <p:spPr>
          <a:xfrm>
            <a:off x="676656" y="960120"/>
            <a:ext cx="5120640" cy="566928"/>
          </a:xfrm>
          <a:prstGeom prst="rect">
            <a:avLst/>
          </a:prstGeom>
          <a:noFill/>
          <a:ln/>
        </p:spPr>
        <p:txBody>
          <a:bodyPr wrap="square" lIns="0" tIns="0" rIns="0" bIns="0" rtlCol="0" anchor="ctr">
            <a:normAutofit/>
          </a:bodyPr>
          <a:lstStyle/>
          <a:p>
            <a:pPr marL="0" indent="0">
              <a:buNone/>
            </a:pPr>
            <a:r>
              <a:rPr lang="en-US" sz="3600" dirty="0">
                <a:solidFill>
                  <a:srgbClr val="000000"/>
                </a:solidFill>
                <a:latin typeface="Aptos" pitchFamily="34" charset="0"/>
                <a:ea typeface="Aptos" pitchFamily="34" charset="-122"/>
                <a:cs typeface="Aptos" pitchFamily="34" charset="-120"/>
              </a:rPr>
              <a:t>Filter first.</a:t>
            </a:r>
            <a:endParaRPr lang="en-US" sz="3600" dirty="0"/>
          </a:p>
        </p:txBody>
      </p:sp>
      <p:sp>
        <p:nvSpPr>
          <p:cNvPr id="6" name="Text 3"/>
          <p:cNvSpPr/>
          <p:nvPr/>
        </p:nvSpPr>
        <p:spPr>
          <a:xfrm>
            <a:off x="676656" y="1527048"/>
            <a:ext cx="5120640" cy="566928"/>
          </a:xfrm>
          <a:prstGeom prst="rect">
            <a:avLst/>
          </a:prstGeom>
          <a:noFill/>
          <a:ln/>
        </p:spPr>
        <p:txBody>
          <a:bodyPr wrap="square" lIns="0" tIns="0" rIns="0" bIns="0" rtlCol="0" anchor="ctr">
            <a:normAutofit/>
          </a:bodyPr>
          <a:lstStyle/>
          <a:p>
            <a:pPr marL="0" indent="0">
              <a:buNone/>
            </a:pPr>
            <a:r>
              <a:rPr lang="en-US" sz="3600" dirty="0">
                <a:solidFill>
                  <a:srgbClr val="7A7771"/>
                </a:solidFill>
                <a:latin typeface="Aptos" pitchFamily="34" charset="0"/>
                <a:ea typeface="Aptos" pitchFamily="34" charset="-122"/>
                <a:cs typeface="Aptos" pitchFamily="34" charset="-120"/>
              </a:rPr>
              <a:t>Then analyze.</a:t>
            </a:r>
            <a:endParaRPr lang="en-US" sz="3600" dirty="0"/>
          </a:p>
        </p:txBody>
      </p:sp>
      <p:sp>
        <p:nvSpPr>
          <p:cNvPr id="7" name="Text 4"/>
          <p:cNvSpPr/>
          <p:nvPr/>
        </p:nvSpPr>
        <p:spPr>
          <a:xfrm>
            <a:off x="694944" y="2238934"/>
            <a:ext cx="5120640" cy="777240"/>
          </a:xfrm>
          <a:prstGeom prst="rect">
            <a:avLst/>
          </a:prstGeom>
          <a:noFill/>
          <a:ln/>
        </p:spPr>
        <p:txBody>
          <a:bodyPr wrap="square" lIns="254" tIns="254" rIns="254" bIns="254" rtlCol="0" anchor="ctr">
            <a:normAutofit/>
          </a:bodyPr>
          <a:lstStyle/>
          <a:p>
            <a:pPr marL="0" indent="0">
              <a:buNone/>
            </a:pPr>
            <a:r>
              <a:rPr lang="en-US" sz="1700" dirty="0">
                <a:solidFill>
                  <a:srgbClr val="353331"/>
                </a:solidFill>
                <a:latin typeface="Aptos" pitchFamily="34" charset="0"/>
                <a:ea typeface="Aptos" pitchFamily="34" charset="-122"/>
                <a:cs typeface="Aptos" pitchFamily="34" charset="-120"/>
              </a:rPr>
              <a:t>Start by narrowing the dataset to the scope that matters: part, location, and time period.</a:t>
            </a:r>
            <a:endParaRPr lang="en-US" sz="1700" dirty="0"/>
          </a:p>
        </p:txBody>
      </p:sp>
      <p:sp>
        <p:nvSpPr>
          <p:cNvPr id="8" name="Shape 5"/>
          <p:cNvSpPr/>
          <p:nvPr/>
        </p:nvSpPr>
        <p:spPr>
          <a:xfrm>
            <a:off x="6394706" y="1527048"/>
            <a:ext cx="4114800" cy="960120"/>
          </a:xfrm>
          <a:prstGeom prst="roundRect">
            <a:avLst>
              <a:gd name="adj" fmla="val 3810"/>
            </a:avLst>
          </a:prstGeom>
          <a:solidFill>
            <a:srgbClr val="F6F6F4"/>
          </a:solidFill>
          <a:ln w="12700">
            <a:solidFill>
              <a:srgbClr val="E9E8E7">
                <a:alpha val="75000"/>
              </a:srgbClr>
            </a:solidFill>
            <a:prstDash val="solid"/>
          </a:ln>
        </p:spPr>
        <p:txBody>
          <a:bodyPr/>
          <a:lstStyle/>
          <a:p>
            <a:endParaRPr lang="en-US"/>
          </a:p>
        </p:txBody>
      </p:sp>
      <p:sp>
        <p:nvSpPr>
          <p:cNvPr id="9" name="Text 6"/>
          <p:cNvSpPr/>
          <p:nvPr/>
        </p:nvSpPr>
        <p:spPr>
          <a:xfrm>
            <a:off x="6559298" y="1709928"/>
            <a:ext cx="329184" cy="146304"/>
          </a:xfrm>
          <a:prstGeom prst="rect">
            <a:avLst/>
          </a:prstGeom>
          <a:noFill/>
          <a:ln/>
        </p:spPr>
        <p:txBody>
          <a:bodyPr wrap="square" lIns="0" tIns="0" rIns="0" bIns="0" rtlCol="0" anchor="ctr"/>
          <a:lstStyle/>
          <a:p>
            <a:pPr marL="0" indent="0">
              <a:buNone/>
            </a:pPr>
            <a:r>
              <a:rPr lang="en-US" sz="800" dirty="0">
                <a:solidFill>
                  <a:srgbClr val="FDC400"/>
                </a:solidFill>
                <a:latin typeface="Aptos" pitchFamily="34" charset="0"/>
                <a:ea typeface="Aptos" pitchFamily="34" charset="-122"/>
                <a:cs typeface="Aptos" pitchFamily="34" charset="-120"/>
              </a:rPr>
              <a:t>1</a:t>
            </a:r>
            <a:endParaRPr lang="en-US" sz="800" dirty="0"/>
          </a:p>
        </p:txBody>
      </p:sp>
      <p:sp>
        <p:nvSpPr>
          <p:cNvPr id="10" name="Text 7"/>
          <p:cNvSpPr/>
          <p:nvPr/>
        </p:nvSpPr>
        <p:spPr>
          <a:xfrm>
            <a:off x="6897626" y="1691640"/>
            <a:ext cx="3474720" cy="256032"/>
          </a:xfrm>
          <a:prstGeom prst="rect">
            <a:avLst/>
          </a:prstGeom>
          <a:noFill/>
          <a:ln/>
        </p:spPr>
        <p:txBody>
          <a:bodyPr wrap="square" lIns="0" tIns="0" rIns="0" bIns="0" rtlCol="0" anchor="ctr">
            <a:normAutofit/>
          </a:bodyPr>
          <a:lstStyle/>
          <a:p>
            <a:pPr marL="0" indent="0">
              <a:buNone/>
            </a:pPr>
            <a:r>
              <a:rPr lang="en-US" sz="1600" dirty="0">
                <a:solidFill>
                  <a:srgbClr val="000000"/>
                </a:solidFill>
                <a:latin typeface="Aptos" pitchFamily="34" charset="0"/>
                <a:ea typeface="Aptos" pitchFamily="34" charset="-122"/>
                <a:cs typeface="Aptos" pitchFamily="34" charset="-120"/>
              </a:rPr>
              <a:t>Part</a:t>
            </a:r>
            <a:endParaRPr lang="en-US" sz="1600" dirty="0"/>
          </a:p>
        </p:txBody>
      </p:sp>
      <p:sp>
        <p:nvSpPr>
          <p:cNvPr id="11" name="Text 8"/>
          <p:cNvSpPr/>
          <p:nvPr/>
        </p:nvSpPr>
        <p:spPr>
          <a:xfrm>
            <a:off x="6920486" y="1895348"/>
            <a:ext cx="3429000" cy="475488"/>
          </a:xfrm>
          <a:prstGeom prst="rect">
            <a:avLst/>
          </a:prstGeom>
          <a:noFill/>
          <a:ln/>
        </p:spPr>
        <p:txBody>
          <a:bodyPr wrap="square" lIns="0" tIns="0" rIns="0" bIns="0" rtlCol="0" anchor="ctr">
            <a:normAutofit/>
          </a:bodyPr>
          <a:lstStyle/>
          <a:p>
            <a:pPr marL="0" indent="0">
              <a:buNone/>
            </a:pPr>
            <a:r>
              <a:rPr lang="en-US" sz="950" dirty="0">
                <a:solidFill>
                  <a:srgbClr val="55514F"/>
                </a:solidFill>
                <a:latin typeface="Aptos" pitchFamily="34" charset="0"/>
                <a:ea typeface="Aptos" pitchFamily="34" charset="-122"/>
                <a:cs typeface="Aptos" pitchFamily="34" charset="-120"/>
              </a:rPr>
              <a:t>Choose the product or part number.</a:t>
            </a:r>
            <a:endParaRPr lang="en-US" sz="950" dirty="0"/>
          </a:p>
        </p:txBody>
      </p:sp>
      <p:sp>
        <p:nvSpPr>
          <p:cNvPr id="12" name="Shape 9"/>
          <p:cNvSpPr/>
          <p:nvPr/>
        </p:nvSpPr>
        <p:spPr>
          <a:xfrm>
            <a:off x="6394706" y="2848356"/>
            <a:ext cx="4114800" cy="960120"/>
          </a:xfrm>
          <a:prstGeom prst="roundRect">
            <a:avLst>
              <a:gd name="adj" fmla="val 3810"/>
            </a:avLst>
          </a:prstGeom>
          <a:solidFill>
            <a:srgbClr val="F6F6F4"/>
          </a:solidFill>
          <a:ln w="12700">
            <a:solidFill>
              <a:srgbClr val="E9E8E7">
                <a:alpha val="75000"/>
              </a:srgbClr>
            </a:solidFill>
            <a:prstDash val="solid"/>
          </a:ln>
        </p:spPr>
        <p:txBody>
          <a:bodyPr/>
          <a:lstStyle/>
          <a:p>
            <a:endParaRPr lang="en-US"/>
          </a:p>
        </p:txBody>
      </p:sp>
      <p:sp>
        <p:nvSpPr>
          <p:cNvPr id="13" name="Text 10"/>
          <p:cNvSpPr/>
          <p:nvPr/>
        </p:nvSpPr>
        <p:spPr>
          <a:xfrm>
            <a:off x="6559298" y="2944368"/>
            <a:ext cx="329184" cy="146304"/>
          </a:xfrm>
          <a:prstGeom prst="rect">
            <a:avLst/>
          </a:prstGeom>
          <a:noFill/>
          <a:ln/>
        </p:spPr>
        <p:txBody>
          <a:bodyPr wrap="square" lIns="0" tIns="0" rIns="0" bIns="0" rtlCol="0" anchor="ctr"/>
          <a:lstStyle/>
          <a:p>
            <a:pPr marL="0" indent="0">
              <a:buNone/>
            </a:pPr>
            <a:r>
              <a:rPr lang="en-US" sz="800" dirty="0">
                <a:solidFill>
                  <a:srgbClr val="FDC400"/>
                </a:solidFill>
                <a:latin typeface="Aptos" pitchFamily="34" charset="0"/>
                <a:ea typeface="Aptos" pitchFamily="34" charset="-122"/>
                <a:cs typeface="Aptos" pitchFamily="34" charset="-120"/>
              </a:rPr>
              <a:t>2</a:t>
            </a:r>
            <a:endParaRPr lang="en-US" sz="800" dirty="0"/>
          </a:p>
        </p:txBody>
      </p:sp>
      <p:sp>
        <p:nvSpPr>
          <p:cNvPr id="14" name="Text 11"/>
          <p:cNvSpPr/>
          <p:nvPr/>
        </p:nvSpPr>
        <p:spPr>
          <a:xfrm>
            <a:off x="6897626" y="2926080"/>
            <a:ext cx="3474720" cy="256032"/>
          </a:xfrm>
          <a:prstGeom prst="rect">
            <a:avLst/>
          </a:prstGeom>
          <a:noFill/>
          <a:ln/>
        </p:spPr>
        <p:txBody>
          <a:bodyPr wrap="square" lIns="0" tIns="0" rIns="0" bIns="0" rtlCol="0" anchor="ctr">
            <a:normAutofit/>
          </a:bodyPr>
          <a:lstStyle/>
          <a:p>
            <a:pPr marL="0" indent="0">
              <a:buNone/>
            </a:pPr>
            <a:r>
              <a:rPr lang="en-US" sz="1600" dirty="0">
                <a:solidFill>
                  <a:srgbClr val="000000"/>
                </a:solidFill>
                <a:latin typeface="Aptos" pitchFamily="34" charset="0"/>
                <a:ea typeface="Aptos" pitchFamily="34" charset="-122"/>
                <a:cs typeface="Aptos" pitchFamily="34" charset="-120"/>
              </a:rPr>
              <a:t>Location</a:t>
            </a:r>
            <a:endParaRPr lang="en-US" sz="1600" dirty="0"/>
          </a:p>
        </p:txBody>
      </p:sp>
      <p:sp>
        <p:nvSpPr>
          <p:cNvPr id="15" name="Text 12"/>
          <p:cNvSpPr/>
          <p:nvPr/>
        </p:nvSpPr>
        <p:spPr>
          <a:xfrm>
            <a:off x="6888482" y="3255264"/>
            <a:ext cx="2132330" cy="253340"/>
          </a:xfrm>
          <a:prstGeom prst="rect">
            <a:avLst/>
          </a:prstGeom>
          <a:noFill/>
          <a:ln/>
        </p:spPr>
        <p:txBody>
          <a:bodyPr wrap="square" lIns="0" tIns="0" rIns="0" bIns="0" rtlCol="0" anchor="ctr">
            <a:normAutofit/>
          </a:bodyPr>
          <a:lstStyle/>
          <a:p>
            <a:pPr marL="0" indent="0">
              <a:buNone/>
            </a:pPr>
            <a:r>
              <a:rPr lang="en-US" sz="950" dirty="0">
                <a:solidFill>
                  <a:srgbClr val="55514F"/>
                </a:solidFill>
                <a:latin typeface="Aptos" pitchFamily="34" charset="0"/>
                <a:ea typeface="Aptos" pitchFamily="34" charset="-122"/>
                <a:cs typeface="Aptos" pitchFamily="34" charset="-120"/>
              </a:rPr>
              <a:t>Focus on a site, line, or area.</a:t>
            </a:r>
            <a:endParaRPr lang="en-US" sz="950" dirty="0"/>
          </a:p>
        </p:txBody>
      </p:sp>
      <p:sp>
        <p:nvSpPr>
          <p:cNvPr id="16" name="Shape 13"/>
          <p:cNvSpPr/>
          <p:nvPr/>
        </p:nvSpPr>
        <p:spPr>
          <a:xfrm>
            <a:off x="6394706" y="3995928"/>
            <a:ext cx="4114800" cy="960120"/>
          </a:xfrm>
          <a:prstGeom prst="roundRect">
            <a:avLst>
              <a:gd name="adj" fmla="val 3810"/>
            </a:avLst>
          </a:prstGeom>
          <a:solidFill>
            <a:srgbClr val="F6F6F4"/>
          </a:solidFill>
          <a:ln w="12700">
            <a:solidFill>
              <a:srgbClr val="E9E8E7">
                <a:alpha val="75000"/>
              </a:srgbClr>
            </a:solidFill>
            <a:prstDash val="solid"/>
          </a:ln>
        </p:spPr>
        <p:txBody>
          <a:bodyPr/>
          <a:lstStyle/>
          <a:p>
            <a:endParaRPr lang="en-US"/>
          </a:p>
        </p:txBody>
      </p:sp>
      <p:sp>
        <p:nvSpPr>
          <p:cNvPr id="17" name="Text 14"/>
          <p:cNvSpPr/>
          <p:nvPr/>
        </p:nvSpPr>
        <p:spPr>
          <a:xfrm>
            <a:off x="6559298" y="4178808"/>
            <a:ext cx="329184" cy="146304"/>
          </a:xfrm>
          <a:prstGeom prst="rect">
            <a:avLst/>
          </a:prstGeom>
          <a:noFill/>
          <a:ln/>
        </p:spPr>
        <p:txBody>
          <a:bodyPr wrap="square" lIns="0" tIns="0" rIns="0" bIns="0" rtlCol="0" anchor="ctr"/>
          <a:lstStyle/>
          <a:p>
            <a:pPr marL="0" indent="0">
              <a:buNone/>
            </a:pPr>
            <a:r>
              <a:rPr lang="en-US" sz="800" dirty="0">
                <a:solidFill>
                  <a:srgbClr val="FDC400"/>
                </a:solidFill>
                <a:latin typeface="Aptos" pitchFamily="34" charset="0"/>
                <a:ea typeface="Aptos" pitchFamily="34" charset="-122"/>
                <a:cs typeface="Aptos" pitchFamily="34" charset="-120"/>
              </a:rPr>
              <a:t>3</a:t>
            </a:r>
            <a:endParaRPr lang="en-US" sz="800" dirty="0"/>
          </a:p>
        </p:txBody>
      </p:sp>
      <p:sp>
        <p:nvSpPr>
          <p:cNvPr id="18" name="Text 15"/>
          <p:cNvSpPr/>
          <p:nvPr/>
        </p:nvSpPr>
        <p:spPr>
          <a:xfrm>
            <a:off x="6897626" y="4160520"/>
            <a:ext cx="3474720" cy="256032"/>
          </a:xfrm>
          <a:prstGeom prst="rect">
            <a:avLst/>
          </a:prstGeom>
          <a:noFill/>
          <a:ln/>
        </p:spPr>
        <p:txBody>
          <a:bodyPr wrap="square" lIns="0" tIns="0" rIns="0" bIns="0" rtlCol="0" anchor="ctr">
            <a:normAutofit/>
          </a:bodyPr>
          <a:lstStyle/>
          <a:p>
            <a:pPr marL="0" indent="0">
              <a:buNone/>
            </a:pPr>
            <a:r>
              <a:rPr lang="en-US" sz="1600" dirty="0">
                <a:solidFill>
                  <a:srgbClr val="000000"/>
                </a:solidFill>
                <a:latin typeface="Aptos" pitchFamily="34" charset="0"/>
                <a:ea typeface="Aptos" pitchFamily="34" charset="-122"/>
                <a:cs typeface="Aptos" pitchFamily="34" charset="-120"/>
              </a:rPr>
              <a:t>Time period</a:t>
            </a:r>
            <a:endParaRPr lang="en-US" sz="1600" dirty="0"/>
          </a:p>
        </p:txBody>
      </p:sp>
      <p:sp>
        <p:nvSpPr>
          <p:cNvPr id="19" name="Text 16"/>
          <p:cNvSpPr/>
          <p:nvPr/>
        </p:nvSpPr>
        <p:spPr>
          <a:xfrm>
            <a:off x="6897626" y="4471416"/>
            <a:ext cx="3199130" cy="256032"/>
          </a:xfrm>
          <a:prstGeom prst="rect">
            <a:avLst/>
          </a:prstGeom>
          <a:noFill/>
          <a:ln/>
        </p:spPr>
        <p:txBody>
          <a:bodyPr wrap="square" lIns="0" tIns="0" rIns="0" bIns="0" rtlCol="0" anchor="ctr">
            <a:normAutofit/>
          </a:bodyPr>
          <a:lstStyle/>
          <a:p>
            <a:pPr marL="0" indent="0">
              <a:buNone/>
            </a:pPr>
            <a:r>
              <a:rPr lang="en-US" sz="950" dirty="0">
                <a:solidFill>
                  <a:srgbClr val="55514F"/>
                </a:solidFill>
                <a:latin typeface="Aptos" pitchFamily="34" charset="0"/>
                <a:ea typeface="Aptos" pitchFamily="34" charset="-122"/>
                <a:cs typeface="Aptos" pitchFamily="34" charset="-120"/>
              </a:rPr>
              <a:t>Compare today, this week, or a selected range.</a:t>
            </a:r>
            <a:endParaRPr lang="en-US" sz="950" dirty="0"/>
          </a:p>
        </p:txBody>
      </p:sp>
      <p:sp>
        <p:nvSpPr>
          <p:cNvPr id="24" name="Text 21"/>
          <p:cNvSpPr/>
          <p:nvPr/>
        </p:nvSpPr>
        <p:spPr>
          <a:xfrm>
            <a:off x="502920" y="6446520"/>
            <a:ext cx="5029200" cy="164592"/>
          </a:xfrm>
          <a:prstGeom prst="rect">
            <a:avLst/>
          </a:prstGeom>
          <a:noFill/>
          <a:ln/>
        </p:spPr>
        <p:txBody>
          <a:bodyPr wrap="square" lIns="0" tIns="0" rIns="0" bIns="0" rtlCol="0" anchor="ctr"/>
          <a:lstStyle/>
          <a:p>
            <a:pPr marL="0" indent="0">
              <a:buNone/>
            </a:pPr>
            <a:r>
              <a:rPr lang="en-US" sz="750" dirty="0">
                <a:solidFill>
                  <a:srgbClr val="55514F"/>
                </a:solidFill>
                <a:latin typeface="Aptos" pitchFamily="34" charset="0"/>
                <a:ea typeface="Aptos" pitchFamily="34" charset="-122"/>
                <a:cs typeface="Aptos" pitchFamily="34" charset="-120"/>
              </a:rPr>
              <a:t>02 Important features</a:t>
            </a:r>
            <a:endParaRPr lang="en-US" sz="750" dirty="0"/>
          </a:p>
        </p:txBody>
      </p:sp>
      <p:pic>
        <p:nvPicPr>
          <p:cNvPr id="26" name="Picture 25">
            <a:extLst>
              <a:ext uri="{FF2B5EF4-FFF2-40B4-BE49-F238E27FC236}">
                <a16:creationId xmlns:a16="http://schemas.microsoft.com/office/drawing/2014/main" id="{A27AE3AA-6267-1530-23F5-D2B593B05C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6223" y="3161132"/>
            <a:ext cx="3482593" cy="29131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ppt_x"/>
                                          </p:val>
                                        </p:tav>
                                        <p:tav tm="100000">
                                          <p:val>
                                            <p:strVal val="#ppt_x"/>
                                          </p:val>
                                        </p:tav>
                                      </p:tavLst>
                                    </p:anim>
                                    <p:anim calcmode="lin" valueType="num">
                                      <p:cBhvr additive="base">
                                        <p:cTn id="30" dur="500" fill="hold"/>
                                        <p:tgtEl>
                                          <p:spTgt spid="13"/>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ppt_x"/>
                                          </p:val>
                                        </p:tav>
                                        <p:tav tm="100000">
                                          <p:val>
                                            <p:strVal val="#ppt_x"/>
                                          </p:val>
                                        </p:tav>
                                      </p:tavLst>
                                    </p:anim>
                                    <p:anim calcmode="lin" valueType="num">
                                      <p:cBhvr additive="base">
                                        <p:cTn id="48" dur="500" fill="hold"/>
                                        <p:tgtEl>
                                          <p:spTgt spid="17"/>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ppt_x"/>
                                          </p:val>
                                        </p:tav>
                                        <p:tav tm="100000">
                                          <p:val>
                                            <p:strVal val="#ppt_x"/>
                                          </p:val>
                                        </p:tav>
                                      </p:tavLst>
                                    </p:anim>
                                    <p:anim calcmode="lin" valueType="num">
                                      <p:cBhvr additive="base">
                                        <p:cTn id="52" dur="500" fill="hold"/>
                                        <p:tgtEl>
                                          <p:spTgt spid="18"/>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ppt_x"/>
                                          </p:val>
                                        </p:tav>
                                        <p:tav tm="100000">
                                          <p:val>
                                            <p:strVal val="#ppt_x"/>
                                          </p:val>
                                        </p:tav>
                                      </p:tavLst>
                                    </p:anim>
                                    <p:anim calcmode="lin" valueType="num">
                                      <p:cBhvr additive="base">
                                        <p:cTn id="5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2064" y="347472"/>
            <a:ext cx="365760" cy="164592"/>
          </a:xfrm>
          <a:prstGeom prst="rect">
            <a:avLst/>
          </a:prstGeom>
          <a:noFill/>
          <a:ln/>
        </p:spPr>
        <p:txBody>
          <a:bodyPr wrap="square" lIns="0" tIns="0" rIns="0" bIns="0" rtlCol="0" anchor="ctr"/>
          <a:lstStyle/>
          <a:p>
            <a:pPr marL="0" indent="0">
              <a:buNone/>
            </a:pPr>
            <a:r>
              <a:rPr lang="en-US" sz="800" dirty="0">
                <a:solidFill>
                  <a:srgbClr val="55514F"/>
                </a:solidFill>
                <a:latin typeface="Aptos" pitchFamily="34" charset="0"/>
                <a:ea typeface="Aptos" pitchFamily="34" charset="-122"/>
                <a:cs typeface="Aptos" pitchFamily="34" charset="-120"/>
              </a:rPr>
              <a:t>02</a:t>
            </a:r>
            <a:endParaRPr lang="en-US" sz="800" dirty="0"/>
          </a:p>
        </p:txBody>
      </p:sp>
      <p:sp>
        <p:nvSpPr>
          <p:cNvPr id="4" name="Text 1"/>
          <p:cNvSpPr/>
          <p:nvPr/>
        </p:nvSpPr>
        <p:spPr>
          <a:xfrm>
            <a:off x="914400" y="347472"/>
            <a:ext cx="2286000" cy="164592"/>
          </a:xfrm>
          <a:prstGeom prst="rect">
            <a:avLst/>
          </a:prstGeom>
          <a:noFill/>
          <a:ln/>
        </p:spPr>
        <p:txBody>
          <a:bodyPr wrap="square" lIns="0" tIns="0" rIns="0" bIns="0" rtlCol="0" anchor="ctr"/>
          <a:lstStyle/>
          <a:p>
            <a:pPr marL="0" indent="0">
              <a:buNone/>
            </a:pPr>
            <a:r>
              <a:rPr lang="en-US" sz="800" dirty="0">
                <a:solidFill>
                  <a:srgbClr val="55514F"/>
                </a:solidFill>
                <a:latin typeface="Aptos" pitchFamily="34" charset="0"/>
                <a:ea typeface="Aptos" pitchFamily="34" charset="-122"/>
                <a:cs typeface="Aptos" pitchFamily="34" charset="-120"/>
              </a:rPr>
              <a:t>IMPORTANT TOOLS</a:t>
            </a:r>
            <a:endParaRPr lang="en-US" sz="800" dirty="0"/>
          </a:p>
        </p:txBody>
      </p:sp>
      <p:sp>
        <p:nvSpPr>
          <p:cNvPr id="5" name="Text 2"/>
          <p:cNvSpPr/>
          <p:nvPr/>
        </p:nvSpPr>
        <p:spPr>
          <a:xfrm>
            <a:off x="676656" y="960120"/>
            <a:ext cx="5669280" cy="566928"/>
          </a:xfrm>
          <a:prstGeom prst="rect">
            <a:avLst/>
          </a:prstGeom>
          <a:noFill/>
          <a:ln/>
        </p:spPr>
        <p:txBody>
          <a:bodyPr wrap="square" lIns="0" tIns="0" rIns="0" bIns="0" rtlCol="0" anchor="ctr">
            <a:normAutofit/>
          </a:bodyPr>
          <a:lstStyle/>
          <a:p>
            <a:pPr marL="0" indent="0">
              <a:buNone/>
            </a:pPr>
            <a:r>
              <a:rPr lang="en-US" sz="3600" dirty="0">
                <a:solidFill>
                  <a:srgbClr val="000000"/>
                </a:solidFill>
                <a:latin typeface="Aptos" pitchFamily="34" charset="0"/>
                <a:ea typeface="Aptos" pitchFamily="34" charset="-122"/>
                <a:cs typeface="Aptos" pitchFamily="34" charset="-120"/>
              </a:rPr>
              <a:t>Choose, change,</a:t>
            </a:r>
            <a:endParaRPr lang="en-US" sz="3600" dirty="0"/>
          </a:p>
        </p:txBody>
      </p:sp>
      <p:sp>
        <p:nvSpPr>
          <p:cNvPr id="6" name="Text 3"/>
          <p:cNvSpPr/>
          <p:nvPr/>
        </p:nvSpPr>
        <p:spPr>
          <a:xfrm>
            <a:off x="676656" y="1527048"/>
            <a:ext cx="5669280" cy="566928"/>
          </a:xfrm>
          <a:prstGeom prst="rect">
            <a:avLst/>
          </a:prstGeom>
          <a:noFill/>
          <a:ln/>
        </p:spPr>
        <p:txBody>
          <a:bodyPr wrap="square" lIns="0" tIns="0" rIns="0" bIns="0" rtlCol="0" anchor="ctr">
            <a:normAutofit/>
          </a:bodyPr>
          <a:lstStyle/>
          <a:p>
            <a:pPr marL="0" indent="0">
              <a:buNone/>
            </a:pPr>
            <a:r>
              <a:rPr lang="en-US" sz="3600" dirty="0">
                <a:solidFill>
                  <a:srgbClr val="7A7771"/>
                </a:solidFill>
                <a:latin typeface="Aptos" pitchFamily="34" charset="0"/>
                <a:ea typeface="Aptos" pitchFamily="34" charset="-122"/>
                <a:cs typeface="Aptos" pitchFamily="34" charset="-120"/>
              </a:rPr>
              <a:t>and edit widgets.</a:t>
            </a:r>
            <a:endParaRPr lang="en-US" sz="3600" dirty="0"/>
          </a:p>
        </p:txBody>
      </p:sp>
      <p:sp>
        <p:nvSpPr>
          <p:cNvPr id="7" name="Text 4"/>
          <p:cNvSpPr/>
          <p:nvPr/>
        </p:nvSpPr>
        <p:spPr>
          <a:xfrm>
            <a:off x="694944" y="2304288"/>
            <a:ext cx="5166360" cy="777240"/>
          </a:xfrm>
          <a:prstGeom prst="rect">
            <a:avLst/>
          </a:prstGeom>
          <a:noFill/>
          <a:ln/>
        </p:spPr>
        <p:txBody>
          <a:bodyPr wrap="square" lIns="254" tIns="254" rIns="254" bIns="254" rtlCol="0" anchor="ctr">
            <a:normAutofit lnSpcReduction="10000"/>
          </a:bodyPr>
          <a:lstStyle/>
          <a:p>
            <a:pPr marL="0" indent="0">
              <a:buNone/>
            </a:pPr>
            <a:r>
              <a:rPr lang="en-US" sz="1700" dirty="0">
                <a:solidFill>
                  <a:srgbClr val="353331"/>
                </a:solidFill>
                <a:latin typeface="Aptos" pitchFamily="34" charset="0"/>
                <a:ea typeface="Aptos" pitchFamily="34" charset="-122"/>
                <a:cs typeface="Aptos" pitchFamily="34" charset="-120"/>
              </a:rPr>
              <a:t>Widgets are the building blocks. Pick the format, tune the settings, and keep the dashboard focused on the job.</a:t>
            </a:r>
            <a:endParaRPr lang="en-US" sz="1700" dirty="0"/>
          </a:p>
        </p:txBody>
      </p:sp>
      <p:sp>
        <p:nvSpPr>
          <p:cNvPr id="50" name="Shape 47"/>
          <p:cNvSpPr/>
          <p:nvPr/>
        </p:nvSpPr>
        <p:spPr>
          <a:xfrm>
            <a:off x="713232" y="4114800"/>
            <a:ext cx="1508760" cy="822960"/>
          </a:xfrm>
          <a:prstGeom prst="roundRect">
            <a:avLst>
              <a:gd name="adj" fmla="val 4444"/>
            </a:avLst>
          </a:prstGeom>
          <a:solidFill>
            <a:srgbClr val="F6F6F4"/>
          </a:solidFill>
          <a:ln w="12700">
            <a:solidFill>
              <a:srgbClr val="E9E8E7">
                <a:alpha val="75000"/>
              </a:srgbClr>
            </a:solidFill>
            <a:prstDash val="solid"/>
          </a:ln>
        </p:spPr>
        <p:txBody>
          <a:bodyPr/>
          <a:lstStyle/>
          <a:p>
            <a:endParaRPr lang="en-US"/>
          </a:p>
        </p:txBody>
      </p:sp>
      <p:sp>
        <p:nvSpPr>
          <p:cNvPr id="51" name="Text 48"/>
          <p:cNvSpPr/>
          <p:nvPr/>
        </p:nvSpPr>
        <p:spPr>
          <a:xfrm>
            <a:off x="877824" y="4297680"/>
            <a:ext cx="329184" cy="146304"/>
          </a:xfrm>
          <a:prstGeom prst="rect">
            <a:avLst/>
          </a:prstGeom>
          <a:noFill/>
          <a:ln/>
        </p:spPr>
        <p:txBody>
          <a:bodyPr wrap="square" lIns="0" tIns="0" rIns="0" bIns="0" rtlCol="0" anchor="ctr"/>
          <a:lstStyle/>
          <a:p>
            <a:pPr marL="0" indent="0">
              <a:buNone/>
            </a:pPr>
            <a:r>
              <a:rPr lang="en-US" sz="800" dirty="0">
                <a:solidFill>
                  <a:srgbClr val="FDC400"/>
                </a:solidFill>
                <a:latin typeface="Aptos" pitchFamily="34" charset="0"/>
                <a:ea typeface="Aptos" pitchFamily="34" charset="-122"/>
                <a:cs typeface="Aptos" pitchFamily="34" charset="-120"/>
              </a:rPr>
              <a:t>1</a:t>
            </a:r>
            <a:endParaRPr lang="en-US" sz="800" dirty="0"/>
          </a:p>
        </p:txBody>
      </p:sp>
      <p:sp>
        <p:nvSpPr>
          <p:cNvPr id="52" name="Text 49"/>
          <p:cNvSpPr/>
          <p:nvPr/>
        </p:nvSpPr>
        <p:spPr>
          <a:xfrm>
            <a:off x="1128648" y="4242816"/>
            <a:ext cx="868680" cy="256032"/>
          </a:xfrm>
          <a:prstGeom prst="rect">
            <a:avLst/>
          </a:prstGeom>
          <a:noFill/>
          <a:ln/>
        </p:spPr>
        <p:txBody>
          <a:bodyPr wrap="square" lIns="0" tIns="0" rIns="0" bIns="0" rtlCol="0" anchor="ctr">
            <a:normAutofit/>
          </a:bodyPr>
          <a:lstStyle/>
          <a:p>
            <a:pPr marL="0" indent="0">
              <a:buNone/>
            </a:pPr>
            <a:r>
              <a:rPr lang="en-US" sz="1600" dirty="0">
                <a:solidFill>
                  <a:srgbClr val="000000"/>
                </a:solidFill>
                <a:latin typeface="Aptos" pitchFamily="34" charset="0"/>
                <a:ea typeface="Aptos" pitchFamily="34" charset="-122"/>
                <a:cs typeface="Aptos" pitchFamily="34" charset="-120"/>
              </a:rPr>
              <a:t>Choose</a:t>
            </a:r>
            <a:endParaRPr lang="en-US" sz="1600" dirty="0"/>
          </a:p>
        </p:txBody>
      </p:sp>
      <p:sp>
        <p:nvSpPr>
          <p:cNvPr id="53" name="Text 50"/>
          <p:cNvSpPr/>
          <p:nvPr/>
        </p:nvSpPr>
        <p:spPr>
          <a:xfrm>
            <a:off x="1117090" y="4461764"/>
            <a:ext cx="822960" cy="475488"/>
          </a:xfrm>
          <a:prstGeom prst="rect">
            <a:avLst/>
          </a:prstGeom>
          <a:noFill/>
          <a:ln/>
        </p:spPr>
        <p:txBody>
          <a:bodyPr wrap="square" lIns="0" tIns="0" rIns="0" bIns="0" rtlCol="0" anchor="ctr">
            <a:normAutofit/>
          </a:bodyPr>
          <a:lstStyle/>
          <a:p>
            <a:pPr marL="0" indent="0">
              <a:buNone/>
            </a:pPr>
            <a:r>
              <a:rPr lang="en-US" sz="950" dirty="0">
                <a:solidFill>
                  <a:srgbClr val="55514F"/>
                </a:solidFill>
                <a:latin typeface="Aptos" pitchFamily="34" charset="0"/>
                <a:ea typeface="Aptos" pitchFamily="34" charset="-122"/>
                <a:cs typeface="Aptos" pitchFamily="34" charset="-120"/>
              </a:rPr>
              <a:t>Select the right visual.</a:t>
            </a:r>
            <a:endParaRPr lang="en-US" sz="950" dirty="0"/>
          </a:p>
        </p:txBody>
      </p:sp>
      <p:sp>
        <p:nvSpPr>
          <p:cNvPr id="54" name="Shape 51"/>
          <p:cNvSpPr/>
          <p:nvPr/>
        </p:nvSpPr>
        <p:spPr>
          <a:xfrm>
            <a:off x="2468880" y="4115816"/>
            <a:ext cx="1508760" cy="822960"/>
          </a:xfrm>
          <a:prstGeom prst="roundRect">
            <a:avLst>
              <a:gd name="adj" fmla="val 4444"/>
            </a:avLst>
          </a:prstGeom>
          <a:solidFill>
            <a:srgbClr val="F6F6F4"/>
          </a:solidFill>
          <a:ln w="12700">
            <a:solidFill>
              <a:srgbClr val="E9E8E7">
                <a:alpha val="75000"/>
              </a:srgbClr>
            </a:solidFill>
            <a:prstDash val="solid"/>
          </a:ln>
        </p:spPr>
        <p:txBody>
          <a:bodyPr/>
          <a:lstStyle/>
          <a:p>
            <a:endParaRPr lang="en-US"/>
          </a:p>
        </p:txBody>
      </p:sp>
      <p:sp>
        <p:nvSpPr>
          <p:cNvPr id="55" name="Text 52"/>
          <p:cNvSpPr/>
          <p:nvPr/>
        </p:nvSpPr>
        <p:spPr>
          <a:xfrm>
            <a:off x="2633472" y="4297680"/>
            <a:ext cx="329184" cy="146304"/>
          </a:xfrm>
          <a:prstGeom prst="rect">
            <a:avLst/>
          </a:prstGeom>
          <a:noFill/>
          <a:ln/>
        </p:spPr>
        <p:txBody>
          <a:bodyPr wrap="square" lIns="0" tIns="0" rIns="0" bIns="0" rtlCol="0" anchor="ctr"/>
          <a:lstStyle/>
          <a:p>
            <a:pPr marL="0" indent="0">
              <a:buNone/>
            </a:pPr>
            <a:r>
              <a:rPr lang="en-US" sz="800" dirty="0">
                <a:solidFill>
                  <a:srgbClr val="FDC400"/>
                </a:solidFill>
                <a:latin typeface="Aptos" pitchFamily="34" charset="0"/>
                <a:ea typeface="Aptos" pitchFamily="34" charset="-122"/>
                <a:cs typeface="Aptos" pitchFamily="34" charset="-120"/>
              </a:rPr>
              <a:t>2</a:t>
            </a:r>
            <a:endParaRPr lang="en-US" sz="800" dirty="0"/>
          </a:p>
        </p:txBody>
      </p:sp>
      <p:sp>
        <p:nvSpPr>
          <p:cNvPr id="56" name="Text 53"/>
          <p:cNvSpPr/>
          <p:nvPr/>
        </p:nvSpPr>
        <p:spPr>
          <a:xfrm>
            <a:off x="2872488" y="4242816"/>
            <a:ext cx="868680" cy="256032"/>
          </a:xfrm>
          <a:prstGeom prst="rect">
            <a:avLst/>
          </a:prstGeom>
          <a:noFill/>
          <a:ln/>
        </p:spPr>
        <p:txBody>
          <a:bodyPr wrap="square" lIns="0" tIns="0" rIns="0" bIns="0" rtlCol="0" anchor="ctr">
            <a:normAutofit/>
          </a:bodyPr>
          <a:lstStyle/>
          <a:p>
            <a:pPr marL="0" indent="0">
              <a:buNone/>
            </a:pPr>
            <a:r>
              <a:rPr lang="en-US" sz="1600" dirty="0">
                <a:solidFill>
                  <a:srgbClr val="000000"/>
                </a:solidFill>
                <a:latin typeface="Aptos" pitchFamily="34" charset="0"/>
                <a:ea typeface="Aptos" pitchFamily="34" charset="-122"/>
                <a:cs typeface="Aptos" pitchFamily="34" charset="-120"/>
              </a:rPr>
              <a:t>Change</a:t>
            </a:r>
            <a:endParaRPr lang="en-US" sz="1600" dirty="0"/>
          </a:p>
        </p:txBody>
      </p:sp>
      <p:sp>
        <p:nvSpPr>
          <p:cNvPr id="57" name="Text 54"/>
          <p:cNvSpPr/>
          <p:nvPr/>
        </p:nvSpPr>
        <p:spPr>
          <a:xfrm>
            <a:off x="2872488" y="4467098"/>
            <a:ext cx="868680" cy="475488"/>
          </a:xfrm>
          <a:prstGeom prst="rect">
            <a:avLst/>
          </a:prstGeom>
          <a:noFill/>
          <a:ln/>
        </p:spPr>
        <p:txBody>
          <a:bodyPr wrap="square" lIns="0" tIns="0" rIns="0" bIns="0" rtlCol="0" anchor="ctr">
            <a:normAutofit/>
          </a:bodyPr>
          <a:lstStyle/>
          <a:p>
            <a:pPr marL="0" indent="0">
              <a:buNone/>
            </a:pPr>
            <a:r>
              <a:rPr lang="en-US" sz="950" dirty="0">
                <a:solidFill>
                  <a:srgbClr val="55514F"/>
                </a:solidFill>
                <a:latin typeface="Aptos" pitchFamily="34" charset="0"/>
                <a:ea typeface="Aptos" pitchFamily="34" charset="-122"/>
                <a:cs typeface="Aptos" pitchFamily="34" charset="-120"/>
              </a:rPr>
              <a:t>Swap or adjust the widget.</a:t>
            </a:r>
            <a:endParaRPr lang="en-US" sz="950" dirty="0"/>
          </a:p>
        </p:txBody>
      </p:sp>
      <p:sp>
        <p:nvSpPr>
          <p:cNvPr id="58" name="Shape 55"/>
          <p:cNvSpPr/>
          <p:nvPr/>
        </p:nvSpPr>
        <p:spPr>
          <a:xfrm>
            <a:off x="4224528" y="4119626"/>
            <a:ext cx="1508760" cy="822960"/>
          </a:xfrm>
          <a:prstGeom prst="roundRect">
            <a:avLst>
              <a:gd name="adj" fmla="val 4444"/>
            </a:avLst>
          </a:prstGeom>
          <a:solidFill>
            <a:srgbClr val="F6F6F4"/>
          </a:solidFill>
          <a:ln w="12700">
            <a:solidFill>
              <a:srgbClr val="E9E8E7">
                <a:alpha val="75000"/>
              </a:srgbClr>
            </a:solidFill>
            <a:prstDash val="solid"/>
          </a:ln>
        </p:spPr>
        <p:txBody>
          <a:bodyPr/>
          <a:lstStyle/>
          <a:p>
            <a:endParaRPr lang="en-US"/>
          </a:p>
        </p:txBody>
      </p:sp>
      <p:sp>
        <p:nvSpPr>
          <p:cNvPr id="59" name="Text 56"/>
          <p:cNvSpPr/>
          <p:nvPr/>
        </p:nvSpPr>
        <p:spPr>
          <a:xfrm>
            <a:off x="4389120" y="4297680"/>
            <a:ext cx="329184" cy="146304"/>
          </a:xfrm>
          <a:prstGeom prst="rect">
            <a:avLst/>
          </a:prstGeom>
          <a:noFill/>
          <a:ln/>
        </p:spPr>
        <p:txBody>
          <a:bodyPr wrap="square" lIns="0" tIns="0" rIns="0" bIns="0" rtlCol="0" anchor="ctr"/>
          <a:lstStyle/>
          <a:p>
            <a:pPr marL="0" indent="0">
              <a:buNone/>
            </a:pPr>
            <a:r>
              <a:rPr lang="en-US" sz="800" dirty="0">
                <a:solidFill>
                  <a:srgbClr val="FDC400"/>
                </a:solidFill>
                <a:latin typeface="Aptos" pitchFamily="34" charset="0"/>
                <a:ea typeface="Aptos" pitchFamily="34" charset="-122"/>
                <a:cs typeface="Aptos" pitchFamily="34" charset="-120"/>
              </a:rPr>
              <a:t>3</a:t>
            </a:r>
            <a:endParaRPr lang="en-US" sz="800" dirty="0"/>
          </a:p>
        </p:txBody>
      </p:sp>
      <p:sp>
        <p:nvSpPr>
          <p:cNvPr id="60" name="Text 57"/>
          <p:cNvSpPr/>
          <p:nvPr/>
        </p:nvSpPr>
        <p:spPr>
          <a:xfrm>
            <a:off x="4590288" y="4242816"/>
            <a:ext cx="868680" cy="256032"/>
          </a:xfrm>
          <a:prstGeom prst="rect">
            <a:avLst/>
          </a:prstGeom>
          <a:noFill/>
          <a:ln/>
        </p:spPr>
        <p:txBody>
          <a:bodyPr wrap="square" lIns="0" tIns="0" rIns="0" bIns="0" rtlCol="0" anchor="ctr">
            <a:normAutofit/>
          </a:bodyPr>
          <a:lstStyle/>
          <a:p>
            <a:pPr marL="0" indent="0">
              <a:buNone/>
            </a:pPr>
            <a:r>
              <a:rPr lang="en-US" sz="1600" dirty="0">
                <a:solidFill>
                  <a:srgbClr val="000000"/>
                </a:solidFill>
                <a:latin typeface="Aptos" pitchFamily="34" charset="0"/>
                <a:ea typeface="Aptos" pitchFamily="34" charset="-122"/>
                <a:cs typeface="Aptos" pitchFamily="34" charset="-120"/>
              </a:rPr>
              <a:t>Edit</a:t>
            </a:r>
            <a:endParaRPr lang="en-US" sz="1600" dirty="0"/>
          </a:p>
        </p:txBody>
      </p:sp>
      <p:sp>
        <p:nvSpPr>
          <p:cNvPr id="61" name="Text 58"/>
          <p:cNvSpPr/>
          <p:nvPr/>
        </p:nvSpPr>
        <p:spPr>
          <a:xfrm>
            <a:off x="4585464" y="4514342"/>
            <a:ext cx="756412" cy="246888"/>
          </a:xfrm>
          <a:prstGeom prst="rect">
            <a:avLst/>
          </a:prstGeom>
          <a:noFill/>
          <a:ln/>
        </p:spPr>
        <p:txBody>
          <a:bodyPr wrap="square" lIns="0" tIns="0" rIns="0" bIns="0" rtlCol="0" anchor="ctr">
            <a:normAutofit/>
          </a:bodyPr>
          <a:lstStyle/>
          <a:p>
            <a:pPr marL="0" indent="0">
              <a:buNone/>
            </a:pPr>
            <a:r>
              <a:rPr lang="en-US" sz="950" dirty="0">
                <a:solidFill>
                  <a:srgbClr val="55514F"/>
                </a:solidFill>
                <a:latin typeface="Aptos" pitchFamily="34" charset="0"/>
                <a:ea typeface="Aptos" pitchFamily="34" charset="-122"/>
                <a:cs typeface="Aptos" pitchFamily="34" charset="-120"/>
              </a:rPr>
              <a:t>Tune settings</a:t>
            </a:r>
            <a:endParaRPr lang="en-US" sz="950" dirty="0"/>
          </a:p>
        </p:txBody>
      </p:sp>
      <p:sp>
        <p:nvSpPr>
          <p:cNvPr id="66" name="Text 63"/>
          <p:cNvSpPr/>
          <p:nvPr/>
        </p:nvSpPr>
        <p:spPr>
          <a:xfrm>
            <a:off x="502920" y="6446520"/>
            <a:ext cx="5029200" cy="164592"/>
          </a:xfrm>
          <a:prstGeom prst="rect">
            <a:avLst/>
          </a:prstGeom>
          <a:noFill/>
          <a:ln/>
        </p:spPr>
        <p:txBody>
          <a:bodyPr wrap="square" lIns="0" tIns="0" rIns="0" bIns="0" rtlCol="0" anchor="ctr"/>
          <a:lstStyle/>
          <a:p>
            <a:pPr marL="0" indent="0">
              <a:buNone/>
            </a:pPr>
            <a:r>
              <a:rPr lang="en-US" sz="750" dirty="0">
                <a:solidFill>
                  <a:srgbClr val="55514F"/>
                </a:solidFill>
                <a:latin typeface="Aptos" pitchFamily="34" charset="0"/>
                <a:ea typeface="Aptos" pitchFamily="34" charset="-122"/>
                <a:cs typeface="Aptos" pitchFamily="34" charset="-120"/>
              </a:rPr>
              <a:t>02 Important features</a:t>
            </a:r>
            <a:endParaRPr lang="en-US" sz="750" dirty="0"/>
          </a:p>
        </p:txBody>
      </p:sp>
      <p:pic>
        <p:nvPicPr>
          <p:cNvPr id="68" name="Picture 67">
            <a:extLst>
              <a:ext uri="{FF2B5EF4-FFF2-40B4-BE49-F238E27FC236}">
                <a16:creationId xmlns:a16="http://schemas.microsoft.com/office/drawing/2014/main" id="{191C4EF2-2FEE-1C65-2D2A-835D7CF52FCE}"/>
              </a:ext>
            </a:extLst>
          </p:cNvPr>
          <p:cNvPicPr>
            <a:picLocks noChangeAspect="1"/>
          </p:cNvPicPr>
          <p:nvPr/>
        </p:nvPicPr>
        <p:blipFill>
          <a:blip r:embed="rId3"/>
          <a:stretch>
            <a:fillRect/>
          </a:stretch>
        </p:blipFill>
        <p:spPr>
          <a:xfrm>
            <a:off x="6186932" y="1940338"/>
            <a:ext cx="3399785" cy="1964150"/>
          </a:xfrm>
          <a:prstGeom prst="rect">
            <a:avLst/>
          </a:prstGeom>
        </p:spPr>
      </p:pic>
      <p:pic>
        <p:nvPicPr>
          <p:cNvPr id="70" name="Picture 69">
            <a:extLst>
              <a:ext uri="{FF2B5EF4-FFF2-40B4-BE49-F238E27FC236}">
                <a16:creationId xmlns:a16="http://schemas.microsoft.com/office/drawing/2014/main" id="{BD30B773-D2E2-0B30-8126-55B3555B47C7}"/>
              </a:ext>
            </a:extLst>
          </p:cNvPr>
          <p:cNvPicPr>
            <a:picLocks noChangeAspect="1"/>
          </p:cNvPicPr>
          <p:nvPr/>
        </p:nvPicPr>
        <p:blipFill>
          <a:blip r:embed="rId4"/>
          <a:stretch>
            <a:fillRect/>
          </a:stretch>
        </p:blipFill>
        <p:spPr>
          <a:xfrm>
            <a:off x="8214362" y="3291252"/>
            <a:ext cx="3701804" cy="20128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2064" y="347472"/>
            <a:ext cx="365760" cy="164592"/>
          </a:xfrm>
          <a:prstGeom prst="rect">
            <a:avLst/>
          </a:prstGeom>
          <a:noFill/>
          <a:ln/>
        </p:spPr>
        <p:txBody>
          <a:bodyPr wrap="square" lIns="0" tIns="0" rIns="0" bIns="0" rtlCol="0" anchor="ctr"/>
          <a:lstStyle/>
          <a:p>
            <a:pPr marL="0" indent="0">
              <a:buNone/>
            </a:pPr>
            <a:r>
              <a:rPr lang="en-US" sz="800" dirty="0">
                <a:solidFill>
                  <a:srgbClr val="55514F"/>
                </a:solidFill>
                <a:latin typeface="Aptos" pitchFamily="34" charset="0"/>
                <a:ea typeface="Aptos" pitchFamily="34" charset="-122"/>
                <a:cs typeface="Aptos" pitchFamily="34" charset="-120"/>
              </a:rPr>
              <a:t>02</a:t>
            </a:r>
            <a:endParaRPr lang="en-US" sz="800" dirty="0"/>
          </a:p>
        </p:txBody>
      </p:sp>
      <p:sp>
        <p:nvSpPr>
          <p:cNvPr id="4" name="Text 1"/>
          <p:cNvSpPr/>
          <p:nvPr/>
        </p:nvSpPr>
        <p:spPr>
          <a:xfrm>
            <a:off x="914400" y="347472"/>
            <a:ext cx="2286000" cy="164592"/>
          </a:xfrm>
          <a:prstGeom prst="rect">
            <a:avLst/>
          </a:prstGeom>
          <a:noFill/>
          <a:ln/>
        </p:spPr>
        <p:txBody>
          <a:bodyPr wrap="square" lIns="0" tIns="0" rIns="0" bIns="0" rtlCol="0" anchor="ctr"/>
          <a:lstStyle/>
          <a:p>
            <a:pPr marL="0" indent="0">
              <a:buNone/>
            </a:pPr>
            <a:r>
              <a:rPr lang="en-US" sz="800" dirty="0">
                <a:solidFill>
                  <a:srgbClr val="55514F"/>
                </a:solidFill>
                <a:latin typeface="Aptos" pitchFamily="34" charset="0"/>
                <a:ea typeface="Aptos" pitchFamily="34" charset="-122"/>
                <a:cs typeface="Aptos" pitchFamily="34" charset="-120"/>
              </a:rPr>
              <a:t>IMPORTANT TOOLS</a:t>
            </a:r>
            <a:endParaRPr lang="en-US" sz="800" dirty="0"/>
          </a:p>
        </p:txBody>
      </p:sp>
      <p:sp>
        <p:nvSpPr>
          <p:cNvPr id="5" name="Text 2"/>
          <p:cNvSpPr/>
          <p:nvPr/>
        </p:nvSpPr>
        <p:spPr>
          <a:xfrm>
            <a:off x="676656" y="960120"/>
            <a:ext cx="5943600" cy="566928"/>
          </a:xfrm>
          <a:prstGeom prst="rect">
            <a:avLst/>
          </a:prstGeom>
          <a:noFill/>
          <a:ln/>
        </p:spPr>
        <p:txBody>
          <a:bodyPr wrap="square" lIns="0" tIns="0" rIns="0" bIns="0" rtlCol="0" anchor="ctr">
            <a:normAutofit/>
          </a:bodyPr>
          <a:lstStyle/>
          <a:p>
            <a:pPr marL="0" indent="0">
              <a:buNone/>
            </a:pPr>
            <a:r>
              <a:rPr lang="en-US" sz="3600" dirty="0">
                <a:solidFill>
                  <a:srgbClr val="000000"/>
                </a:solidFill>
                <a:latin typeface="Aptos" pitchFamily="34" charset="0"/>
                <a:ea typeface="Aptos" pitchFamily="34" charset="-122"/>
                <a:cs typeface="Aptos" pitchFamily="34" charset="-120"/>
              </a:rPr>
              <a:t>Share the view.</a:t>
            </a:r>
            <a:endParaRPr lang="en-US" sz="3600" dirty="0"/>
          </a:p>
        </p:txBody>
      </p:sp>
      <p:sp>
        <p:nvSpPr>
          <p:cNvPr id="6" name="Text 3"/>
          <p:cNvSpPr/>
          <p:nvPr/>
        </p:nvSpPr>
        <p:spPr>
          <a:xfrm>
            <a:off x="676656" y="1527048"/>
            <a:ext cx="5943600" cy="566928"/>
          </a:xfrm>
          <a:prstGeom prst="rect">
            <a:avLst/>
          </a:prstGeom>
          <a:noFill/>
          <a:ln/>
        </p:spPr>
        <p:txBody>
          <a:bodyPr wrap="square" lIns="0" tIns="0" rIns="0" bIns="0" rtlCol="0" anchor="ctr">
            <a:normAutofit/>
          </a:bodyPr>
          <a:lstStyle/>
          <a:p>
            <a:pPr marL="0" indent="0">
              <a:buNone/>
            </a:pPr>
            <a:r>
              <a:rPr lang="en-US" sz="3600" dirty="0">
                <a:solidFill>
                  <a:srgbClr val="7A7771"/>
                </a:solidFill>
                <a:latin typeface="Aptos" pitchFamily="34" charset="0"/>
                <a:ea typeface="Aptos" pitchFamily="34" charset="-122"/>
                <a:cs typeface="Aptos" pitchFamily="34" charset="-120"/>
              </a:rPr>
              <a:t>Subscribe to the signal.</a:t>
            </a:r>
            <a:endParaRPr lang="en-US" sz="3600" dirty="0"/>
          </a:p>
        </p:txBody>
      </p:sp>
      <p:sp>
        <p:nvSpPr>
          <p:cNvPr id="7" name="Text 4"/>
          <p:cNvSpPr/>
          <p:nvPr/>
        </p:nvSpPr>
        <p:spPr>
          <a:xfrm>
            <a:off x="694944" y="2304288"/>
            <a:ext cx="5120640" cy="777240"/>
          </a:xfrm>
          <a:prstGeom prst="rect">
            <a:avLst/>
          </a:prstGeom>
          <a:noFill/>
          <a:ln/>
        </p:spPr>
        <p:txBody>
          <a:bodyPr wrap="square" lIns="254" tIns="254" rIns="254" bIns="254" rtlCol="0" anchor="ctr">
            <a:normAutofit lnSpcReduction="10000"/>
          </a:bodyPr>
          <a:lstStyle/>
          <a:p>
            <a:pPr marL="0" indent="0">
              <a:buNone/>
            </a:pPr>
            <a:r>
              <a:rPr lang="en-US" sz="1700" dirty="0">
                <a:solidFill>
                  <a:srgbClr val="353331"/>
                </a:solidFill>
                <a:latin typeface="Aptos" pitchFamily="34" charset="0"/>
                <a:ea typeface="Aptos" pitchFamily="34" charset="-122"/>
                <a:cs typeface="Aptos" pitchFamily="34" charset="-120"/>
              </a:rPr>
              <a:t>Useful dashboards should not stay with one person. Share views and use email notifications to keep teams aligned.</a:t>
            </a:r>
            <a:endParaRPr lang="en-US" sz="1700" dirty="0"/>
          </a:p>
        </p:txBody>
      </p:sp>
      <p:sp>
        <p:nvSpPr>
          <p:cNvPr id="8" name="Shape 5"/>
          <p:cNvSpPr/>
          <p:nvPr/>
        </p:nvSpPr>
        <p:spPr>
          <a:xfrm>
            <a:off x="6492240" y="1563624"/>
            <a:ext cx="4023360" cy="1051560"/>
          </a:xfrm>
          <a:prstGeom prst="roundRect">
            <a:avLst>
              <a:gd name="adj" fmla="val 3478"/>
            </a:avLst>
          </a:prstGeom>
          <a:solidFill>
            <a:srgbClr val="F6F6F4"/>
          </a:solidFill>
          <a:ln w="12700">
            <a:solidFill>
              <a:srgbClr val="E9E8E7">
                <a:alpha val="75000"/>
              </a:srgbClr>
            </a:solidFill>
            <a:prstDash val="solid"/>
          </a:ln>
        </p:spPr>
        <p:txBody>
          <a:bodyPr/>
          <a:lstStyle/>
          <a:p>
            <a:endParaRPr lang="en-US"/>
          </a:p>
        </p:txBody>
      </p:sp>
      <p:sp>
        <p:nvSpPr>
          <p:cNvPr id="9" name="Text 6"/>
          <p:cNvSpPr/>
          <p:nvPr/>
        </p:nvSpPr>
        <p:spPr>
          <a:xfrm>
            <a:off x="6656832" y="1746504"/>
            <a:ext cx="329184" cy="146304"/>
          </a:xfrm>
          <a:prstGeom prst="rect">
            <a:avLst/>
          </a:prstGeom>
          <a:noFill/>
          <a:ln/>
        </p:spPr>
        <p:txBody>
          <a:bodyPr wrap="square" lIns="0" tIns="0" rIns="0" bIns="0" rtlCol="0" anchor="ctr"/>
          <a:lstStyle/>
          <a:p>
            <a:pPr marL="0" indent="0">
              <a:buNone/>
            </a:pPr>
            <a:r>
              <a:rPr lang="en-US" sz="800" dirty="0">
                <a:solidFill>
                  <a:srgbClr val="FDC400"/>
                </a:solidFill>
                <a:latin typeface="Aptos" pitchFamily="34" charset="0"/>
                <a:ea typeface="Aptos" pitchFamily="34" charset="-122"/>
                <a:cs typeface="Aptos" pitchFamily="34" charset="-120"/>
              </a:rPr>
              <a:t>01</a:t>
            </a:r>
            <a:endParaRPr lang="en-US" sz="800" dirty="0"/>
          </a:p>
        </p:txBody>
      </p:sp>
      <p:sp>
        <p:nvSpPr>
          <p:cNvPr id="10" name="Text 7"/>
          <p:cNvSpPr/>
          <p:nvPr/>
        </p:nvSpPr>
        <p:spPr>
          <a:xfrm>
            <a:off x="6995160" y="1695450"/>
            <a:ext cx="3383280" cy="256032"/>
          </a:xfrm>
          <a:prstGeom prst="rect">
            <a:avLst/>
          </a:prstGeom>
          <a:noFill/>
          <a:ln/>
        </p:spPr>
        <p:txBody>
          <a:bodyPr wrap="square" lIns="0" tIns="0" rIns="0" bIns="0" rtlCol="0" anchor="ctr">
            <a:normAutofit/>
          </a:bodyPr>
          <a:lstStyle/>
          <a:p>
            <a:pPr marL="0" indent="0">
              <a:buNone/>
            </a:pPr>
            <a:r>
              <a:rPr lang="en-US" sz="1600" dirty="0">
                <a:solidFill>
                  <a:srgbClr val="000000"/>
                </a:solidFill>
                <a:latin typeface="Aptos" pitchFamily="34" charset="0"/>
                <a:ea typeface="Aptos" pitchFamily="34" charset="-122"/>
                <a:cs typeface="Aptos" pitchFamily="34" charset="-120"/>
              </a:rPr>
              <a:t>Sharing views</a:t>
            </a:r>
            <a:endParaRPr lang="en-US" sz="1600" dirty="0"/>
          </a:p>
        </p:txBody>
      </p:sp>
      <p:sp>
        <p:nvSpPr>
          <p:cNvPr id="11" name="Text 8"/>
          <p:cNvSpPr/>
          <p:nvPr/>
        </p:nvSpPr>
        <p:spPr>
          <a:xfrm>
            <a:off x="6986016" y="2074926"/>
            <a:ext cx="3290570" cy="393192"/>
          </a:xfrm>
          <a:prstGeom prst="rect">
            <a:avLst/>
          </a:prstGeom>
          <a:noFill/>
          <a:ln/>
        </p:spPr>
        <p:txBody>
          <a:bodyPr wrap="square" lIns="0" tIns="0" rIns="0" bIns="0" rtlCol="0" anchor="ctr">
            <a:normAutofit/>
          </a:bodyPr>
          <a:lstStyle/>
          <a:p>
            <a:pPr marL="0" indent="0">
              <a:buNone/>
            </a:pPr>
            <a:r>
              <a:rPr lang="en-US" sz="950" dirty="0">
                <a:solidFill>
                  <a:srgbClr val="55514F"/>
                </a:solidFill>
                <a:latin typeface="Aptos" pitchFamily="34" charset="0"/>
                <a:ea typeface="Aptos" pitchFamily="34" charset="-122"/>
                <a:cs typeface="Aptos" pitchFamily="34" charset="-120"/>
              </a:rPr>
              <a:t>Make the same dashboard available to the people who need it.</a:t>
            </a:r>
            <a:endParaRPr lang="en-US" sz="950" dirty="0"/>
          </a:p>
        </p:txBody>
      </p:sp>
      <p:sp>
        <p:nvSpPr>
          <p:cNvPr id="12" name="Shape 9"/>
          <p:cNvSpPr/>
          <p:nvPr/>
        </p:nvSpPr>
        <p:spPr>
          <a:xfrm>
            <a:off x="6492240" y="2918460"/>
            <a:ext cx="4023360" cy="1051560"/>
          </a:xfrm>
          <a:prstGeom prst="roundRect">
            <a:avLst>
              <a:gd name="adj" fmla="val 3478"/>
            </a:avLst>
          </a:prstGeom>
          <a:solidFill>
            <a:srgbClr val="F6F6F4"/>
          </a:solidFill>
          <a:ln w="12700">
            <a:solidFill>
              <a:srgbClr val="E9E8E7">
                <a:alpha val="75000"/>
              </a:srgbClr>
            </a:solidFill>
            <a:prstDash val="solid"/>
          </a:ln>
        </p:spPr>
        <p:txBody>
          <a:bodyPr/>
          <a:lstStyle/>
          <a:p>
            <a:endParaRPr lang="en-US"/>
          </a:p>
        </p:txBody>
      </p:sp>
      <p:sp>
        <p:nvSpPr>
          <p:cNvPr id="13" name="Text 10"/>
          <p:cNvSpPr/>
          <p:nvPr/>
        </p:nvSpPr>
        <p:spPr>
          <a:xfrm>
            <a:off x="6656832" y="3118104"/>
            <a:ext cx="329184" cy="146304"/>
          </a:xfrm>
          <a:prstGeom prst="rect">
            <a:avLst/>
          </a:prstGeom>
          <a:noFill/>
          <a:ln/>
        </p:spPr>
        <p:txBody>
          <a:bodyPr wrap="square" lIns="0" tIns="0" rIns="0" bIns="0" rtlCol="0" anchor="ctr"/>
          <a:lstStyle/>
          <a:p>
            <a:pPr marL="0" indent="0">
              <a:buNone/>
            </a:pPr>
            <a:r>
              <a:rPr lang="en-US" sz="800" dirty="0">
                <a:solidFill>
                  <a:srgbClr val="FDC400"/>
                </a:solidFill>
                <a:latin typeface="Aptos" pitchFamily="34" charset="0"/>
                <a:ea typeface="Aptos" pitchFamily="34" charset="-122"/>
                <a:cs typeface="Aptos" pitchFamily="34" charset="-120"/>
              </a:rPr>
              <a:t>02</a:t>
            </a:r>
            <a:endParaRPr lang="en-US" sz="800" dirty="0"/>
          </a:p>
        </p:txBody>
      </p:sp>
      <p:sp>
        <p:nvSpPr>
          <p:cNvPr id="14" name="Text 11"/>
          <p:cNvSpPr/>
          <p:nvPr/>
        </p:nvSpPr>
        <p:spPr>
          <a:xfrm>
            <a:off x="6986016" y="3056382"/>
            <a:ext cx="3383280" cy="256032"/>
          </a:xfrm>
          <a:prstGeom prst="rect">
            <a:avLst/>
          </a:prstGeom>
          <a:noFill/>
          <a:ln/>
        </p:spPr>
        <p:txBody>
          <a:bodyPr wrap="square" lIns="0" tIns="0" rIns="0" bIns="0" rtlCol="0" anchor="ctr">
            <a:normAutofit/>
          </a:bodyPr>
          <a:lstStyle/>
          <a:p>
            <a:pPr marL="0" indent="0">
              <a:buNone/>
            </a:pPr>
            <a:r>
              <a:rPr lang="en-US" sz="1600" dirty="0">
                <a:solidFill>
                  <a:srgbClr val="000000"/>
                </a:solidFill>
                <a:latin typeface="Aptos" pitchFamily="34" charset="0"/>
                <a:ea typeface="Aptos" pitchFamily="34" charset="-122"/>
                <a:cs typeface="Aptos" pitchFamily="34" charset="-120"/>
              </a:rPr>
              <a:t>Subscriptions</a:t>
            </a:r>
            <a:endParaRPr lang="en-US" sz="1600" dirty="0"/>
          </a:p>
        </p:txBody>
      </p:sp>
      <p:sp>
        <p:nvSpPr>
          <p:cNvPr id="15" name="Text 12"/>
          <p:cNvSpPr/>
          <p:nvPr/>
        </p:nvSpPr>
        <p:spPr>
          <a:xfrm>
            <a:off x="6995160" y="3413760"/>
            <a:ext cx="3337560" cy="393192"/>
          </a:xfrm>
          <a:prstGeom prst="rect">
            <a:avLst/>
          </a:prstGeom>
          <a:noFill/>
          <a:ln/>
        </p:spPr>
        <p:txBody>
          <a:bodyPr wrap="square" lIns="0" tIns="0" rIns="0" bIns="0" rtlCol="0" anchor="ctr">
            <a:normAutofit/>
          </a:bodyPr>
          <a:lstStyle/>
          <a:p>
            <a:pPr marL="0" indent="0">
              <a:buNone/>
            </a:pPr>
            <a:r>
              <a:rPr lang="en-US" sz="950" dirty="0">
                <a:solidFill>
                  <a:srgbClr val="55514F"/>
                </a:solidFill>
                <a:latin typeface="Aptos" pitchFamily="34" charset="0"/>
                <a:ea typeface="Aptos" pitchFamily="34" charset="-122"/>
                <a:cs typeface="Aptos" pitchFamily="34" charset="-120"/>
              </a:rPr>
              <a:t>Send updates by email so important changes do not depend on manual checking.</a:t>
            </a:r>
            <a:endParaRPr lang="en-US" sz="950" dirty="0"/>
          </a:p>
        </p:txBody>
      </p:sp>
      <p:sp>
        <p:nvSpPr>
          <p:cNvPr id="16" name="Shape 13"/>
          <p:cNvSpPr/>
          <p:nvPr/>
        </p:nvSpPr>
        <p:spPr>
          <a:xfrm>
            <a:off x="6492240" y="4279392"/>
            <a:ext cx="4023360" cy="1051560"/>
          </a:xfrm>
          <a:prstGeom prst="roundRect">
            <a:avLst>
              <a:gd name="adj" fmla="val 3478"/>
            </a:avLst>
          </a:prstGeom>
          <a:solidFill>
            <a:srgbClr val="F6F6F4"/>
          </a:solidFill>
          <a:ln w="12700">
            <a:solidFill>
              <a:srgbClr val="E9E8E7">
                <a:alpha val="75000"/>
              </a:srgbClr>
            </a:solidFill>
            <a:prstDash val="solid"/>
          </a:ln>
        </p:spPr>
        <p:txBody>
          <a:bodyPr/>
          <a:lstStyle/>
          <a:p>
            <a:endParaRPr lang="en-US"/>
          </a:p>
        </p:txBody>
      </p:sp>
      <p:sp>
        <p:nvSpPr>
          <p:cNvPr id="17" name="Text 14"/>
          <p:cNvSpPr/>
          <p:nvPr/>
        </p:nvSpPr>
        <p:spPr>
          <a:xfrm>
            <a:off x="6656832" y="4489704"/>
            <a:ext cx="329184" cy="146304"/>
          </a:xfrm>
          <a:prstGeom prst="rect">
            <a:avLst/>
          </a:prstGeom>
          <a:noFill/>
          <a:ln/>
        </p:spPr>
        <p:txBody>
          <a:bodyPr wrap="square" lIns="0" tIns="0" rIns="0" bIns="0" rtlCol="0" anchor="ctr"/>
          <a:lstStyle/>
          <a:p>
            <a:pPr marL="0" indent="0">
              <a:buNone/>
            </a:pPr>
            <a:r>
              <a:rPr lang="en-US" sz="800" dirty="0">
                <a:solidFill>
                  <a:srgbClr val="FDC400"/>
                </a:solidFill>
                <a:latin typeface="Aptos" pitchFamily="34" charset="0"/>
                <a:ea typeface="Aptos" pitchFamily="34" charset="-122"/>
                <a:cs typeface="Aptos" pitchFamily="34" charset="-120"/>
              </a:rPr>
              <a:t>03</a:t>
            </a:r>
            <a:endParaRPr lang="en-US" sz="800" dirty="0"/>
          </a:p>
        </p:txBody>
      </p:sp>
      <p:sp>
        <p:nvSpPr>
          <p:cNvPr id="18" name="Text 15"/>
          <p:cNvSpPr/>
          <p:nvPr/>
        </p:nvSpPr>
        <p:spPr>
          <a:xfrm>
            <a:off x="6986016" y="4434840"/>
            <a:ext cx="3383280" cy="256032"/>
          </a:xfrm>
          <a:prstGeom prst="rect">
            <a:avLst/>
          </a:prstGeom>
          <a:noFill/>
          <a:ln/>
        </p:spPr>
        <p:txBody>
          <a:bodyPr wrap="square" lIns="0" tIns="0" rIns="0" bIns="0" rtlCol="0" anchor="ctr">
            <a:normAutofit/>
          </a:bodyPr>
          <a:lstStyle/>
          <a:p>
            <a:pPr marL="0" indent="0">
              <a:buNone/>
            </a:pPr>
            <a:r>
              <a:rPr lang="en-US" sz="1600" dirty="0">
                <a:solidFill>
                  <a:srgbClr val="000000"/>
                </a:solidFill>
                <a:latin typeface="Aptos" pitchFamily="34" charset="0"/>
                <a:ea typeface="Aptos" pitchFamily="34" charset="-122"/>
                <a:cs typeface="Aptos" pitchFamily="34" charset="-120"/>
              </a:rPr>
              <a:t>Operational rhythm</a:t>
            </a:r>
            <a:endParaRPr lang="en-US" sz="1600" dirty="0"/>
          </a:p>
        </p:txBody>
      </p:sp>
      <p:sp>
        <p:nvSpPr>
          <p:cNvPr id="19" name="Text 16"/>
          <p:cNvSpPr/>
          <p:nvPr/>
        </p:nvSpPr>
        <p:spPr>
          <a:xfrm>
            <a:off x="6995160" y="4792218"/>
            <a:ext cx="3290570" cy="346964"/>
          </a:xfrm>
          <a:prstGeom prst="rect">
            <a:avLst/>
          </a:prstGeom>
          <a:noFill/>
          <a:ln/>
        </p:spPr>
        <p:txBody>
          <a:bodyPr wrap="square" lIns="0" tIns="0" rIns="0" bIns="0" rtlCol="0" anchor="ctr">
            <a:normAutofit/>
          </a:bodyPr>
          <a:lstStyle/>
          <a:p>
            <a:pPr marL="0" indent="0">
              <a:buNone/>
            </a:pPr>
            <a:r>
              <a:rPr lang="en-US" sz="950" dirty="0">
                <a:solidFill>
                  <a:srgbClr val="55514F"/>
                </a:solidFill>
                <a:latin typeface="Aptos" pitchFamily="34" charset="0"/>
                <a:ea typeface="Aptos" pitchFamily="34" charset="-122"/>
                <a:cs typeface="Aptos" pitchFamily="34" charset="-120"/>
              </a:rPr>
              <a:t>Use subscriptions for follow-up meetings, issue tracking, or team awareness.</a:t>
            </a:r>
            <a:endParaRPr lang="en-US" sz="950" dirty="0"/>
          </a:p>
        </p:txBody>
      </p:sp>
      <p:sp>
        <p:nvSpPr>
          <p:cNvPr id="24" name="Text 21"/>
          <p:cNvSpPr/>
          <p:nvPr/>
        </p:nvSpPr>
        <p:spPr>
          <a:xfrm>
            <a:off x="502920" y="6446520"/>
            <a:ext cx="5029200" cy="164592"/>
          </a:xfrm>
          <a:prstGeom prst="rect">
            <a:avLst/>
          </a:prstGeom>
          <a:noFill/>
          <a:ln/>
        </p:spPr>
        <p:txBody>
          <a:bodyPr wrap="square" lIns="0" tIns="0" rIns="0" bIns="0" rtlCol="0" anchor="ctr"/>
          <a:lstStyle/>
          <a:p>
            <a:pPr marL="0" indent="0">
              <a:buNone/>
            </a:pPr>
            <a:r>
              <a:rPr lang="en-US" sz="750" dirty="0">
                <a:solidFill>
                  <a:srgbClr val="55514F"/>
                </a:solidFill>
                <a:latin typeface="Aptos" pitchFamily="34" charset="0"/>
                <a:ea typeface="Aptos" pitchFamily="34" charset="-122"/>
                <a:cs typeface="Aptos" pitchFamily="34" charset="-120"/>
              </a:rPr>
              <a:t>02 Important features</a:t>
            </a:r>
            <a:endParaRPr lang="en-US" sz="7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2064" y="347472"/>
            <a:ext cx="365760" cy="164592"/>
          </a:xfrm>
          <a:prstGeom prst="rect">
            <a:avLst/>
          </a:prstGeom>
          <a:noFill/>
          <a:ln/>
        </p:spPr>
        <p:txBody>
          <a:bodyPr wrap="square" lIns="0" tIns="0" rIns="0" bIns="0" rtlCol="0" anchor="ctr"/>
          <a:lstStyle/>
          <a:p>
            <a:pPr marL="0" indent="0">
              <a:buNone/>
            </a:pPr>
            <a:r>
              <a:rPr lang="en-US" sz="800" dirty="0">
                <a:solidFill>
                  <a:srgbClr val="55514F"/>
                </a:solidFill>
                <a:latin typeface="Aptos" pitchFamily="34" charset="0"/>
                <a:ea typeface="Aptos" pitchFamily="34" charset="-122"/>
                <a:cs typeface="Aptos" pitchFamily="34" charset="-120"/>
              </a:rPr>
              <a:t>02</a:t>
            </a:r>
            <a:endParaRPr lang="en-US" sz="800" dirty="0"/>
          </a:p>
        </p:txBody>
      </p:sp>
      <p:sp>
        <p:nvSpPr>
          <p:cNvPr id="4" name="Text 1"/>
          <p:cNvSpPr/>
          <p:nvPr/>
        </p:nvSpPr>
        <p:spPr>
          <a:xfrm>
            <a:off x="914400" y="347472"/>
            <a:ext cx="2286000" cy="164592"/>
          </a:xfrm>
          <a:prstGeom prst="rect">
            <a:avLst/>
          </a:prstGeom>
          <a:noFill/>
          <a:ln/>
        </p:spPr>
        <p:txBody>
          <a:bodyPr wrap="square" lIns="0" tIns="0" rIns="0" bIns="0" rtlCol="0" anchor="ctr"/>
          <a:lstStyle/>
          <a:p>
            <a:pPr marL="0" indent="0">
              <a:buNone/>
            </a:pPr>
            <a:r>
              <a:rPr lang="en-US" sz="800" dirty="0">
                <a:solidFill>
                  <a:srgbClr val="55514F"/>
                </a:solidFill>
                <a:latin typeface="Aptos" pitchFamily="34" charset="0"/>
                <a:ea typeface="Aptos" pitchFamily="34" charset="-122"/>
                <a:cs typeface="Aptos" pitchFamily="34" charset="-120"/>
              </a:rPr>
              <a:t>IMPORTANT TOOLS</a:t>
            </a:r>
            <a:endParaRPr lang="en-US" sz="800" dirty="0"/>
          </a:p>
        </p:txBody>
      </p:sp>
      <p:sp>
        <p:nvSpPr>
          <p:cNvPr id="5" name="Text 2"/>
          <p:cNvSpPr/>
          <p:nvPr/>
        </p:nvSpPr>
        <p:spPr>
          <a:xfrm>
            <a:off x="676656" y="960120"/>
            <a:ext cx="5120640" cy="566928"/>
          </a:xfrm>
          <a:prstGeom prst="rect">
            <a:avLst/>
          </a:prstGeom>
          <a:noFill/>
          <a:ln/>
        </p:spPr>
        <p:txBody>
          <a:bodyPr wrap="square" lIns="0" tIns="0" rIns="0" bIns="0" rtlCol="0" anchor="ctr">
            <a:normAutofit/>
          </a:bodyPr>
          <a:lstStyle/>
          <a:p>
            <a:pPr marL="0" indent="0">
              <a:buNone/>
            </a:pPr>
            <a:r>
              <a:rPr lang="en-US" sz="3600" dirty="0">
                <a:solidFill>
                  <a:srgbClr val="000000"/>
                </a:solidFill>
                <a:latin typeface="Aptos" pitchFamily="34" charset="0"/>
                <a:ea typeface="Aptos" pitchFamily="34" charset="-122"/>
                <a:cs typeface="Aptos" pitchFamily="34" charset="-120"/>
              </a:rPr>
              <a:t>From KPI</a:t>
            </a:r>
            <a:endParaRPr lang="en-US" sz="3600" dirty="0"/>
          </a:p>
        </p:txBody>
      </p:sp>
      <p:sp>
        <p:nvSpPr>
          <p:cNvPr id="6" name="Text 3"/>
          <p:cNvSpPr/>
          <p:nvPr/>
        </p:nvSpPr>
        <p:spPr>
          <a:xfrm>
            <a:off x="676656" y="1527048"/>
            <a:ext cx="5120640" cy="566928"/>
          </a:xfrm>
          <a:prstGeom prst="rect">
            <a:avLst/>
          </a:prstGeom>
          <a:noFill/>
          <a:ln/>
        </p:spPr>
        <p:txBody>
          <a:bodyPr wrap="square" lIns="0" tIns="0" rIns="0" bIns="0" rtlCol="0" anchor="ctr">
            <a:normAutofit/>
          </a:bodyPr>
          <a:lstStyle/>
          <a:p>
            <a:pPr marL="0" indent="0">
              <a:buNone/>
            </a:pPr>
            <a:r>
              <a:rPr lang="en-US" sz="3600" dirty="0">
                <a:solidFill>
                  <a:srgbClr val="7A7771"/>
                </a:solidFill>
                <a:latin typeface="Aptos" pitchFamily="34" charset="0"/>
                <a:ea typeface="Aptos" pitchFamily="34" charset="-122"/>
                <a:cs typeface="Aptos" pitchFamily="34" charset="-120"/>
              </a:rPr>
              <a:t>to root cause.</a:t>
            </a:r>
            <a:endParaRPr lang="en-US" sz="3600" dirty="0"/>
          </a:p>
        </p:txBody>
      </p:sp>
      <p:sp>
        <p:nvSpPr>
          <p:cNvPr id="7" name="Text 4"/>
          <p:cNvSpPr/>
          <p:nvPr/>
        </p:nvSpPr>
        <p:spPr>
          <a:xfrm>
            <a:off x="694944" y="2304288"/>
            <a:ext cx="5074920" cy="777240"/>
          </a:xfrm>
          <a:prstGeom prst="rect">
            <a:avLst/>
          </a:prstGeom>
          <a:noFill/>
          <a:ln/>
        </p:spPr>
        <p:txBody>
          <a:bodyPr wrap="square" lIns="254" tIns="254" rIns="254" bIns="254" rtlCol="0" anchor="ctr">
            <a:normAutofit/>
          </a:bodyPr>
          <a:lstStyle/>
          <a:p>
            <a:pPr marL="0" indent="0">
              <a:buNone/>
            </a:pPr>
            <a:r>
              <a:rPr lang="en-US" sz="1700" dirty="0">
                <a:solidFill>
                  <a:srgbClr val="353331"/>
                </a:solidFill>
                <a:latin typeface="Aptos" pitchFamily="34" charset="0"/>
                <a:ea typeface="Aptos" pitchFamily="34" charset="-122"/>
                <a:cs typeface="Aptos" pitchFamily="34" charset="-120"/>
              </a:rPr>
              <a:t>Drill-down connects the overview to the details behind it: units, failures, processes, and reports.</a:t>
            </a:r>
            <a:endParaRPr lang="en-US" sz="1700" dirty="0"/>
          </a:p>
        </p:txBody>
      </p:sp>
      <p:sp>
        <p:nvSpPr>
          <p:cNvPr id="8" name="Shape 5"/>
          <p:cNvSpPr/>
          <p:nvPr/>
        </p:nvSpPr>
        <p:spPr>
          <a:xfrm>
            <a:off x="6172200" y="2834640"/>
            <a:ext cx="3657600" cy="0"/>
          </a:xfrm>
          <a:prstGeom prst="line">
            <a:avLst/>
          </a:prstGeom>
          <a:noFill/>
          <a:ln w="25400">
            <a:solidFill>
              <a:srgbClr val="D0CFCD"/>
            </a:solidFill>
            <a:prstDash val="solid"/>
            <a:headEnd type="none"/>
            <a:tailEnd type="triangle"/>
          </a:ln>
        </p:spPr>
        <p:txBody>
          <a:bodyPr/>
          <a:lstStyle/>
          <a:p>
            <a:endParaRPr lang="en-US"/>
          </a:p>
        </p:txBody>
      </p:sp>
      <p:sp>
        <p:nvSpPr>
          <p:cNvPr id="9" name="Shape 6"/>
          <p:cNvSpPr/>
          <p:nvPr/>
        </p:nvSpPr>
        <p:spPr>
          <a:xfrm>
            <a:off x="5989320" y="2148840"/>
            <a:ext cx="1417320" cy="1280160"/>
          </a:xfrm>
          <a:prstGeom prst="roundRect">
            <a:avLst>
              <a:gd name="adj" fmla="val 2857"/>
            </a:avLst>
          </a:prstGeom>
          <a:solidFill>
            <a:srgbClr val="FFF3CC"/>
          </a:solidFill>
          <a:ln w="12700">
            <a:solidFill>
              <a:srgbClr val="E9E8E7"/>
            </a:solidFill>
            <a:prstDash val="solid"/>
          </a:ln>
        </p:spPr>
        <p:txBody>
          <a:bodyPr/>
          <a:lstStyle/>
          <a:p>
            <a:endParaRPr lang="en-US"/>
          </a:p>
        </p:txBody>
      </p:sp>
      <p:sp>
        <p:nvSpPr>
          <p:cNvPr id="10" name="Text 7"/>
          <p:cNvSpPr/>
          <p:nvPr/>
        </p:nvSpPr>
        <p:spPr>
          <a:xfrm>
            <a:off x="6153912" y="2368296"/>
            <a:ext cx="1051560" cy="182880"/>
          </a:xfrm>
          <a:prstGeom prst="rect">
            <a:avLst/>
          </a:prstGeom>
          <a:noFill/>
          <a:ln/>
        </p:spPr>
        <p:txBody>
          <a:bodyPr wrap="square" lIns="0" tIns="0" rIns="0" bIns="0" rtlCol="0" anchor="ctr"/>
          <a:lstStyle/>
          <a:p>
            <a:pPr marL="0" indent="0" algn="ctr">
              <a:buNone/>
            </a:pPr>
            <a:r>
              <a:rPr lang="en-US" sz="1500" dirty="0">
                <a:solidFill>
                  <a:srgbClr val="000000"/>
                </a:solidFill>
              </a:rPr>
              <a:t>KPI</a:t>
            </a:r>
            <a:endParaRPr lang="en-US" sz="1500" dirty="0"/>
          </a:p>
        </p:txBody>
      </p:sp>
      <p:sp>
        <p:nvSpPr>
          <p:cNvPr id="11" name="Text 8"/>
          <p:cNvSpPr/>
          <p:nvPr/>
        </p:nvSpPr>
        <p:spPr>
          <a:xfrm>
            <a:off x="6172200" y="2843784"/>
            <a:ext cx="1005840" cy="292608"/>
          </a:xfrm>
          <a:prstGeom prst="rect">
            <a:avLst/>
          </a:prstGeom>
          <a:noFill/>
          <a:ln/>
        </p:spPr>
        <p:txBody>
          <a:bodyPr wrap="square" lIns="0" tIns="0" rIns="0" bIns="0" rtlCol="0" anchor="ctr">
            <a:normAutofit/>
          </a:bodyPr>
          <a:lstStyle/>
          <a:p>
            <a:pPr marL="0" indent="0" algn="ctr">
              <a:buNone/>
            </a:pPr>
            <a:r>
              <a:rPr lang="en-US" sz="850" dirty="0">
                <a:solidFill>
                  <a:srgbClr val="55514F"/>
                </a:solidFill>
              </a:rPr>
              <a:t>Yield drop</a:t>
            </a:r>
            <a:endParaRPr lang="en-US" sz="850" dirty="0"/>
          </a:p>
        </p:txBody>
      </p:sp>
      <p:sp>
        <p:nvSpPr>
          <p:cNvPr id="12" name="Shape 9"/>
          <p:cNvSpPr/>
          <p:nvPr/>
        </p:nvSpPr>
        <p:spPr>
          <a:xfrm>
            <a:off x="8001000" y="2148840"/>
            <a:ext cx="1417320" cy="1280160"/>
          </a:xfrm>
          <a:prstGeom prst="roundRect">
            <a:avLst>
              <a:gd name="adj" fmla="val 2857"/>
            </a:avLst>
          </a:prstGeom>
          <a:solidFill>
            <a:srgbClr val="FFFFFF"/>
          </a:solidFill>
          <a:ln w="12700">
            <a:solidFill>
              <a:srgbClr val="E9E8E7"/>
            </a:solidFill>
            <a:prstDash val="solid"/>
          </a:ln>
        </p:spPr>
        <p:txBody>
          <a:bodyPr/>
          <a:lstStyle/>
          <a:p>
            <a:endParaRPr lang="en-US"/>
          </a:p>
        </p:txBody>
      </p:sp>
      <p:sp>
        <p:nvSpPr>
          <p:cNvPr id="13" name="Text 10"/>
          <p:cNvSpPr/>
          <p:nvPr/>
        </p:nvSpPr>
        <p:spPr>
          <a:xfrm>
            <a:off x="8165592" y="2368296"/>
            <a:ext cx="1051560" cy="182880"/>
          </a:xfrm>
          <a:prstGeom prst="rect">
            <a:avLst/>
          </a:prstGeom>
          <a:noFill/>
          <a:ln/>
        </p:spPr>
        <p:txBody>
          <a:bodyPr wrap="square" lIns="0" tIns="0" rIns="0" bIns="0" rtlCol="0" anchor="ctr"/>
          <a:lstStyle/>
          <a:p>
            <a:pPr marL="0" indent="0" algn="ctr">
              <a:buNone/>
            </a:pPr>
            <a:r>
              <a:rPr lang="en-US" sz="1500" dirty="0">
                <a:solidFill>
                  <a:srgbClr val="000000"/>
                </a:solidFill>
              </a:rPr>
              <a:t>Trend</a:t>
            </a:r>
            <a:endParaRPr lang="en-US" sz="1500" dirty="0"/>
          </a:p>
        </p:txBody>
      </p:sp>
      <p:sp>
        <p:nvSpPr>
          <p:cNvPr id="14" name="Text 11"/>
          <p:cNvSpPr/>
          <p:nvPr/>
        </p:nvSpPr>
        <p:spPr>
          <a:xfrm>
            <a:off x="8183880" y="2843784"/>
            <a:ext cx="1005840" cy="292608"/>
          </a:xfrm>
          <a:prstGeom prst="rect">
            <a:avLst/>
          </a:prstGeom>
          <a:noFill/>
          <a:ln/>
        </p:spPr>
        <p:txBody>
          <a:bodyPr wrap="square" lIns="0" tIns="0" rIns="0" bIns="0" rtlCol="0" anchor="ctr">
            <a:normAutofit/>
          </a:bodyPr>
          <a:lstStyle/>
          <a:p>
            <a:pPr marL="0" indent="0" algn="ctr">
              <a:buNone/>
            </a:pPr>
            <a:r>
              <a:rPr lang="en-US" sz="850" dirty="0">
                <a:solidFill>
                  <a:srgbClr val="55514F"/>
                </a:solidFill>
              </a:rPr>
              <a:t>When did it start?</a:t>
            </a:r>
            <a:endParaRPr lang="en-US" sz="850" dirty="0"/>
          </a:p>
        </p:txBody>
      </p:sp>
      <p:sp>
        <p:nvSpPr>
          <p:cNvPr id="15" name="Shape 12"/>
          <p:cNvSpPr/>
          <p:nvPr/>
        </p:nvSpPr>
        <p:spPr>
          <a:xfrm>
            <a:off x="10012680" y="2148840"/>
            <a:ext cx="1417320" cy="1280160"/>
          </a:xfrm>
          <a:prstGeom prst="roundRect">
            <a:avLst>
              <a:gd name="adj" fmla="val 2857"/>
            </a:avLst>
          </a:prstGeom>
          <a:solidFill>
            <a:srgbClr val="FFFFFF"/>
          </a:solidFill>
          <a:ln w="12700">
            <a:solidFill>
              <a:srgbClr val="E9E8E7"/>
            </a:solidFill>
            <a:prstDash val="solid"/>
          </a:ln>
        </p:spPr>
        <p:txBody>
          <a:bodyPr/>
          <a:lstStyle/>
          <a:p>
            <a:endParaRPr lang="en-US"/>
          </a:p>
        </p:txBody>
      </p:sp>
      <p:sp>
        <p:nvSpPr>
          <p:cNvPr id="16" name="Text 13"/>
          <p:cNvSpPr/>
          <p:nvPr/>
        </p:nvSpPr>
        <p:spPr>
          <a:xfrm>
            <a:off x="10177272" y="2368296"/>
            <a:ext cx="1051560" cy="182880"/>
          </a:xfrm>
          <a:prstGeom prst="rect">
            <a:avLst/>
          </a:prstGeom>
          <a:noFill/>
          <a:ln/>
        </p:spPr>
        <p:txBody>
          <a:bodyPr wrap="square" lIns="0" tIns="0" rIns="0" bIns="0" rtlCol="0" anchor="ctr"/>
          <a:lstStyle/>
          <a:p>
            <a:pPr marL="0" indent="0" algn="ctr">
              <a:buNone/>
            </a:pPr>
            <a:r>
              <a:rPr lang="en-US" sz="1500" dirty="0">
                <a:solidFill>
                  <a:srgbClr val="000000"/>
                </a:solidFill>
              </a:rPr>
              <a:t>Details</a:t>
            </a:r>
            <a:endParaRPr lang="en-US" sz="1500" dirty="0"/>
          </a:p>
        </p:txBody>
      </p:sp>
      <p:sp>
        <p:nvSpPr>
          <p:cNvPr id="17" name="Text 14"/>
          <p:cNvSpPr/>
          <p:nvPr/>
        </p:nvSpPr>
        <p:spPr>
          <a:xfrm>
            <a:off x="10195560" y="2843784"/>
            <a:ext cx="1005840" cy="292608"/>
          </a:xfrm>
          <a:prstGeom prst="rect">
            <a:avLst/>
          </a:prstGeom>
          <a:noFill/>
          <a:ln/>
        </p:spPr>
        <p:txBody>
          <a:bodyPr wrap="square" lIns="0" tIns="0" rIns="0" bIns="0" rtlCol="0" anchor="ctr">
            <a:normAutofit/>
          </a:bodyPr>
          <a:lstStyle/>
          <a:p>
            <a:pPr marL="0" indent="0" algn="ctr">
              <a:buNone/>
            </a:pPr>
            <a:r>
              <a:rPr lang="en-US" sz="850" dirty="0">
                <a:solidFill>
                  <a:srgbClr val="55514F"/>
                </a:solidFill>
              </a:rPr>
              <a:t>Which unit or process?</a:t>
            </a:r>
            <a:endParaRPr lang="en-US" sz="850" dirty="0"/>
          </a:p>
        </p:txBody>
      </p:sp>
      <p:sp>
        <p:nvSpPr>
          <p:cNvPr id="22" name="Text 19"/>
          <p:cNvSpPr/>
          <p:nvPr/>
        </p:nvSpPr>
        <p:spPr>
          <a:xfrm>
            <a:off x="502920" y="6446520"/>
            <a:ext cx="5029200" cy="164592"/>
          </a:xfrm>
          <a:prstGeom prst="rect">
            <a:avLst/>
          </a:prstGeom>
          <a:noFill/>
          <a:ln/>
        </p:spPr>
        <p:txBody>
          <a:bodyPr wrap="square" lIns="0" tIns="0" rIns="0" bIns="0" rtlCol="0" anchor="ctr"/>
          <a:lstStyle/>
          <a:p>
            <a:pPr marL="0" indent="0">
              <a:buNone/>
            </a:pPr>
            <a:r>
              <a:rPr lang="en-US" sz="750" dirty="0">
                <a:solidFill>
                  <a:srgbClr val="55514F"/>
                </a:solidFill>
                <a:latin typeface="Aptos" pitchFamily="34" charset="0"/>
                <a:ea typeface="Aptos" pitchFamily="34" charset="-122"/>
                <a:cs typeface="Aptos" pitchFamily="34" charset="-120"/>
              </a:rPr>
              <a:t>02 Important features</a:t>
            </a:r>
            <a:endParaRPr lang="en-US" sz="750" dirty="0"/>
          </a:p>
        </p:txBody>
      </p:sp>
      <p:pic>
        <p:nvPicPr>
          <p:cNvPr id="24" name="Picture 23">
            <a:extLst>
              <a:ext uri="{FF2B5EF4-FFF2-40B4-BE49-F238E27FC236}">
                <a16:creationId xmlns:a16="http://schemas.microsoft.com/office/drawing/2014/main" id="{EB03E148-C234-96B4-B95F-B3CBAE984E40}"/>
              </a:ext>
            </a:extLst>
          </p:cNvPr>
          <p:cNvPicPr>
            <a:picLocks noChangeAspect="1"/>
          </p:cNvPicPr>
          <p:nvPr/>
        </p:nvPicPr>
        <p:blipFill>
          <a:blip r:embed="rId3"/>
          <a:stretch>
            <a:fillRect/>
          </a:stretch>
        </p:blipFill>
        <p:spPr>
          <a:xfrm>
            <a:off x="676656" y="3707270"/>
            <a:ext cx="10753344" cy="17242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E142F-7CCC-AE3C-D277-98DB810A8D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78A473-5B5E-2370-7C6E-6797A20163BD}"/>
              </a:ext>
            </a:extLst>
          </p:cNvPr>
          <p:cNvSpPr>
            <a:spLocks noGrp="1"/>
          </p:cNvSpPr>
          <p:nvPr>
            <p:ph type="title"/>
          </p:nvPr>
        </p:nvSpPr>
        <p:spPr>
          <a:xfrm>
            <a:off x="1523999" y="2400102"/>
            <a:ext cx="7100712" cy="920219"/>
          </a:xfrm>
          <a:noFill/>
          <a:ln/>
        </p:spPr>
        <p:txBody>
          <a:bodyPr wrap="square" lIns="0" tIns="0" rIns="0" bIns="0" rtlCol="0" anchor="ctr">
            <a:normAutofit/>
          </a:bodyPr>
          <a:lstStyle/>
          <a:p>
            <a:pPr defTabSz="914330"/>
            <a:r>
              <a:rPr lang="nb-NO" sz="4000" dirty="0">
                <a:latin typeface="Aptos" pitchFamily="34" charset="0"/>
              </a:rPr>
              <a:t>«WATS» New</a:t>
            </a:r>
          </a:p>
        </p:txBody>
      </p:sp>
      <p:sp>
        <p:nvSpPr>
          <p:cNvPr id="3" name="Text Placeholder 2">
            <a:extLst>
              <a:ext uri="{FF2B5EF4-FFF2-40B4-BE49-F238E27FC236}">
                <a16:creationId xmlns:a16="http://schemas.microsoft.com/office/drawing/2014/main" id="{57271226-B0B5-7C08-2779-6F8DC0672662}"/>
              </a:ext>
            </a:extLst>
          </p:cNvPr>
          <p:cNvSpPr>
            <a:spLocks noGrp="1"/>
          </p:cNvSpPr>
          <p:nvPr>
            <p:ph type="body" idx="1"/>
          </p:nvPr>
        </p:nvSpPr>
        <p:spPr>
          <a:xfrm>
            <a:off x="1524000" y="1446213"/>
            <a:ext cx="1088951" cy="653571"/>
          </a:xfrm>
        </p:spPr>
        <p:txBody>
          <a:bodyPr/>
          <a:lstStyle/>
          <a:p>
            <a:r>
              <a:rPr lang="nb-NO" dirty="0"/>
              <a:t>3.</a:t>
            </a:r>
          </a:p>
        </p:txBody>
      </p:sp>
    </p:spTree>
    <p:extLst>
      <p:ext uri="{BB962C8B-B14F-4D97-AF65-F5344CB8AC3E}">
        <p14:creationId xmlns:p14="http://schemas.microsoft.com/office/powerpoint/2010/main" val="1581655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B6EA3-974B-A656-EECE-8EB6F7EC2EA6}"/>
            </a:ext>
          </a:extLst>
        </p:cNvPr>
        <p:cNvGrpSpPr/>
        <p:nvPr/>
      </p:nvGrpSpPr>
      <p:grpSpPr>
        <a:xfrm>
          <a:off x="0" y="0"/>
          <a:ext cx="0" cy="0"/>
          <a:chOff x="0" y="0"/>
          <a:chExt cx="0" cy="0"/>
        </a:xfrm>
      </p:grpSpPr>
      <p:sp>
        <p:nvSpPr>
          <p:cNvPr id="4" name="Text 0">
            <a:extLst>
              <a:ext uri="{FF2B5EF4-FFF2-40B4-BE49-F238E27FC236}">
                <a16:creationId xmlns:a16="http://schemas.microsoft.com/office/drawing/2014/main" id="{9AAE9AC0-FD8E-ACE6-BEF6-566B9BB6E607}"/>
              </a:ext>
            </a:extLst>
          </p:cNvPr>
          <p:cNvSpPr/>
          <p:nvPr/>
        </p:nvSpPr>
        <p:spPr>
          <a:xfrm>
            <a:off x="512064" y="347472"/>
            <a:ext cx="365760" cy="164592"/>
          </a:xfrm>
          <a:prstGeom prst="rect">
            <a:avLst/>
          </a:prstGeom>
          <a:noFill/>
          <a:ln/>
        </p:spPr>
        <p:txBody>
          <a:bodyPr wrap="square" lIns="0" tIns="0" rIns="0" bIns="0" rtlCol="0" anchor="ctr"/>
          <a:lstStyle/>
          <a:p>
            <a:r>
              <a:rPr lang="en-US" sz="800" dirty="0">
                <a:solidFill>
                  <a:srgbClr val="55514F"/>
                </a:solidFill>
                <a:latin typeface="Aptos" pitchFamily="34" charset="0"/>
              </a:rPr>
              <a:t>03</a:t>
            </a:r>
          </a:p>
        </p:txBody>
      </p:sp>
      <p:sp>
        <p:nvSpPr>
          <p:cNvPr id="5" name="Text 1">
            <a:extLst>
              <a:ext uri="{FF2B5EF4-FFF2-40B4-BE49-F238E27FC236}">
                <a16:creationId xmlns:a16="http://schemas.microsoft.com/office/drawing/2014/main" id="{C45AAA8C-3396-601C-4EB7-40CCB6AF9A2F}"/>
              </a:ext>
            </a:extLst>
          </p:cNvPr>
          <p:cNvSpPr/>
          <p:nvPr/>
        </p:nvSpPr>
        <p:spPr>
          <a:xfrm>
            <a:off x="914400" y="347472"/>
            <a:ext cx="2286000" cy="164592"/>
          </a:xfrm>
          <a:prstGeom prst="rect">
            <a:avLst/>
          </a:prstGeom>
          <a:noFill/>
          <a:ln/>
        </p:spPr>
        <p:txBody>
          <a:bodyPr wrap="square" lIns="0" tIns="0" rIns="0" bIns="0" rtlCol="0" anchor="ctr"/>
          <a:lstStyle/>
          <a:p>
            <a:r>
              <a:rPr lang="de-DE" sz="800" dirty="0">
                <a:solidFill>
                  <a:srgbClr val="55514F"/>
                </a:solidFill>
                <a:latin typeface="Aptos" pitchFamily="34" charset="0"/>
              </a:rPr>
              <a:t>New Features</a:t>
            </a:r>
            <a:endParaRPr lang="en-US" sz="800" dirty="0">
              <a:solidFill>
                <a:srgbClr val="55514F"/>
              </a:solidFill>
              <a:latin typeface="Aptos" pitchFamily="34" charset="0"/>
            </a:endParaRPr>
          </a:p>
        </p:txBody>
      </p:sp>
      <p:sp>
        <p:nvSpPr>
          <p:cNvPr id="6" name="Text 2">
            <a:extLst>
              <a:ext uri="{FF2B5EF4-FFF2-40B4-BE49-F238E27FC236}">
                <a16:creationId xmlns:a16="http://schemas.microsoft.com/office/drawing/2014/main" id="{3919435C-2CF0-43A3-0D3E-953DCA492945}"/>
              </a:ext>
            </a:extLst>
          </p:cNvPr>
          <p:cNvSpPr/>
          <p:nvPr/>
        </p:nvSpPr>
        <p:spPr>
          <a:xfrm>
            <a:off x="676656" y="1097280"/>
            <a:ext cx="5669280" cy="566928"/>
          </a:xfrm>
          <a:prstGeom prst="rect">
            <a:avLst/>
          </a:prstGeom>
          <a:noFill/>
          <a:ln/>
        </p:spPr>
        <p:txBody>
          <a:bodyPr wrap="square" lIns="0" tIns="0" rIns="0" bIns="0" rtlCol="0" anchor="ctr">
            <a:normAutofit lnSpcReduction="10000"/>
          </a:bodyPr>
          <a:lstStyle/>
          <a:p>
            <a:r>
              <a:rPr lang="en-US" sz="4000" dirty="0">
                <a:latin typeface="Aptos" pitchFamily="34" charset="0"/>
                <a:ea typeface="Aptos" pitchFamily="34" charset="-122"/>
                <a:cs typeface="Aptos" pitchFamily="34" charset="-120"/>
              </a:rPr>
              <a:t>What changed</a:t>
            </a:r>
            <a:endParaRPr lang="en-US" sz="4000" dirty="0"/>
          </a:p>
        </p:txBody>
      </p:sp>
      <p:sp>
        <p:nvSpPr>
          <p:cNvPr id="7" name="Text 3">
            <a:extLst>
              <a:ext uri="{FF2B5EF4-FFF2-40B4-BE49-F238E27FC236}">
                <a16:creationId xmlns:a16="http://schemas.microsoft.com/office/drawing/2014/main" id="{AF11FBA8-EDBB-2D74-883E-F0F8032A5FC2}"/>
              </a:ext>
            </a:extLst>
          </p:cNvPr>
          <p:cNvSpPr/>
          <p:nvPr/>
        </p:nvSpPr>
        <p:spPr>
          <a:xfrm>
            <a:off x="676656" y="1664208"/>
            <a:ext cx="5669280" cy="566928"/>
          </a:xfrm>
          <a:prstGeom prst="rect">
            <a:avLst/>
          </a:prstGeom>
          <a:noFill/>
          <a:ln/>
        </p:spPr>
        <p:txBody>
          <a:bodyPr wrap="square" lIns="0" tIns="0" rIns="0" bIns="0" rtlCol="0" anchor="ctr">
            <a:normAutofit lnSpcReduction="10000"/>
          </a:bodyPr>
          <a:lstStyle/>
          <a:p>
            <a:r>
              <a:rPr lang="en-US" sz="4000" dirty="0">
                <a:solidFill>
                  <a:srgbClr val="93908A"/>
                </a:solidFill>
                <a:latin typeface="Aptos" pitchFamily="34" charset="0"/>
                <a:ea typeface="Aptos" pitchFamily="34" charset="-122"/>
                <a:cs typeface="Aptos" pitchFamily="34" charset="-120"/>
              </a:rPr>
              <a:t>since WATS UP 2025.</a:t>
            </a:r>
            <a:endParaRPr lang="en-US" sz="4000" dirty="0"/>
          </a:p>
        </p:txBody>
      </p:sp>
      <p:sp>
        <p:nvSpPr>
          <p:cNvPr id="8" name="Text 4">
            <a:extLst>
              <a:ext uri="{FF2B5EF4-FFF2-40B4-BE49-F238E27FC236}">
                <a16:creationId xmlns:a16="http://schemas.microsoft.com/office/drawing/2014/main" id="{50E2F6E7-1985-185D-A1E2-87D83E49650D}"/>
              </a:ext>
            </a:extLst>
          </p:cNvPr>
          <p:cNvSpPr/>
          <p:nvPr/>
        </p:nvSpPr>
        <p:spPr>
          <a:xfrm>
            <a:off x="713232" y="2606040"/>
            <a:ext cx="5029200" cy="777240"/>
          </a:xfrm>
          <a:prstGeom prst="rect">
            <a:avLst/>
          </a:prstGeom>
          <a:noFill/>
          <a:ln/>
        </p:spPr>
        <p:txBody>
          <a:bodyPr wrap="square" lIns="254" tIns="254" rIns="254" bIns="254" rtlCol="0" anchor="ctr">
            <a:normAutofit fontScale="55000" lnSpcReduction="20000"/>
          </a:bodyPr>
          <a:lstStyle/>
          <a:p>
            <a:r>
              <a:rPr lang="en-US" sz="3600" dirty="0">
                <a:solidFill>
                  <a:srgbClr val="7A7771"/>
                </a:solidFill>
                <a:latin typeface="Aptos" pitchFamily="34" charset="0"/>
              </a:rPr>
              <a:t>A focused update on dashboard functionality: clearer search, new measurement charts, and a stronger factory-level view.</a:t>
            </a:r>
          </a:p>
        </p:txBody>
      </p:sp>
      <p:sp>
        <p:nvSpPr>
          <p:cNvPr id="21" name="Text 17">
            <a:extLst>
              <a:ext uri="{FF2B5EF4-FFF2-40B4-BE49-F238E27FC236}">
                <a16:creationId xmlns:a16="http://schemas.microsoft.com/office/drawing/2014/main" id="{B67E841F-D474-14E7-2B8C-3B519FE476B0}"/>
              </a:ext>
            </a:extLst>
          </p:cNvPr>
          <p:cNvSpPr/>
          <p:nvPr/>
        </p:nvSpPr>
        <p:spPr>
          <a:xfrm>
            <a:off x="502920" y="6446520"/>
            <a:ext cx="5029200" cy="164592"/>
          </a:xfrm>
          <a:prstGeom prst="rect">
            <a:avLst/>
          </a:prstGeom>
          <a:noFill/>
          <a:ln/>
        </p:spPr>
        <p:txBody>
          <a:bodyPr wrap="square" lIns="0" tIns="0" rIns="0" bIns="0" rtlCol="0" anchor="ctr"/>
          <a:lstStyle/>
          <a:p>
            <a:pPr marL="0" indent="0">
              <a:buNone/>
            </a:pPr>
            <a:r>
              <a:rPr lang="en-US" sz="750" dirty="0">
                <a:solidFill>
                  <a:srgbClr val="D0CFCD"/>
                </a:solidFill>
                <a:latin typeface="Aptos" pitchFamily="34" charset="0"/>
                <a:ea typeface="Aptos" pitchFamily="34" charset="-122"/>
                <a:cs typeface="Aptos" pitchFamily="34" charset="-120"/>
              </a:rPr>
              <a:t>01 Dashboard recap</a:t>
            </a:r>
            <a:endParaRPr lang="en-US" sz="750" dirty="0"/>
          </a:p>
        </p:txBody>
      </p:sp>
      <p:sp>
        <p:nvSpPr>
          <p:cNvPr id="9" name="Shape 5">
            <a:extLst>
              <a:ext uri="{FF2B5EF4-FFF2-40B4-BE49-F238E27FC236}">
                <a16:creationId xmlns:a16="http://schemas.microsoft.com/office/drawing/2014/main" id="{F853C8F1-207D-33F3-1066-0DF1F7CBFF32}"/>
              </a:ext>
            </a:extLst>
          </p:cNvPr>
          <p:cNvSpPr/>
          <p:nvPr/>
        </p:nvSpPr>
        <p:spPr>
          <a:xfrm>
            <a:off x="6492240" y="1705356"/>
            <a:ext cx="4023360" cy="1051560"/>
          </a:xfrm>
          <a:prstGeom prst="roundRect">
            <a:avLst>
              <a:gd name="adj" fmla="val 3478"/>
            </a:avLst>
          </a:prstGeom>
          <a:solidFill>
            <a:srgbClr val="F6F6F4"/>
          </a:solidFill>
          <a:ln w="12700">
            <a:solidFill>
              <a:srgbClr val="E9E8E7">
                <a:alpha val="75000"/>
              </a:srgbClr>
            </a:solidFill>
            <a:prstDash val="solid"/>
          </a:ln>
        </p:spPr>
        <p:txBody>
          <a:bodyPr/>
          <a:lstStyle/>
          <a:p>
            <a:endParaRPr lang="en-US"/>
          </a:p>
        </p:txBody>
      </p:sp>
      <p:sp>
        <p:nvSpPr>
          <p:cNvPr id="11" name="Text 6">
            <a:extLst>
              <a:ext uri="{FF2B5EF4-FFF2-40B4-BE49-F238E27FC236}">
                <a16:creationId xmlns:a16="http://schemas.microsoft.com/office/drawing/2014/main" id="{139026DC-F902-D5EB-D902-2112D13BB38C}"/>
              </a:ext>
            </a:extLst>
          </p:cNvPr>
          <p:cNvSpPr/>
          <p:nvPr/>
        </p:nvSpPr>
        <p:spPr>
          <a:xfrm>
            <a:off x="6656832" y="1892808"/>
            <a:ext cx="329184" cy="146304"/>
          </a:xfrm>
          <a:prstGeom prst="rect">
            <a:avLst/>
          </a:prstGeom>
          <a:noFill/>
          <a:ln/>
        </p:spPr>
        <p:txBody>
          <a:bodyPr wrap="square" lIns="0" tIns="0" rIns="0" bIns="0" rtlCol="0" anchor="ctr"/>
          <a:lstStyle/>
          <a:p>
            <a:pPr marL="0" indent="0">
              <a:buNone/>
            </a:pPr>
            <a:r>
              <a:rPr lang="en-US" sz="800" dirty="0">
                <a:solidFill>
                  <a:srgbClr val="FDC400"/>
                </a:solidFill>
                <a:latin typeface="Aptos" pitchFamily="34" charset="0"/>
                <a:ea typeface="Aptos" pitchFamily="34" charset="-122"/>
                <a:cs typeface="Aptos" pitchFamily="34" charset="-120"/>
              </a:rPr>
              <a:t>01</a:t>
            </a:r>
            <a:endParaRPr lang="en-US" sz="800" dirty="0"/>
          </a:p>
        </p:txBody>
      </p:sp>
      <p:sp>
        <p:nvSpPr>
          <p:cNvPr id="13" name="Text 7">
            <a:extLst>
              <a:ext uri="{FF2B5EF4-FFF2-40B4-BE49-F238E27FC236}">
                <a16:creationId xmlns:a16="http://schemas.microsoft.com/office/drawing/2014/main" id="{B548009F-E1B4-F9A2-064A-F6C548EA3F21}"/>
              </a:ext>
            </a:extLst>
          </p:cNvPr>
          <p:cNvSpPr/>
          <p:nvPr/>
        </p:nvSpPr>
        <p:spPr>
          <a:xfrm>
            <a:off x="6868160" y="1834436"/>
            <a:ext cx="3383280" cy="256032"/>
          </a:xfrm>
          <a:prstGeom prst="rect">
            <a:avLst/>
          </a:prstGeom>
          <a:noFill/>
          <a:ln/>
        </p:spPr>
        <p:txBody>
          <a:bodyPr wrap="square" lIns="0" tIns="0" rIns="0" bIns="0" rtlCol="0" anchor="ctr">
            <a:normAutofit/>
          </a:bodyPr>
          <a:lstStyle/>
          <a:p>
            <a:pPr marL="0" indent="0">
              <a:buNone/>
            </a:pPr>
            <a:r>
              <a:rPr lang="en-US" sz="1600" dirty="0">
                <a:solidFill>
                  <a:srgbClr val="000000"/>
                </a:solidFill>
                <a:latin typeface="Aptos" pitchFamily="34" charset="0"/>
                <a:ea typeface="Aptos" pitchFamily="34" charset="-122"/>
                <a:cs typeface="Aptos" pitchFamily="34" charset="-120"/>
              </a:rPr>
              <a:t>Factory Map </a:t>
            </a:r>
            <a:endParaRPr lang="en-US" sz="1600" dirty="0"/>
          </a:p>
        </p:txBody>
      </p:sp>
      <p:sp>
        <p:nvSpPr>
          <p:cNvPr id="17" name="Shape 9">
            <a:extLst>
              <a:ext uri="{FF2B5EF4-FFF2-40B4-BE49-F238E27FC236}">
                <a16:creationId xmlns:a16="http://schemas.microsoft.com/office/drawing/2014/main" id="{32F965CC-5D63-EA13-F3C2-D404B64DF8C5}"/>
              </a:ext>
            </a:extLst>
          </p:cNvPr>
          <p:cNvSpPr/>
          <p:nvPr/>
        </p:nvSpPr>
        <p:spPr>
          <a:xfrm>
            <a:off x="6492240" y="2935224"/>
            <a:ext cx="4023360" cy="1051560"/>
          </a:xfrm>
          <a:prstGeom prst="roundRect">
            <a:avLst>
              <a:gd name="adj" fmla="val 3478"/>
            </a:avLst>
          </a:prstGeom>
          <a:solidFill>
            <a:srgbClr val="F6F6F4"/>
          </a:solidFill>
          <a:ln w="12700">
            <a:solidFill>
              <a:srgbClr val="E9E8E7">
                <a:alpha val="75000"/>
              </a:srgbClr>
            </a:solidFill>
            <a:prstDash val="solid"/>
          </a:ln>
        </p:spPr>
        <p:txBody>
          <a:bodyPr/>
          <a:lstStyle/>
          <a:p>
            <a:endParaRPr lang="en-US" dirty="0"/>
          </a:p>
        </p:txBody>
      </p:sp>
      <p:sp>
        <p:nvSpPr>
          <p:cNvPr id="19" name="Text 10">
            <a:extLst>
              <a:ext uri="{FF2B5EF4-FFF2-40B4-BE49-F238E27FC236}">
                <a16:creationId xmlns:a16="http://schemas.microsoft.com/office/drawing/2014/main" id="{7A0A8D8F-1911-B81E-A0C8-7E90521D6520}"/>
              </a:ext>
            </a:extLst>
          </p:cNvPr>
          <p:cNvSpPr/>
          <p:nvPr/>
        </p:nvSpPr>
        <p:spPr>
          <a:xfrm>
            <a:off x="6656832" y="3118104"/>
            <a:ext cx="329184" cy="146304"/>
          </a:xfrm>
          <a:prstGeom prst="rect">
            <a:avLst/>
          </a:prstGeom>
          <a:noFill/>
          <a:ln/>
        </p:spPr>
        <p:txBody>
          <a:bodyPr wrap="square" lIns="0" tIns="0" rIns="0" bIns="0" rtlCol="0" anchor="ctr"/>
          <a:lstStyle/>
          <a:p>
            <a:pPr marL="0" indent="0">
              <a:buNone/>
            </a:pPr>
            <a:r>
              <a:rPr lang="en-US" sz="800" dirty="0">
                <a:solidFill>
                  <a:srgbClr val="FDC400"/>
                </a:solidFill>
                <a:latin typeface="Aptos" pitchFamily="34" charset="0"/>
                <a:ea typeface="Aptos" pitchFamily="34" charset="-122"/>
                <a:cs typeface="Aptos" pitchFamily="34" charset="-120"/>
              </a:rPr>
              <a:t>02</a:t>
            </a:r>
            <a:endParaRPr lang="en-US" sz="800" dirty="0"/>
          </a:p>
        </p:txBody>
      </p:sp>
      <p:sp>
        <p:nvSpPr>
          <p:cNvPr id="23" name="Text 11">
            <a:extLst>
              <a:ext uri="{FF2B5EF4-FFF2-40B4-BE49-F238E27FC236}">
                <a16:creationId xmlns:a16="http://schemas.microsoft.com/office/drawing/2014/main" id="{F8423173-0473-D681-90A3-AE7F12E39E57}"/>
              </a:ext>
            </a:extLst>
          </p:cNvPr>
          <p:cNvSpPr/>
          <p:nvPr/>
        </p:nvSpPr>
        <p:spPr>
          <a:xfrm>
            <a:off x="6868160" y="3049524"/>
            <a:ext cx="3383280" cy="256032"/>
          </a:xfrm>
          <a:prstGeom prst="rect">
            <a:avLst/>
          </a:prstGeom>
          <a:noFill/>
          <a:ln/>
        </p:spPr>
        <p:txBody>
          <a:bodyPr wrap="square" lIns="0" tIns="0" rIns="0" bIns="0" rtlCol="0" anchor="ctr">
            <a:normAutofit/>
          </a:bodyPr>
          <a:lstStyle/>
          <a:p>
            <a:pPr>
              <a:spcAft>
                <a:spcPts val="1400"/>
              </a:spcAft>
              <a:defRPr sz="2050" b="0">
                <a:solidFill>
                  <a:srgbClr val="353331"/>
                </a:solidFill>
                <a:latin typeface="Aptos"/>
              </a:defRPr>
            </a:pPr>
            <a:r>
              <a:rPr lang="en-US" sz="1600" dirty="0"/>
              <a:t>View Individual Measurements </a:t>
            </a:r>
          </a:p>
        </p:txBody>
      </p:sp>
      <p:sp>
        <p:nvSpPr>
          <p:cNvPr id="27" name="Text 12">
            <a:extLst>
              <a:ext uri="{FF2B5EF4-FFF2-40B4-BE49-F238E27FC236}">
                <a16:creationId xmlns:a16="http://schemas.microsoft.com/office/drawing/2014/main" id="{F00568CC-D673-2DBE-CE11-90F9E1147C7F}"/>
              </a:ext>
            </a:extLst>
          </p:cNvPr>
          <p:cNvSpPr/>
          <p:nvPr/>
        </p:nvSpPr>
        <p:spPr>
          <a:xfrm>
            <a:off x="6995160" y="3465576"/>
            <a:ext cx="3337560" cy="475488"/>
          </a:xfrm>
          <a:prstGeom prst="rect">
            <a:avLst/>
          </a:prstGeom>
          <a:noFill/>
          <a:ln/>
        </p:spPr>
        <p:txBody>
          <a:bodyPr wrap="square" lIns="0" tIns="0" rIns="0" bIns="0" rtlCol="0" anchor="ctr">
            <a:normAutofit/>
          </a:bodyPr>
          <a:lstStyle/>
          <a:p>
            <a:pPr marL="0" indent="0">
              <a:buNone/>
            </a:pPr>
            <a:endParaRPr lang="en-US" sz="950" dirty="0"/>
          </a:p>
        </p:txBody>
      </p:sp>
      <p:sp>
        <p:nvSpPr>
          <p:cNvPr id="31" name="Shape 13">
            <a:extLst>
              <a:ext uri="{FF2B5EF4-FFF2-40B4-BE49-F238E27FC236}">
                <a16:creationId xmlns:a16="http://schemas.microsoft.com/office/drawing/2014/main" id="{D90CE46F-EB24-5813-ACA3-17143FDEF823}"/>
              </a:ext>
            </a:extLst>
          </p:cNvPr>
          <p:cNvSpPr/>
          <p:nvPr/>
        </p:nvSpPr>
        <p:spPr>
          <a:xfrm>
            <a:off x="6492240" y="4306824"/>
            <a:ext cx="4023360" cy="1051560"/>
          </a:xfrm>
          <a:prstGeom prst="roundRect">
            <a:avLst>
              <a:gd name="adj" fmla="val 3478"/>
            </a:avLst>
          </a:prstGeom>
          <a:solidFill>
            <a:srgbClr val="F6F6F4"/>
          </a:solidFill>
          <a:ln w="12700">
            <a:solidFill>
              <a:srgbClr val="E9E8E7">
                <a:alpha val="75000"/>
              </a:srgbClr>
            </a:solidFill>
            <a:prstDash val="solid"/>
          </a:ln>
        </p:spPr>
        <p:txBody>
          <a:bodyPr/>
          <a:lstStyle/>
          <a:p>
            <a:endParaRPr lang="en-US"/>
          </a:p>
        </p:txBody>
      </p:sp>
      <p:sp>
        <p:nvSpPr>
          <p:cNvPr id="35" name="Text 14">
            <a:extLst>
              <a:ext uri="{FF2B5EF4-FFF2-40B4-BE49-F238E27FC236}">
                <a16:creationId xmlns:a16="http://schemas.microsoft.com/office/drawing/2014/main" id="{24796A55-C318-6B49-3409-6EF2759F676D}"/>
              </a:ext>
            </a:extLst>
          </p:cNvPr>
          <p:cNvSpPr/>
          <p:nvPr/>
        </p:nvSpPr>
        <p:spPr>
          <a:xfrm>
            <a:off x="6656832" y="4489704"/>
            <a:ext cx="329184" cy="146304"/>
          </a:xfrm>
          <a:prstGeom prst="rect">
            <a:avLst/>
          </a:prstGeom>
          <a:noFill/>
          <a:ln/>
        </p:spPr>
        <p:txBody>
          <a:bodyPr wrap="square" lIns="0" tIns="0" rIns="0" bIns="0" rtlCol="0" anchor="ctr"/>
          <a:lstStyle/>
          <a:p>
            <a:pPr marL="0" indent="0">
              <a:buNone/>
            </a:pPr>
            <a:r>
              <a:rPr lang="en-US" sz="800" dirty="0">
                <a:solidFill>
                  <a:srgbClr val="FDC400"/>
                </a:solidFill>
                <a:latin typeface="Aptos" pitchFamily="34" charset="0"/>
                <a:ea typeface="Aptos" pitchFamily="34" charset="-122"/>
                <a:cs typeface="Aptos" pitchFamily="34" charset="-120"/>
              </a:rPr>
              <a:t>03</a:t>
            </a:r>
            <a:endParaRPr lang="en-US" sz="800" dirty="0"/>
          </a:p>
        </p:txBody>
      </p:sp>
      <p:sp>
        <p:nvSpPr>
          <p:cNvPr id="39" name="Text 15">
            <a:extLst>
              <a:ext uri="{FF2B5EF4-FFF2-40B4-BE49-F238E27FC236}">
                <a16:creationId xmlns:a16="http://schemas.microsoft.com/office/drawing/2014/main" id="{4381C528-F23B-A6D1-957B-32CAFEB81738}"/>
              </a:ext>
            </a:extLst>
          </p:cNvPr>
          <p:cNvSpPr/>
          <p:nvPr/>
        </p:nvSpPr>
        <p:spPr>
          <a:xfrm>
            <a:off x="6868160" y="4434840"/>
            <a:ext cx="3383280" cy="256032"/>
          </a:xfrm>
          <a:prstGeom prst="rect">
            <a:avLst/>
          </a:prstGeom>
          <a:noFill/>
          <a:ln/>
        </p:spPr>
        <p:txBody>
          <a:bodyPr wrap="square" lIns="0" tIns="0" rIns="0" bIns="0" rtlCol="0" anchor="ctr">
            <a:normAutofit/>
          </a:bodyPr>
          <a:lstStyle/>
          <a:p>
            <a:pPr>
              <a:spcAft>
                <a:spcPts val="1400"/>
              </a:spcAft>
              <a:defRPr sz="2050" b="0">
                <a:solidFill>
                  <a:srgbClr val="353331"/>
                </a:solidFill>
                <a:latin typeface="Aptos"/>
              </a:defRPr>
            </a:pPr>
            <a:r>
              <a:rPr lang="en-US" sz="1600" dirty="0"/>
              <a:t>Upload Images</a:t>
            </a:r>
          </a:p>
        </p:txBody>
      </p:sp>
      <p:sp>
        <p:nvSpPr>
          <p:cNvPr id="47" name="TextBox 46">
            <a:extLst>
              <a:ext uri="{FF2B5EF4-FFF2-40B4-BE49-F238E27FC236}">
                <a16:creationId xmlns:a16="http://schemas.microsoft.com/office/drawing/2014/main" id="{98DB955C-B354-BCF2-1AE2-718E357708C6}"/>
              </a:ext>
            </a:extLst>
          </p:cNvPr>
          <p:cNvSpPr txBox="1"/>
          <p:nvPr/>
        </p:nvSpPr>
        <p:spPr>
          <a:xfrm>
            <a:off x="6821424" y="2187529"/>
            <a:ext cx="4066030" cy="276999"/>
          </a:xfrm>
          <a:prstGeom prst="rect">
            <a:avLst/>
          </a:prstGeom>
          <a:noFill/>
        </p:spPr>
        <p:txBody>
          <a:bodyPr wrap="square">
            <a:spAutoFit/>
          </a:bodyPr>
          <a:lstStyle/>
          <a:p>
            <a:r>
              <a:rPr lang="en-US" sz="1200" dirty="0">
                <a:solidFill>
                  <a:srgbClr val="55514F"/>
                </a:solidFill>
              </a:rPr>
              <a:t>Floorplan with yield colors</a:t>
            </a:r>
            <a:endParaRPr lang="en-US" sz="1200" dirty="0"/>
          </a:p>
        </p:txBody>
      </p:sp>
    </p:spTree>
    <p:extLst>
      <p:ext uri="{BB962C8B-B14F-4D97-AF65-F5344CB8AC3E}">
        <p14:creationId xmlns:p14="http://schemas.microsoft.com/office/powerpoint/2010/main" val="102085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randombar(horizontal)">
                                      <p:cBhvr>
                                        <p:cTn id="16" dur="500"/>
                                        <p:tgtEl>
                                          <p:spTgt spid="47"/>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randombar(horizontal)">
                                      <p:cBhvr>
                                        <p:cTn id="21" dur="500"/>
                                        <p:tgtEl>
                                          <p:spTgt spid="1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randombar(horizontal)">
                                      <p:cBhvr>
                                        <p:cTn id="24" dur="500"/>
                                        <p:tgtEl>
                                          <p:spTgt spid="19"/>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randombar(horizontal)">
                                      <p:cBhvr>
                                        <p:cTn id="27" dur="500"/>
                                        <p:tgtEl>
                                          <p:spTgt spid="23"/>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randombar(horizontal)">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randombar(horizontal)">
                                      <p:cBhvr>
                                        <p:cTn id="35" dur="500"/>
                                        <p:tgtEl>
                                          <p:spTgt spid="31"/>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randombar(horizontal)">
                                      <p:cBhvr>
                                        <p:cTn id="38" dur="500"/>
                                        <p:tgtEl>
                                          <p:spTgt spid="35"/>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randombar(horizontal)">
                                      <p:cBhvr>
                                        <p:cTn id="4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7" grpId="0" animBg="1"/>
      <p:bldP spid="19" grpId="0" animBg="1"/>
      <p:bldP spid="23" grpId="0" animBg="1"/>
      <p:bldP spid="27" grpId="0" animBg="1"/>
      <p:bldP spid="31" grpId="0" animBg="1"/>
      <p:bldP spid="35" grpId="0" animBg="1"/>
      <p:bldP spid="39" grpId="0" animBg="1"/>
      <p:bldP spid="4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58505-9E4E-2B6F-A75E-CB1A7121EF3D}"/>
            </a:ext>
          </a:extLst>
        </p:cNvPr>
        <p:cNvGrpSpPr/>
        <p:nvPr/>
      </p:nvGrpSpPr>
      <p:grpSpPr>
        <a:xfrm>
          <a:off x="0" y="0"/>
          <a:ext cx="0" cy="0"/>
          <a:chOff x="0" y="0"/>
          <a:chExt cx="0" cy="0"/>
        </a:xfrm>
      </p:grpSpPr>
      <p:sp>
        <p:nvSpPr>
          <p:cNvPr id="4" name="Text 0">
            <a:extLst>
              <a:ext uri="{FF2B5EF4-FFF2-40B4-BE49-F238E27FC236}">
                <a16:creationId xmlns:a16="http://schemas.microsoft.com/office/drawing/2014/main" id="{8A02FC8D-36D4-BDBC-F0F7-396DD450F002}"/>
              </a:ext>
            </a:extLst>
          </p:cNvPr>
          <p:cNvSpPr/>
          <p:nvPr/>
        </p:nvSpPr>
        <p:spPr>
          <a:xfrm>
            <a:off x="512064" y="347472"/>
            <a:ext cx="365760" cy="164592"/>
          </a:xfrm>
          <a:prstGeom prst="rect">
            <a:avLst/>
          </a:prstGeom>
          <a:noFill/>
          <a:ln/>
        </p:spPr>
        <p:txBody>
          <a:bodyPr wrap="square" lIns="0" tIns="0" rIns="0" bIns="0" rtlCol="0" anchor="ctr"/>
          <a:lstStyle/>
          <a:p>
            <a:r>
              <a:rPr lang="en-US" sz="800" dirty="0">
                <a:solidFill>
                  <a:srgbClr val="55514F"/>
                </a:solidFill>
                <a:latin typeface="Aptos" pitchFamily="34" charset="0"/>
              </a:rPr>
              <a:t>03</a:t>
            </a:r>
          </a:p>
        </p:txBody>
      </p:sp>
      <p:sp>
        <p:nvSpPr>
          <p:cNvPr id="5" name="Text 1">
            <a:extLst>
              <a:ext uri="{FF2B5EF4-FFF2-40B4-BE49-F238E27FC236}">
                <a16:creationId xmlns:a16="http://schemas.microsoft.com/office/drawing/2014/main" id="{81328638-FD0D-4FF3-C8C7-5154E63ABC80}"/>
              </a:ext>
            </a:extLst>
          </p:cNvPr>
          <p:cNvSpPr/>
          <p:nvPr/>
        </p:nvSpPr>
        <p:spPr>
          <a:xfrm>
            <a:off x="914400" y="347472"/>
            <a:ext cx="2286000" cy="164592"/>
          </a:xfrm>
          <a:prstGeom prst="rect">
            <a:avLst/>
          </a:prstGeom>
          <a:noFill/>
          <a:ln/>
        </p:spPr>
        <p:txBody>
          <a:bodyPr wrap="square" lIns="0" tIns="0" rIns="0" bIns="0" rtlCol="0" anchor="ctr"/>
          <a:lstStyle/>
          <a:p>
            <a:r>
              <a:rPr lang="de-DE" sz="800" dirty="0">
                <a:solidFill>
                  <a:srgbClr val="55514F"/>
                </a:solidFill>
                <a:latin typeface="Aptos" pitchFamily="34" charset="0"/>
              </a:rPr>
              <a:t>New Features</a:t>
            </a:r>
            <a:endParaRPr lang="en-US" sz="800" dirty="0">
              <a:solidFill>
                <a:srgbClr val="55514F"/>
              </a:solidFill>
              <a:latin typeface="Aptos" pitchFamily="34" charset="0"/>
            </a:endParaRPr>
          </a:p>
        </p:txBody>
      </p:sp>
      <p:sp>
        <p:nvSpPr>
          <p:cNvPr id="6" name="Text 2">
            <a:extLst>
              <a:ext uri="{FF2B5EF4-FFF2-40B4-BE49-F238E27FC236}">
                <a16:creationId xmlns:a16="http://schemas.microsoft.com/office/drawing/2014/main" id="{74A90A1C-6F3C-DCDE-C326-A2B36874AC1B}"/>
              </a:ext>
            </a:extLst>
          </p:cNvPr>
          <p:cNvSpPr/>
          <p:nvPr/>
        </p:nvSpPr>
        <p:spPr>
          <a:xfrm>
            <a:off x="676656" y="1097280"/>
            <a:ext cx="5669280" cy="566928"/>
          </a:xfrm>
          <a:prstGeom prst="rect">
            <a:avLst/>
          </a:prstGeom>
          <a:noFill/>
          <a:ln/>
        </p:spPr>
        <p:txBody>
          <a:bodyPr wrap="square" lIns="0" tIns="0" rIns="0" bIns="0" rtlCol="0" anchor="ctr">
            <a:normAutofit lnSpcReduction="10000"/>
          </a:bodyPr>
          <a:lstStyle/>
          <a:p>
            <a:r>
              <a:rPr lang="en-US" sz="4000" dirty="0">
                <a:latin typeface="Aptos" pitchFamily="34" charset="0"/>
                <a:ea typeface="Aptos" pitchFamily="34" charset="-122"/>
                <a:cs typeface="Aptos" pitchFamily="34" charset="-120"/>
              </a:rPr>
              <a:t>What changed</a:t>
            </a:r>
            <a:endParaRPr lang="en-US" sz="4000" dirty="0"/>
          </a:p>
        </p:txBody>
      </p:sp>
      <p:sp>
        <p:nvSpPr>
          <p:cNvPr id="7" name="Text 3">
            <a:extLst>
              <a:ext uri="{FF2B5EF4-FFF2-40B4-BE49-F238E27FC236}">
                <a16:creationId xmlns:a16="http://schemas.microsoft.com/office/drawing/2014/main" id="{31C0A673-8873-95AC-FD88-640478661F15}"/>
              </a:ext>
            </a:extLst>
          </p:cNvPr>
          <p:cNvSpPr/>
          <p:nvPr/>
        </p:nvSpPr>
        <p:spPr>
          <a:xfrm>
            <a:off x="676656" y="1664208"/>
            <a:ext cx="5669280" cy="566928"/>
          </a:xfrm>
          <a:prstGeom prst="rect">
            <a:avLst/>
          </a:prstGeom>
          <a:noFill/>
          <a:ln/>
        </p:spPr>
        <p:txBody>
          <a:bodyPr wrap="square" lIns="0" tIns="0" rIns="0" bIns="0" rtlCol="0" anchor="ctr">
            <a:normAutofit lnSpcReduction="10000"/>
          </a:bodyPr>
          <a:lstStyle/>
          <a:p>
            <a:r>
              <a:rPr lang="en-US" sz="4000" dirty="0">
                <a:solidFill>
                  <a:srgbClr val="93908A"/>
                </a:solidFill>
                <a:latin typeface="Aptos" pitchFamily="34" charset="0"/>
                <a:ea typeface="Aptos" pitchFamily="34" charset="-122"/>
                <a:cs typeface="Aptos" pitchFamily="34" charset="-120"/>
              </a:rPr>
              <a:t>since WATS UP 2025.</a:t>
            </a:r>
            <a:endParaRPr lang="en-US" sz="4000" dirty="0"/>
          </a:p>
        </p:txBody>
      </p:sp>
      <p:sp>
        <p:nvSpPr>
          <p:cNvPr id="21" name="Text 17">
            <a:extLst>
              <a:ext uri="{FF2B5EF4-FFF2-40B4-BE49-F238E27FC236}">
                <a16:creationId xmlns:a16="http://schemas.microsoft.com/office/drawing/2014/main" id="{5C5A132E-B59E-41D1-925A-F0627D181AB2}"/>
              </a:ext>
            </a:extLst>
          </p:cNvPr>
          <p:cNvSpPr/>
          <p:nvPr/>
        </p:nvSpPr>
        <p:spPr>
          <a:xfrm>
            <a:off x="502920" y="6446520"/>
            <a:ext cx="5029200" cy="164592"/>
          </a:xfrm>
          <a:prstGeom prst="rect">
            <a:avLst/>
          </a:prstGeom>
          <a:noFill/>
          <a:ln/>
        </p:spPr>
        <p:txBody>
          <a:bodyPr wrap="square" lIns="0" tIns="0" rIns="0" bIns="0" rtlCol="0" anchor="ctr"/>
          <a:lstStyle/>
          <a:p>
            <a:pPr marL="0" indent="0">
              <a:buNone/>
            </a:pPr>
            <a:r>
              <a:rPr lang="en-US" sz="750" dirty="0">
                <a:solidFill>
                  <a:srgbClr val="D0CFCD"/>
                </a:solidFill>
                <a:latin typeface="Aptos" pitchFamily="34" charset="0"/>
                <a:ea typeface="Aptos" pitchFamily="34" charset="-122"/>
                <a:cs typeface="Aptos" pitchFamily="34" charset="-120"/>
              </a:rPr>
              <a:t>01 Dashboard recap</a:t>
            </a:r>
            <a:endParaRPr lang="en-US" sz="750" dirty="0"/>
          </a:p>
        </p:txBody>
      </p:sp>
      <p:sp>
        <p:nvSpPr>
          <p:cNvPr id="9" name="Shape 5">
            <a:extLst>
              <a:ext uri="{FF2B5EF4-FFF2-40B4-BE49-F238E27FC236}">
                <a16:creationId xmlns:a16="http://schemas.microsoft.com/office/drawing/2014/main" id="{1BE662A2-7B93-75C4-2753-74CF237AEAE8}"/>
              </a:ext>
            </a:extLst>
          </p:cNvPr>
          <p:cNvSpPr/>
          <p:nvPr/>
        </p:nvSpPr>
        <p:spPr>
          <a:xfrm>
            <a:off x="6492240" y="1705356"/>
            <a:ext cx="4023360" cy="1051560"/>
          </a:xfrm>
          <a:prstGeom prst="roundRect">
            <a:avLst>
              <a:gd name="adj" fmla="val 3478"/>
            </a:avLst>
          </a:prstGeom>
          <a:solidFill>
            <a:srgbClr val="F6F6F4"/>
          </a:solidFill>
          <a:ln w="12700">
            <a:solidFill>
              <a:srgbClr val="E9E8E7">
                <a:alpha val="75000"/>
              </a:srgbClr>
            </a:solidFill>
            <a:prstDash val="solid"/>
          </a:ln>
        </p:spPr>
        <p:txBody>
          <a:bodyPr/>
          <a:lstStyle/>
          <a:p>
            <a:endParaRPr lang="en-US"/>
          </a:p>
        </p:txBody>
      </p:sp>
      <p:sp>
        <p:nvSpPr>
          <p:cNvPr id="11" name="Text 6">
            <a:extLst>
              <a:ext uri="{FF2B5EF4-FFF2-40B4-BE49-F238E27FC236}">
                <a16:creationId xmlns:a16="http://schemas.microsoft.com/office/drawing/2014/main" id="{16F8A31C-7FF8-E1F1-0AED-91ECB0E8ED4C}"/>
              </a:ext>
            </a:extLst>
          </p:cNvPr>
          <p:cNvSpPr/>
          <p:nvPr/>
        </p:nvSpPr>
        <p:spPr>
          <a:xfrm>
            <a:off x="6604000" y="1794637"/>
            <a:ext cx="329184" cy="146304"/>
          </a:xfrm>
          <a:prstGeom prst="rect">
            <a:avLst/>
          </a:prstGeom>
          <a:noFill/>
          <a:ln/>
        </p:spPr>
        <p:txBody>
          <a:bodyPr wrap="square" lIns="0" tIns="0" rIns="0" bIns="0" rtlCol="0" anchor="ctr"/>
          <a:lstStyle/>
          <a:p>
            <a:pPr marL="0" indent="0">
              <a:buNone/>
            </a:pPr>
            <a:r>
              <a:rPr lang="en-US" sz="800" dirty="0">
                <a:solidFill>
                  <a:srgbClr val="FDC400"/>
                </a:solidFill>
                <a:latin typeface="Aptos" pitchFamily="34" charset="0"/>
                <a:ea typeface="Aptos" pitchFamily="34" charset="-122"/>
                <a:cs typeface="Aptos" pitchFamily="34" charset="-120"/>
              </a:rPr>
              <a:t>01</a:t>
            </a:r>
            <a:endParaRPr lang="en-US" sz="800" dirty="0"/>
          </a:p>
        </p:txBody>
      </p:sp>
      <p:sp>
        <p:nvSpPr>
          <p:cNvPr id="13" name="Text 7">
            <a:extLst>
              <a:ext uri="{FF2B5EF4-FFF2-40B4-BE49-F238E27FC236}">
                <a16:creationId xmlns:a16="http://schemas.microsoft.com/office/drawing/2014/main" id="{8BB9CD27-0B84-839F-C704-84BAD99378D8}"/>
              </a:ext>
            </a:extLst>
          </p:cNvPr>
          <p:cNvSpPr/>
          <p:nvPr/>
        </p:nvSpPr>
        <p:spPr>
          <a:xfrm>
            <a:off x="6868160" y="1728216"/>
            <a:ext cx="3383280" cy="256032"/>
          </a:xfrm>
          <a:prstGeom prst="rect">
            <a:avLst/>
          </a:prstGeom>
          <a:noFill/>
          <a:ln/>
        </p:spPr>
        <p:txBody>
          <a:bodyPr wrap="square" lIns="0" tIns="0" rIns="0" bIns="0" rtlCol="0" anchor="ctr">
            <a:normAutofit/>
          </a:bodyPr>
          <a:lstStyle/>
          <a:p>
            <a:pPr marL="0" indent="0">
              <a:buNone/>
            </a:pPr>
            <a:r>
              <a:rPr lang="en-US" sz="1600" dirty="0">
                <a:solidFill>
                  <a:srgbClr val="000000"/>
                </a:solidFill>
                <a:latin typeface="Aptos" pitchFamily="34" charset="0"/>
                <a:ea typeface="Aptos" pitchFamily="34" charset="-122"/>
                <a:cs typeface="Aptos" pitchFamily="34" charset="-120"/>
              </a:rPr>
              <a:t>Factory Map </a:t>
            </a:r>
            <a:endParaRPr lang="en-US" sz="1600" dirty="0"/>
          </a:p>
        </p:txBody>
      </p:sp>
      <p:sp>
        <p:nvSpPr>
          <p:cNvPr id="47" name="TextBox 46">
            <a:extLst>
              <a:ext uri="{FF2B5EF4-FFF2-40B4-BE49-F238E27FC236}">
                <a16:creationId xmlns:a16="http://schemas.microsoft.com/office/drawing/2014/main" id="{32C7F955-1EF6-5067-A0EE-2C33F0F12124}"/>
              </a:ext>
            </a:extLst>
          </p:cNvPr>
          <p:cNvSpPr txBox="1"/>
          <p:nvPr/>
        </p:nvSpPr>
        <p:spPr>
          <a:xfrm>
            <a:off x="6821424" y="2074602"/>
            <a:ext cx="4066030" cy="276999"/>
          </a:xfrm>
          <a:prstGeom prst="rect">
            <a:avLst/>
          </a:prstGeom>
          <a:noFill/>
        </p:spPr>
        <p:txBody>
          <a:bodyPr wrap="square">
            <a:spAutoFit/>
          </a:bodyPr>
          <a:lstStyle/>
          <a:p>
            <a:r>
              <a:rPr lang="en-US" sz="1200" dirty="0">
                <a:solidFill>
                  <a:srgbClr val="55514F"/>
                </a:solidFill>
              </a:rPr>
              <a:t>Floorplan with yield colors</a:t>
            </a:r>
            <a:endParaRPr lang="en-US" sz="1200" dirty="0"/>
          </a:p>
        </p:txBody>
      </p:sp>
      <p:pic>
        <p:nvPicPr>
          <p:cNvPr id="3" name="Picture 2">
            <a:extLst>
              <a:ext uri="{FF2B5EF4-FFF2-40B4-BE49-F238E27FC236}">
                <a16:creationId xmlns:a16="http://schemas.microsoft.com/office/drawing/2014/main" id="{A3FE4194-AF8C-679F-1968-EBBE7EE05900}"/>
              </a:ext>
            </a:extLst>
          </p:cNvPr>
          <p:cNvPicPr>
            <a:picLocks noChangeAspect="1"/>
          </p:cNvPicPr>
          <p:nvPr/>
        </p:nvPicPr>
        <p:blipFill>
          <a:blip r:embed="rId3"/>
          <a:stretch>
            <a:fillRect/>
          </a:stretch>
        </p:blipFill>
        <p:spPr>
          <a:xfrm>
            <a:off x="512064" y="2554350"/>
            <a:ext cx="5270831" cy="3485121"/>
          </a:xfrm>
          <a:prstGeom prst="rect">
            <a:avLst/>
          </a:prstGeom>
        </p:spPr>
      </p:pic>
      <p:sp>
        <p:nvSpPr>
          <p:cNvPr id="12" name="Shape 31">
            <a:extLst>
              <a:ext uri="{FF2B5EF4-FFF2-40B4-BE49-F238E27FC236}">
                <a16:creationId xmlns:a16="http://schemas.microsoft.com/office/drawing/2014/main" id="{5B9222A1-4CE9-B67A-BE1C-5A8D09D9CBB0}"/>
              </a:ext>
            </a:extLst>
          </p:cNvPr>
          <p:cNvSpPr/>
          <p:nvPr/>
        </p:nvSpPr>
        <p:spPr>
          <a:xfrm>
            <a:off x="6546851" y="3415030"/>
            <a:ext cx="183134" cy="210312"/>
          </a:xfrm>
          <a:prstGeom prst="hexagon">
            <a:avLst/>
          </a:prstGeom>
          <a:solidFill>
            <a:srgbClr val="FDC400"/>
          </a:solidFill>
          <a:ln w="12700">
            <a:solidFill>
              <a:srgbClr val="FDC400">
                <a:alpha val="0"/>
              </a:srgbClr>
            </a:solidFill>
            <a:prstDash val="solid"/>
          </a:ln>
        </p:spPr>
        <p:txBody>
          <a:bodyPr/>
          <a:lstStyle/>
          <a:p>
            <a:endParaRPr lang="en-US"/>
          </a:p>
        </p:txBody>
      </p:sp>
      <p:sp>
        <p:nvSpPr>
          <p:cNvPr id="15" name="Text 32">
            <a:extLst>
              <a:ext uri="{FF2B5EF4-FFF2-40B4-BE49-F238E27FC236}">
                <a16:creationId xmlns:a16="http://schemas.microsoft.com/office/drawing/2014/main" id="{D40B60F1-7011-AEB5-E353-ACDF66EDC3C6}"/>
              </a:ext>
            </a:extLst>
          </p:cNvPr>
          <p:cNvSpPr/>
          <p:nvPr/>
        </p:nvSpPr>
        <p:spPr>
          <a:xfrm>
            <a:off x="6821424" y="3415030"/>
            <a:ext cx="1645920" cy="164592"/>
          </a:xfrm>
          <a:prstGeom prst="rect">
            <a:avLst/>
          </a:prstGeom>
          <a:noFill/>
          <a:ln/>
        </p:spPr>
        <p:txBody>
          <a:bodyPr wrap="square" lIns="0" tIns="0" rIns="0" bIns="0" rtlCol="0" anchor="ctr">
            <a:normAutofit fontScale="85000" lnSpcReduction="20000"/>
          </a:bodyPr>
          <a:lstStyle/>
          <a:p>
            <a:pPr marL="0" indent="0">
              <a:buNone/>
            </a:pPr>
            <a:r>
              <a:rPr lang="en-US" sz="1400" dirty="0">
                <a:solidFill>
                  <a:srgbClr val="000000"/>
                </a:solidFill>
              </a:rPr>
              <a:t>Floorplan</a:t>
            </a:r>
            <a:endParaRPr lang="en-US" sz="1400" dirty="0"/>
          </a:p>
        </p:txBody>
      </p:sp>
      <p:sp>
        <p:nvSpPr>
          <p:cNvPr id="18" name="Text 33">
            <a:extLst>
              <a:ext uri="{FF2B5EF4-FFF2-40B4-BE49-F238E27FC236}">
                <a16:creationId xmlns:a16="http://schemas.microsoft.com/office/drawing/2014/main" id="{0B0FABE0-5A20-A008-10BE-F9D4E5BA65C5}"/>
              </a:ext>
            </a:extLst>
          </p:cNvPr>
          <p:cNvSpPr/>
          <p:nvPr/>
        </p:nvSpPr>
        <p:spPr>
          <a:xfrm>
            <a:off x="6821424" y="3638804"/>
            <a:ext cx="2011680" cy="146304"/>
          </a:xfrm>
          <a:prstGeom prst="rect">
            <a:avLst/>
          </a:prstGeom>
          <a:noFill/>
          <a:ln/>
        </p:spPr>
        <p:txBody>
          <a:bodyPr wrap="square" lIns="0" tIns="0" rIns="0" bIns="0" rtlCol="0" anchor="ctr">
            <a:normAutofit/>
          </a:bodyPr>
          <a:lstStyle/>
          <a:p>
            <a:pPr marL="0" indent="0">
              <a:buNone/>
            </a:pPr>
            <a:r>
              <a:rPr lang="en-US" sz="850" dirty="0">
                <a:solidFill>
                  <a:srgbClr val="55514F"/>
                </a:solidFill>
              </a:rPr>
              <a:t>Visual factory layout</a:t>
            </a:r>
            <a:endParaRPr lang="en-US" sz="850" dirty="0"/>
          </a:p>
        </p:txBody>
      </p:sp>
      <p:sp>
        <p:nvSpPr>
          <p:cNvPr id="25" name="Text 35">
            <a:extLst>
              <a:ext uri="{FF2B5EF4-FFF2-40B4-BE49-F238E27FC236}">
                <a16:creationId xmlns:a16="http://schemas.microsoft.com/office/drawing/2014/main" id="{CAA64472-AF8B-921D-4DBF-D2DADF05CB83}"/>
              </a:ext>
            </a:extLst>
          </p:cNvPr>
          <p:cNvSpPr/>
          <p:nvPr/>
        </p:nvSpPr>
        <p:spPr>
          <a:xfrm>
            <a:off x="9518904" y="3415030"/>
            <a:ext cx="1645920" cy="164592"/>
          </a:xfrm>
          <a:prstGeom prst="rect">
            <a:avLst/>
          </a:prstGeom>
          <a:noFill/>
          <a:ln/>
        </p:spPr>
        <p:txBody>
          <a:bodyPr wrap="square" lIns="0" tIns="0" rIns="0" bIns="0" rtlCol="0" anchor="ctr">
            <a:normAutofit fontScale="85000" lnSpcReduction="20000"/>
          </a:bodyPr>
          <a:lstStyle/>
          <a:p>
            <a:pPr marL="0" indent="0">
              <a:buNone/>
            </a:pPr>
            <a:r>
              <a:rPr lang="en-US" sz="1400" dirty="0">
                <a:solidFill>
                  <a:srgbClr val="000000"/>
                </a:solidFill>
              </a:rPr>
              <a:t>Yield colors</a:t>
            </a:r>
            <a:endParaRPr lang="en-US" sz="1400" dirty="0"/>
          </a:p>
        </p:txBody>
      </p:sp>
      <p:sp>
        <p:nvSpPr>
          <p:cNvPr id="28" name="Text 36">
            <a:extLst>
              <a:ext uri="{FF2B5EF4-FFF2-40B4-BE49-F238E27FC236}">
                <a16:creationId xmlns:a16="http://schemas.microsoft.com/office/drawing/2014/main" id="{6968ECCC-09EF-8C7C-A17B-9E840ABF8687}"/>
              </a:ext>
            </a:extLst>
          </p:cNvPr>
          <p:cNvSpPr/>
          <p:nvPr/>
        </p:nvSpPr>
        <p:spPr>
          <a:xfrm>
            <a:off x="9542449" y="3638804"/>
            <a:ext cx="2011680" cy="146304"/>
          </a:xfrm>
          <a:prstGeom prst="rect">
            <a:avLst/>
          </a:prstGeom>
          <a:noFill/>
          <a:ln/>
        </p:spPr>
        <p:txBody>
          <a:bodyPr wrap="square" lIns="0" tIns="0" rIns="0" bIns="0" rtlCol="0" anchor="ctr">
            <a:normAutofit/>
          </a:bodyPr>
          <a:lstStyle/>
          <a:p>
            <a:pPr marL="0" indent="0">
              <a:buNone/>
            </a:pPr>
            <a:r>
              <a:rPr lang="en-US" sz="850" dirty="0">
                <a:solidFill>
                  <a:srgbClr val="55514F"/>
                </a:solidFill>
              </a:rPr>
              <a:t>Fast status recognition</a:t>
            </a:r>
            <a:endParaRPr lang="en-US" sz="850" dirty="0"/>
          </a:p>
        </p:txBody>
      </p:sp>
      <p:sp>
        <p:nvSpPr>
          <p:cNvPr id="33" name="Text 38">
            <a:extLst>
              <a:ext uri="{FF2B5EF4-FFF2-40B4-BE49-F238E27FC236}">
                <a16:creationId xmlns:a16="http://schemas.microsoft.com/office/drawing/2014/main" id="{CE61F0BB-6B31-D9AC-67D1-34A914893D11}"/>
              </a:ext>
            </a:extLst>
          </p:cNvPr>
          <p:cNvSpPr/>
          <p:nvPr/>
        </p:nvSpPr>
        <p:spPr>
          <a:xfrm>
            <a:off x="6821424" y="4100830"/>
            <a:ext cx="1645920" cy="164592"/>
          </a:xfrm>
          <a:prstGeom prst="rect">
            <a:avLst/>
          </a:prstGeom>
          <a:noFill/>
          <a:ln/>
        </p:spPr>
        <p:txBody>
          <a:bodyPr wrap="square" lIns="0" tIns="0" rIns="0" bIns="0" rtlCol="0" anchor="ctr">
            <a:normAutofit fontScale="85000" lnSpcReduction="20000"/>
          </a:bodyPr>
          <a:lstStyle/>
          <a:p>
            <a:pPr marL="0" indent="0">
              <a:buNone/>
            </a:pPr>
            <a:r>
              <a:rPr lang="en-US" sz="1400" dirty="0">
                <a:solidFill>
                  <a:srgbClr val="000000"/>
                </a:solidFill>
              </a:rPr>
              <a:t>Two metrics</a:t>
            </a:r>
            <a:endParaRPr lang="en-US" sz="1400" dirty="0"/>
          </a:p>
        </p:txBody>
      </p:sp>
      <p:sp>
        <p:nvSpPr>
          <p:cNvPr id="36" name="Text 39">
            <a:extLst>
              <a:ext uri="{FF2B5EF4-FFF2-40B4-BE49-F238E27FC236}">
                <a16:creationId xmlns:a16="http://schemas.microsoft.com/office/drawing/2014/main" id="{CCD8786B-F386-7303-7FE5-827880031AC8}"/>
              </a:ext>
            </a:extLst>
          </p:cNvPr>
          <p:cNvSpPr/>
          <p:nvPr/>
        </p:nvSpPr>
        <p:spPr>
          <a:xfrm>
            <a:off x="6821424" y="4301998"/>
            <a:ext cx="2011680" cy="146304"/>
          </a:xfrm>
          <a:prstGeom prst="rect">
            <a:avLst/>
          </a:prstGeom>
          <a:noFill/>
          <a:ln/>
        </p:spPr>
        <p:txBody>
          <a:bodyPr wrap="square" lIns="0" tIns="0" rIns="0" bIns="0" rtlCol="0" anchor="ctr">
            <a:normAutofit/>
          </a:bodyPr>
          <a:lstStyle/>
          <a:p>
            <a:pPr marL="0" indent="0">
              <a:buNone/>
            </a:pPr>
            <a:r>
              <a:rPr lang="en-US" sz="850" dirty="0">
                <a:solidFill>
                  <a:srgbClr val="55514F"/>
                </a:solidFill>
              </a:rPr>
              <a:t>Up to two KPIs per box</a:t>
            </a:r>
            <a:endParaRPr lang="en-US" sz="850" dirty="0"/>
          </a:p>
        </p:txBody>
      </p:sp>
      <p:sp>
        <p:nvSpPr>
          <p:cNvPr id="41" name="Text 41">
            <a:extLst>
              <a:ext uri="{FF2B5EF4-FFF2-40B4-BE49-F238E27FC236}">
                <a16:creationId xmlns:a16="http://schemas.microsoft.com/office/drawing/2014/main" id="{43C86BC4-9A01-10C8-0C03-866443352A30}"/>
              </a:ext>
            </a:extLst>
          </p:cNvPr>
          <p:cNvSpPr/>
          <p:nvPr/>
        </p:nvSpPr>
        <p:spPr>
          <a:xfrm>
            <a:off x="9542449" y="4073144"/>
            <a:ext cx="1645920" cy="164592"/>
          </a:xfrm>
          <a:prstGeom prst="rect">
            <a:avLst/>
          </a:prstGeom>
          <a:noFill/>
          <a:ln/>
        </p:spPr>
        <p:txBody>
          <a:bodyPr wrap="square" lIns="0" tIns="0" rIns="0" bIns="0" rtlCol="0" anchor="ctr">
            <a:normAutofit fontScale="85000" lnSpcReduction="20000"/>
          </a:bodyPr>
          <a:lstStyle/>
          <a:p>
            <a:pPr marL="0" indent="0">
              <a:buNone/>
            </a:pPr>
            <a:r>
              <a:rPr lang="en-US" sz="1400" dirty="0">
                <a:solidFill>
                  <a:srgbClr val="000000"/>
                </a:solidFill>
              </a:rPr>
              <a:t>Actions</a:t>
            </a:r>
            <a:endParaRPr lang="en-US" sz="1400" dirty="0"/>
          </a:p>
        </p:txBody>
      </p:sp>
      <p:sp>
        <p:nvSpPr>
          <p:cNvPr id="43" name="Text 42">
            <a:extLst>
              <a:ext uri="{FF2B5EF4-FFF2-40B4-BE49-F238E27FC236}">
                <a16:creationId xmlns:a16="http://schemas.microsoft.com/office/drawing/2014/main" id="{BF716770-48C3-AFF3-DBCF-7D25FCE0FF9E}"/>
              </a:ext>
            </a:extLst>
          </p:cNvPr>
          <p:cNvSpPr/>
          <p:nvPr/>
        </p:nvSpPr>
        <p:spPr>
          <a:xfrm>
            <a:off x="9542449" y="4301998"/>
            <a:ext cx="2011680" cy="146304"/>
          </a:xfrm>
          <a:prstGeom prst="rect">
            <a:avLst/>
          </a:prstGeom>
          <a:noFill/>
          <a:ln/>
        </p:spPr>
        <p:txBody>
          <a:bodyPr wrap="square" lIns="0" tIns="0" rIns="0" bIns="0" rtlCol="0" anchor="ctr">
            <a:normAutofit/>
          </a:bodyPr>
          <a:lstStyle/>
          <a:p>
            <a:pPr marL="0" indent="0">
              <a:buNone/>
            </a:pPr>
            <a:r>
              <a:rPr lang="en-US" sz="850" dirty="0">
                <a:solidFill>
                  <a:srgbClr val="55514F"/>
                </a:solidFill>
              </a:rPr>
              <a:t>Open reports or Alvea directly</a:t>
            </a:r>
            <a:endParaRPr lang="en-US" sz="850" dirty="0"/>
          </a:p>
        </p:txBody>
      </p:sp>
      <p:sp>
        <p:nvSpPr>
          <p:cNvPr id="8" name="Shape 31">
            <a:extLst>
              <a:ext uri="{FF2B5EF4-FFF2-40B4-BE49-F238E27FC236}">
                <a16:creationId xmlns:a16="http://schemas.microsoft.com/office/drawing/2014/main" id="{3DE16523-E22E-5538-5071-67B22C5BCA9B}"/>
              </a:ext>
            </a:extLst>
          </p:cNvPr>
          <p:cNvSpPr/>
          <p:nvPr/>
        </p:nvSpPr>
        <p:spPr>
          <a:xfrm>
            <a:off x="6546851" y="4055110"/>
            <a:ext cx="183134" cy="210312"/>
          </a:xfrm>
          <a:prstGeom prst="hexagon">
            <a:avLst/>
          </a:prstGeom>
          <a:solidFill>
            <a:srgbClr val="FDC400"/>
          </a:solidFill>
          <a:ln w="12700">
            <a:solidFill>
              <a:srgbClr val="FDC400">
                <a:alpha val="0"/>
              </a:srgbClr>
            </a:solidFill>
            <a:prstDash val="solid"/>
          </a:ln>
        </p:spPr>
        <p:txBody>
          <a:bodyPr/>
          <a:lstStyle/>
          <a:p>
            <a:endParaRPr lang="en-US"/>
          </a:p>
        </p:txBody>
      </p:sp>
      <p:sp>
        <p:nvSpPr>
          <p:cNvPr id="14" name="Shape 31">
            <a:extLst>
              <a:ext uri="{FF2B5EF4-FFF2-40B4-BE49-F238E27FC236}">
                <a16:creationId xmlns:a16="http://schemas.microsoft.com/office/drawing/2014/main" id="{8DB3E5DF-CA0A-7A8F-242D-96C3D612CF05}"/>
              </a:ext>
            </a:extLst>
          </p:cNvPr>
          <p:cNvSpPr/>
          <p:nvPr/>
        </p:nvSpPr>
        <p:spPr>
          <a:xfrm>
            <a:off x="9193354" y="3415030"/>
            <a:ext cx="183134" cy="210312"/>
          </a:xfrm>
          <a:prstGeom prst="hexagon">
            <a:avLst/>
          </a:prstGeom>
          <a:solidFill>
            <a:srgbClr val="FDC400"/>
          </a:solidFill>
          <a:ln w="12700">
            <a:solidFill>
              <a:srgbClr val="FDC400">
                <a:alpha val="0"/>
              </a:srgbClr>
            </a:solidFill>
            <a:prstDash val="solid"/>
          </a:ln>
        </p:spPr>
        <p:txBody>
          <a:bodyPr/>
          <a:lstStyle/>
          <a:p>
            <a:endParaRPr lang="en-US"/>
          </a:p>
        </p:txBody>
      </p:sp>
      <p:sp>
        <p:nvSpPr>
          <p:cNvPr id="17" name="Shape 31">
            <a:extLst>
              <a:ext uri="{FF2B5EF4-FFF2-40B4-BE49-F238E27FC236}">
                <a16:creationId xmlns:a16="http://schemas.microsoft.com/office/drawing/2014/main" id="{AE288A4F-F88E-D5F3-DC72-BCEE93F0947C}"/>
              </a:ext>
            </a:extLst>
          </p:cNvPr>
          <p:cNvSpPr/>
          <p:nvPr/>
        </p:nvSpPr>
        <p:spPr>
          <a:xfrm>
            <a:off x="9193354" y="4050284"/>
            <a:ext cx="183134" cy="210312"/>
          </a:xfrm>
          <a:prstGeom prst="hexagon">
            <a:avLst/>
          </a:prstGeom>
          <a:solidFill>
            <a:srgbClr val="FDC400"/>
          </a:solidFill>
          <a:ln w="12700">
            <a:solidFill>
              <a:srgbClr val="FDC400">
                <a:alpha val="0"/>
              </a:srgbClr>
            </a:solidFill>
            <a:prstDash val="solid"/>
          </a:ln>
        </p:spPr>
        <p:txBody>
          <a:bodyPr/>
          <a:lstStyle/>
          <a:p>
            <a:endParaRPr lang="en-US"/>
          </a:p>
        </p:txBody>
      </p:sp>
    </p:spTree>
    <p:extLst>
      <p:ext uri="{BB962C8B-B14F-4D97-AF65-F5344CB8AC3E}">
        <p14:creationId xmlns:p14="http://schemas.microsoft.com/office/powerpoint/2010/main" val="1193046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8CCA7-C1A8-8D46-2CCC-350CD963C7BF}"/>
            </a:ext>
          </a:extLst>
        </p:cNvPr>
        <p:cNvGrpSpPr/>
        <p:nvPr/>
      </p:nvGrpSpPr>
      <p:grpSpPr>
        <a:xfrm>
          <a:off x="0" y="0"/>
          <a:ext cx="0" cy="0"/>
          <a:chOff x="0" y="0"/>
          <a:chExt cx="0" cy="0"/>
        </a:xfrm>
      </p:grpSpPr>
      <p:sp>
        <p:nvSpPr>
          <p:cNvPr id="4" name="Text 0">
            <a:extLst>
              <a:ext uri="{FF2B5EF4-FFF2-40B4-BE49-F238E27FC236}">
                <a16:creationId xmlns:a16="http://schemas.microsoft.com/office/drawing/2014/main" id="{5F717306-25D7-DB18-8876-3FE159779495}"/>
              </a:ext>
            </a:extLst>
          </p:cNvPr>
          <p:cNvSpPr/>
          <p:nvPr/>
        </p:nvSpPr>
        <p:spPr>
          <a:xfrm>
            <a:off x="512064" y="347472"/>
            <a:ext cx="365760" cy="164592"/>
          </a:xfrm>
          <a:prstGeom prst="rect">
            <a:avLst/>
          </a:prstGeom>
          <a:noFill/>
          <a:ln/>
        </p:spPr>
        <p:txBody>
          <a:bodyPr wrap="square" lIns="0" tIns="0" rIns="0" bIns="0" rtlCol="0" anchor="ctr"/>
          <a:lstStyle/>
          <a:p>
            <a:r>
              <a:rPr lang="en-US" sz="800" dirty="0">
                <a:solidFill>
                  <a:srgbClr val="55514F"/>
                </a:solidFill>
                <a:latin typeface="Aptos" pitchFamily="34" charset="0"/>
              </a:rPr>
              <a:t>03</a:t>
            </a:r>
          </a:p>
        </p:txBody>
      </p:sp>
      <p:sp>
        <p:nvSpPr>
          <p:cNvPr id="5" name="Text 1">
            <a:extLst>
              <a:ext uri="{FF2B5EF4-FFF2-40B4-BE49-F238E27FC236}">
                <a16:creationId xmlns:a16="http://schemas.microsoft.com/office/drawing/2014/main" id="{42E62C66-F433-CAA5-69F5-DF3446A1278A}"/>
              </a:ext>
            </a:extLst>
          </p:cNvPr>
          <p:cNvSpPr/>
          <p:nvPr/>
        </p:nvSpPr>
        <p:spPr>
          <a:xfrm>
            <a:off x="914400" y="347472"/>
            <a:ext cx="2286000" cy="164592"/>
          </a:xfrm>
          <a:prstGeom prst="rect">
            <a:avLst/>
          </a:prstGeom>
          <a:noFill/>
          <a:ln/>
        </p:spPr>
        <p:txBody>
          <a:bodyPr wrap="square" lIns="0" tIns="0" rIns="0" bIns="0" rtlCol="0" anchor="ctr"/>
          <a:lstStyle/>
          <a:p>
            <a:r>
              <a:rPr lang="de-DE" sz="800" dirty="0">
                <a:solidFill>
                  <a:srgbClr val="55514F"/>
                </a:solidFill>
                <a:latin typeface="Aptos" pitchFamily="34" charset="0"/>
              </a:rPr>
              <a:t>New Features</a:t>
            </a:r>
            <a:endParaRPr lang="en-US" sz="800" dirty="0">
              <a:solidFill>
                <a:srgbClr val="55514F"/>
              </a:solidFill>
              <a:latin typeface="Aptos" pitchFamily="34" charset="0"/>
            </a:endParaRPr>
          </a:p>
        </p:txBody>
      </p:sp>
      <p:sp>
        <p:nvSpPr>
          <p:cNvPr id="6" name="Text 2">
            <a:extLst>
              <a:ext uri="{FF2B5EF4-FFF2-40B4-BE49-F238E27FC236}">
                <a16:creationId xmlns:a16="http://schemas.microsoft.com/office/drawing/2014/main" id="{BCA8DADD-A400-AAF3-DA94-06BE206D41DA}"/>
              </a:ext>
            </a:extLst>
          </p:cNvPr>
          <p:cNvSpPr/>
          <p:nvPr/>
        </p:nvSpPr>
        <p:spPr>
          <a:xfrm>
            <a:off x="676656" y="1097280"/>
            <a:ext cx="5669280" cy="566928"/>
          </a:xfrm>
          <a:prstGeom prst="rect">
            <a:avLst/>
          </a:prstGeom>
          <a:noFill/>
          <a:ln/>
        </p:spPr>
        <p:txBody>
          <a:bodyPr wrap="square" lIns="0" tIns="0" rIns="0" bIns="0" rtlCol="0" anchor="ctr">
            <a:normAutofit lnSpcReduction="10000"/>
          </a:bodyPr>
          <a:lstStyle/>
          <a:p>
            <a:r>
              <a:rPr lang="en-US" sz="4000" dirty="0">
                <a:latin typeface="Aptos" pitchFamily="34" charset="0"/>
                <a:ea typeface="Aptos" pitchFamily="34" charset="-122"/>
                <a:cs typeface="Aptos" pitchFamily="34" charset="-120"/>
              </a:rPr>
              <a:t>What changed</a:t>
            </a:r>
            <a:endParaRPr lang="en-US" sz="4000" dirty="0"/>
          </a:p>
        </p:txBody>
      </p:sp>
      <p:sp>
        <p:nvSpPr>
          <p:cNvPr id="7" name="Text 3">
            <a:extLst>
              <a:ext uri="{FF2B5EF4-FFF2-40B4-BE49-F238E27FC236}">
                <a16:creationId xmlns:a16="http://schemas.microsoft.com/office/drawing/2014/main" id="{E3618542-538B-5730-517F-5CD9FBBB35F7}"/>
              </a:ext>
            </a:extLst>
          </p:cNvPr>
          <p:cNvSpPr/>
          <p:nvPr/>
        </p:nvSpPr>
        <p:spPr>
          <a:xfrm>
            <a:off x="676656" y="1664208"/>
            <a:ext cx="5669280" cy="566928"/>
          </a:xfrm>
          <a:prstGeom prst="rect">
            <a:avLst/>
          </a:prstGeom>
          <a:noFill/>
          <a:ln/>
        </p:spPr>
        <p:txBody>
          <a:bodyPr wrap="square" lIns="0" tIns="0" rIns="0" bIns="0" rtlCol="0" anchor="ctr">
            <a:normAutofit lnSpcReduction="10000"/>
          </a:bodyPr>
          <a:lstStyle/>
          <a:p>
            <a:r>
              <a:rPr lang="en-US" sz="4000" dirty="0">
                <a:solidFill>
                  <a:srgbClr val="93908A"/>
                </a:solidFill>
                <a:latin typeface="Aptos" pitchFamily="34" charset="0"/>
                <a:ea typeface="Aptos" pitchFamily="34" charset="-122"/>
                <a:cs typeface="Aptos" pitchFamily="34" charset="-120"/>
              </a:rPr>
              <a:t>since WATS UP 2025.</a:t>
            </a:r>
            <a:endParaRPr lang="en-US" sz="4000" dirty="0"/>
          </a:p>
        </p:txBody>
      </p:sp>
      <p:sp>
        <p:nvSpPr>
          <p:cNvPr id="21" name="Text 17">
            <a:extLst>
              <a:ext uri="{FF2B5EF4-FFF2-40B4-BE49-F238E27FC236}">
                <a16:creationId xmlns:a16="http://schemas.microsoft.com/office/drawing/2014/main" id="{3DEA4846-ECBA-AC00-008C-87DC6A33D7B0}"/>
              </a:ext>
            </a:extLst>
          </p:cNvPr>
          <p:cNvSpPr/>
          <p:nvPr/>
        </p:nvSpPr>
        <p:spPr>
          <a:xfrm>
            <a:off x="502920" y="6446520"/>
            <a:ext cx="5029200" cy="164592"/>
          </a:xfrm>
          <a:prstGeom prst="rect">
            <a:avLst/>
          </a:prstGeom>
          <a:noFill/>
          <a:ln/>
        </p:spPr>
        <p:txBody>
          <a:bodyPr wrap="square" lIns="0" tIns="0" rIns="0" bIns="0" rtlCol="0" anchor="ctr"/>
          <a:lstStyle/>
          <a:p>
            <a:pPr marL="0" indent="0">
              <a:buNone/>
            </a:pPr>
            <a:r>
              <a:rPr lang="en-US" sz="750" dirty="0">
                <a:solidFill>
                  <a:srgbClr val="D0CFCD"/>
                </a:solidFill>
                <a:latin typeface="Aptos" pitchFamily="34" charset="0"/>
                <a:ea typeface="Aptos" pitchFamily="34" charset="-122"/>
                <a:cs typeface="Aptos" pitchFamily="34" charset="-120"/>
              </a:rPr>
              <a:t>01 Dashboard recap</a:t>
            </a:r>
            <a:endParaRPr lang="en-US" sz="750" dirty="0"/>
          </a:p>
        </p:txBody>
      </p:sp>
      <p:sp>
        <p:nvSpPr>
          <p:cNvPr id="17" name="Shape 9">
            <a:extLst>
              <a:ext uri="{FF2B5EF4-FFF2-40B4-BE49-F238E27FC236}">
                <a16:creationId xmlns:a16="http://schemas.microsoft.com/office/drawing/2014/main" id="{A4CEBADE-7478-CA6E-DCF9-A26C5A7298D3}"/>
              </a:ext>
            </a:extLst>
          </p:cNvPr>
          <p:cNvSpPr/>
          <p:nvPr/>
        </p:nvSpPr>
        <p:spPr>
          <a:xfrm>
            <a:off x="6492240" y="1664208"/>
            <a:ext cx="4023360" cy="1051560"/>
          </a:xfrm>
          <a:prstGeom prst="roundRect">
            <a:avLst>
              <a:gd name="adj" fmla="val 3478"/>
            </a:avLst>
          </a:prstGeom>
          <a:solidFill>
            <a:srgbClr val="F6F6F4"/>
          </a:solidFill>
          <a:ln w="12700">
            <a:solidFill>
              <a:srgbClr val="E9E8E7">
                <a:alpha val="75000"/>
              </a:srgbClr>
            </a:solidFill>
            <a:prstDash val="solid"/>
          </a:ln>
        </p:spPr>
        <p:txBody>
          <a:bodyPr/>
          <a:lstStyle/>
          <a:p>
            <a:endParaRPr lang="en-US" dirty="0"/>
          </a:p>
        </p:txBody>
      </p:sp>
      <p:sp>
        <p:nvSpPr>
          <p:cNvPr id="19" name="Text 10">
            <a:extLst>
              <a:ext uri="{FF2B5EF4-FFF2-40B4-BE49-F238E27FC236}">
                <a16:creationId xmlns:a16="http://schemas.microsoft.com/office/drawing/2014/main" id="{A2CD10B3-B66F-7AA0-1314-849EEB6357AD}"/>
              </a:ext>
            </a:extLst>
          </p:cNvPr>
          <p:cNvSpPr/>
          <p:nvPr/>
        </p:nvSpPr>
        <p:spPr>
          <a:xfrm>
            <a:off x="6656832" y="1847088"/>
            <a:ext cx="329184" cy="146304"/>
          </a:xfrm>
          <a:prstGeom prst="rect">
            <a:avLst/>
          </a:prstGeom>
          <a:noFill/>
          <a:ln/>
        </p:spPr>
        <p:txBody>
          <a:bodyPr wrap="square" lIns="0" tIns="0" rIns="0" bIns="0" rtlCol="0" anchor="ctr"/>
          <a:lstStyle/>
          <a:p>
            <a:pPr marL="0" indent="0">
              <a:buNone/>
            </a:pPr>
            <a:r>
              <a:rPr lang="en-US" sz="800" dirty="0">
                <a:solidFill>
                  <a:srgbClr val="FDC400"/>
                </a:solidFill>
                <a:latin typeface="Aptos" pitchFamily="34" charset="0"/>
                <a:ea typeface="Aptos" pitchFamily="34" charset="-122"/>
                <a:cs typeface="Aptos" pitchFamily="34" charset="-120"/>
              </a:rPr>
              <a:t>02</a:t>
            </a:r>
            <a:endParaRPr lang="en-US" sz="800" dirty="0"/>
          </a:p>
        </p:txBody>
      </p:sp>
      <p:sp>
        <p:nvSpPr>
          <p:cNvPr id="23" name="Text 11">
            <a:extLst>
              <a:ext uri="{FF2B5EF4-FFF2-40B4-BE49-F238E27FC236}">
                <a16:creationId xmlns:a16="http://schemas.microsoft.com/office/drawing/2014/main" id="{156EA1C5-FD9D-2BD9-22BA-36755990D32B}"/>
              </a:ext>
            </a:extLst>
          </p:cNvPr>
          <p:cNvSpPr/>
          <p:nvPr/>
        </p:nvSpPr>
        <p:spPr>
          <a:xfrm>
            <a:off x="6995160" y="1792224"/>
            <a:ext cx="3383280" cy="256032"/>
          </a:xfrm>
          <a:prstGeom prst="rect">
            <a:avLst/>
          </a:prstGeom>
          <a:noFill/>
          <a:ln/>
        </p:spPr>
        <p:txBody>
          <a:bodyPr wrap="square" lIns="0" tIns="0" rIns="0" bIns="0" rtlCol="0" anchor="ctr">
            <a:normAutofit/>
          </a:bodyPr>
          <a:lstStyle/>
          <a:p>
            <a:pPr>
              <a:spcAft>
                <a:spcPts val="1400"/>
              </a:spcAft>
              <a:defRPr sz="2050" b="0">
                <a:solidFill>
                  <a:srgbClr val="353331"/>
                </a:solidFill>
                <a:latin typeface="Aptos"/>
              </a:defRPr>
            </a:pPr>
            <a:r>
              <a:rPr lang="en-US" sz="1600" dirty="0"/>
              <a:t>View Individual Measurements </a:t>
            </a:r>
          </a:p>
        </p:txBody>
      </p:sp>
      <p:sp>
        <p:nvSpPr>
          <p:cNvPr id="27" name="Text 12">
            <a:extLst>
              <a:ext uri="{FF2B5EF4-FFF2-40B4-BE49-F238E27FC236}">
                <a16:creationId xmlns:a16="http://schemas.microsoft.com/office/drawing/2014/main" id="{0E5CC4B0-719B-F84A-F08C-C9070DFABCEB}"/>
              </a:ext>
            </a:extLst>
          </p:cNvPr>
          <p:cNvSpPr/>
          <p:nvPr/>
        </p:nvSpPr>
        <p:spPr>
          <a:xfrm>
            <a:off x="6995160" y="2194560"/>
            <a:ext cx="3337560" cy="475488"/>
          </a:xfrm>
          <a:prstGeom prst="rect">
            <a:avLst/>
          </a:prstGeom>
          <a:noFill/>
          <a:ln/>
        </p:spPr>
        <p:txBody>
          <a:bodyPr wrap="square" lIns="0" tIns="0" rIns="0" bIns="0" rtlCol="0" anchor="ctr">
            <a:normAutofit/>
          </a:bodyPr>
          <a:lstStyle/>
          <a:p>
            <a:pPr marL="0" indent="0">
              <a:buNone/>
            </a:pPr>
            <a:endParaRPr lang="en-US" sz="950" dirty="0"/>
          </a:p>
        </p:txBody>
      </p:sp>
      <p:pic>
        <p:nvPicPr>
          <p:cNvPr id="3" name="Picture 2">
            <a:extLst>
              <a:ext uri="{FF2B5EF4-FFF2-40B4-BE49-F238E27FC236}">
                <a16:creationId xmlns:a16="http://schemas.microsoft.com/office/drawing/2014/main" id="{B620E71D-5BBA-43ED-57D3-4AA8B57F5C20}"/>
              </a:ext>
            </a:extLst>
          </p:cNvPr>
          <p:cNvPicPr>
            <a:picLocks noChangeAspect="1"/>
          </p:cNvPicPr>
          <p:nvPr/>
        </p:nvPicPr>
        <p:blipFill>
          <a:blip r:embed="rId3"/>
          <a:stretch>
            <a:fillRect/>
          </a:stretch>
        </p:blipFill>
        <p:spPr>
          <a:xfrm>
            <a:off x="581406" y="3822714"/>
            <a:ext cx="11159744" cy="1959341"/>
          </a:xfrm>
          <a:prstGeom prst="rect">
            <a:avLst/>
          </a:prstGeom>
        </p:spPr>
      </p:pic>
      <p:sp>
        <p:nvSpPr>
          <p:cNvPr id="15" name="Text 32">
            <a:extLst>
              <a:ext uri="{FF2B5EF4-FFF2-40B4-BE49-F238E27FC236}">
                <a16:creationId xmlns:a16="http://schemas.microsoft.com/office/drawing/2014/main" id="{328B38DE-5D68-DCEF-A48C-58D5562973EB}"/>
              </a:ext>
            </a:extLst>
          </p:cNvPr>
          <p:cNvSpPr/>
          <p:nvPr/>
        </p:nvSpPr>
        <p:spPr>
          <a:xfrm>
            <a:off x="6858000" y="3216917"/>
            <a:ext cx="1645920" cy="164592"/>
          </a:xfrm>
          <a:prstGeom prst="rect">
            <a:avLst/>
          </a:prstGeom>
          <a:noFill/>
          <a:ln/>
        </p:spPr>
        <p:txBody>
          <a:bodyPr wrap="square" lIns="0" tIns="0" rIns="0" bIns="0" rtlCol="0" anchor="ctr">
            <a:normAutofit fontScale="85000" lnSpcReduction="20000"/>
          </a:bodyPr>
          <a:lstStyle/>
          <a:p>
            <a:pPr marL="0" indent="0">
              <a:buNone/>
            </a:pPr>
            <a:r>
              <a:rPr lang="en-US" sz="1400" dirty="0">
                <a:solidFill>
                  <a:srgbClr val="000000"/>
                </a:solidFill>
              </a:rPr>
              <a:t>Measurement Chart</a:t>
            </a:r>
            <a:endParaRPr lang="en-US" sz="1400" dirty="0"/>
          </a:p>
        </p:txBody>
      </p:sp>
      <p:sp>
        <p:nvSpPr>
          <p:cNvPr id="18" name="Text 33">
            <a:extLst>
              <a:ext uri="{FF2B5EF4-FFF2-40B4-BE49-F238E27FC236}">
                <a16:creationId xmlns:a16="http://schemas.microsoft.com/office/drawing/2014/main" id="{1AD28295-ED14-60D9-40C7-F0D3E7D9D577}"/>
              </a:ext>
            </a:extLst>
          </p:cNvPr>
          <p:cNvSpPr/>
          <p:nvPr/>
        </p:nvSpPr>
        <p:spPr>
          <a:xfrm>
            <a:off x="6821424" y="3432048"/>
            <a:ext cx="2011680" cy="146304"/>
          </a:xfrm>
          <a:prstGeom prst="rect">
            <a:avLst/>
          </a:prstGeom>
          <a:noFill/>
          <a:ln/>
        </p:spPr>
        <p:txBody>
          <a:bodyPr wrap="square" lIns="0" tIns="0" rIns="0" bIns="0" rtlCol="0" anchor="ctr">
            <a:normAutofit fontScale="77500" lnSpcReduction="20000"/>
          </a:bodyPr>
          <a:lstStyle/>
          <a:p>
            <a:pPr>
              <a:lnSpc>
                <a:spcPct val="105000"/>
              </a:lnSpc>
              <a:spcAft>
                <a:spcPts val="800"/>
              </a:spcAft>
              <a:defRPr sz="1730" b="0">
                <a:solidFill>
                  <a:srgbClr val="353331"/>
                </a:solidFill>
                <a:latin typeface="Aptos"/>
              </a:defRPr>
            </a:pPr>
            <a:r>
              <a:rPr lang="en-US" sz="900" dirty="0"/>
              <a:t>Individual measurements chart for unit-level detail</a:t>
            </a:r>
          </a:p>
        </p:txBody>
      </p:sp>
      <p:sp>
        <p:nvSpPr>
          <p:cNvPr id="43" name="Text 10">
            <a:extLst>
              <a:ext uri="{FF2B5EF4-FFF2-40B4-BE49-F238E27FC236}">
                <a16:creationId xmlns:a16="http://schemas.microsoft.com/office/drawing/2014/main" id="{843EBF9C-9684-73B4-A7CD-A58D9FF035D2}"/>
              </a:ext>
            </a:extLst>
          </p:cNvPr>
          <p:cNvSpPr/>
          <p:nvPr/>
        </p:nvSpPr>
        <p:spPr>
          <a:xfrm>
            <a:off x="6657848" y="2205228"/>
            <a:ext cx="329184" cy="146304"/>
          </a:xfrm>
          <a:prstGeom prst="rect">
            <a:avLst/>
          </a:prstGeom>
          <a:noFill/>
          <a:ln/>
        </p:spPr>
        <p:txBody>
          <a:bodyPr wrap="square" lIns="0" tIns="0" rIns="0" bIns="0" rtlCol="0" anchor="ctr"/>
          <a:lstStyle/>
          <a:p>
            <a:pPr marL="0" indent="0">
              <a:buNone/>
            </a:pPr>
            <a:r>
              <a:rPr lang="en-US" sz="800" dirty="0">
                <a:solidFill>
                  <a:srgbClr val="FDC400"/>
                </a:solidFill>
                <a:latin typeface="Aptos" pitchFamily="34" charset="0"/>
                <a:ea typeface="Aptos" pitchFamily="34" charset="-122"/>
                <a:cs typeface="Aptos" pitchFamily="34" charset="-120"/>
              </a:rPr>
              <a:t>03</a:t>
            </a:r>
            <a:endParaRPr lang="en-US" sz="800" dirty="0"/>
          </a:p>
        </p:txBody>
      </p:sp>
      <p:sp>
        <p:nvSpPr>
          <p:cNvPr id="45" name="Text 11">
            <a:extLst>
              <a:ext uri="{FF2B5EF4-FFF2-40B4-BE49-F238E27FC236}">
                <a16:creationId xmlns:a16="http://schemas.microsoft.com/office/drawing/2014/main" id="{6C47ADD0-FFD3-8480-D01E-13F4E0DD7EAE}"/>
              </a:ext>
            </a:extLst>
          </p:cNvPr>
          <p:cNvSpPr/>
          <p:nvPr/>
        </p:nvSpPr>
        <p:spPr>
          <a:xfrm>
            <a:off x="6996176" y="2150364"/>
            <a:ext cx="3383280" cy="256032"/>
          </a:xfrm>
          <a:prstGeom prst="rect">
            <a:avLst/>
          </a:prstGeom>
          <a:noFill/>
          <a:ln/>
        </p:spPr>
        <p:txBody>
          <a:bodyPr wrap="square" lIns="0" tIns="0" rIns="0" bIns="0" rtlCol="0" anchor="ctr">
            <a:normAutofit/>
          </a:bodyPr>
          <a:lstStyle/>
          <a:p>
            <a:pPr>
              <a:spcAft>
                <a:spcPts val="1400"/>
              </a:spcAft>
              <a:defRPr sz="2050" b="0">
                <a:solidFill>
                  <a:srgbClr val="353331"/>
                </a:solidFill>
                <a:latin typeface="Aptos"/>
              </a:defRPr>
            </a:pPr>
            <a:r>
              <a:rPr lang="en-US" sz="1600" dirty="0"/>
              <a:t>Add Images</a:t>
            </a:r>
          </a:p>
        </p:txBody>
      </p:sp>
      <p:sp>
        <p:nvSpPr>
          <p:cNvPr id="50" name="Text 32">
            <a:extLst>
              <a:ext uri="{FF2B5EF4-FFF2-40B4-BE49-F238E27FC236}">
                <a16:creationId xmlns:a16="http://schemas.microsoft.com/office/drawing/2014/main" id="{33280659-AE8D-CF78-53DF-F07D52045DDD}"/>
              </a:ext>
            </a:extLst>
          </p:cNvPr>
          <p:cNvSpPr/>
          <p:nvPr/>
        </p:nvSpPr>
        <p:spPr>
          <a:xfrm>
            <a:off x="9129522" y="3193309"/>
            <a:ext cx="1645920" cy="164592"/>
          </a:xfrm>
          <a:prstGeom prst="rect">
            <a:avLst/>
          </a:prstGeom>
          <a:noFill/>
          <a:ln/>
        </p:spPr>
        <p:txBody>
          <a:bodyPr wrap="square" lIns="0" tIns="0" rIns="0" bIns="0" rtlCol="0" anchor="ctr">
            <a:normAutofit fontScale="85000" lnSpcReduction="20000"/>
          </a:bodyPr>
          <a:lstStyle/>
          <a:p>
            <a:pPr marL="0" indent="0">
              <a:buNone/>
            </a:pPr>
            <a:r>
              <a:rPr lang="en-US" sz="1400" dirty="0">
                <a:solidFill>
                  <a:srgbClr val="000000"/>
                </a:solidFill>
              </a:rPr>
              <a:t>Upload Image</a:t>
            </a:r>
            <a:endParaRPr lang="en-US" sz="1400" dirty="0"/>
          </a:p>
        </p:txBody>
      </p:sp>
      <p:sp>
        <p:nvSpPr>
          <p:cNvPr id="8" name="Shape 31">
            <a:extLst>
              <a:ext uri="{FF2B5EF4-FFF2-40B4-BE49-F238E27FC236}">
                <a16:creationId xmlns:a16="http://schemas.microsoft.com/office/drawing/2014/main" id="{B61BC18B-6181-D3B9-781A-8CD26CE3BACA}"/>
              </a:ext>
            </a:extLst>
          </p:cNvPr>
          <p:cNvSpPr/>
          <p:nvPr/>
        </p:nvSpPr>
        <p:spPr>
          <a:xfrm>
            <a:off x="6566281" y="3177554"/>
            <a:ext cx="183134" cy="210312"/>
          </a:xfrm>
          <a:prstGeom prst="hexagon">
            <a:avLst/>
          </a:prstGeom>
          <a:solidFill>
            <a:srgbClr val="FDC400"/>
          </a:solidFill>
          <a:ln w="12700">
            <a:solidFill>
              <a:srgbClr val="FDC400">
                <a:alpha val="0"/>
              </a:srgbClr>
            </a:solidFill>
            <a:prstDash val="solid"/>
          </a:ln>
        </p:spPr>
        <p:txBody>
          <a:bodyPr/>
          <a:lstStyle/>
          <a:p>
            <a:endParaRPr lang="en-US"/>
          </a:p>
        </p:txBody>
      </p:sp>
      <p:sp>
        <p:nvSpPr>
          <p:cNvPr id="10" name="Shape 31">
            <a:extLst>
              <a:ext uri="{FF2B5EF4-FFF2-40B4-BE49-F238E27FC236}">
                <a16:creationId xmlns:a16="http://schemas.microsoft.com/office/drawing/2014/main" id="{F9EC9C16-B444-17AA-F15F-67B678E25656}"/>
              </a:ext>
            </a:extLst>
          </p:cNvPr>
          <p:cNvSpPr/>
          <p:nvPr/>
        </p:nvSpPr>
        <p:spPr>
          <a:xfrm>
            <a:off x="8833104" y="3173476"/>
            <a:ext cx="183134" cy="210312"/>
          </a:xfrm>
          <a:prstGeom prst="hexagon">
            <a:avLst/>
          </a:prstGeom>
          <a:solidFill>
            <a:srgbClr val="FDC400"/>
          </a:solidFill>
          <a:ln w="12700">
            <a:solidFill>
              <a:srgbClr val="FDC400">
                <a:alpha val="0"/>
              </a:srgbClr>
            </a:solidFill>
            <a:prstDash val="solid"/>
          </a:ln>
        </p:spPr>
        <p:txBody>
          <a:bodyPr/>
          <a:lstStyle/>
          <a:p>
            <a:endParaRPr lang="en-US"/>
          </a:p>
        </p:txBody>
      </p:sp>
    </p:spTree>
    <p:extLst>
      <p:ext uri="{BB962C8B-B14F-4D97-AF65-F5344CB8AC3E}">
        <p14:creationId xmlns:p14="http://schemas.microsoft.com/office/powerpoint/2010/main" val="272173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79700-6CC3-E7E7-B465-1C696141AA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81C929-97AA-2349-38B5-0F87678733B2}"/>
              </a:ext>
            </a:extLst>
          </p:cNvPr>
          <p:cNvSpPr>
            <a:spLocks noGrp="1"/>
          </p:cNvSpPr>
          <p:nvPr>
            <p:ph type="title"/>
          </p:nvPr>
        </p:nvSpPr>
        <p:spPr>
          <a:xfrm>
            <a:off x="1523999" y="2400102"/>
            <a:ext cx="7100712" cy="920219"/>
          </a:xfrm>
          <a:noFill/>
          <a:ln/>
        </p:spPr>
        <p:txBody>
          <a:bodyPr wrap="square" lIns="0" tIns="0" rIns="0" bIns="0" rtlCol="0" anchor="ctr">
            <a:normAutofit/>
          </a:bodyPr>
          <a:lstStyle/>
          <a:p>
            <a:pPr defTabSz="914330"/>
            <a:r>
              <a:rPr lang="nb-NO" sz="4000" dirty="0">
                <a:latin typeface="Aptos" pitchFamily="34" charset="0"/>
              </a:rPr>
              <a:t>Mobile APP</a:t>
            </a:r>
          </a:p>
        </p:txBody>
      </p:sp>
      <p:sp>
        <p:nvSpPr>
          <p:cNvPr id="3" name="Text Placeholder 2">
            <a:extLst>
              <a:ext uri="{FF2B5EF4-FFF2-40B4-BE49-F238E27FC236}">
                <a16:creationId xmlns:a16="http://schemas.microsoft.com/office/drawing/2014/main" id="{D3FFCA9C-AD85-780E-7220-EEEB4366CBC4}"/>
              </a:ext>
            </a:extLst>
          </p:cNvPr>
          <p:cNvSpPr>
            <a:spLocks noGrp="1"/>
          </p:cNvSpPr>
          <p:nvPr>
            <p:ph type="body" idx="1"/>
          </p:nvPr>
        </p:nvSpPr>
        <p:spPr>
          <a:xfrm>
            <a:off x="1524000" y="1446213"/>
            <a:ext cx="1087975" cy="653571"/>
          </a:xfrm>
        </p:spPr>
        <p:txBody>
          <a:bodyPr/>
          <a:lstStyle/>
          <a:p>
            <a:r>
              <a:rPr lang="nb-NO" dirty="0"/>
              <a:t>4.</a:t>
            </a:r>
          </a:p>
        </p:txBody>
      </p:sp>
    </p:spTree>
    <p:extLst>
      <p:ext uri="{BB962C8B-B14F-4D97-AF65-F5344CB8AC3E}">
        <p14:creationId xmlns:p14="http://schemas.microsoft.com/office/powerpoint/2010/main" val="788015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lassholder for bilde 24">
            <a:extLst>
              <a:ext uri="{FF2B5EF4-FFF2-40B4-BE49-F238E27FC236}">
                <a16:creationId xmlns:a16="http://schemas.microsoft.com/office/drawing/2014/main" id="{A73F7715-08F5-4438-FA61-60ADBE71ACB5}"/>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329" r="1329"/>
          <a:stretch/>
        </p:blipFill>
        <p:spPr>
          <a:xfrm>
            <a:off x="3069988" y="1999166"/>
            <a:ext cx="1728307" cy="3009600"/>
          </a:xfrm>
        </p:spPr>
      </p:pic>
      <p:pic>
        <p:nvPicPr>
          <p:cNvPr id="3" name="Grafikk 2">
            <a:extLst>
              <a:ext uri="{FF2B5EF4-FFF2-40B4-BE49-F238E27FC236}">
                <a16:creationId xmlns:a16="http://schemas.microsoft.com/office/drawing/2014/main" id="{C0B972D9-DA3A-27AD-A8D5-17134A55E51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18901" y="434110"/>
            <a:ext cx="1593273" cy="704273"/>
          </a:xfrm>
          <a:prstGeom prst="rect">
            <a:avLst/>
          </a:prstGeom>
        </p:spPr>
      </p:pic>
      <p:sp>
        <p:nvSpPr>
          <p:cNvPr id="23" name="TextBox 12">
            <a:extLst>
              <a:ext uri="{FF2B5EF4-FFF2-40B4-BE49-F238E27FC236}">
                <a16:creationId xmlns:a16="http://schemas.microsoft.com/office/drawing/2014/main" id="{08EE1194-7A1D-58C8-528E-343852B9D6B2}"/>
              </a:ext>
            </a:extLst>
          </p:cNvPr>
          <p:cNvSpPr txBox="1"/>
          <p:nvPr/>
        </p:nvSpPr>
        <p:spPr>
          <a:xfrm>
            <a:off x="6446520" y="2057400"/>
            <a:ext cx="3931920" cy="731520"/>
          </a:xfrm>
          <a:prstGeom prst="rect">
            <a:avLst/>
          </a:prstGeom>
          <a:noFill/>
        </p:spPr>
        <p:txBody>
          <a:bodyPr wrap="square" tIns="54864" bIns="36576" rtlCol="0">
            <a:spAutoFit/>
          </a:bodyPr>
          <a:lstStyle/>
          <a:p>
            <a:pPr algn="l">
              <a:lnSpc>
                <a:spcPct val="95000"/>
              </a:lnSpc>
              <a:spcAft>
                <a:spcPts val="200"/>
              </a:spcAft>
              <a:buNone/>
              <a:defRPr sz="2800" b="0">
                <a:solidFill>
                  <a:srgbClr val="000000"/>
                </a:solidFill>
                <a:latin typeface="Aptos"/>
              </a:defRPr>
            </a:pPr>
            <a:r>
              <a:t>WATS Mobile App</a:t>
            </a:r>
          </a:p>
        </p:txBody>
      </p:sp>
      <p:sp>
        <p:nvSpPr>
          <p:cNvPr id="2" name="Text Placeholder 3">
            <a:extLst>
              <a:ext uri="{FF2B5EF4-FFF2-40B4-BE49-F238E27FC236}">
                <a16:creationId xmlns:a16="http://schemas.microsoft.com/office/drawing/2014/main" id="{07642223-8DC9-2AF6-8F5C-2EB9C838E396}"/>
              </a:ext>
            </a:extLst>
          </p:cNvPr>
          <p:cNvSpPr txBox="1">
            <a:spLocks/>
          </p:cNvSpPr>
          <p:nvPr/>
        </p:nvSpPr>
        <p:spPr>
          <a:xfrm>
            <a:off x="6473952" y="3108960"/>
            <a:ext cx="4160520" cy="1737360"/>
          </a:xfrm>
          <a:prstGeom prst="rect">
            <a:avLst/>
          </a:prstGeom>
        </p:spPr>
        <p:txBody>
          <a:bodyPr wrap="square" tIns="54864" bIns="36576"/>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gn="l">
              <a:lnSpc>
                <a:spcPct val="100000"/>
              </a:lnSpc>
              <a:spcAft>
                <a:spcPts val="900"/>
              </a:spcAft>
              <a:buNone/>
              <a:defRPr sz="1850" b="0">
                <a:solidFill>
                  <a:srgbClr val="353331"/>
                </a:solidFill>
                <a:latin typeface="Aptos"/>
              </a:defRPr>
            </a:pPr>
            <a:r>
              <a:t>Check data where the unit is.</a:t>
            </a:r>
            <a:endParaRPr lang="en-US" sz="1000" b="1" dirty="0">
              <a:solidFill>
                <a:schemeClr val="tx1">
                  <a:alpha val="80000"/>
                </a:schemeClr>
              </a:solidFill>
              <a:latin typeface="Panton" pitchFamily="2" charset="77"/>
            </a:endParaRPr>
          </a:p>
          <a:p>
            <a:pPr algn="l">
              <a:lnSpc>
                <a:spcPct val="100000"/>
              </a:lnSpc>
              <a:spcAft>
                <a:spcPts val="900"/>
              </a:spcAft>
              <a:buNone/>
              <a:defRPr sz="1850" b="0">
                <a:solidFill>
                  <a:srgbClr val="353331"/>
                </a:solidFill>
                <a:latin typeface="Aptos"/>
              </a:defRPr>
            </a:pPr>
            <a:r>
              <a:t>Scan, inspect, and move faster on the spot.</a:t>
            </a:r>
          </a:p>
        </p:txBody>
      </p:sp>
    </p:spTree>
    <p:extLst>
      <p:ext uri="{BB962C8B-B14F-4D97-AF65-F5344CB8AC3E}">
        <p14:creationId xmlns:p14="http://schemas.microsoft.com/office/powerpoint/2010/main" val="238213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2064" y="347472"/>
            <a:ext cx="365760" cy="164592"/>
          </a:xfrm>
          <a:prstGeom prst="rect">
            <a:avLst/>
          </a:prstGeom>
          <a:noFill/>
          <a:ln/>
        </p:spPr>
        <p:txBody>
          <a:bodyPr wrap="square" lIns="0" tIns="0" rIns="0" bIns="0" rtlCol="0" anchor="ctr"/>
          <a:lstStyle/>
          <a:p>
            <a:pPr marL="0" indent="0">
              <a:buNone/>
            </a:pPr>
            <a:r>
              <a:rPr lang="en-US" sz="800" dirty="0">
                <a:solidFill>
                  <a:srgbClr val="55514F"/>
                </a:solidFill>
                <a:latin typeface="Aptos" pitchFamily="34" charset="0"/>
                <a:ea typeface="Aptos" pitchFamily="34" charset="-122"/>
                <a:cs typeface="Aptos" pitchFamily="34" charset="-120"/>
              </a:rPr>
              <a:t>00</a:t>
            </a:r>
            <a:endParaRPr lang="en-US" sz="800" dirty="0"/>
          </a:p>
        </p:txBody>
      </p:sp>
      <p:sp>
        <p:nvSpPr>
          <p:cNvPr id="4" name="Text 1"/>
          <p:cNvSpPr/>
          <p:nvPr/>
        </p:nvSpPr>
        <p:spPr>
          <a:xfrm>
            <a:off x="914400" y="347472"/>
            <a:ext cx="2286000" cy="164592"/>
          </a:xfrm>
          <a:prstGeom prst="rect">
            <a:avLst/>
          </a:prstGeom>
          <a:noFill/>
          <a:ln/>
        </p:spPr>
        <p:txBody>
          <a:bodyPr wrap="square" lIns="0" tIns="0" rIns="0" bIns="0" rtlCol="0" anchor="ctr"/>
          <a:lstStyle/>
          <a:p>
            <a:pPr marL="0" indent="0">
              <a:buNone/>
            </a:pPr>
            <a:r>
              <a:rPr lang="en-US" sz="800" dirty="0">
                <a:solidFill>
                  <a:srgbClr val="55514F"/>
                </a:solidFill>
                <a:latin typeface="Aptos" pitchFamily="34" charset="0"/>
                <a:ea typeface="Aptos" pitchFamily="34" charset="-122"/>
                <a:cs typeface="Aptos" pitchFamily="34" charset="-120"/>
              </a:rPr>
              <a:t>AGENDA</a:t>
            </a:r>
            <a:endParaRPr lang="en-US" sz="800" dirty="0"/>
          </a:p>
        </p:txBody>
      </p:sp>
      <p:sp>
        <p:nvSpPr>
          <p:cNvPr id="5" name="Text 2"/>
          <p:cNvSpPr/>
          <p:nvPr/>
        </p:nvSpPr>
        <p:spPr>
          <a:xfrm>
            <a:off x="676656" y="960120"/>
            <a:ext cx="5852160" cy="566928"/>
          </a:xfrm>
          <a:prstGeom prst="rect">
            <a:avLst/>
          </a:prstGeom>
          <a:noFill/>
          <a:ln/>
        </p:spPr>
        <p:txBody>
          <a:bodyPr wrap="square" lIns="0" tIns="0" rIns="0" bIns="0" rtlCol="0" anchor="ctr">
            <a:normAutofit/>
          </a:bodyPr>
          <a:lstStyle/>
          <a:p>
            <a:pPr marL="0" indent="0">
              <a:buNone/>
            </a:pPr>
            <a:r>
              <a:rPr lang="en-US" sz="3600" dirty="0">
                <a:solidFill>
                  <a:srgbClr val="000000"/>
                </a:solidFill>
                <a:latin typeface="Aptos" pitchFamily="34" charset="0"/>
                <a:ea typeface="Aptos" pitchFamily="34" charset="-122"/>
                <a:cs typeface="Aptos" pitchFamily="34" charset="-120"/>
              </a:rPr>
              <a:t>Four chapters.</a:t>
            </a:r>
            <a:endParaRPr lang="en-US" sz="3600" dirty="0"/>
          </a:p>
        </p:txBody>
      </p:sp>
      <p:sp>
        <p:nvSpPr>
          <p:cNvPr id="6" name="Text 3"/>
          <p:cNvSpPr/>
          <p:nvPr/>
        </p:nvSpPr>
        <p:spPr>
          <a:xfrm>
            <a:off x="676656" y="1527048"/>
            <a:ext cx="5852160" cy="566928"/>
          </a:xfrm>
          <a:prstGeom prst="rect">
            <a:avLst/>
          </a:prstGeom>
          <a:noFill/>
          <a:ln/>
        </p:spPr>
        <p:txBody>
          <a:bodyPr wrap="square" lIns="0" tIns="0" rIns="0" bIns="0" rtlCol="0" anchor="ctr">
            <a:normAutofit/>
          </a:bodyPr>
          <a:lstStyle/>
          <a:p>
            <a:pPr marL="0" indent="0">
              <a:buNone/>
            </a:pPr>
            <a:r>
              <a:rPr lang="en-US" sz="3600" dirty="0">
                <a:solidFill>
                  <a:srgbClr val="7A7771"/>
                </a:solidFill>
                <a:latin typeface="Aptos" pitchFamily="34" charset="0"/>
                <a:ea typeface="Aptos" pitchFamily="34" charset="-122"/>
                <a:cs typeface="Aptos" pitchFamily="34" charset="-120"/>
              </a:rPr>
              <a:t>Two live moments.</a:t>
            </a:r>
            <a:endParaRPr lang="en-US" sz="3600" dirty="0"/>
          </a:p>
        </p:txBody>
      </p:sp>
      <p:sp>
        <p:nvSpPr>
          <p:cNvPr id="7" name="Text 4"/>
          <p:cNvSpPr/>
          <p:nvPr/>
        </p:nvSpPr>
        <p:spPr>
          <a:xfrm>
            <a:off x="694944" y="2331720"/>
            <a:ext cx="5212080" cy="777240"/>
          </a:xfrm>
          <a:prstGeom prst="rect">
            <a:avLst/>
          </a:prstGeom>
          <a:noFill/>
          <a:ln/>
        </p:spPr>
        <p:txBody>
          <a:bodyPr wrap="square" lIns="254" tIns="254" rIns="254" bIns="254" rtlCol="0" anchor="ctr">
            <a:normAutofit/>
          </a:bodyPr>
          <a:lstStyle/>
          <a:p>
            <a:pPr marL="0" indent="0">
              <a:buNone/>
            </a:pPr>
            <a:endParaRPr lang="en-US" sz="1700" dirty="0"/>
          </a:p>
        </p:txBody>
      </p:sp>
      <p:sp>
        <p:nvSpPr>
          <p:cNvPr id="8" name="Text 5"/>
          <p:cNvSpPr/>
          <p:nvPr/>
        </p:nvSpPr>
        <p:spPr>
          <a:xfrm>
            <a:off x="6643370" y="1993392"/>
            <a:ext cx="411480" cy="228600"/>
          </a:xfrm>
          <a:prstGeom prst="rect">
            <a:avLst/>
          </a:prstGeom>
          <a:noFill/>
          <a:ln/>
        </p:spPr>
        <p:txBody>
          <a:bodyPr wrap="square" lIns="0" tIns="0" rIns="0" bIns="0" rtlCol="0" anchor="ctr"/>
          <a:lstStyle/>
          <a:p>
            <a:pPr marL="0" indent="0">
              <a:buNone/>
            </a:pPr>
            <a:r>
              <a:rPr lang="en-US" sz="1100" dirty="0">
                <a:solidFill>
                  <a:srgbClr val="FDC400"/>
                </a:solidFill>
              </a:rPr>
              <a:t>01</a:t>
            </a:r>
            <a:endParaRPr lang="en-US" sz="1100" dirty="0"/>
          </a:p>
        </p:txBody>
      </p:sp>
      <p:sp>
        <p:nvSpPr>
          <p:cNvPr id="9" name="Text 6"/>
          <p:cNvSpPr/>
          <p:nvPr/>
        </p:nvSpPr>
        <p:spPr>
          <a:xfrm>
            <a:off x="7237730" y="1947672"/>
            <a:ext cx="3749040" cy="256032"/>
          </a:xfrm>
          <a:prstGeom prst="rect">
            <a:avLst/>
          </a:prstGeom>
          <a:noFill/>
          <a:ln/>
        </p:spPr>
        <p:txBody>
          <a:bodyPr wrap="square" lIns="0" tIns="0" rIns="0" bIns="0" rtlCol="0" anchor="ctr"/>
          <a:lstStyle/>
          <a:p>
            <a:r>
              <a:rPr lang="en-US" sz="2000">
                <a:solidFill>
                  <a:srgbClr val="000000"/>
                </a:solidFill>
                <a:latin typeface="Aptos" pitchFamily="34" charset="0"/>
              </a:rPr>
              <a:t>Dashboard recap</a:t>
            </a:r>
            <a:endParaRPr lang="en-US" sz="2000" dirty="0">
              <a:solidFill>
                <a:srgbClr val="000000"/>
              </a:solidFill>
              <a:latin typeface="Aptos" pitchFamily="34" charset="0"/>
            </a:endParaRPr>
          </a:p>
        </p:txBody>
      </p:sp>
      <p:sp>
        <p:nvSpPr>
          <p:cNvPr id="10" name="Text 7"/>
          <p:cNvSpPr/>
          <p:nvPr/>
        </p:nvSpPr>
        <p:spPr>
          <a:xfrm>
            <a:off x="7237730" y="2295144"/>
            <a:ext cx="3931920" cy="201168"/>
          </a:xfrm>
          <a:prstGeom prst="rect">
            <a:avLst/>
          </a:prstGeom>
          <a:effectLst/>
        </p:spPr>
        <p:txBody>
          <a:bodyPr vert="horz" wrap="square" lIns="0" tIns="54864" rIns="0" bIns="36576" rtlCol="0" anchor="t" anchorCtr="0">
            <a:noAutofit/>
          </a:bodyPr>
          <a:lstStyle/>
          <a:p>
            <a:pPr defTabSz="914318">
              <a:spcBef>
                <a:spcPct val="0"/>
              </a:spcBef>
              <a:spcAft>
                <a:spcPts val="400"/>
              </a:spcAft>
            </a:pPr>
            <a:r>
              <a:rPr lang="en-US" sz="1200" dirty="0">
                <a:solidFill>
                  <a:srgbClr val="7A7771"/>
                </a:solidFill>
                <a:latin typeface="Aptos"/>
                <a:ea typeface="+mj-ea"/>
                <a:cs typeface="+mj-cs"/>
              </a:rPr>
              <a:t>Core idea, use case / goal</a:t>
            </a:r>
          </a:p>
        </p:txBody>
      </p:sp>
      <p:sp>
        <p:nvSpPr>
          <p:cNvPr id="11" name="Text 8"/>
          <p:cNvSpPr/>
          <p:nvPr/>
        </p:nvSpPr>
        <p:spPr>
          <a:xfrm>
            <a:off x="6643370" y="2953512"/>
            <a:ext cx="411480" cy="228600"/>
          </a:xfrm>
          <a:prstGeom prst="rect">
            <a:avLst/>
          </a:prstGeom>
          <a:noFill/>
          <a:ln/>
        </p:spPr>
        <p:txBody>
          <a:bodyPr wrap="square" lIns="0" tIns="0" rIns="0" bIns="0" rtlCol="0" anchor="ctr"/>
          <a:lstStyle/>
          <a:p>
            <a:pPr marL="0" indent="0">
              <a:buNone/>
            </a:pPr>
            <a:r>
              <a:rPr lang="en-US" sz="1100" dirty="0">
                <a:solidFill>
                  <a:srgbClr val="FDC400"/>
                </a:solidFill>
              </a:rPr>
              <a:t>02</a:t>
            </a:r>
            <a:endParaRPr lang="en-US" sz="1100" dirty="0"/>
          </a:p>
        </p:txBody>
      </p:sp>
      <p:sp>
        <p:nvSpPr>
          <p:cNvPr id="12" name="Text 9"/>
          <p:cNvSpPr/>
          <p:nvPr/>
        </p:nvSpPr>
        <p:spPr>
          <a:xfrm>
            <a:off x="7237730" y="2907792"/>
            <a:ext cx="3749040" cy="256032"/>
          </a:xfrm>
          <a:prstGeom prst="rect">
            <a:avLst/>
          </a:prstGeom>
          <a:noFill/>
          <a:ln/>
        </p:spPr>
        <p:txBody>
          <a:bodyPr wrap="square" lIns="0" tIns="0" rIns="0" bIns="0" rtlCol="0" anchor="ctr"/>
          <a:lstStyle/>
          <a:p>
            <a:r>
              <a:rPr lang="en-US" sz="2000" dirty="0">
                <a:solidFill>
                  <a:srgbClr val="000000"/>
                </a:solidFill>
                <a:latin typeface="Aptos" pitchFamily="34" charset="0"/>
              </a:rPr>
              <a:t>Important Tools</a:t>
            </a:r>
          </a:p>
        </p:txBody>
      </p:sp>
      <p:sp>
        <p:nvSpPr>
          <p:cNvPr id="13" name="Text 10"/>
          <p:cNvSpPr/>
          <p:nvPr/>
        </p:nvSpPr>
        <p:spPr>
          <a:xfrm>
            <a:off x="7237730" y="3255264"/>
            <a:ext cx="3931920" cy="201168"/>
          </a:xfrm>
          <a:prstGeom prst="rect">
            <a:avLst/>
          </a:prstGeom>
          <a:effectLst/>
        </p:spPr>
        <p:txBody>
          <a:bodyPr vert="horz" wrap="square" lIns="0" tIns="54864" rIns="0" bIns="36576" rtlCol="0" anchor="t" anchorCtr="0">
            <a:noAutofit/>
          </a:bodyPr>
          <a:lstStyle/>
          <a:p>
            <a:pPr defTabSz="914318">
              <a:spcBef>
                <a:spcPct val="0"/>
              </a:spcBef>
              <a:spcAft>
                <a:spcPts val="400"/>
              </a:spcAft>
            </a:pPr>
            <a:r>
              <a:rPr lang="en-US" sz="1200" dirty="0">
                <a:solidFill>
                  <a:srgbClr val="7A7771"/>
                </a:solidFill>
                <a:latin typeface="Aptos"/>
                <a:ea typeface="+mj-ea"/>
                <a:cs typeface="+mj-cs"/>
              </a:rPr>
              <a:t>Filters, widgets, sharing, subscriptions, drill-down</a:t>
            </a:r>
          </a:p>
        </p:txBody>
      </p:sp>
      <p:sp>
        <p:nvSpPr>
          <p:cNvPr id="14" name="Text 11"/>
          <p:cNvSpPr/>
          <p:nvPr/>
        </p:nvSpPr>
        <p:spPr>
          <a:xfrm>
            <a:off x="6643370" y="3913632"/>
            <a:ext cx="411480" cy="228600"/>
          </a:xfrm>
          <a:prstGeom prst="rect">
            <a:avLst/>
          </a:prstGeom>
          <a:noFill/>
          <a:ln/>
        </p:spPr>
        <p:txBody>
          <a:bodyPr wrap="square" lIns="0" tIns="0" rIns="0" bIns="0" rtlCol="0" anchor="ctr"/>
          <a:lstStyle/>
          <a:p>
            <a:pPr marL="0" indent="0">
              <a:buNone/>
            </a:pPr>
            <a:r>
              <a:rPr lang="en-US" sz="1100" dirty="0">
                <a:solidFill>
                  <a:srgbClr val="FDC400"/>
                </a:solidFill>
              </a:rPr>
              <a:t>03</a:t>
            </a:r>
            <a:endParaRPr lang="en-US" sz="1100" dirty="0"/>
          </a:p>
        </p:txBody>
      </p:sp>
      <p:sp>
        <p:nvSpPr>
          <p:cNvPr id="15" name="Text 12"/>
          <p:cNvSpPr/>
          <p:nvPr/>
        </p:nvSpPr>
        <p:spPr>
          <a:xfrm>
            <a:off x="7237730" y="3867912"/>
            <a:ext cx="3749040" cy="256032"/>
          </a:xfrm>
          <a:prstGeom prst="rect">
            <a:avLst/>
          </a:prstGeom>
          <a:noFill/>
          <a:ln/>
        </p:spPr>
        <p:txBody>
          <a:bodyPr wrap="square" lIns="0" tIns="0" rIns="0" bIns="0" rtlCol="0" anchor="ctr"/>
          <a:lstStyle/>
          <a:p>
            <a:r>
              <a:rPr lang="en-US" sz="2000" dirty="0">
                <a:solidFill>
                  <a:srgbClr val="000000"/>
                </a:solidFill>
                <a:latin typeface="Aptos" pitchFamily="34" charset="0"/>
              </a:rPr>
              <a:t>New features</a:t>
            </a:r>
          </a:p>
        </p:txBody>
      </p:sp>
      <p:sp>
        <p:nvSpPr>
          <p:cNvPr id="16" name="Text 13"/>
          <p:cNvSpPr/>
          <p:nvPr/>
        </p:nvSpPr>
        <p:spPr>
          <a:xfrm>
            <a:off x="7237730" y="4215384"/>
            <a:ext cx="3931920" cy="201168"/>
          </a:xfrm>
          <a:prstGeom prst="rect">
            <a:avLst/>
          </a:prstGeom>
          <a:effectLst/>
        </p:spPr>
        <p:txBody>
          <a:bodyPr vert="horz" wrap="square" lIns="0" tIns="54864" rIns="0" bIns="36576" rtlCol="0" anchor="t" anchorCtr="0">
            <a:noAutofit/>
          </a:bodyPr>
          <a:lstStyle/>
          <a:p>
            <a:pPr defTabSz="914318">
              <a:spcBef>
                <a:spcPct val="0"/>
              </a:spcBef>
              <a:spcAft>
                <a:spcPts val="400"/>
              </a:spcAft>
            </a:pPr>
            <a:r>
              <a:rPr lang="en-US" sz="1200" dirty="0">
                <a:solidFill>
                  <a:srgbClr val="7A7771"/>
                </a:solidFill>
                <a:latin typeface="Aptos"/>
                <a:ea typeface="+mj-ea"/>
                <a:cs typeface="+mj-cs"/>
              </a:rPr>
              <a:t>Factory map, individual measurements , images </a:t>
            </a:r>
          </a:p>
        </p:txBody>
      </p:sp>
      <p:sp>
        <p:nvSpPr>
          <p:cNvPr id="17" name="Text 14"/>
          <p:cNvSpPr/>
          <p:nvPr/>
        </p:nvSpPr>
        <p:spPr>
          <a:xfrm>
            <a:off x="6643370" y="4873752"/>
            <a:ext cx="411480" cy="228600"/>
          </a:xfrm>
          <a:prstGeom prst="rect">
            <a:avLst/>
          </a:prstGeom>
          <a:noFill/>
          <a:ln/>
        </p:spPr>
        <p:txBody>
          <a:bodyPr wrap="square" lIns="0" tIns="0" rIns="0" bIns="0" rtlCol="0" anchor="ctr"/>
          <a:lstStyle/>
          <a:p>
            <a:pPr marL="0" indent="0">
              <a:buNone/>
            </a:pPr>
            <a:r>
              <a:rPr lang="en-US" sz="1100" dirty="0">
                <a:solidFill>
                  <a:srgbClr val="FDC400"/>
                </a:solidFill>
              </a:rPr>
              <a:t>04</a:t>
            </a:r>
            <a:endParaRPr lang="en-US" sz="1100" dirty="0"/>
          </a:p>
        </p:txBody>
      </p:sp>
      <p:sp>
        <p:nvSpPr>
          <p:cNvPr id="18" name="Text 15"/>
          <p:cNvSpPr/>
          <p:nvPr/>
        </p:nvSpPr>
        <p:spPr>
          <a:xfrm>
            <a:off x="7237730" y="4828032"/>
            <a:ext cx="3749040" cy="256032"/>
          </a:xfrm>
          <a:prstGeom prst="rect">
            <a:avLst/>
          </a:prstGeom>
          <a:noFill/>
          <a:ln/>
        </p:spPr>
        <p:txBody>
          <a:bodyPr wrap="square" lIns="0" tIns="0" rIns="0" bIns="0" rtlCol="0" anchor="ctr"/>
          <a:lstStyle/>
          <a:p>
            <a:r>
              <a:rPr lang="en-US" sz="2000" dirty="0">
                <a:solidFill>
                  <a:srgbClr val="000000"/>
                </a:solidFill>
                <a:latin typeface="Aptos" pitchFamily="34" charset="0"/>
              </a:rPr>
              <a:t>Mobile app</a:t>
            </a:r>
          </a:p>
        </p:txBody>
      </p:sp>
      <p:sp>
        <p:nvSpPr>
          <p:cNvPr id="19" name="Text 16"/>
          <p:cNvSpPr/>
          <p:nvPr/>
        </p:nvSpPr>
        <p:spPr>
          <a:xfrm>
            <a:off x="7237730" y="5175504"/>
            <a:ext cx="3931920" cy="201168"/>
          </a:xfrm>
          <a:prstGeom prst="rect">
            <a:avLst/>
          </a:prstGeom>
          <a:effectLst/>
        </p:spPr>
        <p:txBody>
          <a:bodyPr vert="horz" wrap="square" lIns="0" tIns="54864" rIns="0" bIns="36576" rtlCol="0" anchor="t" anchorCtr="0">
            <a:noAutofit/>
          </a:bodyPr>
          <a:lstStyle/>
          <a:p>
            <a:pPr defTabSz="914318">
              <a:spcBef>
                <a:spcPct val="0"/>
              </a:spcBef>
              <a:spcAft>
                <a:spcPts val="400"/>
              </a:spcAft>
            </a:pPr>
            <a:r>
              <a:rPr lang="en-US" sz="1200" dirty="0">
                <a:solidFill>
                  <a:srgbClr val="7A7771"/>
                </a:solidFill>
                <a:latin typeface="Aptos"/>
                <a:ea typeface="+mj-ea"/>
                <a:cs typeface="+mj-cs"/>
              </a:rPr>
              <a:t>Scan and get valuable insight on your phone</a:t>
            </a:r>
          </a:p>
        </p:txBody>
      </p:sp>
      <p:sp>
        <p:nvSpPr>
          <p:cNvPr id="20" name="Text 17"/>
          <p:cNvSpPr/>
          <p:nvPr/>
        </p:nvSpPr>
        <p:spPr>
          <a:xfrm>
            <a:off x="502920" y="6446520"/>
            <a:ext cx="5029200" cy="164592"/>
          </a:xfrm>
          <a:prstGeom prst="rect">
            <a:avLst/>
          </a:prstGeom>
          <a:noFill/>
          <a:ln/>
        </p:spPr>
        <p:txBody>
          <a:bodyPr wrap="square" lIns="0" tIns="0" rIns="0" bIns="0" rtlCol="0" anchor="ctr"/>
          <a:lstStyle/>
          <a:p>
            <a:pPr marL="0" indent="0">
              <a:buNone/>
            </a:pPr>
            <a:r>
              <a:rPr lang="en-US" sz="750" dirty="0">
                <a:solidFill>
                  <a:srgbClr val="55514F"/>
                </a:solidFill>
                <a:latin typeface="Aptos" pitchFamily="34" charset="0"/>
                <a:ea typeface="Aptos" pitchFamily="34" charset="-122"/>
                <a:cs typeface="Aptos" pitchFamily="34" charset="-120"/>
              </a:rPr>
              <a:t>Dashboard &amp; WATS mobile app</a:t>
            </a:r>
            <a:endParaRPr lang="en-US" sz="750" dirty="0"/>
          </a:p>
        </p:txBody>
      </p:sp>
      <p:sp>
        <p:nvSpPr>
          <p:cNvPr id="26" name="Text 14">
            <a:extLst>
              <a:ext uri="{FF2B5EF4-FFF2-40B4-BE49-F238E27FC236}">
                <a16:creationId xmlns:a16="http://schemas.microsoft.com/office/drawing/2014/main" id="{5B1D97D4-0252-A0B0-A9F3-0D59FBD840F1}"/>
              </a:ext>
            </a:extLst>
          </p:cNvPr>
          <p:cNvSpPr/>
          <p:nvPr/>
        </p:nvSpPr>
        <p:spPr>
          <a:xfrm>
            <a:off x="6643370" y="5861304"/>
            <a:ext cx="411480" cy="228600"/>
          </a:xfrm>
          <a:prstGeom prst="rect">
            <a:avLst/>
          </a:prstGeom>
          <a:noFill/>
          <a:ln/>
        </p:spPr>
        <p:txBody>
          <a:bodyPr wrap="square" lIns="0" tIns="0" rIns="0" bIns="0" rtlCol="0" anchor="ctr"/>
          <a:lstStyle/>
          <a:p>
            <a:pPr marL="0" indent="0">
              <a:buNone/>
            </a:pPr>
            <a:r>
              <a:rPr lang="en-US" sz="1100" dirty="0">
                <a:solidFill>
                  <a:srgbClr val="FDC400"/>
                </a:solidFill>
              </a:rPr>
              <a:t>05</a:t>
            </a:r>
            <a:endParaRPr lang="en-US" sz="1100" dirty="0"/>
          </a:p>
        </p:txBody>
      </p:sp>
      <p:sp>
        <p:nvSpPr>
          <p:cNvPr id="28" name="Text 15">
            <a:extLst>
              <a:ext uri="{FF2B5EF4-FFF2-40B4-BE49-F238E27FC236}">
                <a16:creationId xmlns:a16="http://schemas.microsoft.com/office/drawing/2014/main" id="{8D74F076-6744-E875-F330-B3F55703787E}"/>
              </a:ext>
            </a:extLst>
          </p:cNvPr>
          <p:cNvSpPr/>
          <p:nvPr/>
        </p:nvSpPr>
        <p:spPr>
          <a:xfrm>
            <a:off x="7237730" y="5815584"/>
            <a:ext cx="3749040" cy="256032"/>
          </a:xfrm>
          <a:prstGeom prst="rect">
            <a:avLst/>
          </a:prstGeom>
          <a:noFill/>
          <a:ln/>
        </p:spPr>
        <p:txBody>
          <a:bodyPr wrap="square" lIns="0" tIns="0" rIns="0" bIns="0" rtlCol="0" anchor="ctr"/>
          <a:lstStyle/>
          <a:p>
            <a:r>
              <a:rPr lang="en-US" sz="2000" dirty="0">
                <a:solidFill>
                  <a:srgbClr val="000000"/>
                </a:solidFill>
                <a:latin typeface="Aptos" pitchFamily="34" charset="0"/>
              </a:rPr>
              <a:t>Live Demo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down)">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down)">
                                      <p:cBhvr>
                                        <p:cTn id="40" dur="500"/>
                                        <p:tgtEl>
                                          <p:spTgt spid="17"/>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down)">
                                      <p:cBhvr>
                                        <p:cTn id="43" dur="500"/>
                                        <p:tgtEl>
                                          <p:spTgt spid="18"/>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down)">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wipe(down)">
                                      <p:cBhvr>
                                        <p:cTn id="51" dur="500"/>
                                        <p:tgtEl>
                                          <p:spTgt spid="26"/>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wipe(down)">
                                      <p:cBhvr>
                                        <p:cTn id="5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P spid="11" grpId="0" animBg="1"/>
      <p:bldP spid="12" grpId="0" animBg="1"/>
      <p:bldP spid="13" grpId="0"/>
      <p:bldP spid="14" grpId="0" animBg="1"/>
      <p:bldP spid="15" grpId="0" animBg="1"/>
      <p:bldP spid="16" grpId="0"/>
      <p:bldP spid="17" grpId="0" animBg="1"/>
      <p:bldP spid="18" grpId="0" animBg="1"/>
      <p:bldP spid="19" grpId="0"/>
      <p:bldP spid="26" grpId="0" animBg="1"/>
      <p:bldP spid="2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8702D-E84F-9314-5F88-A0A8F3D555B6}"/>
              </a:ext>
            </a:extLst>
          </p:cNvPr>
          <p:cNvSpPr txBox="1">
            <a:spLocks/>
          </p:cNvSpPr>
          <p:nvPr/>
        </p:nvSpPr>
        <p:spPr>
          <a:xfrm>
            <a:off x="457200" y="320040"/>
            <a:ext cx="8412480" cy="621792"/>
          </a:xfrm>
          <a:prstGeom prst="rect">
            <a:avLst/>
          </a:prstGeom>
        </p:spPr>
        <p:txBody>
          <a:bodyPr wrap="square" tIns="54864" bIns="36576"/>
          <a:lstStyle>
            <a:lvl1pPr algn="ctr" defTabSz="914318" rtl="0" eaLnBrk="1" latinLnBrk="0" hangingPunct="1">
              <a:lnSpc>
                <a:spcPct val="80000"/>
              </a:lnSpc>
              <a:spcBef>
                <a:spcPct val="0"/>
              </a:spcBef>
              <a:buNone/>
              <a:defRPr sz="5400" b="1" i="0" kern="1200" spc="0" baseline="0">
                <a:solidFill>
                  <a:schemeClr val="tx1"/>
                </a:solidFill>
                <a:latin typeface="PANTON-EXTRABOLD" pitchFamily="2" charset="77"/>
                <a:ea typeface="+mj-ea"/>
                <a:cs typeface="+mj-cs"/>
              </a:defRPr>
            </a:lvl1pPr>
          </a:lstStyle>
          <a:p>
            <a:pPr algn="l">
              <a:lnSpc>
                <a:spcPct val="95000"/>
              </a:lnSpc>
              <a:spcAft>
                <a:spcPts val="200"/>
              </a:spcAft>
              <a:buNone/>
              <a:defRPr sz="3000" b="0">
                <a:solidFill>
                  <a:srgbClr val="000000"/>
                </a:solidFill>
                <a:latin typeface="Aptos"/>
              </a:defRPr>
            </a:pPr>
            <a:r>
              <a:rPr dirty="0"/>
              <a:t>Check data on the go</a:t>
            </a:r>
          </a:p>
        </p:txBody>
      </p:sp>
      <p:pic>
        <p:nvPicPr>
          <p:cNvPr id="8" name="Picture 10">
            <a:extLst>
              <a:ext uri="{FF2B5EF4-FFF2-40B4-BE49-F238E27FC236}">
                <a16:creationId xmlns:a16="http://schemas.microsoft.com/office/drawing/2014/main" id="{8ECD2136-AB96-BB6F-CC16-947FE44715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859" y="1811091"/>
            <a:ext cx="1957572" cy="3990954"/>
          </a:xfrm>
          <a:prstGeom prst="rect">
            <a:avLst/>
          </a:prstGeom>
        </p:spPr>
      </p:pic>
      <p:pic>
        <p:nvPicPr>
          <p:cNvPr id="9" name="Picture 10">
            <a:extLst>
              <a:ext uri="{FF2B5EF4-FFF2-40B4-BE49-F238E27FC236}">
                <a16:creationId xmlns:a16="http://schemas.microsoft.com/office/drawing/2014/main" id="{537D6FF5-787A-53B7-EAA8-8148895B37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8009" y="1811091"/>
            <a:ext cx="1957572" cy="3990954"/>
          </a:xfrm>
          <a:prstGeom prst="rect">
            <a:avLst/>
          </a:prstGeom>
        </p:spPr>
      </p:pic>
      <p:pic>
        <p:nvPicPr>
          <p:cNvPr id="10" name="Picture 10">
            <a:extLst>
              <a:ext uri="{FF2B5EF4-FFF2-40B4-BE49-F238E27FC236}">
                <a16:creationId xmlns:a16="http://schemas.microsoft.com/office/drawing/2014/main" id="{DD91D23D-DB2E-1F29-D9B3-5FE8C4B332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4159" y="1811091"/>
            <a:ext cx="1957572" cy="3990954"/>
          </a:xfrm>
          <a:prstGeom prst="rect">
            <a:avLst/>
          </a:prstGeom>
        </p:spPr>
      </p:pic>
      <p:pic>
        <p:nvPicPr>
          <p:cNvPr id="14" name="Picture 13">
            <a:extLst>
              <a:ext uri="{FF2B5EF4-FFF2-40B4-BE49-F238E27FC236}">
                <a16:creationId xmlns:a16="http://schemas.microsoft.com/office/drawing/2014/main" id="{55199E31-8699-FAB5-B8C1-BC76EBA199C5}"/>
              </a:ext>
            </a:extLst>
          </p:cNvPr>
          <p:cNvPicPr>
            <a:picLocks noChangeAspect="1"/>
          </p:cNvPicPr>
          <p:nvPr/>
        </p:nvPicPr>
        <p:blipFill>
          <a:blip r:embed="rId4">
            <a:extLst>
              <a:ext uri="{28A0092B-C50C-407E-A947-70E740481C1C}">
                <a14:useLocalDpi xmlns:a14="http://schemas.microsoft.com/office/drawing/2010/main" val="0"/>
              </a:ext>
            </a:extLst>
          </a:blip>
          <a:srcRect t="3765" b="2516"/>
          <a:stretch>
            <a:fillRect/>
          </a:stretch>
        </p:blipFill>
        <p:spPr>
          <a:xfrm>
            <a:off x="646159" y="2041525"/>
            <a:ext cx="1730282" cy="3609975"/>
          </a:xfrm>
          <a:prstGeom prst="rect">
            <a:avLst/>
          </a:prstGeom>
        </p:spPr>
      </p:pic>
      <p:sp>
        <p:nvSpPr>
          <p:cNvPr id="15" name="Rectangle 14">
            <a:extLst>
              <a:ext uri="{FF2B5EF4-FFF2-40B4-BE49-F238E27FC236}">
                <a16:creationId xmlns:a16="http://schemas.microsoft.com/office/drawing/2014/main" id="{B2765562-9DD2-7BDC-E003-346DBC3245DA}"/>
              </a:ext>
            </a:extLst>
          </p:cNvPr>
          <p:cNvSpPr/>
          <p:nvPr/>
        </p:nvSpPr>
        <p:spPr>
          <a:xfrm>
            <a:off x="3555345" y="5651500"/>
            <a:ext cx="342900" cy="90488"/>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l"/>
            <a:endParaRPr lang="en-GB"/>
          </a:p>
        </p:txBody>
      </p:sp>
      <p:pic>
        <p:nvPicPr>
          <p:cNvPr id="17" name="Picture 16">
            <a:extLst>
              <a:ext uri="{FF2B5EF4-FFF2-40B4-BE49-F238E27FC236}">
                <a16:creationId xmlns:a16="http://schemas.microsoft.com/office/drawing/2014/main" id="{5070CBC2-A026-DCE9-92F3-A0FDBFBC302E}"/>
              </a:ext>
            </a:extLst>
          </p:cNvPr>
          <p:cNvPicPr>
            <a:picLocks noChangeAspect="1"/>
          </p:cNvPicPr>
          <p:nvPr/>
        </p:nvPicPr>
        <p:blipFill>
          <a:blip r:embed="rId5">
            <a:extLst>
              <a:ext uri="{28A0092B-C50C-407E-A947-70E740481C1C}">
                <a14:useLocalDpi xmlns:a14="http://schemas.microsoft.com/office/drawing/2010/main" val="0"/>
              </a:ext>
            </a:extLst>
          </a:blip>
          <a:srcRect t="4667" b="2443"/>
          <a:stretch>
            <a:fillRect/>
          </a:stretch>
        </p:blipFill>
        <p:spPr>
          <a:xfrm>
            <a:off x="2853928" y="2041524"/>
            <a:ext cx="1745734" cy="3609975"/>
          </a:xfrm>
          <a:prstGeom prst="rect">
            <a:avLst/>
          </a:prstGeom>
        </p:spPr>
      </p:pic>
      <p:sp>
        <p:nvSpPr>
          <p:cNvPr id="18" name="Rectangle 17">
            <a:extLst>
              <a:ext uri="{FF2B5EF4-FFF2-40B4-BE49-F238E27FC236}">
                <a16:creationId xmlns:a16="http://schemas.microsoft.com/office/drawing/2014/main" id="{B613E68B-7D35-6949-101D-703F86A51E83}"/>
              </a:ext>
            </a:extLst>
          </p:cNvPr>
          <p:cNvSpPr/>
          <p:nvPr/>
        </p:nvSpPr>
        <p:spPr>
          <a:xfrm>
            <a:off x="1339195" y="5651500"/>
            <a:ext cx="342900" cy="90488"/>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l"/>
            <a:endParaRPr lang="en-GB"/>
          </a:p>
        </p:txBody>
      </p:sp>
      <p:pic>
        <p:nvPicPr>
          <p:cNvPr id="20" name="Picture 19">
            <a:extLst>
              <a:ext uri="{FF2B5EF4-FFF2-40B4-BE49-F238E27FC236}">
                <a16:creationId xmlns:a16="http://schemas.microsoft.com/office/drawing/2014/main" id="{43D0D8DE-E9C2-7BE7-3240-41DC4C9AB415}"/>
              </a:ext>
            </a:extLst>
          </p:cNvPr>
          <p:cNvPicPr>
            <a:picLocks noChangeAspect="1"/>
          </p:cNvPicPr>
          <p:nvPr/>
        </p:nvPicPr>
        <p:blipFill>
          <a:blip r:embed="rId6">
            <a:extLst>
              <a:ext uri="{28A0092B-C50C-407E-A947-70E740481C1C}">
                <a14:useLocalDpi xmlns:a14="http://schemas.microsoft.com/office/drawing/2010/main" val="0"/>
              </a:ext>
            </a:extLst>
          </a:blip>
          <a:srcRect t="5000" b="2666"/>
          <a:stretch>
            <a:fillRect/>
          </a:stretch>
        </p:blipFill>
        <p:spPr>
          <a:xfrm>
            <a:off x="5064826" y="2041523"/>
            <a:ext cx="1756238" cy="3609975"/>
          </a:xfrm>
          <a:prstGeom prst="rect">
            <a:avLst/>
          </a:prstGeom>
        </p:spPr>
      </p:pic>
      <p:sp>
        <p:nvSpPr>
          <p:cNvPr id="23" name="Rectangle 22">
            <a:extLst>
              <a:ext uri="{FF2B5EF4-FFF2-40B4-BE49-F238E27FC236}">
                <a16:creationId xmlns:a16="http://schemas.microsoft.com/office/drawing/2014/main" id="{EBD08872-BBEF-7DB3-1094-26F9918784A8}"/>
              </a:ext>
            </a:extLst>
          </p:cNvPr>
          <p:cNvSpPr/>
          <p:nvPr/>
        </p:nvSpPr>
        <p:spPr>
          <a:xfrm>
            <a:off x="5771495" y="5651500"/>
            <a:ext cx="342900" cy="90488"/>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l"/>
            <a:endParaRPr lang="en-GB"/>
          </a:p>
        </p:txBody>
      </p:sp>
      <p:sp>
        <p:nvSpPr>
          <p:cNvPr id="3" name="Content Placeholder 2">
            <a:extLst>
              <a:ext uri="{FF2B5EF4-FFF2-40B4-BE49-F238E27FC236}">
                <a16:creationId xmlns:a16="http://schemas.microsoft.com/office/drawing/2014/main" id="{6788C745-274C-79F6-BC84-38B79592BABE}"/>
              </a:ext>
            </a:extLst>
          </p:cNvPr>
          <p:cNvSpPr txBox="1">
            <a:spLocks/>
          </p:cNvSpPr>
          <p:nvPr/>
        </p:nvSpPr>
        <p:spPr>
          <a:xfrm>
            <a:off x="7180309" y="1384051"/>
            <a:ext cx="4469515" cy="4924918"/>
          </a:xfrm>
          <a:prstGeom prst="rect">
            <a:avLst/>
          </a:prstGeom>
        </p:spPr>
        <p:txBody>
          <a:bodyPr wrap="square" tIns="54864" bIns="36576">
            <a:normAutofit/>
          </a:bodyPr>
          <a:lstStyle>
            <a:lvl1pPr marL="457200" indent="-457200" algn="l" defTabSz="914318" rtl="0" eaLnBrk="1" latinLnBrk="0" hangingPunct="1">
              <a:lnSpc>
                <a:spcPct val="150000"/>
              </a:lnSpc>
              <a:spcBef>
                <a:spcPts val="1000"/>
              </a:spcBef>
              <a:spcAft>
                <a:spcPts val="0"/>
              </a:spcAft>
              <a:buFont typeface="Arial" panose="020B0604020202020204" pitchFamily="34" charset="0"/>
              <a:buChar char="•"/>
              <a:tabLst/>
              <a:defRPr sz="2800" b="0" i="0" kern="1200" baseline="0">
                <a:solidFill>
                  <a:schemeClr val="tx1"/>
                </a:solidFill>
                <a:latin typeface="Panton" pitchFamily="2" charset="77"/>
                <a:ea typeface="+mn-ea"/>
                <a:cs typeface="+mn-cs"/>
              </a:defRPr>
            </a:lvl1pPr>
            <a:lvl2pPr marL="673200" indent="-314325" algn="l" defTabSz="914318" rtl="0" eaLnBrk="1" latinLnBrk="0" hangingPunct="1">
              <a:lnSpc>
                <a:spcPct val="150000"/>
              </a:lnSpc>
              <a:spcBef>
                <a:spcPts val="0"/>
              </a:spcBef>
              <a:buFont typeface="Arial" panose="020B0604020202020204" pitchFamily="34" charset="0"/>
              <a:buChar char="•"/>
              <a:tabLst/>
              <a:defRPr sz="1800" b="0" i="0" kern="1200">
                <a:solidFill>
                  <a:schemeClr val="tx1"/>
                </a:solidFill>
                <a:latin typeface="Panton" pitchFamily="2" charset="77"/>
                <a:ea typeface="+mn-ea"/>
                <a:cs typeface="+mn-cs"/>
              </a:defRPr>
            </a:lvl2pPr>
            <a:lvl3pPr marL="1144800" indent="-171450" algn="l" defTabSz="914318" rtl="0" eaLnBrk="1" latinLnBrk="0" hangingPunct="1">
              <a:lnSpc>
                <a:spcPct val="150000"/>
              </a:lnSpc>
              <a:spcBef>
                <a:spcPts val="499"/>
              </a:spcBef>
              <a:buFont typeface="Arial" panose="020B0604020202020204" pitchFamily="34" charset="0"/>
              <a:buChar char="•"/>
              <a:tabLst/>
              <a:defRPr sz="1200" b="0" i="0" kern="1200">
                <a:solidFill>
                  <a:schemeClr val="tx1"/>
                </a:solidFill>
                <a:latin typeface="Panton" pitchFamily="2" charset="77"/>
                <a:ea typeface="+mn-ea"/>
                <a:cs typeface="+mn-cs"/>
              </a:defRPr>
            </a:lvl3pPr>
            <a:lvl4pPr marL="1598400" indent="-171450" algn="l" defTabSz="914318" rtl="0" eaLnBrk="1" latinLnBrk="0" hangingPunct="1">
              <a:lnSpc>
                <a:spcPct val="150000"/>
              </a:lnSpc>
              <a:spcBef>
                <a:spcPts val="499"/>
              </a:spcBef>
              <a:buFont typeface="Arial" panose="020B0604020202020204" pitchFamily="34" charset="0"/>
              <a:buChar char="•"/>
              <a:tabLst/>
              <a:defRPr sz="1000" b="0" i="0" kern="1200">
                <a:solidFill>
                  <a:schemeClr val="tx1">
                    <a:alpha val="70000"/>
                  </a:schemeClr>
                </a:solidFill>
                <a:latin typeface="Panton" pitchFamily="2" charset="77"/>
                <a:ea typeface="+mn-ea"/>
                <a:cs typeface="+mn-cs"/>
              </a:defRPr>
            </a:lvl4pPr>
            <a:lvl5pPr marL="2059200" indent="-171450" algn="l" defTabSz="914318" rtl="0" eaLnBrk="1" latinLnBrk="0" hangingPunct="1">
              <a:lnSpc>
                <a:spcPct val="150000"/>
              </a:lnSpc>
              <a:spcBef>
                <a:spcPts val="499"/>
              </a:spcBef>
              <a:buFont typeface="Arial" panose="020B0604020202020204" pitchFamily="34" charset="0"/>
              <a:buChar char="•"/>
              <a:tabLst/>
              <a:defRPr sz="1000" b="0" i="0" kern="1200" baseline="0">
                <a:solidFill>
                  <a:schemeClr val="tx1">
                    <a:alpha val="50000"/>
                  </a:schemeClr>
                </a:solidFill>
                <a:latin typeface="Panton" pitchFamily="2" charset="77"/>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05000"/>
              </a:lnSpc>
              <a:spcAft>
                <a:spcPts val="800"/>
              </a:spcAft>
              <a:buFont typeface="Arial" panose="020B0604020202020204" pitchFamily="34" charset="0"/>
              <a:buNone/>
              <a:defRPr sz="1850" b="0">
                <a:solidFill>
                  <a:srgbClr val="353331"/>
                </a:solidFill>
                <a:latin typeface="Aptos"/>
              </a:defRPr>
            </a:pPr>
            <a:r>
              <a:rPr lang="en-US" sz="1850" dirty="0">
                <a:solidFill>
                  <a:srgbClr val="353331"/>
                </a:solidFill>
                <a:latin typeface="Aptos"/>
              </a:rPr>
              <a:t>• Scan a unit or serial number</a:t>
            </a:r>
          </a:p>
          <a:p>
            <a:pPr>
              <a:lnSpc>
                <a:spcPct val="105000"/>
              </a:lnSpc>
              <a:spcAft>
                <a:spcPts val="800"/>
              </a:spcAft>
              <a:buFont typeface="Arial" panose="020B0604020202020204" pitchFamily="34" charset="0"/>
              <a:buNone/>
              <a:defRPr sz="1850" b="0">
                <a:solidFill>
                  <a:srgbClr val="353331"/>
                </a:solidFill>
                <a:latin typeface="Aptos"/>
              </a:defRPr>
            </a:pPr>
            <a:r>
              <a:rPr lang="en-US" sz="1850" dirty="0">
                <a:solidFill>
                  <a:srgbClr val="353331"/>
                </a:solidFill>
                <a:latin typeface="Aptos"/>
              </a:rPr>
              <a:t>• Open the unit context immediately</a:t>
            </a:r>
          </a:p>
          <a:p>
            <a:pPr>
              <a:lnSpc>
                <a:spcPct val="105000"/>
              </a:lnSpc>
              <a:spcAft>
                <a:spcPts val="800"/>
              </a:spcAft>
              <a:buFont typeface="Arial" panose="020B0604020202020204" pitchFamily="34" charset="0"/>
              <a:buNone/>
              <a:defRPr sz="1850" b="0">
                <a:solidFill>
                  <a:srgbClr val="353331"/>
                </a:solidFill>
                <a:latin typeface="Aptos"/>
              </a:defRPr>
            </a:pPr>
            <a:r>
              <a:rPr lang="en-US" sz="1850" dirty="0">
                <a:solidFill>
                  <a:srgbClr val="353331"/>
                </a:solidFill>
                <a:latin typeface="Aptos"/>
              </a:rPr>
              <a:t>• Check test and repair history</a:t>
            </a:r>
          </a:p>
          <a:p>
            <a:pPr>
              <a:lnSpc>
                <a:spcPct val="105000"/>
              </a:lnSpc>
              <a:spcAft>
                <a:spcPts val="800"/>
              </a:spcAft>
              <a:buFont typeface="Arial" panose="020B0604020202020204" pitchFamily="34" charset="0"/>
              <a:buNone/>
              <a:defRPr sz="1850" b="0">
                <a:solidFill>
                  <a:srgbClr val="353331"/>
                </a:solidFill>
                <a:latin typeface="Aptos"/>
              </a:defRPr>
            </a:pPr>
            <a:r>
              <a:rPr lang="en-US" sz="1850" dirty="0">
                <a:solidFill>
                  <a:srgbClr val="353331"/>
                </a:solidFill>
                <a:latin typeface="Aptos"/>
              </a:rPr>
              <a:t>• Make faster decisions on the shop floor</a:t>
            </a:r>
          </a:p>
          <a:p>
            <a:pPr>
              <a:lnSpc>
                <a:spcPct val="105000"/>
              </a:lnSpc>
              <a:spcAft>
                <a:spcPts val="800"/>
              </a:spcAft>
              <a:buFont typeface="Arial" panose="020B0604020202020204" pitchFamily="34" charset="0"/>
              <a:buNone/>
              <a:defRPr sz="1850" b="0">
                <a:solidFill>
                  <a:srgbClr val="353331"/>
                </a:solidFill>
                <a:latin typeface="Aptos"/>
              </a:defRPr>
            </a:pPr>
            <a:r>
              <a:rPr lang="en-US" sz="1850" dirty="0">
                <a:solidFill>
                  <a:srgbClr val="353331"/>
                </a:solidFill>
                <a:latin typeface="Aptos"/>
              </a:rPr>
              <a:t>Apple</a:t>
            </a:r>
            <a:endParaRPr lang="en-US" sz="1850" b="1" dirty="0">
              <a:solidFill>
                <a:srgbClr val="353331"/>
              </a:solidFill>
              <a:latin typeface="Aptos"/>
            </a:endParaRPr>
          </a:p>
        </p:txBody>
      </p:sp>
      <p:pic>
        <p:nvPicPr>
          <p:cNvPr id="5" name="Picture 4">
            <a:extLst>
              <a:ext uri="{FF2B5EF4-FFF2-40B4-BE49-F238E27FC236}">
                <a16:creationId xmlns:a16="http://schemas.microsoft.com/office/drawing/2014/main" id="{CA937E1E-6689-958D-7C78-4DF68D569C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58306" y="3429000"/>
            <a:ext cx="2664468" cy="2700684"/>
          </a:xfrm>
          <a:prstGeom prst="rect">
            <a:avLst/>
          </a:prstGeom>
        </p:spPr>
      </p:pic>
    </p:spTree>
    <p:extLst>
      <p:ext uri="{BB962C8B-B14F-4D97-AF65-F5344CB8AC3E}">
        <p14:creationId xmlns:p14="http://schemas.microsoft.com/office/powerpoint/2010/main" val="2851129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49DB-ADB9-C9E1-2354-A8B3ECFE12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3BA8F6-2875-F536-68AF-9858B288DF7D}"/>
              </a:ext>
            </a:extLst>
          </p:cNvPr>
          <p:cNvSpPr>
            <a:spLocks noGrp="1"/>
          </p:cNvSpPr>
          <p:nvPr>
            <p:ph type="title"/>
          </p:nvPr>
        </p:nvSpPr>
        <p:spPr>
          <a:xfrm>
            <a:off x="1523999" y="2400102"/>
            <a:ext cx="7100712" cy="920219"/>
          </a:xfrm>
          <a:noFill/>
          <a:ln/>
        </p:spPr>
        <p:txBody>
          <a:bodyPr wrap="square" lIns="0" tIns="0" rIns="0" bIns="0" rtlCol="0" anchor="ctr">
            <a:normAutofit/>
          </a:bodyPr>
          <a:lstStyle/>
          <a:p>
            <a:pPr defTabSz="914330"/>
            <a:r>
              <a:rPr lang="nb-NO" sz="4000" dirty="0">
                <a:latin typeface="Aptos" pitchFamily="34" charset="0"/>
              </a:rPr>
              <a:t>Live Demo</a:t>
            </a:r>
          </a:p>
        </p:txBody>
      </p:sp>
      <p:sp>
        <p:nvSpPr>
          <p:cNvPr id="3" name="Text Placeholder 2">
            <a:extLst>
              <a:ext uri="{FF2B5EF4-FFF2-40B4-BE49-F238E27FC236}">
                <a16:creationId xmlns:a16="http://schemas.microsoft.com/office/drawing/2014/main" id="{D8A1FFF9-3546-9C5F-6677-6CC9628B25AF}"/>
              </a:ext>
            </a:extLst>
          </p:cNvPr>
          <p:cNvSpPr>
            <a:spLocks noGrp="1"/>
          </p:cNvSpPr>
          <p:nvPr>
            <p:ph type="body" idx="1"/>
          </p:nvPr>
        </p:nvSpPr>
        <p:spPr>
          <a:xfrm>
            <a:off x="1524000" y="1446213"/>
            <a:ext cx="1083793" cy="653571"/>
          </a:xfrm>
        </p:spPr>
        <p:txBody>
          <a:bodyPr/>
          <a:lstStyle/>
          <a:p>
            <a:r>
              <a:rPr lang="nb-NO" dirty="0"/>
              <a:t>5.</a:t>
            </a:r>
          </a:p>
        </p:txBody>
      </p:sp>
    </p:spTree>
    <p:extLst>
      <p:ext uri="{BB962C8B-B14F-4D97-AF65-F5344CB8AC3E}">
        <p14:creationId xmlns:p14="http://schemas.microsoft.com/office/powerpoint/2010/main" val="1379052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F47E3-D7CF-295B-38E5-AD39B9F351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AEEBCD-B31D-E160-8DE0-DBF71D60C4C6}"/>
              </a:ext>
            </a:extLst>
          </p:cNvPr>
          <p:cNvSpPr>
            <a:spLocks noGrp="1"/>
          </p:cNvSpPr>
          <p:nvPr>
            <p:ph type="title"/>
          </p:nvPr>
        </p:nvSpPr>
        <p:spPr>
          <a:xfrm>
            <a:off x="682053" y="630936"/>
            <a:ext cx="8412480" cy="621792"/>
          </a:xfrm>
          <a:noFill/>
          <a:ln/>
        </p:spPr>
        <p:txBody>
          <a:bodyPr wrap="square" lIns="0" tIns="0" rIns="0" bIns="0" rtlCol="0" anchor="ctr">
            <a:normAutofit/>
          </a:bodyPr>
          <a:lstStyle/>
          <a:p>
            <a:pPr algn="l" defTabSz="914330"/>
            <a:r>
              <a:rPr sz="4000" b="0" dirty="0">
                <a:latin typeface="Aptos" pitchFamily="34" charset="0"/>
              </a:rPr>
              <a:t>Live demo</a:t>
            </a:r>
            <a:endParaRPr lang="nb-NO" sz="4000" b="0" dirty="0">
              <a:latin typeface="Aptos" pitchFamily="34" charset="0"/>
            </a:endParaRPr>
          </a:p>
        </p:txBody>
      </p:sp>
      <p:sp>
        <p:nvSpPr>
          <p:cNvPr id="3" name="Content Placeholder 2">
            <a:extLst>
              <a:ext uri="{FF2B5EF4-FFF2-40B4-BE49-F238E27FC236}">
                <a16:creationId xmlns:a16="http://schemas.microsoft.com/office/drawing/2014/main" id="{B83D671C-A86C-A7F3-7FFA-6C7B48CC1CD6}"/>
              </a:ext>
            </a:extLst>
          </p:cNvPr>
          <p:cNvSpPr>
            <a:spLocks noGrp="1"/>
          </p:cNvSpPr>
          <p:nvPr>
            <p:ph idx="1"/>
          </p:nvPr>
        </p:nvSpPr>
        <p:spPr>
          <a:xfrm>
            <a:off x="777240" y="1691640"/>
            <a:ext cx="5166360" cy="3429000"/>
          </a:xfrm>
        </p:spPr>
        <p:txBody>
          <a:bodyPr wrap="square" tIns="54864" bIns="36576">
            <a:normAutofit/>
          </a:bodyPr>
          <a:lstStyle/>
          <a:p>
            <a:pPr algn="l">
              <a:lnSpc>
                <a:spcPct val="105000"/>
              </a:lnSpc>
              <a:spcAft>
                <a:spcPts val="800"/>
              </a:spcAft>
              <a:buNone/>
              <a:defRPr sz="1820" b="0">
                <a:solidFill>
                  <a:srgbClr val="353331"/>
                </a:solidFill>
                <a:latin typeface="Aptos"/>
              </a:defRPr>
            </a:pPr>
            <a:r>
              <a:rPr dirty="0"/>
              <a:t>• Build a dashboard from scratch</a:t>
            </a:r>
            <a:endParaRPr lang="nb-NO" dirty="0"/>
          </a:p>
          <a:p>
            <a:pPr algn="l">
              <a:lnSpc>
                <a:spcPct val="105000"/>
              </a:lnSpc>
              <a:spcAft>
                <a:spcPts val="800"/>
              </a:spcAft>
              <a:buNone/>
              <a:defRPr sz="1820" b="0">
                <a:solidFill>
                  <a:srgbClr val="353331"/>
                </a:solidFill>
                <a:latin typeface="Aptos"/>
              </a:defRPr>
            </a:pPr>
            <a:r>
              <a:rPr dirty="0"/>
              <a:t>• Add filters, widgets, sharing, and subscription</a:t>
            </a:r>
          </a:p>
          <a:p>
            <a:pPr algn="l">
              <a:lnSpc>
                <a:spcPct val="105000"/>
              </a:lnSpc>
              <a:spcAft>
                <a:spcPts val="800"/>
              </a:spcAft>
              <a:buNone/>
              <a:defRPr sz="1820" b="0">
                <a:solidFill>
                  <a:srgbClr val="353331"/>
                </a:solidFill>
                <a:latin typeface="Aptos"/>
              </a:defRPr>
            </a:pPr>
            <a:r>
              <a:rPr dirty="0"/>
              <a:t>• Move from KPI overview into deeper reports</a:t>
            </a:r>
          </a:p>
          <a:p>
            <a:pPr algn="l">
              <a:lnSpc>
                <a:spcPct val="105000"/>
              </a:lnSpc>
              <a:spcAft>
                <a:spcPts val="800"/>
              </a:spcAft>
              <a:buNone/>
              <a:defRPr sz="1820" b="0">
                <a:solidFill>
                  <a:srgbClr val="353331"/>
                </a:solidFill>
                <a:latin typeface="Aptos"/>
              </a:defRPr>
            </a:pPr>
            <a:r>
              <a:rPr dirty="0"/>
              <a:t>• Scan a unit in the mobile app</a:t>
            </a:r>
          </a:p>
        </p:txBody>
      </p:sp>
    </p:spTree>
    <p:extLst>
      <p:ext uri="{BB962C8B-B14F-4D97-AF65-F5344CB8AC3E}">
        <p14:creationId xmlns:p14="http://schemas.microsoft.com/office/powerpoint/2010/main" val="1629084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9106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95594-1853-DC96-14EB-1F08A3483610}"/>
              </a:ext>
            </a:extLst>
          </p:cNvPr>
          <p:cNvSpPr>
            <a:spLocks noGrp="1"/>
          </p:cNvSpPr>
          <p:nvPr>
            <p:ph type="title"/>
          </p:nvPr>
        </p:nvSpPr>
        <p:spPr>
          <a:xfrm>
            <a:off x="1523999" y="2400102"/>
            <a:ext cx="7100712" cy="920219"/>
          </a:xfrm>
          <a:noFill/>
          <a:ln/>
        </p:spPr>
        <p:txBody>
          <a:bodyPr wrap="square" lIns="0" tIns="0" rIns="0" bIns="0" rtlCol="0" anchor="ctr">
            <a:normAutofit/>
          </a:bodyPr>
          <a:lstStyle/>
          <a:p>
            <a:pPr defTabSz="914330"/>
            <a:r>
              <a:rPr lang="nb-NO" sz="4000" dirty="0">
                <a:latin typeface="Aptos" pitchFamily="34" charset="0"/>
              </a:rPr>
              <a:t>Dashboard </a:t>
            </a:r>
            <a:r>
              <a:rPr lang="nb-NO" sz="4000" dirty="0" err="1">
                <a:latin typeface="Aptos" pitchFamily="34" charset="0"/>
              </a:rPr>
              <a:t>Recap</a:t>
            </a:r>
            <a:endParaRPr lang="nb-NO" sz="4000" dirty="0">
              <a:latin typeface="Aptos" pitchFamily="34" charset="0"/>
            </a:endParaRPr>
          </a:p>
        </p:txBody>
      </p:sp>
      <p:sp>
        <p:nvSpPr>
          <p:cNvPr id="3" name="Text Placeholder 2">
            <a:extLst>
              <a:ext uri="{FF2B5EF4-FFF2-40B4-BE49-F238E27FC236}">
                <a16:creationId xmlns:a16="http://schemas.microsoft.com/office/drawing/2014/main" id="{F24CA209-82B6-041D-B6B8-727AB03504A5}"/>
              </a:ext>
            </a:extLst>
          </p:cNvPr>
          <p:cNvSpPr>
            <a:spLocks noGrp="1"/>
          </p:cNvSpPr>
          <p:nvPr>
            <p:ph type="body" idx="1"/>
          </p:nvPr>
        </p:nvSpPr>
        <p:spPr>
          <a:xfrm>
            <a:off x="1524000" y="1446213"/>
            <a:ext cx="1054689" cy="653571"/>
          </a:xfrm>
        </p:spPr>
        <p:txBody>
          <a:bodyPr/>
          <a:lstStyle/>
          <a:p>
            <a:r>
              <a:rPr lang="nb-NO" dirty="0"/>
              <a:t>1.</a:t>
            </a:r>
          </a:p>
        </p:txBody>
      </p:sp>
    </p:spTree>
    <p:extLst>
      <p:ext uri="{BB962C8B-B14F-4D97-AF65-F5344CB8AC3E}">
        <p14:creationId xmlns:p14="http://schemas.microsoft.com/office/powerpoint/2010/main" val="2940003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p:cNvSpPr/>
          <p:nvPr/>
        </p:nvSpPr>
        <p:spPr>
          <a:xfrm>
            <a:off x="512064" y="347472"/>
            <a:ext cx="365760" cy="164592"/>
          </a:xfrm>
          <a:prstGeom prst="rect">
            <a:avLst/>
          </a:prstGeom>
          <a:noFill/>
          <a:ln/>
        </p:spPr>
        <p:txBody>
          <a:bodyPr wrap="square" lIns="0" tIns="0" rIns="0" bIns="0" rtlCol="0" anchor="ctr"/>
          <a:lstStyle/>
          <a:p>
            <a:r>
              <a:rPr lang="en-US" sz="800" dirty="0">
                <a:solidFill>
                  <a:srgbClr val="55514F"/>
                </a:solidFill>
                <a:latin typeface="Aptos" pitchFamily="34" charset="0"/>
              </a:rPr>
              <a:t>01</a:t>
            </a:r>
          </a:p>
        </p:txBody>
      </p:sp>
      <p:sp>
        <p:nvSpPr>
          <p:cNvPr id="5" name="Text 1"/>
          <p:cNvSpPr/>
          <p:nvPr/>
        </p:nvSpPr>
        <p:spPr>
          <a:xfrm>
            <a:off x="914400" y="347472"/>
            <a:ext cx="2286000" cy="164592"/>
          </a:xfrm>
          <a:prstGeom prst="rect">
            <a:avLst/>
          </a:prstGeom>
          <a:noFill/>
          <a:ln/>
        </p:spPr>
        <p:txBody>
          <a:bodyPr wrap="square" lIns="0" tIns="0" rIns="0" bIns="0" rtlCol="0" anchor="ctr"/>
          <a:lstStyle/>
          <a:p>
            <a:r>
              <a:rPr lang="en-US" sz="800" dirty="0">
                <a:solidFill>
                  <a:srgbClr val="55514F"/>
                </a:solidFill>
                <a:latin typeface="Aptos" pitchFamily="34" charset="0"/>
              </a:rPr>
              <a:t>DASHBOARD RECAP</a:t>
            </a:r>
          </a:p>
        </p:txBody>
      </p:sp>
      <p:sp>
        <p:nvSpPr>
          <p:cNvPr id="6" name="Text 2"/>
          <p:cNvSpPr/>
          <p:nvPr/>
        </p:nvSpPr>
        <p:spPr>
          <a:xfrm>
            <a:off x="676656" y="1097280"/>
            <a:ext cx="5669280" cy="566928"/>
          </a:xfrm>
          <a:prstGeom prst="rect">
            <a:avLst/>
          </a:prstGeom>
          <a:noFill/>
          <a:ln/>
        </p:spPr>
        <p:txBody>
          <a:bodyPr wrap="square" lIns="0" tIns="0" rIns="0" bIns="0" rtlCol="0" anchor="ctr">
            <a:normAutofit lnSpcReduction="10000"/>
          </a:bodyPr>
          <a:lstStyle/>
          <a:p>
            <a:pPr marL="0" indent="0">
              <a:buNone/>
            </a:pPr>
            <a:r>
              <a:rPr lang="en-US" sz="4000" dirty="0">
                <a:latin typeface="Aptos" pitchFamily="34" charset="0"/>
                <a:ea typeface="Aptos" pitchFamily="34" charset="-122"/>
                <a:cs typeface="Aptos" pitchFamily="34" charset="-120"/>
              </a:rPr>
              <a:t>Build the view</a:t>
            </a:r>
            <a:endParaRPr lang="en-US" sz="4000" dirty="0"/>
          </a:p>
        </p:txBody>
      </p:sp>
      <p:sp>
        <p:nvSpPr>
          <p:cNvPr id="7" name="Text 3"/>
          <p:cNvSpPr/>
          <p:nvPr/>
        </p:nvSpPr>
        <p:spPr>
          <a:xfrm>
            <a:off x="676656" y="1664208"/>
            <a:ext cx="5669280" cy="566928"/>
          </a:xfrm>
          <a:prstGeom prst="rect">
            <a:avLst/>
          </a:prstGeom>
          <a:noFill/>
          <a:ln/>
        </p:spPr>
        <p:txBody>
          <a:bodyPr wrap="square" lIns="0" tIns="0" rIns="0" bIns="0" rtlCol="0" anchor="ctr">
            <a:normAutofit lnSpcReduction="10000"/>
          </a:bodyPr>
          <a:lstStyle/>
          <a:p>
            <a:pPr marL="0" indent="0">
              <a:buNone/>
            </a:pPr>
            <a:r>
              <a:rPr lang="en-US" sz="4000" dirty="0">
                <a:solidFill>
                  <a:srgbClr val="93908A"/>
                </a:solidFill>
                <a:latin typeface="Aptos" pitchFamily="34" charset="0"/>
                <a:ea typeface="Aptos" pitchFamily="34" charset="-122"/>
                <a:cs typeface="Aptos" pitchFamily="34" charset="-120"/>
              </a:rPr>
              <a:t>you need.</a:t>
            </a:r>
            <a:endParaRPr lang="en-US" sz="4000" dirty="0"/>
          </a:p>
        </p:txBody>
      </p:sp>
      <p:sp>
        <p:nvSpPr>
          <p:cNvPr id="8" name="Text 4"/>
          <p:cNvSpPr/>
          <p:nvPr/>
        </p:nvSpPr>
        <p:spPr>
          <a:xfrm>
            <a:off x="713232" y="2606040"/>
            <a:ext cx="5029200" cy="777240"/>
          </a:xfrm>
          <a:prstGeom prst="rect">
            <a:avLst/>
          </a:prstGeom>
          <a:noFill/>
          <a:ln/>
        </p:spPr>
        <p:txBody>
          <a:bodyPr wrap="square" lIns="254" tIns="254" rIns="254" bIns="254" rtlCol="0" anchor="ctr">
            <a:normAutofit fontScale="55000" lnSpcReduction="20000"/>
          </a:bodyPr>
          <a:lstStyle/>
          <a:p>
            <a:r>
              <a:rPr lang="en-US" sz="3600" dirty="0">
                <a:solidFill>
                  <a:srgbClr val="7A7771"/>
                </a:solidFill>
                <a:latin typeface="Aptos" pitchFamily="34" charset="0"/>
              </a:rPr>
              <a:t>The dashboard turns test and repair data into a view that matches the question you’re trying to answer.</a:t>
            </a:r>
          </a:p>
        </p:txBody>
      </p:sp>
      <p:sp>
        <p:nvSpPr>
          <p:cNvPr id="9" name="Shape 5"/>
          <p:cNvSpPr/>
          <p:nvPr/>
        </p:nvSpPr>
        <p:spPr>
          <a:xfrm>
            <a:off x="694944" y="3671316"/>
            <a:ext cx="868680" cy="256032"/>
          </a:xfrm>
          <a:prstGeom prst="roundRect">
            <a:avLst>
              <a:gd name="adj" fmla="val 14286"/>
            </a:avLst>
          </a:prstGeom>
          <a:solidFill>
            <a:srgbClr val="353331"/>
          </a:solidFill>
          <a:ln w="12700">
            <a:solidFill>
              <a:srgbClr val="353331">
                <a:alpha val="0"/>
              </a:srgbClr>
            </a:solidFill>
            <a:prstDash val="solid"/>
          </a:ln>
        </p:spPr>
        <p:txBody>
          <a:bodyPr/>
          <a:lstStyle/>
          <a:p>
            <a:endParaRPr lang="en-US"/>
          </a:p>
        </p:txBody>
      </p:sp>
      <p:sp>
        <p:nvSpPr>
          <p:cNvPr id="10" name="Text 6"/>
          <p:cNvSpPr/>
          <p:nvPr/>
        </p:nvSpPr>
        <p:spPr>
          <a:xfrm>
            <a:off x="950976" y="3735324"/>
            <a:ext cx="548640" cy="109728"/>
          </a:xfrm>
          <a:prstGeom prst="rect">
            <a:avLst/>
          </a:prstGeom>
          <a:noFill/>
          <a:ln/>
        </p:spPr>
        <p:txBody>
          <a:bodyPr wrap="square" lIns="0" tIns="0" rIns="0" bIns="0" rtlCol="0" anchor="ctr">
            <a:normAutofit lnSpcReduction="10000"/>
          </a:bodyPr>
          <a:lstStyle/>
          <a:p>
            <a:pPr marL="0" indent="0">
              <a:buNone/>
            </a:pPr>
            <a:r>
              <a:rPr lang="en-US" sz="750" dirty="0">
                <a:solidFill>
                  <a:srgbClr val="F6F6F4"/>
                </a:solidFill>
                <a:latin typeface="Aptos" pitchFamily="34" charset="0"/>
                <a:ea typeface="Aptos" pitchFamily="34" charset="-122"/>
                <a:cs typeface="Aptos" pitchFamily="34" charset="-120"/>
              </a:rPr>
              <a:t>KPIs</a:t>
            </a:r>
            <a:endParaRPr lang="en-US" sz="750" dirty="0"/>
          </a:p>
        </p:txBody>
      </p:sp>
      <p:sp>
        <p:nvSpPr>
          <p:cNvPr id="11" name="Shape 7"/>
          <p:cNvSpPr/>
          <p:nvPr/>
        </p:nvSpPr>
        <p:spPr>
          <a:xfrm>
            <a:off x="795528" y="3735324"/>
            <a:ext cx="118872" cy="109728"/>
          </a:xfrm>
          <a:prstGeom prst="hexagon">
            <a:avLst/>
          </a:prstGeom>
          <a:solidFill>
            <a:srgbClr val="FDC400"/>
          </a:solidFill>
          <a:ln w="12700">
            <a:solidFill>
              <a:srgbClr val="FDC400">
                <a:alpha val="0"/>
              </a:srgbClr>
            </a:solidFill>
            <a:prstDash val="solid"/>
          </a:ln>
        </p:spPr>
        <p:txBody>
          <a:bodyPr/>
          <a:lstStyle/>
          <a:p>
            <a:endParaRPr lang="en-US"/>
          </a:p>
        </p:txBody>
      </p:sp>
      <p:sp>
        <p:nvSpPr>
          <p:cNvPr id="12" name="Shape 8"/>
          <p:cNvSpPr/>
          <p:nvPr/>
        </p:nvSpPr>
        <p:spPr>
          <a:xfrm>
            <a:off x="1609344" y="3671316"/>
            <a:ext cx="960120" cy="256032"/>
          </a:xfrm>
          <a:prstGeom prst="roundRect">
            <a:avLst>
              <a:gd name="adj" fmla="val 14286"/>
            </a:avLst>
          </a:prstGeom>
          <a:solidFill>
            <a:srgbClr val="353331"/>
          </a:solidFill>
          <a:ln w="12700">
            <a:solidFill>
              <a:srgbClr val="353331">
                <a:alpha val="0"/>
              </a:srgbClr>
            </a:solidFill>
            <a:prstDash val="solid"/>
          </a:ln>
        </p:spPr>
        <p:txBody>
          <a:bodyPr/>
          <a:lstStyle/>
          <a:p>
            <a:endParaRPr lang="en-US"/>
          </a:p>
        </p:txBody>
      </p:sp>
      <p:sp>
        <p:nvSpPr>
          <p:cNvPr id="13" name="Text 9"/>
          <p:cNvSpPr/>
          <p:nvPr/>
        </p:nvSpPr>
        <p:spPr>
          <a:xfrm>
            <a:off x="1819656" y="3735324"/>
            <a:ext cx="685800" cy="109728"/>
          </a:xfrm>
          <a:prstGeom prst="rect">
            <a:avLst/>
          </a:prstGeom>
          <a:noFill/>
          <a:ln/>
        </p:spPr>
        <p:txBody>
          <a:bodyPr wrap="square" lIns="0" tIns="0" rIns="0" bIns="0" rtlCol="0" anchor="ctr">
            <a:normAutofit lnSpcReduction="10000"/>
          </a:bodyPr>
          <a:lstStyle/>
          <a:p>
            <a:pPr marL="0" indent="0">
              <a:buNone/>
            </a:pPr>
            <a:r>
              <a:rPr lang="en-US" sz="750" dirty="0">
                <a:solidFill>
                  <a:srgbClr val="F6F6F4"/>
                </a:solidFill>
                <a:latin typeface="Aptos" pitchFamily="34" charset="0"/>
                <a:ea typeface="Aptos" pitchFamily="34" charset="-122"/>
                <a:cs typeface="Aptos" pitchFamily="34" charset="-120"/>
              </a:rPr>
              <a:t> Filters</a:t>
            </a:r>
            <a:endParaRPr lang="en-US" sz="750" dirty="0"/>
          </a:p>
        </p:txBody>
      </p:sp>
      <p:sp>
        <p:nvSpPr>
          <p:cNvPr id="15" name="Shape 11"/>
          <p:cNvSpPr/>
          <p:nvPr/>
        </p:nvSpPr>
        <p:spPr>
          <a:xfrm>
            <a:off x="2624328" y="3671316"/>
            <a:ext cx="1051560" cy="256032"/>
          </a:xfrm>
          <a:prstGeom prst="roundRect">
            <a:avLst>
              <a:gd name="adj" fmla="val 14286"/>
            </a:avLst>
          </a:prstGeom>
          <a:solidFill>
            <a:srgbClr val="353331"/>
          </a:solidFill>
          <a:ln w="12700">
            <a:solidFill>
              <a:srgbClr val="353331">
                <a:alpha val="0"/>
              </a:srgbClr>
            </a:solidFill>
            <a:prstDash val="solid"/>
          </a:ln>
        </p:spPr>
        <p:txBody>
          <a:bodyPr/>
          <a:lstStyle/>
          <a:p>
            <a:endParaRPr lang="en-US"/>
          </a:p>
        </p:txBody>
      </p:sp>
      <p:sp>
        <p:nvSpPr>
          <p:cNvPr id="16" name="Text 12"/>
          <p:cNvSpPr/>
          <p:nvPr/>
        </p:nvSpPr>
        <p:spPr>
          <a:xfrm>
            <a:off x="2866644" y="3744468"/>
            <a:ext cx="777240" cy="109728"/>
          </a:xfrm>
          <a:prstGeom prst="rect">
            <a:avLst/>
          </a:prstGeom>
          <a:noFill/>
          <a:ln/>
        </p:spPr>
        <p:txBody>
          <a:bodyPr wrap="square" lIns="0" tIns="0" rIns="0" bIns="0" rtlCol="0" anchor="ctr">
            <a:normAutofit lnSpcReduction="10000"/>
          </a:bodyPr>
          <a:lstStyle/>
          <a:p>
            <a:pPr marL="0" indent="0">
              <a:buNone/>
            </a:pPr>
            <a:r>
              <a:rPr lang="en-US" sz="750" dirty="0">
                <a:solidFill>
                  <a:srgbClr val="F6F6F4"/>
                </a:solidFill>
                <a:latin typeface="Aptos" pitchFamily="34" charset="0"/>
                <a:ea typeface="Aptos" pitchFamily="34" charset="-122"/>
                <a:cs typeface="Aptos" pitchFamily="34" charset="-120"/>
              </a:rPr>
              <a:t>Widgets</a:t>
            </a:r>
            <a:endParaRPr lang="en-US" sz="750" dirty="0"/>
          </a:p>
        </p:txBody>
      </p:sp>
      <p:sp>
        <p:nvSpPr>
          <p:cNvPr id="18" name="Shape 14"/>
          <p:cNvSpPr/>
          <p:nvPr/>
        </p:nvSpPr>
        <p:spPr>
          <a:xfrm>
            <a:off x="3739896" y="3671316"/>
            <a:ext cx="932688" cy="256032"/>
          </a:xfrm>
          <a:prstGeom prst="roundRect">
            <a:avLst>
              <a:gd name="adj" fmla="val 14286"/>
            </a:avLst>
          </a:prstGeom>
          <a:solidFill>
            <a:srgbClr val="353331"/>
          </a:solidFill>
          <a:ln w="12700">
            <a:solidFill>
              <a:srgbClr val="353331">
                <a:alpha val="0"/>
              </a:srgbClr>
            </a:solidFill>
            <a:prstDash val="solid"/>
          </a:ln>
        </p:spPr>
        <p:txBody>
          <a:bodyPr/>
          <a:lstStyle/>
          <a:p>
            <a:endParaRPr lang="en-US"/>
          </a:p>
        </p:txBody>
      </p:sp>
      <p:sp>
        <p:nvSpPr>
          <p:cNvPr id="19" name="Text 15"/>
          <p:cNvSpPr/>
          <p:nvPr/>
        </p:nvSpPr>
        <p:spPr>
          <a:xfrm>
            <a:off x="3968496" y="3735324"/>
            <a:ext cx="640080" cy="109728"/>
          </a:xfrm>
          <a:prstGeom prst="rect">
            <a:avLst/>
          </a:prstGeom>
          <a:noFill/>
          <a:ln/>
        </p:spPr>
        <p:txBody>
          <a:bodyPr wrap="square" lIns="0" tIns="0" rIns="0" bIns="0" rtlCol="0" anchor="ctr">
            <a:normAutofit lnSpcReduction="10000"/>
          </a:bodyPr>
          <a:lstStyle/>
          <a:p>
            <a:pPr marL="0" indent="0">
              <a:buNone/>
            </a:pPr>
            <a:r>
              <a:rPr lang="en-US" sz="750" dirty="0">
                <a:solidFill>
                  <a:srgbClr val="F6F6F4"/>
                </a:solidFill>
                <a:latin typeface="Aptos" pitchFamily="34" charset="0"/>
                <a:ea typeface="Aptos" pitchFamily="34" charset="-122"/>
                <a:cs typeface="Aptos" pitchFamily="34" charset="-120"/>
              </a:rPr>
              <a:t>Views</a:t>
            </a:r>
            <a:endParaRPr lang="en-US" sz="750" dirty="0"/>
          </a:p>
        </p:txBody>
      </p:sp>
      <p:sp>
        <p:nvSpPr>
          <p:cNvPr id="21" name="Text 17"/>
          <p:cNvSpPr/>
          <p:nvPr/>
        </p:nvSpPr>
        <p:spPr>
          <a:xfrm>
            <a:off x="502920" y="6446520"/>
            <a:ext cx="5029200" cy="164592"/>
          </a:xfrm>
          <a:prstGeom prst="rect">
            <a:avLst/>
          </a:prstGeom>
          <a:noFill/>
          <a:ln/>
        </p:spPr>
        <p:txBody>
          <a:bodyPr wrap="square" lIns="0" tIns="0" rIns="0" bIns="0" rtlCol="0" anchor="ctr"/>
          <a:lstStyle/>
          <a:p>
            <a:pPr marL="0" indent="0">
              <a:buNone/>
            </a:pPr>
            <a:r>
              <a:rPr lang="en-US" sz="750" dirty="0">
                <a:solidFill>
                  <a:srgbClr val="D0CFCD"/>
                </a:solidFill>
                <a:latin typeface="Aptos" pitchFamily="34" charset="0"/>
                <a:ea typeface="Aptos" pitchFamily="34" charset="-122"/>
                <a:cs typeface="Aptos" pitchFamily="34" charset="-120"/>
              </a:rPr>
              <a:t>01 Dashboard recap</a:t>
            </a:r>
            <a:endParaRPr lang="en-US" sz="750" dirty="0"/>
          </a:p>
        </p:txBody>
      </p:sp>
      <p:pic>
        <p:nvPicPr>
          <p:cNvPr id="22" name="Picture Placeholder 6">
            <a:extLst>
              <a:ext uri="{FF2B5EF4-FFF2-40B4-BE49-F238E27FC236}">
                <a16:creationId xmlns:a16="http://schemas.microsoft.com/office/drawing/2014/main" id="{6D3AF184-F483-49A4-33C9-29C1750D42B7}"/>
              </a:ext>
            </a:extLst>
          </p:cNvPr>
          <p:cNvPicPr>
            <a:picLocks noChangeAspect="1"/>
          </p:cNvPicPr>
          <p:nvPr/>
        </p:nvPicPr>
        <p:blipFill>
          <a:blip r:embed="rId3">
            <a:extLst>
              <a:ext uri="{28A0092B-C50C-407E-A947-70E740481C1C}">
                <a14:useLocalDpi xmlns:a14="http://schemas.microsoft.com/office/drawing/2010/main" val="0"/>
              </a:ext>
            </a:extLst>
          </a:blip>
          <a:srcRect t="6" b="6"/>
          <a:stretch>
            <a:fillRect/>
          </a:stretch>
        </p:blipFill>
        <p:spPr>
          <a:xfrm>
            <a:off x="6220527" y="1825625"/>
            <a:ext cx="5243688" cy="2949575"/>
          </a:xfrm>
          <a:prstGeom prst="rect">
            <a:avLst/>
          </a:prstGeom>
          <a:noFill/>
        </p:spPr>
      </p:pic>
      <p:sp>
        <p:nvSpPr>
          <p:cNvPr id="3" name="Shape 7">
            <a:extLst>
              <a:ext uri="{FF2B5EF4-FFF2-40B4-BE49-F238E27FC236}">
                <a16:creationId xmlns:a16="http://schemas.microsoft.com/office/drawing/2014/main" id="{A9074EC2-99E1-2820-9A69-9E6FCABCFDCA}"/>
              </a:ext>
            </a:extLst>
          </p:cNvPr>
          <p:cNvSpPr/>
          <p:nvPr/>
        </p:nvSpPr>
        <p:spPr>
          <a:xfrm>
            <a:off x="1687068" y="3735324"/>
            <a:ext cx="118872" cy="109728"/>
          </a:xfrm>
          <a:prstGeom prst="hexagon">
            <a:avLst/>
          </a:prstGeom>
          <a:solidFill>
            <a:srgbClr val="FDC400"/>
          </a:solidFill>
          <a:ln w="12700">
            <a:solidFill>
              <a:srgbClr val="FDC400">
                <a:alpha val="0"/>
              </a:srgbClr>
            </a:solidFill>
            <a:prstDash val="solid"/>
          </a:ln>
        </p:spPr>
        <p:txBody>
          <a:bodyPr/>
          <a:lstStyle/>
          <a:p>
            <a:endParaRPr lang="en-US"/>
          </a:p>
        </p:txBody>
      </p:sp>
      <p:sp>
        <p:nvSpPr>
          <p:cNvPr id="24" name="Shape 7">
            <a:extLst>
              <a:ext uri="{FF2B5EF4-FFF2-40B4-BE49-F238E27FC236}">
                <a16:creationId xmlns:a16="http://schemas.microsoft.com/office/drawing/2014/main" id="{7C13DDC1-1411-4FD4-DDD4-364B145D4D94}"/>
              </a:ext>
            </a:extLst>
          </p:cNvPr>
          <p:cNvSpPr/>
          <p:nvPr/>
        </p:nvSpPr>
        <p:spPr>
          <a:xfrm>
            <a:off x="2692908" y="3735324"/>
            <a:ext cx="118872" cy="109728"/>
          </a:xfrm>
          <a:prstGeom prst="hexagon">
            <a:avLst/>
          </a:prstGeom>
          <a:solidFill>
            <a:srgbClr val="FDC400"/>
          </a:solidFill>
          <a:ln w="12700">
            <a:solidFill>
              <a:srgbClr val="FDC400">
                <a:alpha val="0"/>
              </a:srgbClr>
            </a:solidFill>
            <a:prstDash val="solid"/>
          </a:ln>
        </p:spPr>
        <p:txBody>
          <a:bodyPr/>
          <a:lstStyle/>
          <a:p>
            <a:endParaRPr lang="en-US"/>
          </a:p>
        </p:txBody>
      </p:sp>
      <p:sp>
        <p:nvSpPr>
          <p:cNvPr id="26" name="Shape 7">
            <a:extLst>
              <a:ext uri="{FF2B5EF4-FFF2-40B4-BE49-F238E27FC236}">
                <a16:creationId xmlns:a16="http://schemas.microsoft.com/office/drawing/2014/main" id="{EA73DB3D-472C-B4A2-95C9-94172828CBB6}"/>
              </a:ext>
            </a:extLst>
          </p:cNvPr>
          <p:cNvSpPr/>
          <p:nvPr/>
        </p:nvSpPr>
        <p:spPr>
          <a:xfrm>
            <a:off x="3811778" y="3735324"/>
            <a:ext cx="118872" cy="109728"/>
          </a:xfrm>
          <a:prstGeom prst="hexagon">
            <a:avLst/>
          </a:prstGeom>
          <a:solidFill>
            <a:srgbClr val="FDC400"/>
          </a:solidFill>
          <a:ln w="12700">
            <a:solidFill>
              <a:srgbClr val="FDC400">
                <a:alpha val="0"/>
              </a:srgbClr>
            </a:solidFill>
            <a:prstDash val="solid"/>
          </a:ln>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2064" y="347472"/>
            <a:ext cx="365760" cy="164592"/>
          </a:xfrm>
          <a:prstGeom prst="rect">
            <a:avLst/>
          </a:prstGeom>
          <a:noFill/>
          <a:ln/>
        </p:spPr>
        <p:txBody>
          <a:bodyPr wrap="square" lIns="0" tIns="0" rIns="0" bIns="0" rtlCol="0" anchor="ctr"/>
          <a:lstStyle/>
          <a:p>
            <a:pPr marL="0" indent="0">
              <a:buNone/>
            </a:pPr>
            <a:r>
              <a:rPr lang="en-US" sz="800" dirty="0">
                <a:solidFill>
                  <a:srgbClr val="55514F"/>
                </a:solidFill>
                <a:latin typeface="Aptos" pitchFamily="34" charset="0"/>
                <a:ea typeface="Aptos" pitchFamily="34" charset="-122"/>
                <a:cs typeface="Aptos" pitchFamily="34" charset="-120"/>
              </a:rPr>
              <a:t>01</a:t>
            </a:r>
            <a:endParaRPr lang="en-US" sz="800" dirty="0"/>
          </a:p>
        </p:txBody>
      </p:sp>
      <p:sp>
        <p:nvSpPr>
          <p:cNvPr id="4" name="Text 1"/>
          <p:cNvSpPr/>
          <p:nvPr/>
        </p:nvSpPr>
        <p:spPr>
          <a:xfrm>
            <a:off x="914400" y="347472"/>
            <a:ext cx="2286000" cy="164592"/>
          </a:xfrm>
          <a:prstGeom prst="rect">
            <a:avLst/>
          </a:prstGeom>
          <a:noFill/>
          <a:ln/>
        </p:spPr>
        <p:txBody>
          <a:bodyPr wrap="square" lIns="0" tIns="0" rIns="0" bIns="0" rtlCol="0" anchor="ctr"/>
          <a:lstStyle/>
          <a:p>
            <a:pPr marL="0" indent="0">
              <a:buNone/>
            </a:pPr>
            <a:r>
              <a:rPr lang="en-US" sz="800" dirty="0">
                <a:solidFill>
                  <a:srgbClr val="55514F"/>
                </a:solidFill>
                <a:latin typeface="Aptos" pitchFamily="34" charset="0"/>
                <a:ea typeface="Aptos" pitchFamily="34" charset="-122"/>
                <a:cs typeface="Aptos" pitchFamily="34" charset="-120"/>
              </a:rPr>
              <a:t>DASHBOARD RECAP</a:t>
            </a:r>
            <a:endParaRPr lang="en-US" sz="800" dirty="0"/>
          </a:p>
        </p:txBody>
      </p:sp>
      <p:sp>
        <p:nvSpPr>
          <p:cNvPr id="5" name="Text 2"/>
          <p:cNvSpPr/>
          <p:nvPr/>
        </p:nvSpPr>
        <p:spPr>
          <a:xfrm>
            <a:off x="676656" y="960120"/>
            <a:ext cx="4846320" cy="566928"/>
          </a:xfrm>
          <a:prstGeom prst="rect">
            <a:avLst/>
          </a:prstGeom>
          <a:noFill/>
          <a:ln/>
        </p:spPr>
        <p:txBody>
          <a:bodyPr wrap="square" lIns="0" tIns="0" rIns="0" bIns="0" rtlCol="0" anchor="ctr">
            <a:normAutofit/>
          </a:bodyPr>
          <a:lstStyle/>
          <a:p>
            <a:pPr marL="0" indent="0">
              <a:buNone/>
            </a:pPr>
            <a:r>
              <a:rPr lang="en-US" sz="3600" dirty="0">
                <a:solidFill>
                  <a:srgbClr val="000000"/>
                </a:solidFill>
                <a:latin typeface="Aptos" pitchFamily="34" charset="0"/>
                <a:ea typeface="Aptos" pitchFamily="34" charset="-122"/>
                <a:cs typeface="Aptos" pitchFamily="34" charset="-120"/>
              </a:rPr>
              <a:t>Show the KPIs</a:t>
            </a:r>
            <a:endParaRPr lang="en-US" sz="3600" dirty="0"/>
          </a:p>
        </p:txBody>
      </p:sp>
      <p:sp>
        <p:nvSpPr>
          <p:cNvPr id="6" name="Text 3"/>
          <p:cNvSpPr/>
          <p:nvPr/>
        </p:nvSpPr>
        <p:spPr>
          <a:xfrm>
            <a:off x="676656" y="1527048"/>
            <a:ext cx="4846320" cy="566928"/>
          </a:xfrm>
          <a:prstGeom prst="rect">
            <a:avLst/>
          </a:prstGeom>
          <a:noFill/>
          <a:ln/>
        </p:spPr>
        <p:txBody>
          <a:bodyPr wrap="square" lIns="0" tIns="0" rIns="0" bIns="0" rtlCol="0" anchor="ctr">
            <a:normAutofit/>
          </a:bodyPr>
          <a:lstStyle/>
          <a:p>
            <a:pPr marL="0" indent="0">
              <a:buNone/>
            </a:pPr>
            <a:r>
              <a:rPr lang="en-US" sz="3600" dirty="0">
                <a:solidFill>
                  <a:srgbClr val="7A7771"/>
                </a:solidFill>
                <a:latin typeface="Aptos" pitchFamily="34" charset="0"/>
                <a:ea typeface="Aptos" pitchFamily="34" charset="-122"/>
                <a:cs typeface="Aptos" pitchFamily="34" charset="-120"/>
              </a:rPr>
              <a:t>that matter.</a:t>
            </a:r>
            <a:endParaRPr lang="en-US" sz="3600" dirty="0"/>
          </a:p>
        </p:txBody>
      </p:sp>
      <p:sp>
        <p:nvSpPr>
          <p:cNvPr id="7" name="Text 4"/>
          <p:cNvSpPr/>
          <p:nvPr/>
        </p:nvSpPr>
        <p:spPr>
          <a:xfrm>
            <a:off x="694944" y="2304288"/>
            <a:ext cx="4892040" cy="777240"/>
          </a:xfrm>
          <a:prstGeom prst="rect">
            <a:avLst/>
          </a:prstGeom>
          <a:noFill/>
          <a:ln/>
        </p:spPr>
        <p:txBody>
          <a:bodyPr wrap="square" lIns="254" tIns="254" rIns="254" bIns="254" rtlCol="0" anchor="ctr">
            <a:normAutofit/>
          </a:bodyPr>
          <a:lstStyle/>
          <a:p>
            <a:pPr marL="0" indent="0">
              <a:buNone/>
            </a:pPr>
            <a:r>
              <a:rPr lang="en-US" sz="1700" dirty="0">
                <a:solidFill>
                  <a:srgbClr val="353331"/>
                </a:solidFill>
                <a:latin typeface="Aptos" pitchFamily="34" charset="0"/>
                <a:ea typeface="Aptos" pitchFamily="34" charset="-122"/>
                <a:cs typeface="Aptos" pitchFamily="34" charset="-120"/>
              </a:rPr>
              <a:t>The basic idea is simple: filter the KPIs, visualize them, and adapt the view to your own working area.</a:t>
            </a:r>
            <a:endParaRPr lang="en-US" sz="1700" dirty="0"/>
          </a:p>
        </p:txBody>
      </p:sp>
      <p:sp>
        <p:nvSpPr>
          <p:cNvPr id="50" name="Shape 47"/>
          <p:cNvSpPr/>
          <p:nvPr/>
        </p:nvSpPr>
        <p:spPr>
          <a:xfrm>
            <a:off x="694944" y="3749040"/>
            <a:ext cx="1554480" cy="960120"/>
          </a:xfrm>
          <a:prstGeom prst="roundRect">
            <a:avLst>
              <a:gd name="adj" fmla="val 3810"/>
            </a:avLst>
          </a:prstGeom>
          <a:solidFill>
            <a:srgbClr val="F6F6F4"/>
          </a:solidFill>
          <a:ln w="12700">
            <a:solidFill>
              <a:srgbClr val="E9E8E7">
                <a:alpha val="75000"/>
              </a:srgbClr>
            </a:solidFill>
            <a:prstDash val="solid"/>
          </a:ln>
        </p:spPr>
        <p:txBody>
          <a:bodyPr/>
          <a:lstStyle/>
          <a:p>
            <a:endParaRPr lang="en-US"/>
          </a:p>
        </p:txBody>
      </p:sp>
      <p:sp>
        <p:nvSpPr>
          <p:cNvPr id="51" name="Text 48"/>
          <p:cNvSpPr/>
          <p:nvPr/>
        </p:nvSpPr>
        <p:spPr>
          <a:xfrm>
            <a:off x="859536" y="3931920"/>
            <a:ext cx="329184" cy="146304"/>
          </a:xfrm>
          <a:prstGeom prst="rect">
            <a:avLst/>
          </a:prstGeom>
          <a:noFill/>
          <a:ln/>
        </p:spPr>
        <p:txBody>
          <a:bodyPr wrap="square" lIns="0" tIns="0" rIns="0" bIns="0" rtlCol="0" anchor="ctr"/>
          <a:lstStyle/>
          <a:p>
            <a:pPr marL="0" indent="0">
              <a:buNone/>
            </a:pPr>
            <a:r>
              <a:rPr lang="en-US" sz="800" dirty="0">
                <a:solidFill>
                  <a:srgbClr val="FDC400"/>
                </a:solidFill>
                <a:latin typeface="Aptos" pitchFamily="34" charset="0"/>
                <a:ea typeface="Aptos" pitchFamily="34" charset="-122"/>
                <a:cs typeface="Aptos" pitchFamily="34" charset="-120"/>
              </a:rPr>
              <a:t>1</a:t>
            </a:r>
            <a:endParaRPr lang="en-US" sz="800" dirty="0"/>
          </a:p>
        </p:txBody>
      </p:sp>
      <p:sp>
        <p:nvSpPr>
          <p:cNvPr id="52" name="Text 49"/>
          <p:cNvSpPr/>
          <p:nvPr/>
        </p:nvSpPr>
        <p:spPr>
          <a:xfrm>
            <a:off x="1124712" y="3867912"/>
            <a:ext cx="914400" cy="256032"/>
          </a:xfrm>
          <a:prstGeom prst="rect">
            <a:avLst/>
          </a:prstGeom>
          <a:noFill/>
          <a:ln/>
        </p:spPr>
        <p:txBody>
          <a:bodyPr wrap="square" lIns="0" tIns="0" rIns="0" bIns="0" rtlCol="0" anchor="ctr">
            <a:normAutofit/>
          </a:bodyPr>
          <a:lstStyle/>
          <a:p>
            <a:pPr marL="0" indent="0">
              <a:buNone/>
            </a:pPr>
            <a:r>
              <a:rPr lang="en-US" sz="1600" dirty="0">
                <a:solidFill>
                  <a:srgbClr val="000000"/>
                </a:solidFill>
                <a:latin typeface="Aptos" pitchFamily="34" charset="0"/>
                <a:ea typeface="Aptos" pitchFamily="34" charset="-122"/>
                <a:cs typeface="Aptos" pitchFamily="34" charset="-120"/>
              </a:rPr>
              <a:t>Filter</a:t>
            </a:r>
            <a:endParaRPr lang="en-US" sz="1600" dirty="0"/>
          </a:p>
        </p:txBody>
      </p:sp>
      <p:sp>
        <p:nvSpPr>
          <p:cNvPr id="53" name="Text 50"/>
          <p:cNvSpPr/>
          <p:nvPr/>
        </p:nvSpPr>
        <p:spPr>
          <a:xfrm>
            <a:off x="1101852" y="4165092"/>
            <a:ext cx="868680" cy="475488"/>
          </a:xfrm>
          <a:prstGeom prst="rect">
            <a:avLst/>
          </a:prstGeom>
          <a:noFill/>
          <a:ln/>
        </p:spPr>
        <p:txBody>
          <a:bodyPr wrap="square" lIns="0" tIns="0" rIns="0" bIns="0" rtlCol="0" anchor="ctr">
            <a:normAutofit/>
          </a:bodyPr>
          <a:lstStyle/>
          <a:p>
            <a:pPr marL="0" indent="0">
              <a:buNone/>
            </a:pPr>
            <a:r>
              <a:rPr lang="en-US" sz="950" dirty="0">
                <a:solidFill>
                  <a:srgbClr val="55514F"/>
                </a:solidFill>
                <a:latin typeface="Aptos" pitchFamily="34" charset="0"/>
                <a:ea typeface="Aptos" pitchFamily="34" charset="-122"/>
                <a:cs typeface="Aptos" pitchFamily="34" charset="-120"/>
              </a:rPr>
              <a:t>Select the data that belongs to your task.</a:t>
            </a:r>
            <a:endParaRPr lang="en-US" sz="950" dirty="0"/>
          </a:p>
        </p:txBody>
      </p:sp>
      <p:sp>
        <p:nvSpPr>
          <p:cNvPr id="54" name="Shape 51"/>
          <p:cNvSpPr/>
          <p:nvPr/>
        </p:nvSpPr>
        <p:spPr>
          <a:xfrm>
            <a:off x="2478024" y="3749040"/>
            <a:ext cx="1554480" cy="960120"/>
          </a:xfrm>
          <a:prstGeom prst="roundRect">
            <a:avLst>
              <a:gd name="adj" fmla="val 3810"/>
            </a:avLst>
          </a:prstGeom>
          <a:solidFill>
            <a:srgbClr val="F6F6F4"/>
          </a:solidFill>
          <a:ln w="12700">
            <a:solidFill>
              <a:srgbClr val="E9E8E7">
                <a:alpha val="75000"/>
              </a:srgbClr>
            </a:solidFill>
            <a:prstDash val="solid"/>
          </a:ln>
        </p:spPr>
        <p:txBody>
          <a:bodyPr/>
          <a:lstStyle/>
          <a:p>
            <a:endParaRPr lang="en-US"/>
          </a:p>
        </p:txBody>
      </p:sp>
      <p:sp>
        <p:nvSpPr>
          <p:cNvPr id="55" name="Text 52"/>
          <p:cNvSpPr/>
          <p:nvPr/>
        </p:nvSpPr>
        <p:spPr>
          <a:xfrm>
            <a:off x="2633472" y="3931920"/>
            <a:ext cx="329184" cy="146304"/>
          </a:xfrm>
          <a:prstGeom prst="rect">
            <a:avLst/>
          </a:prstGeom>
          <a:noFill/>
          <a:ln/>
        </p:spPr>
        <p:txBody>
          <a:bodyPr wrap="square" lIns="0" tIns="0" rIns="0" bIns="0" rtlCol="0" anchor="ctr"/>
          <a:lstStyle/>
          <a:p>
            <a:pPr marL="0" indent="0">
              <a:buNone/>
            </a:pPr>
            <a:r>
              <a:rPr lang="en-US" sz="800" dirty="0">
                <a:solidFill>
                  <a:srgbClr val="FDC400"/>
                </a:solidFill>
                <a:latin typeface="Aptos" pitchFamily="34" charset="0"/>
                <a:ea typeface="Aptos" pitchFamily="34" charset="-122"/>
                <a:cs typeface="Aptos" pitchFamily="34" charset="-120"/>
              </a:rPr>
              <a:t>2</a:t>
            </a:r>
            <a:endParaRPr lang="en-US" sz="800" dirty="0"/>
          </a:p>
        </p:txBody>
      </p:sp>
      <p:sp>
        <p:nvSpPr>
          <p:cNvPr id="56" name="Text 53"/>
          <p:cNvSpPr/>
          <p:nvPr/>
        </p:nvSpPr>
        <p:spPr>
          <a:xfrm>
            <a:off x="2892806" y="3858768"/>
            <a:ext cx="914400" cy="256032"/>
          </a:xfrm>
          <a:prstGeom prst="rect">
            <a:avLst/>
          </a:prstGeom>
          <a:noFill/>
          <a:ln/>
        </p:spPr>
        <p:txBody>
          <a:bodyPr wrap="square" lIns="0" tIns="0" rIns="0" bIns="0" rtlCol="0" anchor="ctr">
            <a:normAutofit/>
          </a:bodyPr>
          <a:lstStyle/>
          <a:p>
            <a:pPr marL="0" indent="0">
              <a:buNone/>
            </a:pPr>
            <a:r>
              <a:rPr lang="en-US" sz="1600" dirty="0">
                <a:solidFill>
                  <a:srgbClr val="000000"/>
                </a:solidFill>
                <a:latin typeface="Aptos" pitchFamily="34" charset="0"/>
                <a:ea typeface="Aptos" pitchFamily="34" charset="-122"/>
                <a:cs typeface="Aptos" pitchFamily="34" charset="-120"/>
              </a:rPr>
              <a:t>Visualize</a:t>
            </a:r>
            <a:endParaRPr lang="en-US" sz="1600" dirty="0"/>
          </a:p>
        </p:txBody>
      </p:sp>
      <p:sp>
        <p:nvSpPr>
          <p:cNvPr id="57" name="Text 54"/>
          <p:cNvSpPr/>
          <p:nvPr/>
        </p:nvSpPr>
        <p:spPr>
          <a:xfrm>
            <a:off x="2890139" y="4187952"/>
            <a:ext cx="868680" cy="475488"/>
          </a:xfrm>
          <a:prstGeom prst="rect">
            <a:avLst/>
          </a:prstGeom>
          <a:noFill/>
          <a:ln/>
        </p:spPr>
        <p:txBody>
          <a:bodyPr wrap="square" lIns="0" tIns="0" rIns="0" bIns="0" rtlCol="0" anchor="ctr">
            <a:normAutofit fontScale="92500" lnSpcReduction="20000"/>
          </a:bodyPr>
          <a:lstStyle/>
          <a:p>
            <a:pPr marL="0" indent="0">
              <a:buNone/>
            </a:pPr>
            <a:r>
              <a:rPr lang="en-US" sz="950" dirty="0">
                <a:solidFill>
                  <a:srgbClr val="55514F"/>
                </a:solidFill>
                <a:latin typeface="Aptos" pitchFamily="34" charset="0"/>
                <a:ea typeface="Aptos" pitchFamily="34" charset="-122"/>
                <a:cs typeface="Aptos" pitchFamily="34" charset="-120"/>
              </a:rPr>
              <a:t>Choose the format that makes the metric clear.</a:t>
            </a:r>
            <a:endParaRPr lang="en-US" sz="950" dirty="0"/>
          </a:p>
        </p:txBody>
      </p:sp>
      <p:sp>
        <p:nvSpPr>
          <p:cNvPr id="58" name="Shape 55"/>
          <p:cNvSpPr/>
          <p:nvPr/>
        </p:nvSpPr>
        <p:spPr>
          <a:xfrm>
            <a:off x="4242816" y="3749040"/>
            <a:ext cx="1554480" cy="960120"/>
          </a:xfrm>
          <a:prstGeom prst="roundRect">
            <a:avLst>
              <a:gd name="adj" fmla="val 3810"/>
            </a:avLst>
          </a:prstGeom>
          <a:solidFill>
            <a:srgbClr val="F6F6F4"/>
          </a:solidFill>
          <a:ln w="12700">
            <a:solidFill>
              <a:srgbClr val="E9E8E7">
                <a:alpha val="75000"/>
              </a:srgbClr>
            </a:solidFill>
            <a:prstDash val="solid"/>
          </a:ln>
        </p:spPr>
        <p:txBody>
          <a:bodyPr/>
          <a:lstStyle/>
          <a:p>
            <a:endParaRPr lang="en-US"/>
          </a:p>
        </p:txBody>
      </p:sp>
      <p:sp>
        <p:nvSpPr>
          <p:cNvPr id="59" name="Text 56"/>
          <p:cNvSpPr/>
          <p:nvPr/>
        </p:nvSpPr>
        <p:spPr>
          <a:xfrm>
            <a:off x="4407408" y="3931920"/>
            <a:ext cx="329184" cy="146304"/>
          </a:xfrm>
          <a:prstGeom prst="rect">
            <a:avLst/>
          </a:prstGeom>
          <a:noFill/>
          <a:ln/>
        </p:spPr>
        <p:txBody>
          <a:bodyPr wrap="square" lIns="0" tIns="0" rIns="0" bIns="0" rtlCol="0" anchor="ctr"/>
          <a:lstStyle/>
          <a:p>
            <a:pPr marL="0" indent="0">
              <a:buNone/>
            </a:pPr>
            <a:r>
              <a:rPr lang="en-US" sz="800" dirty="0">
                <a:solidFill>
                  <a:srgbClr val="FDC400"/>
                </a:solidFill>
                <a:latin typeface="Aptos" pitchFamily="34" charset="0"/>
                <a:ea typeface="Aptos" pitchFamily="34" charset="-122"/>
                <a:cs typeface="Aptos" pitchFamily="34" charset="-120"/>
              </a:rPr>
              <a:t>3</a:t>
            </a:r>
            <a:endParaRPr lang="en-US" sz="800" dirty="0"/>
          </a:p>
        </p:txBody>
      </p:sp>
      <p:sp>
        <p:nvSpPr>
          <p:cNvPr id="60" name="Text 57"/>
          <p:cNvSpPr/>
          <p:nvPr/>
        </p:nvSpPr>
        <p:spPr>
          <a:xfrm>
            <a:off x="4675886" y="3865626"/>
            <a:ext cx="914400" cy="256032"/>
          </a:xfrm>
          <a:prstGeom prst="rect">
            <a:avLst/>
          </a:prstGeom>
          <a:noFill/>
          <a:ln/>
        </p:spPr>
        <p:txBody>
          <a:bodyPr wrap="square" lIns="0" tIns="0" rIns="0" bIns="0" rtlCol="0" anchor="ctr">
            <a:normAutofit/>
          </a:bodyPr>
          <a:lstStyle/>
          <a:p>
            <a:pPr marL="0" indent="0">
              <a:buNone/>
            </a:pPr>
            <a:r>
              <a:rPr lang="en-US" sz="1600" dirty="0">
                <a:solidFill>
                  <a:srgbClr val="000000"/>
                </a:solidFill>
                <a:latin typeface="Aptos" pitchFamily="34" charset="0"/>
                <a:ea typeface="Aptos" pitchFamily="34" charset="-122"/>
                <a:cs typeface="Aptos" pitchFamily="34" charset="-120"/>
              </a:rPr>
              <a:t>Adapt</a:t>
            </a:r>
            <a:endParaRPr lang="en-US" sz="1600" dirty="0"/>
          </a:p>
        </p:txBody>
      </p:sp>
      <p:sp>
        <p:nvSpPr>
          <p:cNvPr id="61" name="Text 58"/>
          <p:cNvSpPr/>
          <p:nvPr/>
        </p:nvSpPr>
        <p:spPr>
          <a:xfrm>
            <a:off x="4649089" y="4144518"/>
            <a:ext cx="868680" cy="475488"/>
          </a:xfrm>
          <a:prstGeom prst="rect">
            <a:avLst/>
          </a:prstGeom>
          <a:noFill/>
          <a:ln/>
        </p:spPr>
        <p:txBody>
          <a:bodyPr wrap="square" lIns="0" tIns="0" rIns="0" bIns="0" rtlCol="0" anchor="ctr">
            <a:normAutofit/>
          </a:bodyPr>
          <a:lstStyle/>
          <a:p>
            <a:pPr marL="0" indent="0">
              <a:buNone/>
            </a:pPr>
            <a:r>
              <a:rPr lang="en-US" sz="950" dirty="0">
                <a:solidFill>
                  <a:srgbClr val="55514F"/>
                </a:solidFill>
                <a:latin typeface="Aptos" pitchFamily="34" charset="0"/>
                <a:ea typeface="Aptos" pitchFamily="34" charset="-122"/>
                <a:cs typeface="Aptos" pitchFamily="34" charset="-120"/>
              </a:rPr>
              <a:t>Save the view for your role, team, or site.</a:t>
            </a:r>
            <a:endParaRPr lang="en-US" sz="950" dirty="0"/>
          </a:p>
        </p:txBody>
      </p:sp>
      <p:sp>
        <p:nvSpPr>
          <p:cNvPr id="65" name="Text 62"/>
          <p:cNvSpPr/>
          <p:nvPr/>
        </p:nvSpPr>
        <p:spPr>
          <a:xfrm>
            <a:off x="1773936" y="5897880"/>
            <a:ext cx="8046720" cy="164592"/>
          </a:xfrm>
          <a:prstGeom prst="rect">
            <a:avLst/>
          </a:prstGeom>
          <a:noFill/>
          <a:ln/>
        </p:spPr>
        <p:txBody>
          <a:bodyPr wrap="square" lIns="0" tIns="0" rIns="0" bIns="0" rtlCol="0" anchor="ctr"/>
          <a:lstStyle/>
          <a:p>
            <a:pPr marL="0" indent="0">
              <a:buNone/>
            </a:pPr>
            <a:endParaRPr lang="en-US" sz="850" dirty="0"/>
          </a:p>
        </p:txBody>
      </p:sp>
      <p:sp>
        <p:nvSpPr>
          <p:cNvPr id="66" name="Text 63"/>
          <p:cNvSpPr/>
          <p:nvPr/>
        </p:nvSpPr>
        <p:spPr>
          <a:xfrm>
            <a:off x="502920" y="6446520"/>
            <a:ext cx="5029200" cy="164592"/>
          </a:xfrm>
          <a:prstGeom prst="rect">
            <a:avLst/>
          </a:prstGeom>
          <a:noFill/>
          <a:ln/>
        </p:spPr>
        <p:txBody>
          <a:bodyPr wrap="square" lIns="0" tIns="0" rIns="0" bIns="0" rtlCol="0" anchor="ctr"/>
          <a:lstStyle/>
          <a:p>
            <a:pPr marL="0" indent="0">
              <a:buNone/>
            </a:pPr>
            <a:r>
              <a:rPr lang="en-US" sz="750" dirty="0">
                <a:solidFill>
                  <a:srgbClr val="55514F"/>
                </a:solidFill>
                <a:latin typeface="Aptos" pitchFamily="34" charset="0"/>
                <a:ea typeface="Aptos" pitchFamily="34" charset="-122"/>
                <a:cs typeface="Aptos" pitchFamily="34" charset="-120"/>
              </a:rPr>
              <a:t>01 Dashboard recap</a:t>
            </a:r>
            <a:endParaRPr lang="en-US" sz="750" dirty="0"/>
          </a:p>
        </p:txBody>
      </p:sp>
      <p:pic>
        <p:nvPicPr>
          <p:cNvPr id="68" name="Picture 67">
            <a:extLst>
              <a:ext uri="{FF2B5EF4-FFF2-40B4-BE49-F238E27FC236}">
                <a16:creationId xmlns:a16="http://schemas.microsoft.com/office/drawing/2014/main" id="{596A2ACB-7CAC-71B1-B4BD-807D4504AEFF}"/>
              </a:ext>
            </a:extLst>
          </p:cNvPr>
          <p:cNvPicPr>
            <a:picLocks noChangeAspect="1"/>
          </p:cNvPicPr>
          <p:nvPr/>
        </p:nvPicPr>
        <p:blipFill>
          <a:blip r:embed="rId3"/>
          <a:stretch>
            <a:fillRect/>
          </a:stretch>
        </p:blipFill>
        <p:spPr>
          <a:xfrm>
            <a:off x="6687566" y="2134195"/>
            <a:ext cx="4762500" cy="258960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heel(1)">
                                      <p:cBhvr>
                                        <p:cTn id="7" dur="2000"/>
                                        <p:tgtEl>
                                          <p:spTgt spid="50"/>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wheel(1)">
                                      <p:cBhvr>
                                        <p:cTn id="10" dur="2000"/>
                                        <p:tgtEl>
                                          <p:spTgt spid="51"/>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52"/>
                                        </p:tgtEl>
                                        <p:attrNameLst>
                                          <p:attrName>style.visibility</p:attrName>
                                        </p:attrNameLst>
                                      </p:cBhvr>
                                      <p:to>
                                        <p:strVal val="visible"/>
                                      </p:to>
                                    </p:set>
                                    <p:animEffect transition="in" filter="wheel(1)">
                                      <p:cBhvr>
                                        <p:cTn id="13" dur="2000"/>
                                        <p:tgtEl>
                                          <p:spTgt spid="52"/>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53"/>
                                        </p:tgtEl>
                                        <p:attrNameLst>
                                          <p:attrName>style.visibility</p:attrName>
                                        </p:attrNameLst>
                                      </p:cBhvr>
                                      <p:to>
                                        <p:strVal val="visible"/>
                                      </p:to>
                                    </p:set>
                                    <p:animEffect transition="in" filter="wheel(1)">
                                      <p:cBhvr>
                                        <p:cTn id="16" dur="2000"/>
                                        <p:tgtEl>
                                          <p:spTgt spid="5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54"/>
                                        </p:tgtEl>
                                        <p:attrNameLst>
                                          <p:attrName>style.visibility</p:attrName>
                                        </p:attrNameLst>
                                      </p:cBhvr>
                                      <p:to>
                                        <p:strVal val="visible"/>
                                      </p:to>
                                    </p:set>
                                    <p:animEffect transition="in" filter="wheel(1)">
                                      <p:cBhvr>
                                        <p:cTn id="21" dur="2000"/>
                                        <p:tgtEl>
                                          <p:spTgt spid="54"/>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heel(1)">
                                      <p:cBhvr>
                                        <p:cTn id="24" dur="2000"/>
                                        <p:tgtEl>
                                          <p:spTgt spid="55"/>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heel(1)">
                                      <p:cBhvr>
                                        <p:cTn id="27" dur="2000"/>
                                        <p:tgtEl>
                                          <p:spTgt spid="56"/>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57"/>
                                        </p:tgtEl>
                                        <p:attrNameLst>
                                          <p:attrName>style.visibility</p:attrName>
                                        </p:attrNameLst>
                                      </p:cBhvr>
                                      <p:to>
                                        <p:strVal val="visible"/>
                                      </p:to>
                                    </p:set>
                                    <p:animEffect transition="in" filter="wheel(1)">
                                      <p:cBhvr>
                                        <p:cTn id="30" dur="2000"/>
                                        <p:tgtEl>
                                          <p:spTgt spid="57"/>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grpId="0" nodeType="clickEffect">
                                  <p:stCondLst>
                                    <p:cond delay="0"/>
                                  </p:stCondLst>
                                  <p:childTnLst>
                                    <p:set>
                                      <p:cBhvr>
                                        <p:cTn id="34" dur="1" fill="hold">
                                          <p:stCondLst>
                                            <p:cond delay="0"/>
                                          </p:stCondLst>
                                        </p:cTn>
                                        <p:tgtEl>
                                          <p:spTgt spid="58"/>
                                        </p:tgtEl>
                                        <p:attrNameLst>
                                          <p:attrName>style.visibility</p:attrName>
                                        </p:attrNameLst>
                                      </p:cBhvr>
                                      <p:to>
                                        <p:strVal val="visible"/>
                                      </p:to>
                                    </p:set>
                                    <p:animEffect transition="in" filter="wheel(1)">
                                      <p:cBhvr>
                                        <p:cTn id="35" dur="2000"/>
                                        <p:tgtEl>
                                          <p:spTgt spid="58"/>
                                        </p:tgtEl>
                                      </p:cBhvr>
                                    </p:animEffect>
                                  </p:childTnLst>
                                </p:cTn>
                              </p:par>
                              <p:par>
                                <p:cTn id="36" presetID="21" presetClass="entr" presetSubtype="1" fill="hold" grpId="0" nodeType="withEffect">
                                  <p:stCondLst>
                                    <p:cond delay="0"/>
                                  </p:stCondLst>
                                  <p:childTnLst>
                                    <p:set>
                                      <p:cBhvr>
                                        <p:cTn id="37" dur="1" fill="hold">
                                          <p:stCondLst>
                                            <p:cond delay="0"/>
                                          </p:stCondLst>
                                        </p:cTn>
                                        <p:tgtEl>
                                          <p:spTgt spid="59"/>
                                        </p:tgtEl>
                                        <p:attrNameLst>
                                          <p:attrName>style.visibility</p:attrName>
                                        </p:attrNameLst>
                                      </p:cBhvr>
                                      <p:to>
                                        <p:strVal val="visible"/>
                                      </p:to>
                                    </p:set>
                                    <p:animEffect transition="in" filter="wheel(1)">
                                      <p:cBhvr>
                                        <p:cTn id="38" dur="2000"/>
                                        <p:tgtEl>
                                          <p:spTgt spid="59"/>
                                        </p:tgtEl>
                                      </p:cBhvr>
                                    </p:animEffect>
                                  </p:childTnLst>
                                </p:cTn>
                              </p:par>
                              <p:par>
                                <p:cTn id="39" presetID="21" presetClass="entr" presetSubtype="1" fill="hold" grpId="0" nodeType="withEffect">
                                  <p:stCondLst>
                                    <p:cond delay="0"/>
                                  </p:stCondLst>
                                  <p:childTnLst>
                                    <p:set>
                                      <p:cBhvr>
                                        <p:cTn id="40" dur="1" fill="hold">
                                          <p:stCondLst>
                                            <p:cond delay="0"/>
                                          </p:stCondLst>
                                        </p:cTn>
                                        <p:tgtEl>
                                          <p:spTgt spid="60"/>
                                        </p:tgtEl>
                                        <p:attrNameLst>
                                          <p:attrName>style.visibility</p:attrName>
                                        </p:attrNameLst>
                                      </p:cBhvr>
                                      <p:to>
                                        <p:strVal val="visible"/>
                                      </p:to>
                                    </p:set>
                                    <p:animEffect transition="in" filter="wheel(1)">
                                      <p:cBhvr>
                                        <p:cTn id="41" dur="2000"/>
                                        <p:tgtEl>
                                          <p:spTgt spid="60"/>
                                        </p:tgtEl>
                                      </p:cBhvr>
                                    </p:animEffect>
                                  </p:childTnLst>
                                </p:cTn>
                              </p:par>
                              <p:par>
                                <p:cTn id="42" presetID="21" presetClass="entr" presetSubtype="1" fill="hold" grpId="0" nodeType="withEffect">
                                  <p:stCondLst>
                                    <p:cond delay="0"/>
                                  </p:stCondLst>
                                  <p:childTnLst>
                                    <p:set>
                                      <p:cBhvr>
                                        <p:cTn id="43" dur="1" fill="hold">
                                          <p:stCondLst>
                                            <p:cond delay="0"/>
                                          </p:stCondLst>
                                        </p:cTn>
                                        <p:tgtEl>
                                          <p:spTgt spid="61"/>
                                        </p:tgtEl>
                                        <p:attrNameLst>
                                          <p:attrName>style.visibility</p:attrName>
                                        </p:attrNameLst>
                                      </p:cBhvr>
                                      <p:to>
                                        <p:strVal val="visible"/>
                                      </p:to>
                                    </p:set>
                                    <p:animEffect transition="in" filter="wheel(1)">
                                      <p:cBhvr>
                                        <p:cTn id="44" dur="2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2064" y="347472"/>
            <a:ext cx="365760" cy="164592"/>
          </a:xfrm>
          <a:prstGeom prst="rect">
            <a:avLst/>
          </a:prstGeom>
          <a:noFill/>
          <a:ln/>
        </p:spPr>
        <p:txBody>
          <a:bodyPr wrap="square" lIns="0" tIns="0" rIns="0" bIns="0" rtlCol="0" anchor="ctr"/>
          <a:lstStyle/>
          <a:p>
            <a:pPr marL="0" indent="0">
              <a:buNone/>
            </a:pPr>
            <a:r>
              <a:rPr lang="en-US" sz="800" dirty="0">
                <a:solidFill>
                  <a:srgbClr val="55514F"/>
                </a:solidFill>
                <a:latin typeface="Aptos" pitchFamily="34" charset="0"/>
                <a:ea typeface="Aptos" pitchFamily="34" charset="-122"/>
                <a:cs typeface="Aptos" pitchFamily="34" charset="-120"/>
              </a:rPr>
              <a:t>01</a:t>
            </a:r>
            <a:endParaRPr lang="en-US" sz="800" dirty="0"/>
          </a:p>
        </p:txBody>
      </p:sp>
      <p:sp>
        <p:nvSpPr>
          <p:cNvPr id="4" name="Text 1"/>
          <p:cNvSpPr/>
          <p:nvPr/>
        </p:nvSpPr>
        <p:spPr>
          <a:xfrm>
            <a:off x="914400" y="347472"/>
            <a:ext cx="2286000" cy="164592"/>
          </a:xfrm>
          <a:prstGeom prst="rect">
            <a:avLst/>
          </a:prstGeom>
          <a:noFill/>
          <a:ln/>
        </p:spPr>
        <p:txBody>
          <a:bodyPr wrap="square" lIns="0" tIns="0" rIns="0" bIns="0" rtlCol="0" anchor="ctr"/>
          <a:lstStyle/>
          <a:p>
            <a:pPr marL="0" indent="0">
              <a:buNone/>
            </a:pPr>
            <a:r>
              <a:rPr lang="en-US" sz="800" dirty="0">
                <a:solidFill>
                  <a:srgbClr val="55514F"/>
                </a:solidFill>
                <a:latin typeface="Aptos" pitchFamily="34" charset="0"/>
                <a:ea typeface="Aptos" pitchFamily="34" charset="-122"/>
                <a:cs typeface="Aptos" pitchFamily="34" charset="-120"/>
              </a:rPr>
              <a:t>DASHBOARD RECAP</a:t>
            </a:r>
            <a:endParaRPr lang="en-US" sz="800" dirty="0"/>
          </a:p>
        </p:txBody>
      </p:sp>
      <p:sp>
        <p:nvSpPr>
          <p:cNvPr id="5" name="Text 2"/>
          <p:cNvSpPr/>
          <p:nvPr/>
        </p:nvSpPr>
        <p:spPr>
          <a:xfrm>
            <a:off x="676656" y="960120"/>
            <a:ext cx="5760720" cy="566928"/>
          </a:xfrm>
          <a:prstGeom prst="rect">
            <a:avLst/>
          </a:prstGeom>
          <a:noFill/>
          <a:ln/>
        </p:spPr>
        <p:txBody>
          <a:bodyPr wrap="square" lIns="0" tIns="0" rIns="0" bIns="0" rtlCol="0" anchor="ctr">
            <a:normAutofit/>
          </a:bodyPr>
          <a:lstStyle/>
          <a:p>
            <a:pPr marL="0" indent="0">
              <a:buNone/>
            </a:pPr>
            <a:r>
              <a:rPr lang="en-US" sz="3600" dirty="0">
                <a:solidFill>
                  <a:srgbClr val="000000"/>
                </a:solidFill>
                <a:latin typeface="Aptos" pitchFamily="34" charset="0"/>
                <a:ea typeface="Aptos" pitchFamily="34" charset="-122"/>
                <a:cs typeface="Aptos" pitchFamily="34" charset="-120"/>
              </a:rPr>
              <a:t>Get a fast,</a:t>
            </a:r>
            <a:endParaRPr lang="en-US" sz="3600" dirty="0"/>
          </a:p>
        </p:txBody>
      </p:sp>
      <p:sp>
        <p:nvSpPr>
          <p:cNvPr id="6" name="Text 3"/>
          <p:cNvSpPr/>
          <p:nvPr/>
        </p:nvSpPr>
        <p:spPr>
          <a:xfrm>
            <a:off x="676656" y="1527048"/>
            <a:ext cx="5760720" cy="566928"/>
          </a:xfrm>
          <a:prstGeom prst="rect">
            <a:avLst/>
          </a:prstGeom>
          <a:noFill/>
          <a:ln/>
        </p:spPr>
        <p:txBody>
          <a:bodyPr wrap="square" lIns="0" tIns="0" rIns="0" bIns="0" rtlCol="0" anchor="ctr">
            <a:normAutofit/>
          </a:bodyPr>
          <a:lstStyle/>
          <a:p>
            <a:pPr marL="0" indent="0">
              <a:buNone/>
            </a:pPr>
            <a:r>
              <a:rPr lang="en-US" sz="3600" dirty="0">
                <a:solidFill>
                  <a:srgbClr val="7A7771"/>
                </a:solidFill>
                <a:latin typeface="Aptos" pitchFamily="34" charset="0"/>
                <a:ea typeface="Aptos" pitchFamily="34" charset="-122"/>
                <a:cs typeface="Aptos" pitchFamily="34" charset="-120"/>
              </a:rPr>
              <a:t>structured overview.</a:t>
            </a:r>
            <a:endParaRPr lang="en-US" sz="3600" dirty="0"/>
          </a:p>
        </p:txBody>
      </p:sp>
      <p:sp>
        <p:nvSpPr>
          <p:cNvPr id="7" name="Text 4"/>
          <p:cNvSpPr/>
          <p:nvPr/>
        </p:nvSpPr>
        <p:spPr>
          <a:xfrm>
            <a:off x="694944" y="2304288"/>
            <a:ext cx="5120640" cy="777240"/>
          </a:xfrm>
          <a:prstGeom prst="rect">
            <a:avLst/>
          </a:prstGeom>
          <a:noFill/>
          <a:ln/>
        </p:spPr>
        <p:txBody>
          <a:bodyPr wrap="square" lIns="254" tIns="254" rIns="254" bIns="254" rtlCol="0" anchor="ctr">
            <a:normAutofit lnSpcReduction="10000"/>
          </a:bodyPr>
          <a:lstStyle/>
          <a:p>
            <a:pPr marL="0" indent="0">
              <a:buNone/>
            </a:pPr>
            <a:r>
              <a:rPr lang="en-US" sz="1700" dirty="0">
                <a:solidFill>
                  <a:srgbClr val="353331"/>
                </a:solidFill>
                <a:latin typeface="Aptos" pitchFamily="34" charset="0"/>
                <a:ea typeface="Aptos" pitchFamily="34" charset="-122"/>
                <a:cs typeface="Aptos" pitchFamily="34" charset="-120"/>
              </a:rPr>
              <a:t>A good dashboard reduces searching. It gives teams a clean starting point for daily follow-up and deeper analysis.</a:t>
            </a:r>
            <a:endParaRPr lang="en-US" sz="1700" dirty="0"/>
          </a:p>
        </p:txBody>
      </p:sp>
      <p:sp>
        <p:nvSpPr>
          <p:cNvPr id="8" name="Text 5"/>
          <p:cNvSpPr/>
          <p:nvPr/>
        </p:nvSpPr>
        <p:spPr>
          <a:xfrm>
            <a:off x="6400800" y="1325880"/>
            <a:ext cx="2926080" cy="210312"/>
          </a:xfrm>
          <a:prstGeom prst="rect">
            <a:avLst/>
          </a:prstGeom>
          <a:noFill/>
          <a:ln/>
        </p:spPr>
        <p:txBody>
          <a:bodyPr wrap="square" lIns="0" tIns="0" rIns="0" bIns="0" rtlCol="0" anchor="ctr"/>
          <a:lstStyle/>
          <a:p>
            <a:pPr marL="0" indent="0">
              <a:buNone/>
            </a:pPr>
            <a:r>
              <a:rPr lang="en-US" sz="1700" dirty="0">
                <a:solidFill>
                  <a:srgbClr val="000000"/>
                </a:solidFill>
              </a:rPr>
              <a:t>Daily follow-up</a:t>
            </a:r>
            <a:endParaRPr lang="en-US" sz="1700" dirty="0"/>
          </a:p>
        </p:txBody>
      </p:sp>
      <p:sp>
        <p:nvSpPr>
          <p:cNvPr id="9" name="Shape 6"/>
          <p:cNvSpPr/>
          <p:nvPr/>
        </p:nvSpPr>
        <p:spPr>
          <a:xfrm>
            <a:off x="8595360" y="1362456"/>
            <a:ext cx="1005840" cy="64008"/>
          </a:xfrm>
          <a:prstGeom prst="rect">
            <a:avLst/>
          </a:prstGeom>
          <a:solidFill>
            <a:srgbClr val="FDC400"/>
          </a:solidFill>
          <a:ln w="12700">
            <a:solidFill>
              <a:srgbClr val="FDC400">
                <a:alpha val="0"/>
              </a:srgbClr>
            </a:solidFill>
            <a:prstDash val="solid"/>
          </a:ln>
        </p:spPr>
        <p:txBody>
          <a:bodyPr/>
          <a:lstStyle/>
          <a:p>
            <a:endParaRPr lang="en-US"/>
          </a:p>
        </p:txBody>
      </p:sp>
      <p:sp>
        <p:nvSpPr>
          <p:cNvPr id="10" name="Shape 7"/>
          <p:cNvSpPr/>
          <p:nvPr/>
        </p:nvSpPr>
        <p:spPr>
          <a:xfrm>
            <a:off x="8595360" y="1536192"/>
            <a:ext cx="822960" cy="45720"/>
          </a:xfrm>
          <a:prstGeom prst="rect">
            <a:avLst/>
          </a:prstGeom>
          <a:solidFill>
            <a:srgbClr val="D0CFCD"/>
          </a:solidFill>
          <a:ln w="12700">
            <a:solidFill>
              <a:srgbClr val="D0CFCD">
                <a:alpha val="0"/>
              </a:srgbClr>
            </a:solidFill>
            <a:prstDash val="solid"/>
          </a:ln>
        </p:spPr>
        <p:txBody>
          <a:bodyPr/>
          <a:lstStyle/>
          <a:p>
            <a:endParaRPr lang="en-US"/>
          </a:p>
        </p:txBody>
      </p:sp>
      <p:sp>
        <p:nvSpPr>
          <p:cNvPr id="11" name="Text 8"/>
          <p:cNvSpPr/>
          <p:nvPr/>
        </p:nvSpPr>
        <p:spPr>
          <a:xfrm>
            <a:off x="6400800" y="2011680"/>
            <a:ext cx="2926080" cy="210312"/>
          </a:xfrm>
          <a:prstGeom prst="rect">
            <a:avLst/>
          </a:prstGeom>
          <a:noFill/>
          <a:ln/>
        </p:spPr>
        <p:txBody>
          <a:bodyPr wrap="square" lIns="0" tIns="0" rIns="0" bIns="0" rtlCol="0" anchor="ctr"/>
          <a:lstStyle/>
          <a:p>
            <a:pPr marL="0" indent="0">
              <a:buNone/>
            </a:pPr>
            <a:r>
              <a:rPr lang="en-US" sz="1700" dirty="0">
                <a:solidFill>
                  <a:srgbClr val="000000"/>
                </a:solidFill>
              </a:rPr>
              <a:t>Quality review</a:t>
            </a:r>
            <a:endParaRPr lang="en-US" sz="1700" dirty="0"/>
          </a:p>
        </p:txBody>
      </p:sp>
      <p:sp>
        <p:nvSpPr>
          <p:cNvPr id="12" name="Shape 9"/>
          <p:cNvSpPr/>
          <p:nvPr/>
        </p:nvSpPr>
        <p:spPr>
          <a:xfrm>
            <a:off x="8595360" y="2048256"/>
            <a:ext cx="1325880" cy="64008"/>
          </a:xfrm>
          <a:prstGeom prst="rect">
            <a:avLst/>
          </a:prstGeom>
          <a:solidFill>
            <a:srgbClr val="FDC400"/>
          </a:solidFill>
          <a:ln w="12700">
            <a:solidFill>
              <a:srgbClr val="FDC400">
                <a:alpha val="0"/>
              </a:srgbClr>
            </a:solidFill>
            <a:prstDash val="solid"/>
          </a:ln>
        </p:spPr>
        <p:txBody>
          <a:bodyPr/>
          <a:lstStyle/>
          <a:p>
            <a:endParaRPr lang="en-US"/>
          </a:p>
        </p:txBody>
      </p:sp>
      <p:sp>
        <p:nvSpPr>
          <p:cNvPr id="13" name="Shape 10"/>
          <p:cNvSpPr/>
          <p:nvPr/>
        </p:nvSpPr>
        <p:spPr>
          <a:xfrm>
            <a:off x="8595360" y="2221992"/>
            <a:ext cx="1051560" cy="45720"/>
          </a:xfrm>
          <a:prstGeom prst="rect">
            <a:avLst/>
          </a:prstGeom>
          <a:solidFill>
            <a:srgbClr val="D0CFCD"/>
          </a:solidFill>
          <a:ln w="12700">
            <a:solidFill>
              <a:srgbClr val="D0CFCD">
                <a:alpha val="0"/>
              </a:srgbClr>
            </a:solidFill>
            <a:prstDash val="solid"/>
          </a:ln>
        </p:spPr>
        <p:txBody>
          <a:bodyPr/>
          <a:lstStyle/>
          <a:p>
            <a:endParaRPr lang="en-US"/>
          </a:p>
        </p:txBody>
      </p:sp>
      <p:sp>
        <p:nvSpPr>
          <p:cNvPr id="14" name="Text 11"/>
          <p:cNvSpPr/>
          <p:nvPr/>
        </p:nvSpPr>
        <p:spPr>
          <a:xfrm>
            <a:off x="6400800" y="2697480"/>
            <a:ext cx="2926080" cy="210312"/>
          </a:xfrm>
          <a:prstGeom prst="rect">
            <a:avLst/>
          </a:prstGeom>
          <a:noFill/>
          <a:ln/>
        </p:spPr>
        <p:txBody>
          <a:bodyPr wrap="square" lIns="0" tIns="0" rIns="0" bIns="0" rtlCol="0" anchor="ctr"/>
          <a:lstStyle/>
          <a:p>
            <a:pPr marL="0" indent="0">
              <a:buNone/>
            </a:pPr>
            <a:r>
              <a:rPr lang="en-US" sz="1700" dirty="0">
                <a:solidFill>
                  <a:srgbClr val="000000"/>
                </a:solidFill>
              </a:rPr>
              <a:t>Production meeting</a:t>
            </a:r>
            <a:endParaRPr lang="en-US" sz="1700" dirty="0"/>
          </a:p>
        </p:txBody>
      </p:sp>
      <p:sp>
        <p:nvSpPr>
          <p:cNvPr id="15" name="Shape 12"/>
          <p:cNvSpPr/>
          <p:nvPr/>
        </p:nvSpPr>
        <p:spPr>
          <a:xfrm>
            <a:off x="8595360" y="2734056"/>
            <a:ext cx="1645920" cy="64008"/>
          </a:xfrm>
          <a:prstGeom prst="rect">
            <a:avLst/>
          </a:prstGeom>
          <a:solidFill>
            <a:srgbClr val="FDC400"/>
          </a:solidFill>
          <a:ln w="12700">
            <a:solidFill>
              <a:srgbClr val="FDC400">
                <a:alpha val="0"/>
              </a:srgbClr>
            </a:solidFill>
            <a:prstDash val="solid"/>
          </a:ln>
        </p:spPr>
        <p:txBody>
          <a:bodyPr/>
          <a:lstStyle/>
          <a:p>
            <a:endParaRPr lang="en-US"/>
          </a:p>
        </p:txBody>
      </p:sp>
      <p:sp>
        <p:nvSpPr>
          <p:cNvPr id="16" name="Shape 13"/>
          <p:cNvSpPr/>
          <p:nvPr/>
        </p:nvSpPr>
        <p:spPr>
          <a:xfrm>
            <a:off x="8595360" y="2907792"/>
            <a:ext cx="1280160" cy="45720"/>
          </a:xfrm>
          <a:prstGeom prst="rect">
            <a:avLst/>
          </a:prstGeom>
          <a:solidFill>
            <a:srgbClr val="D0CFCD"/>
          </a:solidFill>
          <a:ln w="12700">
            <a:solidFill>
              <a:srgbClr val="D0CFCD">
                <a:alpha val="0"/>
              </a:srgbClr>
            </a:solidFill>
            <a:prstDash val="solid"/>
          </a:ln>
        </p:spPr>
        <p:txBody>
          <a:bodyPr/>
          <a:lstStyle/>
          <a:p>
            <a:endParaRPr lang="en-US"/>
          </a:p>
        </p:txBody>
      </p:sp>
      <p:sp>
        <p:nvSpPr>
          <p:cNvPr id="17" name="Text 14"/>
          <p:cNvSpPr/>
          <p:nvPr/>
        </p:nvSpPr>
        <p:spPr>
          <a:xfrm>
            <a:off x="6400800" y="3383280"/>
            <a:ext cx="2926080" cy="210312"/>
          </a:xfrm>
          <a:prstGeom prst="rect">
            <a:avLst/>
          </a:prstGeom>
          <a:noFill/>
          <a:ln/>
        </p:spPr>
        <p:txBody>
          <a:bodyPr wrap="square" lIns="0" tIns="0" rIns="0" bIns="0" rtlCol="0" anchor="ctr"/>
          <a:lstStyle/>
          <a:p>
            <a:pPr marL="0" indent="0">
              <a:buNone/>
            </a:pPr>
            <a:r>
              <a:rPr lang="en-US" sz="1700" dirty="0">
                <a:solidFill>
                  <a:srgbClr val="000000"/>
                </a:solidFill>
              </a:rPr>
              <a:t>Test engineering</a:t>
            </a:r>
            <a:endParaRPr lang="en-US" sz="1700" dirty="0"/>
          </a:p>
        </p:txBody>
      </p:sp>
      <p:sp>
        <p:nvSpPr>
          <p:cNvPr id="18" name="Shape 15"/>
          <p:cNvSpPr/>
          <p:nvPr/>
        </p:nvSpPr>
        <p:spPr>
          <a:xfrm>
            <a:off x="8595360" y="3419856"/>
            <a:ext cx="1965960" cy="64008"/>
          </a:xfrm>
          <a:prstGeom prst="rect">
            <a:avLst/>
          </a:prstGeom>
          <a:solidFill>
            <a:srgbClr val="FDC400"/>
          </a:solidFill>
          <a:ln w="12700">
            <a:solidFill>
              <a:srgbClr val="FDC400">
                <a:alpha val="0"/>
              </a:srgbClr>
            </a:solidFill>
            <a:prstDash val="solid"/>
          </a:ln>
        </p:spPr>
        <p:txBody>
          <a:bodyPr/>
          <a:lstStyle/>
          <a:p>
            <a:endParaRPr lang="en-US"/>
          </a:p>
        </p:txBody>
      </p:sp>
      <p:sp>
        <p:nvSpPr>
          <p:cNvPr id="19" name="Shape 16"/>
          <p:cNvSpPr/>
          <p:nvPr/>
        </p:nvSpPr>
        <p:spPr>
          <a:xfrm>
            <a:off x="8595360" y="3593592"/>
            <a:ext cx="1508760" cy="45720"/>
          </a:xfrm>
          <a:prstGeom prst="rect">
            <a:avLst/>
          </a:prstGeom>
          <a:solidFill>
            <a:srgbClr val="D0CFCD"/>
          </a:solidFill>
          <a:ln w="12700">
            <a:solidFill>
              <a:srgbClr val="D0CFCD">
                <a:alpha val="0"/>
              </a:srgbClr>
            </a:solidFill>
            <a:prstDash val="solid"/>
          </a:ln>
        </p:spPr>
        <p:txBody>
          <a:bodyPr/>
          <a:lstStyle/>
          <a:p>
            <a:endParaRPr lang="en-US"/>
          </a:p>
        </p:txBody>
      </p:sp>
      <p:sp>
        <p:nvSpPr>
          <p:cNvPr id="20" name="Shape 17"/>
          <p:cNvSpPr/>
          <p:nvPr/>
        </p:nvSpPr>
        <p:spPr>
          <a:xfrm>
            <a:off x="5989320" y="1188720"/>
            <a:ext cx="0" cy="3063240"/>
          </a:xfrm>
          <a:prstGeom prst="line">
            <a:avLst/>
          </a:prstGeom>
          <a:noFill/>
          <a:ln w="12700">
            <a:solidFill>
              <a:srgbClr val="D0CFCD"/>
            </a:solidFill>
            <a:prstDash val="solid"/>
          </a:ln>
        </p:spPr>
        <p:txBody>
          <a:bodyPr/>
          <a:lstStyle/>
          <a:p>
            <a:endParaRPr lang="en-US"/>
          </a:p>
        </p:txBody>
      </p:sp>
      <p:sp>
        <p:nvSpPr>
          <p:cNvPr id="21" name="Text 18"/>
          <p:cNvSpPr/>
          <p:nvPr/>
        </p:nvSpPr>
        <p:spPr>
          <a:xfrm>
            <a:off x="6400800" y="4754880"/>
            <a:ext cx="4206240" cy="420624"/>
          </a:xfrm>
          <a:prstGeom prst="rect">
            <a:avLst/>
          </a:prstGeom>
          <a:noFill/>
          <a:ln/>
        </p:spPr>
        <p:txBody>
          <a:bodyPr wrap="square" lIns="0" tIns="0" rIns="0" bIns="0" rtlCol="0" anchor="ctr">
            <a:normAutofit fontScale="85000" lnSpcReduction="10000"/>
          </a:bodyPr>
          <a:lstStyle/>
          <a:p>
            <a:pPr marL="0" indent="0">
              <a:buNone/>
            </a:pPr>
            <a:r>
              <a:rPr lang="en-US" sz="1800" dirty="0">
                <a:solidFill>
                  <a:srgbClr val="353331"/>
                </a:solidFill>
              </a:rPr>
              <a:t>Less time collecting data. More time deciding what to do next.</a:t>
            </a:r>
            <a:endParaRPr lang="en-US" sz="1800" dirty="0"/>
          </a:p>
        </p:txBody>
      </p:sp>
      <p:sp>
        <p:nvSpPr>
          <p:cNvPr id="26" name="Text 23"/>
          <p:cNvSpPr/>
          <p:nvPr/>
        </p:nvSpPr>
        <p:spPr>
          <a:xfrm>
            <a:off x="502920" y="6446520"/>
            <a:ext cx="5029200" cy="164592"/>
          </a:xfrm>
          <a:prstGeom prst="rect">
            <a:avLst/>
          </a:prstGeom>
          <a:noFill/>
          <a:ln/>
        </p:spPr>
        <p:txBody>
          <a:bodyPr wrap="square" lIns="0" tIns="0" rIns="0" bIns="0" rtlCol="0" anchor="ctr"/>
          <a:lstStyle/>
          <a:p>
            <a:pPr marL="0" indent="0">
              <a:buNone/>
            </a:pPr>
            <a:r>
              <a:rPr lang="en-US" sz="750" dirty="0">
                <a:solidFill>
                  <a:srgbClr val="55514F"/>
                </a:solidFill>
                <a:latin typeface="Aptos" pitchFamily="34" charset="0"/>
                <a:ea typeface="Aptos" pitchFamily="34" charset="-122"/>
                <a:cs typeface="Aptos" pitchFamily="34" charset="-120"/>
              </a:rPr>
              <a:t>01 Dashboard recap</a:t>
            </a:r>
            <a:endParaRPr lang="en-US" sz="7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arn(inVertical)">
                                      <p:cBhvr>
                                        <p:cTn id="29" dur="500"/>
                                        <p:tgtEl>
                                          <p:spTgt spid="14"/>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barn(inVertical)">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barn(inVertical)">
                                      <p:cBhvr>
                                        <p:cTn id="40" dur="500"/>
                                        <p:tgtEl>
                                          <p:spTgt spid="17"/>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arn(inVertical)">
                                      <p:cBhvr>
                                        <p:cTn id="43" dur="500"/>
                                        <p:tgtEl>
                                          <p:spTgt spid="18"/>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barn(inVertical)">
                                      <p:cBhvr>
                                        <p:cTn id="4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2064" y="347472"/>
            <a:ext cx="365760" cy="164592"/>
          </a:xfrm>
          <a:prstGeom prst="rect">
            <a:avLst/>
          </a:prstGeom>
          <a:noFill/>
          <a:ln/>
        </p:spPr>
        <p:txBody>
          <a:bodyPr wrap="square" lIns="0" tIns="0" rIns="0" bIns="0" rtlCol="0" anchor="ctr"/>
          <a:lstStyle/>
          <a:p>
            <a:pPr marL="0" indent="0">
              <a:buNone/>
            </a:pPr>
            <a:r>
              <a:rPr lang="en-US" sz="800" dirty="0">
                <a:solidFill>
                  <a:srgbClr val="55514F"/>
                </a:solidFill>
                <a:latin typeface="Aptos" pitchFamily="34" charset="0"/>
                <a:ea typeface="Aptos" pitchFamily="34" charset="-122"/>
                <a:cs typeface="Aptos" pitchFamily="34" charset="-120"/>
              </a:rPr>
              <a:t>01</a:t>
            </a:r>
            <a:endParaRPr lang="en-US" sz="800" dirty="0"/>
          </a:p>
        </p:txBody>
      </p:sp>
      <p:sp>
        <p:nvSpPr>
          <p:cNvPr id="4" name="Text 1"/>
          <p:cNvSpPr/>
          <p:nvPr/>
        </p:nvSpPr>
        <p:spPr>
          <a:xfrm>
            <a:off x="914400" y="347472"/>
            <a:ext cx="2286000" cy="164592"/>
          </a:xfrm>
          <a:prstGeom prst="rect">
            <a:avLst/>
          </a:prstGeom>
          <a:noFill/>
          <a:ln/>
        </p:spPr>
        <p:txBody>
          <a:bodyPr wrap="square" lIns="0" tIns="0" rIns="0" bIns="0" rtlCol="0" anchor="ctr"/>
          <a:lstStyle/>
          <a:p>
            <a:pPr marL="0" indent="0">
              <a:buNone/>
            </a:pPr>
            <a:r>
              <a:rPr lang="en-US" sz="800" dirty="0">
                <a:solidFill>
                  <a:srgbClr val="55514F"/>
                </a:solidFill>
                <a:latin typeface="Aptos" pitchFamily="34" charset="0"/>
                <a:ea typeface="Aptos" pitchFamily="34" charset="-122"/>
                <a:cs typeface="Aptos" pitchFamily="34" charset="-120"/>
              </a:rPr>
              <a:t>DASHBOARD RECAP</a:t>
            </a:r>
            <a:endParaRPr lang="en-US" sz="800" dirty="0"/>
          </a:p>
        </p:txBody>
      </p:sp>
      <p:sp>
        <p:nvSpPr>
          <p:cNvPr id="5" name="Text 2"/>
          <p:cNvSpPr/>
          <p:nvPr/>
        </p:nvSpPr>
        <p:spPr>
          <a:xfrm>
            <a:off x="676656" y="841248"/>
            <a:ext cx="6400800" cy="566928"/>
          </a:xfrm>
          <a:prstGeom prst="rect">
            <a:avLst/>
          </a:prstGeom>
          <a:noFill/>
          <a:ln/>
        </p:spPr>
        <p:txBody>
          <a:bodyPr wrap="square" lIns="0" tIns="0" rIns="0" bIns="0" rtlCol="0" anchor="ctr">
            <a:normAutofit/>
          </a:bodyPr>
          <a:lstStyle/>
          <a:p>
            <a:pPr marL="0" indent="0">
              <a:buNone/>
            </a:pPr>
            <a:r>
              <a:rPr lang="en-US" sz="3400" dirty="0">
                <a:solidFill>
                  <a:srgbClr val="000000"/>
                </a:solidFill>
                <a:latin typeface="Aptos" pitchFamily="34" charset="0"/>
                <a:ea typeface="Aptos" pitchFamily="34" charset="-122"/>
                <a:cs typeface="Aptos" pitchFamily="34" charset="-120"/>
              </a:rPr>
              <a:t>Four use cases.</a:t>
            </a:r>
            <a:endParaRPr lang="en-US" sz="3400" dirty="0"/>
          </a:p>
        </p:txBody>
      </p:sp>
      <p:sp>
        <p:nvSpPr>
          <p:cNvPr id="6" name="Text 3"/>
          <p:cNvSpPr/>
          <p:nvPr/>
        </p:nvSpPr>
        <p:spPr>
          <a:xfrm>
            <a:off x="676656" y="1408176"/>
            <a:ext cx="6400800" cy="566928"/>
          </a:xfrm>
          <a:prstGeom prst="rect">
            <a:avLst/>
          </a:prstGeom>
          <a:noFill/>
          <a:ln/>
        </p:spPr>
        <p:txBody>
          <a:bodyPr wrap="square" lIns="0" tIns="0" rIns="0" bIns="0" rtlCol="0" anchor="ctr">
            <a:normAutofit/>
          </a:bodyPr>
          <a:lstStyle/>
          <a:p>
            <a:pPr marL="0" indent="0">
              <a:buNone/>
            </a:pPr>
            <a:r>
              <a:rPr lang="en-US" sz="3400" dirty="0">
                <a:solidFill>
                  <a:srgbClr val="7A7771"/>
                </a:solidFill>
                <a:latin typeface="Aptos" pitchFamily="34" charset="0"/>
                <a:ea typeface="Aptos" pitchFamily="34" charset="-122"/>
                <a:cs typeface="Aptos" pitchFamily="34" charset="-120"/>
              </a:rPr>
              <a:t>One dashboard concept.</a:t>
            </a:r>
            <a:endParaRPr lang="en-US" sz="3400" dirty="0"/>
          </a:p>
        </p:txBody>
      </p:sp>
      <p:sp>
        <p:nvSpPr>
          <p:cNvPr id="8" name="Shape 5"/>
          <p:cNvSpPr/>
          <p:nvPr/>
        </p:nvSpPr>
        <p:spPr>
          <a:xfrm>
            <a:off x="6080760" y="1502410"/>
            <a:ext cx="2331720" cy="1600200"/>
          </a:xfrm>
          <a:prstGeom prst="roundRect">
            <a:avLst>
              <a:gd name="adj" fmla="val 2857"/>
            </a:avLst>
          </a:prstGeom>
          <a:solidFill>
            <a:srgbClr val="FFFFFF"/>
          </a:solidFill>
          <a:ln w="12700">
            <a:solidFill>
              <a:srgbClr val="E9E8E7"/>
            </a:solidFill>
            <a:prstDash val="solid"/>
          </a:ln>
        </p:spPr>
        <p:txBody>
          <a:bodyPr/>
          <a:lstStyle/>
          <a:p>
            <a:endParaRPr lang="en-US"/>
          </a:p>
        </p:txBody>
      </p:sp>
      <p:sp>
        <p:nvSpPr>
          <p:cNvPr id="9" name="Text 6"/>
          <p:cNvSpPr/>
          <p:nvPr/>
        </p:nvSpPr>
        <p:spPr>
          <a:xfrm>
            <a:off x="6263640" y="1667002"/>
            <a:ext cx="1920240" cy="182880"/>
          </a:xfrm>
          <a:prstGeom prst="rect">
            <a:avLst/>
          </a:prstGeom>
          <a:noFill/>
          <a:ln/>
        </p:spPr>
        <p:txBody>
          <a:bodyPr wrap="square" lIns="0" tIns="0" rIns="0" bIns="0" rtlCol="0" anchor="ctr">
            <a:normAutofit lnSpcReduction="10000"/>
          </a:bodyPr>
          <a:lstStyle/>
          <a:p>
            <a:pPr marL="0" indent="0">
              <a:buNone/>
            </a:pPr>
            <a:r>
              <a:rPr lang="en-US" sz="1250" dirty="0">
                <a:solidFill>
                  <a:srgbClr val="000000"/>
                </a:solidFill>
              </a:rPr>
              <a:t>Production overview</a:t>
            </a:r>
            <a:endParaRPr lang="en-US" sz="1250" dirty="0"/>
          </a:p>
        </p:txBody>
      </p:sp>
      <p:sp>
        <p:nvSpPr>
          <p:cNvPr id="10" name="Text 7"/>
          <p:cNvSpPr/>
          <p:nvPr/>
        </p:nvSpPr>
        <p:spPr>
          <a:xfrm>
            <a:off x="6263640" y="1941322"/>
            <a:ext cx="1920240" cy="164592"/>
          </a:xfrm>
          <a:prstGeom prst="rect">
            <a:avLst/>
          </a:prstGeom>
          <a:noFill/>
          <a:ln/>
        </p:spPr>
        <p:txBody>
          <a:bodyPr wrap="square" lIns="0" tIns="0" rIns="0" bIns="0" rtlCol="0" anchor="ctr">
            <a:normAutofit/>
          </a:bodyPr>
          <a:lstStyle/>
          <a:p>
            <a:pPr marL="0" indent="0">
              <a:buNone/>
            </a:pPr>
            <a:r>
              <a:rPr lang="en-US" sz="830" dirty="0">
                <a:solidFill>
                  <a:srgbClr val="55514F"/>
                </a:solidFill>
              </a:rPr>
              <a:t>Volume, yield, and status</a:t>
            </a:r>
            <a:endParaRPr lang="en-US" sz="830" dirty="0"/>
          </a:p>
        </p:txBody>
      </p:sp>
      <p:sp>
        <p:nvSpPr>
          <p:cNvPr id="11" name="Shape 8"/>
          <p:cNvSpPr/>
          <p:nvPr/>
        </p:nvSpPr>
        <p:spPr>
          <a:xfrm>
            <a:off x="6336792" y="2526538"/>
            <a:ext cx="155448" cy="228600"/>
          </a:xfrm>
          <a:prstGeom prst="rect">
            <a:avLst/>
          </a:prstGeom>
          <a:solidFill>
            <a:srgbClr val="D0CFCD"/>
          </a:solidFill>
          <a:ln w="12700">
            <a:solidFill>
              <a:srgbClr val="D0CFCD">
                <a:alpha val="0"/>
              </a:srgbClr>
            </a:solidFill>
            <a:prstDash val="solid"/>
          </a:ln>
        </p:spPr>
        <p:txBody>
          <a:bodyPr/>
          <a:lstStyle/>
          <a:p>
            <a:endParaRPr lang="en-US"/>
          </a:p>
        </p:txBody>
      </p:sp>
      <p:sp>
        <p:nvSpPr>
          <p:cNvPr id="12" name="Shape 9"/>
          <p:cNvSpPr/>
          <p:nvPr/>
        </p:nvSpPr>
        <p:spPr>
          <a:xfrm>
            <a:off x="6647688" y="2252218"/>
            <a:ext cx="155448" cy="502920"/>
          </a:xfrm>
          <a:prstGeom prst="rect">
            <a:avLst/>
          </a:prstGeom>
          <a:solidFill>
            <a:srgbClr val="FDC400"/>
          </a:solidFill>
          <a:ln w="12700">
            <a:solidFill>
              <a:srgbClr val="FDC400">
                <a:alpha val="0"/>
              </a:srgbClr>
            </a:solidFill>
            <a:prstDash val="solid"/>
          </a:ln>
        </p:spPr>
        <p:txBody>
          <a:bodyPr/>
          <a:lstStyle/>
          <a:p>
            <a:endParaRPr lang="en-US"/>
          </a:p>
        </p:txBody>
      </p:sp>
      <p:sp>
        <p:nvSpPr>
          <p:cNvPr id="13" name="Shape 10"/>
          <p:cNvSpPr/>
          <p:nvPr/>
        </p:nvSpPr>
        <p:spPr>
          <a:xfrm>
            <a:off x="6958584" y="2407666"/>
            <a:ext cx="155448" cy="347472"/>
          </a:xfrm>
          <a:prstGeom prst="rect">
            <a:avLst/>
          </a:prstGeom>
          <a:solidFill>
            <a:srgbClr val="D0CFCD"/>
          </a:solidFill>
          <a:ln w="12700">
            <a:solidFill>
              <a:srgbClr val="D0CFCD">
                <a:alpha val="0"/>
              </a:srgbClr>
            </a:solidFill>
            <a:prstDash val="solid"/>
          </a:ln>
        </p:spPr>
        <p:txBody>
          <a:bodyPr/>
          <a:lstStyle/>
          <a:p>
            <a:endParaRPr lang="en-US"/>
          </a:p>
        </p:txBody>
      </p:sp>
      <p:sp>
        <p:nvSpPr>
          <p:cNvPr id="14" name="Shape 11"/>
          <p:cNvSpPr/>
          <p:nvPr/>
        </p:nvSpPr>
        <p:spPr>
          <a:xfrm>
            <a:off x="7269480" y="2105914"/>
            <a:ext cx="155448" cy="649224"/>
          </a:xfrm>
          <a:prstGeom prst="rect">
            <a:avLst/>
          </a:prstGeom>
          <a:solidFill>
            <a:srgbClr val="FDC400"/>
          </a:solidFill>
          <a:ln w="12700">
            <a:solidFill>
              <a:srgbClr val="FDC400">
                <a:alpha val="0"/>
              </a:srgbClr>
            </a:solidFill>
            <a:prstDash val="solid"/>
          </a:ln>
        </p:spPr>
        <p:txBody>
          <a:bodyPr/>
          <a:lstStyle/>
          <a:p>
            <a:endParaRPr lang="en-US"/>
          </a:p>
        </p:txBody>
      </p:sp>
      <p:sp>
        <p:nvSpPr>
          <p:cNvPr id="15" name="Shape 12"/>
          <p:cNvSpPr/>
          <p:nvPr/>
        </p:nvSpPr>
        <p:spPr>
          <a:xfrm>
            <a:off x="7580376" y="2297938"/>
            <a:ext cx="155448" cy="457200"/>
          </a:xfrm>
          <a:prstGeom prst="rect">
            <a:avLst/>
          </a:prstGeom>
          <a:solidFill>
            <a:srgbClr val="D0CFCD"/>
          </a:solidFill>
          <a:ln w="12700">
            <a:solidFill>
              <a:srgbClr val="D0CFCD">
                <a:alpha val="0"/>
              </a:srgbClr>
            </a:solidFill>
            <a:prstDash val="solid"/>
          </a:ln>
        </p:spPr>
        <p:txBody>
          <a:bodyPr/>
          <a:lstStyle/>
          <a:p>
            <a:endParaRPr lang="en-US"/>
          </a:p>
        </p:txBody>
      </p:sp>
      <p:sp>
        <p:nvSpPr>
          <p:cNvPr id="16" name="Shape 13"/>
          <p:cNvSpPr/>
          <p:nvPr/>
        </p:nvSpPr>
        <p:spPr>
          <a:xfrm>
            <a:off x="8686800" y="1502410"/>
            <a:ext cx="2331720" cy="1600200"/>
          </a:xfrm>
          <a:prstGeom prst="roundRect">
            <a:avLst>
              <a:gd name="adj" fmla="val 2857"/>
            </a:avLst>
          </a:prstGeom>
          <a:solidFill>
            <a:srgbClr val="FFFFFF"/>
          </a:solidFill>
          <a:ln w="12700">
            <a:solidFill>
              <a:srgbClr val="E9E8E7"/>
            </a:solidFill>
            <a:prstDash val="solid"/>
          </a:ln>
        </p:spPr>
        <p:txBody>
          <a:bodyPr/>
          <a:lstStyle/>
          <a:p>
            <a:endParaRPr lang="en-US"/>
          </a:p>
        </p:txBody>
      </p:sp>
      <p:sp>
        <p:nvSpPr>
          <p:cNvPr id="17" name="Text 14"/>
          <p:cNvSpPr/>
          <p:nvPr/>
        </p:nvSpPr>
        <p:spPr>
          <a:xfrm>
            <a:off x="8869680" y="1667002"/>
            <a:ext cx="1920240" cy="182880"/>
          </a:xfrm>
          <a:prstGeom prst="rect">
            <a:avLst/>
          </a:prstGeom>
          <a:noFill/>
          <a:ln/>
        </p:spPr>
        <p:txBody>
          <a:bodyPr wrap="square" lIns="0" tIns="0" rIns="0" bIns="0" rtlCol="0" anchor="ctr">
            <a:normAutofit lnSpcReduction="10000"/>
          </a:bodyPr>
          <a:lstStyle/>
          <a:p>
            <a:pPr marL="0" indent="0">
              <a:buNone/>
            </a:pPr>
            <a:r>
              <a:rPr lang="en-US" sz="1250" dirty="0">
                <a:solidFill>
                  <a:srgbClr val="000000"/>
                </a:solidFill>
              </a:rPr>
              <a:t>Quality follow-up</a:t>
            </a:r>
            <a:endParaRPr lang="en-US" sz="1250" dirty="0"/>
          </a:p>
        </p:txBody>
      </p:sp>
      <p:sp>
        <p:nvSpPr>
          <p:cNvPr id="18" name="Text 15"/>
          <p:cNvSpPr/>
          <p:nvPr/>
        </p:nvSpPr>
        <p:spPr>
          <a:xfrm>
            <a:off x="8869680" y="1941322"/>
            <a:ext cx="1920240" cy="164592"/>
          </a:xfrm>
          <a:prstGeom prst="rect">
            <a:avLst/>
          </a:prstGeom>
          <a:noFill/>
          <a:ln/>
        </p:spPr>
        <p:txBody>
          <a:bodyPr wrap="square" lIns="0" tIns="0" rIns="0" bIns="0" rtlCol="0" anchor="ctr">
            <a:normAutofit/>
          </a:bodyPr>
          <a:lstStyle/>
          <a:p>
            <a:pPr marL="0" indent="0">
              <a:buNone/>
            </a:pPr>
            <a:r>
              <a:rPr lang="en-US" sz="830" dirty="0">
                <a:solidFill>
                  <a:srgbClr val="55514F"/>
                </a:solidFill>
              </a:rPr>
              <a:t>Failures, trends, and escapes</a:t>
            </a:r>
            <a:endParaRPr lang="en-US" sz="830" dirty="0"/>
          </a:p>
        </p:txBody>
      </p:sp>
      <p:sp>
        <p:nvSpPr>
          <p:cNvPr id="19" name="Shape 16"/>
          <p:cNvSpPr/>
          <p:nvPr/>
        </p:nvSpPr>
        <p:spPr>
          <a:xfrm>
            <a:off x="8942832" y="2526538"/>
            <a:ext cx="155448" cy="228600"/>
          </a:xfrm>
          <a:prstGeom prst="rect">
            <a:avLst/>
          </a:prstGeom>
          <a:solidFill>
            <a:srgbClr val="D0CFCD"/>
          </a:solidFill>
          <a:ln w="12700">
            <a:solidFill>
              <a:srgbClr val="D0CFCD">
                <a:alpha val="0"/>
              </a:srgbClr>
            </a:solidFill>
            <a:prstDash val="solid"/>
          </a:ln>
        </p:spPr>
        <p:txBody>
          <a:bodyPr/>
          <a:lstStyle/>
          <a:p>
            <a:endParaRPr lang="en-US"/>
          </a:p>
        </p:txBody>
      </p:sp>
      <p:sp>
        <p:nvSpPr>
          <p:cNvPr id="20" name="Shape 17"/>
          <p:cNvSpPr/>
          <p:nvPr/>
        </p:nvSpPr>
        <p:spPr>
          <a:xfrm>
            <a:off x="9253728" y="2252218"/>
            <a:ext cx="155448" cy="502920"/>
          </a:xfrm>
          <a:prstGeom prst="rect">
            <a:avLst/>
          </a:prstGeom>
          <a:solidFill>
            <a:srgbClr val="FDC400"/>
          </a:solidFill>
          <a:ln w="12700">
            <a:solidFill>
              <a:srgbClr val="FDC400">
                <a:alpha val="0"/>
              </a:srgbClr>
            </a:solidFill>
            <a:prstDash val="solid"/>
          </a:ln>
        </p:spPr>
        <p:txBody>
          <a:bodyPr/>
          <a:lstStyle/>
          <a:p>
            <a:endParaRPr lang="en-US"/>
          </a:p>
        </p:txBody>
      </p:sp>
      <p:sp>
        <p:nvSpPr>
          <p:cNvPr id="21" name="Shape 18"/>
          <p:cNvSpPr/>
          <p:nvPr/>
        </p:nvSpPr>
        <p:spPr>
          <a:xfrm>
            <a:off x="9564624" y="2407666"/>
            <a:ext cx="155448" cy="347472"/>
          </a:xfrm>
          <a:prstGeom prst="rect">
            <a:avLst/>
          </a:prstGeom>
          <a:solidFill>
            <a:srgbClr val="D0CFCD"/>
          </a:solidFill>
          <a:ln w="12700">
            <a:solidFill>
              <a:srgbClr val="D0CFCD">
                <a:alpha val="0"/>
              </a:srgbClr>
            </a:solidFill>
            <a:prstDash val="solid"/>
          </a:ln>
        </p:spPr>
        <p:txBody>
          <a:bodyPr/>
          <a:lstStyle/>
          <a:p>
            <a:endParaRPr lang="en-US"/>
          </a:p>
        </p:txBody>
      </p:sp>
      <p:sp>
        <p:nvSpPr>
          <p:cNvPr id="22" name="Shape 19"/>
          <p:cNvSpPr/>
          <p:nvPr/>
        </p:nvSpPr>
        <p:spPr>
          <a:xfrm>
            <a:off x="9875520" y="2105914"/>
            <a:ext cx="155448" cy="649224"/>
          </a:xfrm>
          <a:prstGeom prst="rect">
            <a:avLst/>
          </a:prstGeom>
          <a:solidFill>
            <a:srgbClr val="FDC400"/>
          </a:solidFill>
          <a:ln w="12700">
            <a:solidFill>
              <a:srgbClr val="FDC400">
                <a:alpha val="0"/>
              </a:srgbClr>
            </a:solidFill>
            <a:prstDash val="solid"/>
          </a:ln>
        </p:spPr>
        <p:txBody>
          <a:bodyPr/>
          <a:lstStyle/>
          <a:p>
            <a:endParaRPr lang="en-US"/>
          </a:p>
        </p:txBody>
      </p:sp>
      <p:sp>
        <p:nvSpPr>
          <p:cNvPr id="23" name="Shape 20"/>
          <p:cNvSpPr/>
          <p:nvPr/>
        </p:nvSpPr>
        <p:spPr>
          <a:xfrm>
            <a:off x="10186416" y="2297938"/>
            <a:ext cx="155448" cy="457200"/>
          </a:xfrm>
          <a:prstGeom prst="rect">
            <a:avLst/>
          </a:prstGeom>
          <a:solidFill>
            <a:srgbClr val="D0CFCD"/>
          </a:solidFill>
          <a:ln w="12700">
            <a:solidFill>
              <a:srgbClr val="D0CFCD">
                <a:alpha val="0"/>
              </a:srgbClr>
            </a:solidFill>
            <a:prstDash val="solid"/>
          </a:ln>
        </p:spPr>
        <p:txBody>
          <a:bodyPr/>
          <a:lstStyle/>
          <a:p>
            <a:endParaRPr lang="en-US"/>
          </a:p>
        </p:txBody>
      </p:sp>
      <p:sp>
        <p:nvSpPr>
          <p:cNvPr id="24" name="Shape 21"/>
          <p:cNvSpPr/>
          <p:nvPr/>
        </p:nvSpPr>
        <p:spPr>
          <a:xfrm>
            <a:off x="6080760" y="3651250"/>
            <a:ext cx="2331720" cy="1600200"/>
          </a:xfrm>
          <a:prstGeom prst="roundRect">
            <a:avLst>
              <a:gd name="adj" fmla="val 2857"/>
            </a:avLst>
          </a:prstGeom>
          <a:solidFill>
            <a:srgbClr val="FFFFFF"/>
          </a:solidFill>
          <a:ln w="12700">
            <a:solidFill>
              <a:srgbClr val="E9E8E7"/>
            </a:solidFill>
            <a:prstDash val="solid"/>
          </a:ln>
        </p:spPr>
        <p:txBody>
          <a:bodyPr/>
          <a:lstStyle/>
          <a:p>
            <a:endParaRPr lang="en-US"/>
          </a:p>
        </p:txBody>
      </p:sp>
      <p:sp>
        <p:nvSpPr>
          <p:cNvPr id="25" name="Text 22"/>
          <p:cNvSpPr/>
          <p:nvPr/>
        </p:nvSpPr>
        <p:spPr>
          <a:xfrm>
            <a:off x="6263640" y="3815842"/>
            <a:ext cx="1920240" cy="182880"/>
          </a:xfrm>
          <a:prstGeom prst="rect">
            <a:avLst/>
          </a:prstGeom>
          <a:noFill/>
          <a:ln/>
        </p:spPr>
        <p:txBody>
          <a:bodyPr wrap="square" lIns="0" tIns="0" rIns="0" bIns="0" rtlCol="0" anchor="ctr">
            <a:normAutofit lnSpcReduction="10000"/>
          </a:bodyPr>
          <a:lstStyle/>
          <a:p>
            <a:pPr marL="0" indent="0">
              <a:buNone/>
            </a:pPr>
            <a:r>
              <a:rPr lang="en-US" sz="1250" dirty="0">
                <a:solidFill>
                  <a:srgbClr val="000000"/>
                </a:solidFill>
              </a:rPr>
              <a:t>Test engineering</a:t>
            </a:r>
            <a:endParaRPr lang="en-US" sz="1250" dirty="0"/>
          </a:p>
        </p:txBody>
      </p:sp>
      <p:sp>
        <p:nvSpPr>
          <p:cNvPr id="26" name="Text 23"/>
          <p:cNvSpPr/>
          <p:nvPr/>
        </p:nvSpPr>
        <p:spPr>
          <a:xfrm>
            <a:off x="6263640" y="4090162"/>
            <a:ext cx="1920240" cy="164592"/>
          </a:xfrm>
          <a:prstGeom prst="rect">
            <a:avLst/>
          </a:prstGeom>
          <a:noFill/>
          <a:ln/>
        </p:spPr>
        <p:txBody>
          <a:bodyPr wrap="square" lIns="0" tIns="0" rIns="0" bIns="0" rtlCol="0" anchor="ctr">
            <a:normAutofit/>
          </a:bodyPr>
          <a:lstStyle/>
          <a:p>
            <a:pPr marL="0" indent="0">
              <a:buNone/>
            </a:pPr>
            <a:r>
              <a:rPr lang="en-US" sz="830" dirty="0">
                <a:solidFill>
                  <a:srgbClr val="55514F"/>
                </a:solidFill>
              </a:rPr>
              <a:t>Process, station, and limits</a:t>
            </a:r>
            <a:endParaRPr lang="en-US" sz="830" dirty="0"/>
          </a:p>
        </p:txBody>
      </p:sp>
      <p:sp>
        <p:nvSpPr>
          <p:cNvPr id="27" name="Shape 24"/>
          <p:cNvSpPr/>
          <p:nvPr/>
        </p:nvSpPr>
        <p:spPr>
          <a:xfrm>
            <a:off x="6336792" y="4675378"/>
            <a:ext cx="155448" cy="228600"/>
          </a:xfrm>
          <a:prstGeom prst="rect">
            <a:avLst/>
          </a:prstGeom>
          <a:solidFill>
            <a:srgbClr val="D0CFCD"/>
          </a:solidFill>
          <a:ln w="12700">
            <a:solidFill>
              <a:srgbClr val="D0CFCD">
                <a:alpha val="0"/>
              </a:srgbClr>
            </a:solidFill>
            <a:prstDash val="solid"/>
          </a:ln>
        </p:spPr>
        <p:txBody>
          <a:bodyPr/>
          <a:lstStyle/>
          <a:p>
            <a:endParaRPr lang="en-US"/>
          </a:p>
        </p:txBody>
      </p:sp>
      <p:sp>
        <p:nvSpPr>
          <p:cNvPr id="28" name="Shape 25"/>
          <p:cNvSpPr/>
          <p:nvPr/>
        </p:nvSpPr>
        <p:spPr>
          <a:xfrm>
            <a:off x="6647688" y="4401058"/>
            <a:ext cx="155448" cy="502920"/>
          </a:xfrm>
          <a:prstGeom prst="rect">
            <a:avLst/>
          </a:prstGeom>
          <a:solidFill>
            <a:srgbClr val="FDC400"/>
          </a:solidFill>
          <a:ln w="12700">
            <a:solidFill>
              <a:srgbClr val="FDC400">
                <a:alpha val="0"/>
              </a:srgbClr>
            </a:solidFill>
            <a:prstDash val="solid"/>
          </a:ln>
        </p:spPr>
        <p:txBody>
          <a:bodyPr/>
          <a:lstStyle/>
          <a:p>
            <a:endParaRPr lang="en-US"/>
          </a:p>
        </p:txBody>
      </p:sp>
      <p:sp>
        <p:nvSpPr>
          <p:cNvPr id="29" name="Shape 26"/>
          <p:cNvSpPr/>
          <p:nvPr/>
        </p:nvSpPr>
        <p:spPr>
          <a:xfrm>
            <a:off x="6958584" y="4556506"/>
            <a:ext cx="155448" cy="347472"/>
          </a:xfrm>
          <a:prstGeom prst="rect">
            <a:avLst/>
          </a:prstGeom>
          <a:solidFill>
            <a:srgbClr val="D0CFCD"/>
          </a:solidFill>
          <a:ln w="12700">
            <a:solidFill>
              <a:srgbClr val="D0CFCD">
                <a:alpha val="0"/>
              </a:srgbClr>
            </a:solidFill>
            <a:prstDash val="solid"/>
          </a:ln>
        </p:spPr>
        <p:txBody>
          <a:bodyPr/>
          <a:lstStyle/>
          <a:p>
            <a:endParaRPr lang="en-US"/>
          </a:p>
        </p:txBody>
      </p:sp>
      <p:sp>
        <p:nvSpPr>
          <p:cNvPr id="30" name="Shape 27"/>
          <p:cNvSpPr/>
          <p:nvPr/>
        </p:nvSpPr>
        <p:spPr>
          <a:xfrm>
            <a:off x="7269480" y="4254754"/>
            <a:ext cx="155448" cy="649224"/>
          </a:xfrm>
          <a:prstGeom prst="rect">
            <a:avLst/>
          </a:prstGeom>
          <a:solidFill>
            <a:srgbClr val="FDC400"/>
          </a:solidFill>
          <a:ln w="12700">
            <a:solidFill>
              <a:srgbClr val="FDC400">
                <a:alpha val="0"/>
              </a:srgbClr>
            </a:solidFill>
            <a:prstDash val="solid"/>
          </a:ln>
        </p:spPr>
        <p:txBody>
          <a:bodyPr/>
          <a:lstStyle/>
          <a:p>
            <a:endParaRPr lang="en-US"/>
          </a:p>
        </p:txBody>
      </p:sp>
      <p:sp>
        <p:nvSpPr>
          <p:cNvPr id="31" name="Shape 28"/>
          <p:cNvSpPr/>
          <p:nvPr/>
        </p:nvSpPr>
        <p:spPr>
          <a:xfrm>
            <a:off x="7580376" y="4446778"/>
            <a:ext cx="155448" cy="457200"/>
          </a:xfrm>
          <a:prstGeom prst="rect">
            <a:avLst/>
          </a:prstGeom>
          <a:solidFill>
            <a:srgbClr val="D0CFCD"/>
          </a:solidFill>
          <a:ln w="12700">
            <a:solidFill>
              <a:srgbClr val="D0CFCD">
                <a:alpha val="0"/>
              </a:srgbClr>
            </a:solidFill>
            <a:prstDash val="solid"/>
          </a:ln>
        </p:spPr>
        <p:txBody>
          <a:bodyPr/>
          <a:lstStyle/>
          <a:p>
            <a:endParaRPr lang="en-US"/>
          </a:p>
        </p:txBody>
      </p:sp>
      <p:sp>
        <p:nvSpPr>
          <p:cNvPr id="32" name="Shape 29"/>
          <p:cNvSpPr/>
          <p:nvPr/>
        </p:nvSpPr>
        <p:spPr>
          <a:xfrm>
            <a:off x="8686800" y="3651250"/>
            <a:ext cx="2331720" cy="1600200"/>
          </a:xfrm>
          <a:prstGeom prst="roundRect">
            <a:avLst>
              <a:gd name="adj" fmla="val 2857"/>
            </a:avLst>
          </a:prstGeom>
          <a:solidFill>
            <a:srgbClr val="FFFFFF"/>
          </a:solidFill>
          <a:ln w="12700">
            <a:solidFill>
              <a:srgbClr val="E9E8E7"/>
            </a:solidFill>
            <a:prstDash val="solid"/>
          </a:ln>
        </p:spPr>
        <p:txBody>
          <a:bodyPr/>
          <a:lstStyle/>
          <a:p>
            <a:endParaRPr lang="en-US"/>
          </a:p>
        </p:txBody>
      </p:sp>
      <p:sp>
        <p:nvSpPr>
          <p:cNvPr id="33" name="Text 30"/>
          <p:cNvSpPr/>
          <p:nvPr/>
        </p:nvSpPr>
        <p:spPr>
          <a:xfrm>
            <a:off x="8869680" y="3815842"/>
            <a:ext cx="1920240" cy="182880"/>
          </a:xfrm>
          <a:prstGeom prst="rect">
            <a:avLst/>
          </a:prstGeom>
          <a:noFill/>
          <a:ln/>
        </p:spPr>
        <p:txBody>
          <a:bodyPr wrap="square" lIns="0" tIns="0" rIns="0" bIns="0" rtlCol="0" anchor="ctr">
            <a:normAutofit lnSpcReduction="10000"/>
          </a:bodyPr>
          <a:lstStyle/>
          <a:p>
            <a:pPr marL="0" indent="0">
              <a:buNone/>
            </a:pPr>
            <a:r>
              <a:rPr lang="en-US" sz="1250" dirty="0">
                <a:solidFill>
                  <a:srgbClr val="000000"/>
                </a:solidFill>
              </a:rPr>
              <a:t>Management view</a:t>
            </a:r>
            <a:endParaRPr lang="en-US" sz="1250" dirty="0"/>
          </a:p>
        </p:txBody>
      </p:sp>
      <p:sp>
        <p:nvSpPr>
          <p:cNvPr id="34" name="Text 31"/>
          <p:cNvSpPr/>
          <p:nvPr/>
        </p:nvSpPr>
        <p:spPr>
          <a:xfrm>
            <a:off x="8869680" y="4090162"/>
            <a:ext cx="1920240" cy="164592"/>
          </a:xfrm>
          <a:prstGeom prst="rect">
            <a:avLst/>
          </a:prstGeom>
          <a:noFill/>
          <a:ln/>
        </p:spPr>
        <p:txBody>
          <a:bodyPr wrap="square" lIns="0" tIns="0" rIns="0" bIns="0" rtlCol="0" anchor="ctr">
            <a:normAutofit/>
          </a:bodyPr>
          <a:lstStyle/>
          <a:p>
            <a:pPr marL="0" indent="0">
              <a:buNone/>
            </a:pPr>
            <a:r>
              <a:rPr lang="en-US" sz="830" dirty="0">
                <a:solidFill>
                  <a:srgbClr val="55514F"/>
                </a:solidFill>
              </a:rPr>
              <a:t>Site-level KPIs and focus areas</a:t>
            </a:r>
            <a:endParaRPr lang="en-US" sz="830" dirty="0"/>
          </a:p>
        </p:txBody>
      </p:sp>
      <p:sp>
        <p:nvSpPr>
          <p:cNvPr id="35" name="Shape 32"/>
          <p:cNvSpPr/>
          <p:nvPr/>
        </p:nvSpPr>
        <p:spPr>
          <a:xfrm>
            <a:off x="8942832" y="4675378"/>
            <a:ext cx="155448" cy="228600"/>
          </a:xfrm>
          <a:prstGeom prst="rect">
            <a:avLst/>
          </a:prstGeom>
          <a:solidFill>
            <a:srgbClr val="D0CFCD"/>
          </a:solidFill>
          <a:ln w="12700">
            <a:solidFill>
              <a:srgbClr val="D0CFCD">
                <a:alpha val="0"/>
              </a:srgbClr>
            </a:solidFill>
            <a:prstDash val="solid"/>
          </a:ln>
        </p:spPr>
        <p:txBody>
          <a:bodyPr/>
          <a:lstStyle/>
          <a:p>
            <a:endParaRPr lang="en-US"/>
          </a:p>
        </p:txBody>
      </p:sp>
      <p:sp>
        <p:nvSpPr>
          <p:cNvPr id="36" name="Shape 33"/>
          <p:cNvSpPr/>
          <p:nvPr/>
        </p:nvSpPr>
        <p:spPr>
          <a:xfrm>
            <a:off x="9253728" y="4401058"/>
            <a:ext cx="155448" cy="502920"/>
          </a:xfrm>
          <a:prstGeom prst="rect">
            <a:avLst/>
          </a:prstGeom>
          <a:solidFill>
            <a:srgbClr val="FDC400"/>
          </a:solidFill>
          <a:ln w="12700">
            <a:solidFill>
              <a:srgbClr val="FDC400">
                <a:alpha val="0"/>
              </a:srgbClr>
            </a:solidFill>
            <a:prstDash val="solid"/>
          </a:ln>
        </p:spPr>
        <p:txBody>
          <a:bodyPr/>
          <a:lstStyle/>
          <a:p>
            <a:endParaRPr lang="en-US"/>
          </a:p>
        </p:txBody>
      </p:sp>
      <p:sp>
        <p:nvSpPr>
          <p:cNvPr id="37" name="Shape 34"/>
          <p:cNvSpPr/>
          <p:nvPr/>
        </p:nvSpPr>
        <p:spPr>
          <a:xfrm>
            <a:off x="9564624" y="4556506"/>
            <a:ext cx="155448" cy="347472"/>
          </a:xfrm>
          <a:prstGeom prst="rect">
            <a:avLst/>
          </a:prstGeom>
          <a:solidFill>
            <a:srgbClr val="D0CFCD"/>
          </a:solidFill>
          <a:ln w="12700">
            <a:solidFill>
              <a:srgbClr val="D0CFCD">
                <a:alpha val="0"/>
              </a:srgbClr>
            </a:solidFill>
            <a:prstDash val="solid"/>
          </a:ln>
        </p:spPr>
        <p:txBody>
          <a:bodyPr/>
          <a:lstStyle/>
          <a:p>
            <a:endParaRPr lang="en-US"/>
          </a:p>
        </p:txBody>
      </p:sp>
      <p:sp>
        <p:nvSpPr>
          <p:cNvPr id="38" name="Shape 35"/>
          <p:cNvSpPr/>
          <p:nvPr/>
        </p:nvSpPr>
        <p:spPr>
          <a:xfrm>
            <a:off x="9875520" y="4254754"/>
            <a:ext cx="155448" cy="649224"/>
          </a:xfrm>
          <a:prstGeom prst="rect">
            <a:avLst/>
          </a:prstGeom>
          <a:solidFill>
            <a:srgbClr val="FDC400"/>
          </a:solidFill>
          <a:ln w="12700">
            <a:solidFill>
              <a:srgbClr val="FDC400">
                <a:alpha val="0"/>
              </a:srgbClr>
            </a:solidFill>
            <a:prstDash val="solid"/>
          </a:ln>
        </p:spPr>
        <p:txBody>
          <a:bodyPr/>
          <a:lstStyle/>
          <a:p>
            <a:endParaRPr lang="en-US"/>
          </a:p>
        </p:txBody>
      </p:sp>
      <p:sp>
        <p:nvSpPr>
          <p:cNvPr id="39" name="Shape 36"/>
          <p:cNvSpPr/>
          <p:nvPr/>
        </p:nvSpPr>
        <p:spPr>
          <a:xfrm>
            <a:off x="10186416" y="4446778"/>
            <a:ext cx="155448" cy="457200"/>
          </a:xfrm>
          <a:prstGeom prst="rect">
            <a:avLst/>
          </a:prstGeom>
          <a:solidFill>
            <a:srgbClr val="D0CFCD"/>
          </a:solidFill>
          <a:ln w="12700">
            <a:solidFill>
              <a:srgbClr val="D0CFCD">
                <a:alpha val="0"/>
              </a:srgbClr>
            </a:solidFill>
            <a:prstDash val="solid"/>
          </a:ln>
        </p:spPr>
        <p:txBody>
          <a:bodyPr/>
          <a:lstStyle/>
          <a:p>
            <a:endParaRPr lang="en-US"/>
          </a:p>
        </p:txBody>
      </p:sp>
      <p:sp>
        <p:nvSpPr>
          <p:cNvPr id="44" name="Text 41"/>
          <p:cNvSpPr/>
          <p:nvPr/>
        </p:nvSpPr>
        <p:spPr>
          <a:xfrm>
            <a:off x="502920" y="6446520"/>
            <a:ext cx="5029200" cy="164592"/>
          </a:xfrm>
          <a:prstGeom prst="rect">
            <a:avLst/>
          </a:prstGeom>
          <a:noFill/>
          <a:ln/>
        </p:spPr>
        <p:txBody>
          <a:bodyPr wrap="square" lIns="0" tIns="0" rIns="0" bIns="0" rtlCol="0" anchor="ctr"/>
          <a:lstStyle/>
          <a:p>
            <a:pPr marL="0" indent="0">
              <a:buNone/>
            </a:pPr>
            <a:r>
              <a:rPr lang="en-US" sz="750" dirty="0">
                <a:solidFill>
                  <a:srgbClr val="55514F"/>
                </a:solidFill>
                <a:latin typeface="Aptos" pitchFamily="34" charset="0"/>
                <a:ea typeface="Aptos" pitchFamily="34" charset="-122"/>
                <a:cs typeface="Aptos" pitchFamily="34" charset="-120"/>
              </a:rPr>
              <a:t>01 Dashboard recap</a:t>
            </a:r>
            <a:endParaRPr lang="en-US" sz="750" dirty="0"/>
          </a:p>
        </p:txBody>
      </p:sp>
      <p:pic>
        <p:nvPicPr>
          <p:cNvPr id="7" name="Picture 6">
            <a:extLst>
              <a:ext uri="{FF2B5EF4-FFF2-40B4-BE49-F238E27FC236}">
                <a16:creationId xmlns:a16="http://schemas.microsoft.com/office/drawing/2014/main" id="{7BFB2108-3214-55B7-D68D-30D4AEC3F5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832" y="2585974"/>
            <a:ext cx="4697984" cy="26426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arn(inVertical)">
                                      <p:cBhvr>
                                        <p:cTn id="25" dur="500"/>
                                        <p:tgtEl>
                                          <p:spTgt spid="14"/>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barn(inVertical)">
                                      <p:cBhvr>
                                        <p:cTn id="33" dur="500"/>
                                        <p:tgtEl>
                                          <p:spTgt spid="16"/>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barn(inVertical)">
                                      <p:cBhvr>
                                        <p:cTn id="36" dur="500"/>
                                        <p:tgtEl>
                                          <p:spTgt spid="17"/>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arn(inVertical)">
                                      <p:cBhvr>
                                        <p:cTn id="39" dur="500"/>
                                        <p:tgtEl>
                                          <p:spTgt spid="18"/>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arn(inVertical)">
                                      <p:cBhvr>
                                        <p:cTn id="42" dur="500"/>
                                        <p:tgtEl>
                                          <p:spTgt spid="19"/>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barn(inVertical)">
                                      <p:cBhvr>
                                        <p:cTn id="45" dur="500"/>
                                        <p:tgtEl>
                                          <p:spTgt spid="20"/>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barn(inVertical)">
                                      <p:cBhvr>
                                        <p:cTn id="48" dur="500"/>
                                        <p:tgtEl>
                                          <p:spTgt spid="21"/>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barn(inVertical)">
                                      <p:cBhvr>
                                        <p:cTn id="51" dur="500"/>
                                        <p:tgtEl>
                                          <p:spTgt spid="22"/>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barn(inVertical)">
                                      <p:cBhvr>
                                        <p:cTn id="54" dur="500"/>
                                        <p:tgtEl>
                                          <p:spTgt spid="23"/>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barn(inVertical)">
                                      <p:cBhvr>
                                        <p:cTn id="59" dur="500"/>
                                        <p:tgtEl>
                                          <p:spTgt spid="24"/>
                                        </p:tgtEl>
                                      </p:cBhvr>
                                    </p:animEffect>
                                  </p:childTnLst>
                                </p:cTn>
                              </p:par>
                              <p:par>
                                <p:cTn id="60" presetID="16" presetClass="entr" presetSubtype="21" fill="hold" grpId="0"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barn(inVertical)">
                                      <p:cBhvr>
                                        <p:cTn id="62" dur="500"/>
                                        <p:tgtEl>
                                          <p:spTgt spid="25"/>
                                        </p:tgtEl>
                                      </p:cBhvr>
                                    </p:animEffect>
                                  </p:childTnLst>
                                </p:cTn>
                              </p:par>
                              <p:par>
                                <p:cTn id="63" presetID="16" presetClass="entr" presetSubtype="21" fill="hold" grpId="0" nodeType="with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barn(inVertical)">
                                      <p:cBhvr>
                                        <p:cTn id="65" dur="500"/>
                                        <p:tgtEl>
                                          <p:spTgt spid="26"/>
                                        </p:tgtEl>
                                      </p:cBhvr>
                                    </p:animEffect>
                                  </p:childTnLst>
                                </p:cTn>
                              </p:par>
                              <p:par>
                                <p:cTn id="66" presetID="16" presetClass="entr" presetSubtype="21" fill="hold" grpId="0" nodeType="with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barn(inVertical)">
                                      <p:cBhvr>
                                        <p:cTn id="68" dur="500"/>
                                        <p:tgtEl>
                                          <p:spTgt spid="27"/>
                                        </p:tgtEl>
                                      </p:cBhvr>
                                    </p:animEffect>
                                  </p:childTnLst>
                                </p:cTn>
                              </p:par>
                              <p:par>
                                <p:cTn id="69" presetID="16" presetClass="entr" presetSubtype="21" fill="hold" grpId="0" nodeType="withEffect">
                                  <p:stCondLst>
                                    <p:cond delay="0"/>
                                  </p:stCondLst>
                                  <p:childTnLst>
                                    <p:set>
                                      <p:cBhvr>
                                        <p:cTn id="70" dur="1" fill="hold">
                                          <p:stCondLst>
                                            <p:cond delay="0"/>
                                          </p:stCondLst>
                                        </p:cTn>
                                        <p:tgtEl>
                                          <p:spTgt spid="28"/>
                                        </p:tgtEl>
                                        <p:attrNameLst>
                                          <p:attrName>style.visibility</p:attrName>
                                        </p:attrNameLst>
                                      </p:cBhvr>
                                      <p:to>
                                        <p:strVal val="visible"/>
                                      </p:to>
                                    </p:set>
                                    <p:animEffect transition="in" filter="barn(inVertical)">
                                      <p:cBhvr>
                                        <p:cTn id="71" dur="500"/>
                                        <p:tgtEl>
                                          <p:spTgt spid="28"/>
                                        </p:tgtEl>
                                      </p:cBhvr>
                                    </p:animEffect>
                                  </p:childTnLst>
                                </p:cTn>
                              </p:par>
                              <p:par>
                                <p:cTn id="72" presetID="16" presetClass="entr" presetSubtype="21" fill="hold" grpId="0" nodeType="withEffect">
                                  <p:stCondLst>
                                    <p:cond delay="0"/>
                                  </p:stCondLst>
                                  <p:childTnLst>
                                    <p:set>
                                      <p:cBhvr>
                                        <p:cTn id="73" dur="1" fill="hold">
                                          <p:stCondLst>
                                            <p:cond delay="0"/>
                                          </p:stCondLst>
                                        </p:cTn>
                                        <p:tgtEl>
                                          <p:spTgt spid="29"/>
                                        </p:tgtEl>
                                        <p:attrNameLst>
                                          <p:attrName>style.visibility</p:attrName>
                                        </p:attrNameLst>
                                      </p:cBhvr>
                                      <p:to>
                                        <p:strVal val="visible"/>
                                      </p:to>
                                    </p:set>
                                    <p:animEffect transition="in" filter="barn(inVertical)">
                                      <p:cBhvr>
                                        <p:cTn id="74" dur="500"/>
                                        <p:tgtEl>
                                          <p:spTgt spid="29"/>
                                        </p:tgtEl>
                                      </p:cBhvr>
                                    </p:animEffect>
                                  </p:childTnLst>
                                </p:cTn>
                              </p:par>
                              <p:par>
                                <p:cTn id="75" presetID="16" presetClass="entr" presetSubtype="21" fill="hold" grpId="0" nodeType="with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barn(inVertical)">
                                      <p:cBhvr>
                                        <p:cTn id="77" dur="500"/>
                                        <p:tgtEl>
                                          <p:spTgt spid="30"/>
                                        </p:tgtEl>
                                      </p:cBhvr>
                                    </p:animEffect>
                                  </p:childTnLst>
                                </p:cTn>
                              </p:par>
                              <p:par>
                                <p:cTn id="78" presetID="16" presetClass="entr" presetSubtype="21" fill="hold" grpId="0" nodeType="withEffect">
                                  <p:stCondLst>
                                    <p:cond delay="0"/>
                                  </p:stCondLst>
                                  <p:childTnLst>
                                    <p:set>
                                      <p:cBhvr>
                                        <p:cTn id="79" dur="1" fill="hold">
                                          <p:stCondLst>
                                            <p:cond delay="0"/>
                                          </p:stCondLst>
                                        </p:cTn>
                                        <p:tgtEl>
                                          <p:spTgt spid="31"/>
                                        </p:tgtEl>
                                        <p:attrNameLst>
                                          <p:attrName>style.visibility</p:attrName>
                                        </p:attrNameLst>
                                      </p:cBhvr>
                                      <p:to>
                                        <p:strVal val="visible"/>
                                      </p:to>
                                    </p:set>
                                    <p:animEffect transition="in" filter="barn(inVertical)">
                                      <p:cBhvr>
                                        <p:cTn id="80" dur="500"/>
                                        <p:tgtEl>
                                          <p:spTgt spid="31"/>
                                        </p:tgtEl>
                                      </p:cBhvr>
                                    </p:animEffect>
                                  </p:childTnLst>
                                </p:cTn>
                              </p:par>
                            </p:childTnLst>
                          </p:cTn>
                        </p:par>
                      </p:childTnLst>
                    </p:cTn>
                  </p:par>
                  <p:par>
                    <p:cTn id="81" fill="hold">
                      <p:stCondLst>
                        <p:cond delay="indefinite"/>
                      </p:stCondLst>
                      <p:childTnLst>
                        <p:par>
                          <p:cTn id="82" fill="hold">
                            <p:stCondLst>
                              <p:cond delay="0"/>
                            </p:stCondLst>
                            <p:childTnLst>
                              <p:par>
                                <p:cTn id="83" presetID="16" presetClass="entr" presetSubtype="21" fill="hold" grpId="0" nodeType="clickEffect">
                                  <p:stCondLst>
                                    <p:cond delay="0"/>
                                  </p:stCondLst>
                                  <p:childTnLst>
                                    <p:set>
                                      <p:cBhvr>
                                        <p:cTn id="84" dur="1" fill="hold">
                                          <p:stCondLst>
                                            <p:cond delay="0"/>
                                          </p:stCondLst>
                                        </p:cTn>
                                        <p:tgtEl>
                                          <p:spTgt spid="32"/>
                                        </p:tgtEl>
                                        <p:attrNameLst>
                                          <p:attrName>style.visibility</p:attrName>
                                        </p:attrNameLst>
                                      </p:cBhvr>
                                      <p:to>
                                        <p:strVal val="visible"/>
                                      </p:to>
                                    </p:set>
                                    <p:animEffect transition="in" filter="barn(inVertical)">
                                      <p:cBhvr>
                                        <p:cTn id="85" dur="500"/>
                                        <p:tgtEl>
                                          <p:spTgt spid="32"/>
                                        </p:tgtEl>
                                      </p:cBhvr>
                                    </p:animEffect>
                                  </p:childTnLst>
                                </p:cTn>
                              </p:par>
                              <p:par>
                                <p:cTn id="86" presetID="16" presetClass="entr" presetSubtype="21" fill="hold" grpId="0" nodeType="withEffect">
                                  <p:stCondLst>
                                    <p:cond delay="0"/>
                                  </p:stCondLst>
                                  <p:childTnLst>
                                    <p:set>
                                      <p:cBhvr>
                                        <p:cTn id="87" dur="1" fill="hold">
                                          <p:stCondLst>
                                            <p:cond delay="0"/>
                                          </p:stCondLst>
                                        </p:cTn>
                                        <p:tgtEl>
                                          <p:spTgt spid="33"/>
                                        </p:tgtEl>
                                        <p:attrNameLst>
                                          <p:attrName>style.visibility</p:attrName>
                                        </p:attrNameLst>
                                      </p:cBhvr>
                                      <p:to>
                                        <p:strVal val="visible"/>
                                      </p:to>
                                    </p:set>
                                    <p:animEffect transition="in" filter="barn(inVertical)">
                                      <p:cBhvr>
                                        <p:cTn id="88" dur="500"/>
                                        <p:tgtEl>
                                          <p:spTgt spid="33"/>
                                        </p:tgtEl>
                                      </p:cBhvr>
                                    </p:animEffect>
                                  </p:childTnLst>
                                </p:cTn>
                              </p:par>
                              <p:par>
                                <p:cTn id="89" presetID="16" presetClass="entr" presetSubtype="21" fill="hold" grpId="0" nodeType="withEffect">
                                  <p:stCondLst>
                                    <p:cond delay="0"/>
                                  </p:stCondLst>
                                  <p:childTnLst>
                                    <p:set>
                                      <p:cBhvr>
                                        <p:cTn id="90" dur="1" fill="hold">
                                          <p:stCondLst>
                                            <p:cond delay="0"/>
                                          </p:stCondLst>
                                        </p:cTn>
                                        <p:tgtEl>
                                          <p:spTgt spid="34"/>
                                        </p:tgtEl>
                                        <p:attrNameLst>
                                          <p:attrName>style.visibility</p:attrName>
                                        </p:attrNameLst>
                                      </p:cBhvr>
                                      <p:to>
                                        <p:strVal val="visible"/>
                                      </p:to>
                                    </p:set>
                                    <p:animEffect transition="in" filter="barn(inVertical)">
                                      <p:cBhvr>
                                        <p:cTn id="91" dur="500"/>
                                        <p:tgtEl>
                                          <p:spTgt spid="34"/>
                                        </p:tgtEl>
                                      </p:cBhvr>
                                    </p:animEffect>
                                  </p:childTnLst>
                                </p:cTn>
                              </p:par>
                              <p:par>
                                <p:cTn id="92" presetID="16" presetClass="entr" presetSubtype="21" fill="hold" grpId="0" nodeType="withEffect">
                                  <p:stCondLst>
                                    <p:cond delay="0"/>
                                  </p:stCondLst>
                                  <p:childTnLst>
                                    <p:set>
                                      <p:cBhvr>
                                        <p:cTn id="93" dur="1" fill="hold">
                                          <p:stCondLst>
                                            <p:cond delay="0"/>
                                          </p:stCondLst>
                                        </p:cTn>
                                        <p:tgtEl>
                                          <p:spTgt spid="35"/>
                                        </p:tgtEl>
                                        <p:attrNameLst>
                                          <p:attrName>style.visibility</p:attrName>
                                        </p:attrNameLst>
                                      </p:cBhvr>
                                      <p:to>
                                        <p:strVal val="visible"/>
                                      </p:to>
                                    </p:set>
                                    <p:animEffect transition="in" filter="barn(inVertical)">
                                      <p:cBhvr>
                                        <p:cTn id="94" dur="500"/>
                                        <p:tgtEl>
                                          <p:spTgt spid="35"/>
                                        </p:tgtEl>
                                      </p:cBhvr>
                                    </p:animEffect>
                                  </p:childTnLst>
                                </p:cTn>
                              </p:par>
                              <p:par>
                                <p:cTn id="95" presetID="16" presetClass="entr" presetSubtype="21" fill="hold" grpId="0" nodeType="with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barn(inVertical)">
                                      <p:cBhvr>
                                        <p:cTn id="97" dur="500"/>
                                        <p:tgtEl>
                                          <p:spTgt spid="36"/>
                                        </p:tgtEl>
                                      </p:cBhvr>
                                    </p:animEffect>
                                  </p:childTnLst>
                                </p:cTn>
                              </p:par>
                              <p:par>
                                <p:cTn id="98" presetID="16" presetClass="entr" presetSubtype="21" fill="hold" grpId="0" nodeType="withEffect">
                                  <p:stCondLst>
                                    <p:cond delay="0"/>
                                  </p:stCondLst>
                                  <p:childTnLst>
                                    <p:set>
                                      <p:cBhvr>
                                        <p:cTn id="99" dur="1" fill="hold">
                                          <p:stCondLst>
                                            <p:cond delay="0"/>
                                          </p:stCondLst>
                                        </p:cTn>
                                        <p:tgtEl>
                                          <p:spTgt spid="37"/>
                                        </p:tgtEl>
                                        <p:attrNameLst>
                                          <p:attrName>style.visibility</p:attrName>
                                        </p:attrNameLst>
                                      </p:cBhvr>
                                      <p:to>
                                        <p:strVal val="visible"/>
                                      </p:to>
                                    </p:set>
                                    <p:animEffect transition="in" filter="barn(inVertical)">
                                      <p:cBhvr>
                                        <p:cTn id="100" dur="500"/>
                                        <p:tgtEl>
                                          <p:spTgt spid="37"/>
                                        </p:tgtEl>
                                      </p:cBhvr>
                                    </p:animEffect>
                                  </p:childTnLst>
                                </p:cTn>
                              </p:par>
                              <p:par>
                                <p:cTn id="101" presetID="16" presetClass="entr" presetSubtype="21" fill="hold" grpId="0" nodeType="withEffect">
                                  <p:stCondLst>
                                    <p:cond delay="0"/>
                                  </p:stCondLst>
                                  <p:childTnLst>
                                    <p:set>
                                      <p:cBhvr>
                                        <p:cTn id="102" dur="1" fill="hold">
                                          <p:stCondLst>
                                            <p:cond delay="0"/>
                                          </p:stCondLst>
                                        </p:cTn>
                                        <p:tgtEl>
                                          <p:spTgt spid="38"/>
                                        </p:tgtEl>
                                        <p:attrNameLst>
                                          <p:attrName>style.visibility</p:attrName>
                                        </p:attrNameLst>
                                      </p:cBhvr>
                                      <p:to>
                                        <p:strVal val="visible"/>
                                      </p:to>
                                    </p:set>
                                    <p:animEffect transition="in" filter="barn(inVertical)">
                                      <p:cBhvr>
                                        <p:cTn id="103" dur="500"/>
                                        <p:tgtEl>
                                          <p:spTgt spid="38"/>
                                        </p:tgtEl>
                                      </p:cBhvr>
                                    </p:animEffect>
                                  </p:childTnLst>
                                </p:cTn>
                              </p:par>
                              <p:par>
                                <p:cTn id="104" presetID="16" presetClass="entr" presetSubtype="21" fill="hold" grpId="0" nodeType="withEffect">
                                  <p:stCondLst>
                                    <p:cond delay="0"/>
                                  </p:stCondLst>
                                  <p:childTnLst>
                                    <p:set>
                                      <p:cBhvr>
                                        <p:cTn id="105" dur="1" fill="hold">
                                          <p:stCondLst>
                                            <p:cond delay="0"/>
                                          </p:stCondLst>
                                        </p:cTn>
                                        <p:tgtEl>
                                          <p:spTgt spid="39"/>
                                        </p:tgtEl>
                                        <p:attrNameLst>
                                          <p:attrName>style.visibility</p:attrName>
                                        </p:attrNameLst>
                                      </p:cBhvr>
                                      <p:to>
                                        <p:strVal val="visible"/>
                                      </p:to>
                                    </p:set>
                                    <p:animEffect transition="in" filter="barn(inVertical)">
                                      <p:cBhvr>
                                        <p:cTn id="10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22EAE-9365-AAD2-51C9-9FAE5904C0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564E97-4EE5-4A9F-78F7-72F45DE37EED}"/>
              </a:ext>
            </a:extLst>
          </p:cNvPr>
          <p:cNvSpPr>
            <a:spLocks noGrp="1"/>
          </p:cNvSpPr>
          <p:nvPr>
            <p:ph type="title"/>
          </p:nvPr>
        </p:nvSpPr>
        <p:spPr>
          <a:xfrm>
            <a:off x="1523999" y="2400102"/>
            <a:ext cx="7100712" cy="920219"/>
          </a:xfrm>
          <a:noFill/>
          <a:ln/>
        </p:spPr>
        <p:txBody>
          <a:bodyPr wrap="square" lIns="0" tIns="0" rIns="0" bIns="0" rtlCol="0" anchor="ctr">
            <a:normAutofit/>
          </a:bodyPr>
          <a:lstStyle/>
          <a:p>
            <a:pPr defTabSz="914330"/>
            <a:r>
              <a:rPr lang="nb-NO" sz="4000" dirty="0">
                <a:latin typeface="Aptos" pitchFamily="34" charset="0"/>
              </a:rPr>
              <a:t>Important Tools</a:t>
            </a:r>
          </a:p>
        </p:txBody>
      </p:sp>
      <p:sp>
        <p:nvSpPr>
          <p:cNvPr id="3" name="Text Placeholder 2">
            <a:extLst>
              <a:ext uri="{FF2B5EF4-FFF2-40B4-BE49-F238E27FC236}">
                <a16:creationId xmlns:a16="http://schemas.microsoft.com/office/drawing/2014/main" id="{7CB9675A-30A5-74C4-AFF9-7A509FD4ECCE}"/>
              </a:ext>
            </a:extLst>
          </p:cNvPr>
          <p:cNvSpPr>
            <a:spLocks noGrp="1"/>
          </p:cNvSpPr>
          <p:nvPr>
            <p:ph type="body" idx="1"/>
          </p:nvPr>
        </p:nvSpPr>
        <p:spPr>
          <a:xfrm>
            <a:off x="1524000" y="1446213"/>
            <a:ext cx="1085466" cy="653571"/>
          </a:xfrm>
        </p:spPr>
        <p:txBody>
          <a:bodyPr/>
          <a:lstStyle/>
          <a:p>
            <a:r>
              <a:rPr lang="nb-NO" dirty="0"/>
              <a:t>2.</a:t>
            </a:r>
          </a:p>
        </p:txBody>
      </p:sp>
    </p:spTree>
    <p:extLst>
      <p:ext uri="{BB962C8B-B14F-4D97-AF65-F5344CB8AC3E}">
        <p14:creationId xmlns:p14="http://schemas.microsoft.com/office/powerpoint/2010/main" val="3887676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D4F10-A4C7-114D-17B8-5674E5AD991E}"/>
            </a:ext>
          </a:extLst>
        </p:cNvPr>
        <p:cNvGrpSpPr/>
        <p:nvPr/>
      </p:nvGrpSpPr>
      <p:grpSpPr>
        <a:xfrm>
          <a:off x="0" y="0"/>
          <a:ext cx="0" cy="0"/>
          <a:chOff x="0" y="0"/>
          <a:chExt cx="0" cy="0"/>
        </a:xfrm>
      </p:grpSpPr>
      <p:sp>
        <p:nvSpPr>
          <p:cNvPr id="4" name="Text 0">
            <a:extLst>
              <a:ext uri="{FF2B5EF4-FFF2-40B4-BE49-F238E27FC236}">
                <a16:creationId xmlns:a16="http://schemas.microsoft.com/office/drawing/2014/main" id="{E6465E6D-9047-9FFE-F958-DC3DAE5DECD5}"/>
              </a:ext>
            </a:extLst>
          </p:cNvPr>
          <p:cNvSpPr/>
          <p:nvPr/>
        </p:nvSpPr>
        <p:spPr>
          <a:xfrm>
            <a:off x="512064" y="347472"/>
            <a:ext cx="365760" cy="164592"/>
          </a:xfrm>
          <a:prstGeom prst="rect">
            <a:avLst/>
          </a:prstGeom>
          <a:noFill/>
          <a:ln/>
        </p:spPr>
        <p:txBody>
          <a:bodyPr wrap="square" lIns="0" tIns="0" rIns="0" bIns="0" rtlCol="0" anchor="ctr"/>
          <a:lstStyle/>
          <a:p>
            <a:r>
              <a:rPr lang="en-US" sz="800" dirty="0">
                <a:solidFill>
                  <a:srgbClr val="55514F"/>
                </a:solidFill>
                <a:latin typeface="Aptos" pitchFamily="34" charset="0"/>
              </a:rPr>
              <a:t>02</a:t>
            </a:r>
          </a:p>
        </p:txBody>
      </p:sp>
      <p:sp>
        <p:nvSpPr>
          <p:cNvPr id="5" name="Text 1">
            <a:extLst>
              <a:ext uri="{FF2B5EF4-FFF2-40B4-BE49-F238E27FC236}">
                <a16:creationId xmlns:a16="http://schemas.microsoft.com/office/drawing/2014/main" id="{2B848E5A-91BB-F810-D5F7-4F9167124DC4}"/>
              </a:ext>
            </a:extLst>
          </p:cNvPr>
          <p:cNvSpPr/>
          <p:nvPr/>
        </p:nvSpPr>
        <p:spPr>
          <a:xfrm>
            <a:off x="914400" y="347472"/>
            <a:ext cx="2286000" cy="164592"/>
          </a:xfrm>
          <a:prstGeom prst="rect">
            <a:avLst/>
          </a:prstGeom>
          <a:noFill/>
          <a:ln/>
        </p:spPr>
        <p:txBody>
          <a:bodyPr wrap="square" lIns="0" tIns="0" rIns="0" bIns="0" rtlCol="0" anchor="ctr"/>
          <a:lstStyle/>
          <a:p>
            <a:r>
              <a:rPr lang="de-DE" sz="800" dirty="0">
                <a:solidFill>
                  <a:srgbClr val="55514F"/>
                </a:solidFill>
                <a:latin typeface="Aptos" pitchFamily="34" charset="0"/>
              </a:rPr>
              <a:t>IMPORTANT TOOLS</a:t>
            </a:r>
            <a:endParaRPr lang="en-US" sz="800" dirty="0">
              <a:solidFill>
                <a:srgbClr val="55514F"/>
              </a:solidFill>
              <a:latin typeface="Aptos" pitchFamily="34" charset="0"/>
            </a:endParaRPr>
          </a:p>
        </p:txBody>
      </p:sp>
      <p:sp>
        <p:nvSpPr>
          <p:cNvPr id="6" name="Text 2">
            <a:extLst>
              <a:ext uri="{FF2B5EF4-FFF2-40B4-BE49-F238E27FC236}">
                <a16:creationId xmlns:a16="http://schemas.microsoft.com/office/drawing/2014/main" id="{637A1B42-C506-E8F0-4D3F-A0816835E63C}"/>
              </a:ext>
            </a:extLst>
          </p:cNvPr>
          <p:cNvSpPr/>
          <p:nvPr/>
        </p:nvSpPr>
        <p:spPr>
          <a:xfrm>
            <a:off x="676656" y="1097280"/>
            <a:ext cx="5669280" cy="566928"/>
          </a:xfrm>
          <a:prstGeom prst="rect">
            <a:avLst/>
          </a:prstGeom>
          <a:noFill/>
          <a:ln/>
        </p:spPr>
        <p:txBody>
          <a:bodyPr wrap="square" lIns="0" tIns="0" rIns="0" bIns="0" rtlCol="0" anchor="ctr">
            <a:normAutofit lnSpcReduction="10000"/>
          </a:bodyPr>
          <a:lstStyle/>
          <a:p>
            <a:pPr marL="0" indent="0">
              <a:buNone/>
            </a:pPr>
            <a:r>
              <a:rPr lang="en-US" sz="4000" dirty="0">
                <a:latin typeface="Aptos" pitchFamily="34" charset="0"/>
                <a:ea typeface="Aptos" pitchFamily="34" charset="-122"/>
                <a:cs typeface="Aptos" pitchFamily="34" charset="-120"/>
              </a:rPr>
              <a:t>Important tools</a:t>
            </a:r>
            <a:endParaRPr lang="en-US" sz="4000" dirty="0"/>
          </a:p>
        </p:txBody>
      </p:sp>
      <p:sp>
        <p:nvSpPr>
          <p:cNvPr id="7" name="Text 3">
            <a:extLst>
              <a:ext uri="{FF2B5EF4-FFF2-40B4-BE49-F238E27FC236}">
                <a16:creationId xmlns:a16="http://schemas.microsoft.com/office/drawing/2014/main" id="{3EA02608-F10B-E936-0ABD-AFAB1274BA25}"/>
              </a:ext>
            </a:extLst>
          </p:cNvPr>
          <p:cNvSpPr/>
          <p:nvPr/>
        </p:nvSpPr>
        <p:spPr>
          <a:xfrm>
            <a:off x="676656" y="1664208"/>
            <a:ext cx="5669280" cy="566928"/>
          </a:xfrm>
          <a:prstGeom prst="rect">
            <a:avLst/>
          </a:prstGeom>
          <a:noFill/>
          <a:ln/>
        </p:spPr>
        <p:txBody>
          <a:bodyPr wrap="square" lIns="0" tIns="0" rIns="0" bIns="0" rtlCol="0" anchor="ctr">
            <a:normAutofit lnSpcReduction="10000"/>
          </a:bodyPr>
          <a:lstStyle/>
          <a:p>
            <a:pPr marL="0" indent="0">
              <a:buNone/>
            </a:pPr>
            <a:r>
              <a:rPr lang="en-US" sz="4000" dirty="0">
                <a:solidFill>
                  <a:srgbClr val="93908A"/>
                </a:solidFill>
                <a:latin typeface="Aptos" pitchFamily="34" charset="0"/>
                <a:ea typeface="Aptos" pitchFamily="34" charset="-122"/>
                <a:cs typeface="Aptos" pitchFamily="34" charset="-120"/>
              </a:rPr>
              <a:t>you need.</a:t>
            </a:r>
            <a:endParaRPr lang="en-US" sz="4000" dirty="0"/>
          </a:p>
        </p:txBody>
      </p:sp>
      <p:sp>
        <p:nvSpPr>
          <p:cNvPr id="8" name="Text 4">
            <a:extLst>
              <a:ext uri="{FF2B5EF4-FFF2-40B4-BE49-F238E27FC236}">
                <a16:creationId xmlns:a16="http://schemas.microsoft.com/office/drawing/2014/main" id="{925B3CB7-65C5-ABB9-C8AF-DA04F9B6274E}"/>
              </a:ext>
            </a:extLst>
          </p:cNvPr>
          <p:cNvSpPr/>
          <p:nvPr/>
        </p:nvSpPr>
        <p:spPr>
          <a:xfrm>
            <a:off x="621792" y="2526792"/>
            <a:ext cx="5029200" cy="777240"/>
          </a:xfrm>
          <a:prstGeom prst="rect">
            <a:avLst/>
          </a:prstGeom>
          <a:noFill/>
          <a:ln/>
        </p:spPr>
        <p:txBody>
          <a:bodyPr wrap="square" lIns="254" tIns="254" rIns="254" bIns="254" rtlCol="0" anchor="ctr">
            <a:normAutofit fontScale="55000" lnSpcReduction="20000"/>
          </a:bodyPr>
          <a:lstStyle/>
          <a:p>
            <a:r>
              <a:rPr lang="en-US" sz="3600" dirty="0">
                <a:solidFill>
                  <a:srgbClr val="7A7771"/>
                </a:solidFill>
                <a:latin typeface="Aptos" pitchFamily="34" charset="0"/>
              </a:rPr>
              <a:t>Filters shape the data. Widgets shape the view. Sharing and drill-down turn the view into action.</a:t>
            </a:r>
          </a:p>
        </p:txBody>
      </p:sp>
      <p:sp>
        <p:nvSpPr>
          <p:cNvPr id="21" name="Text 17">
            <a:extLst>
              <a:ext uri="{FF2B5EF4-FFF2-40B4-BE49-F238E27FC236}">
                <a16:creationId xmlns:a16="http://schemas.microsoft.com/office/drawing/2014/main" id="{E3B316D5-9C4F-1447-5B89-2A08DD9E1DDC}"/>
              </a:ext>
            </a:extLst>
          </p:cNvPr>
          <p:cNvSpPr/>
          <p:nvPr/>
        </p:nvSpPr>
        <p:spPr>
          <a:xfrm>
            <a:off x="502920" y="6446520"/>
            <a:ext cx="5029200" cy="164592"/>
          </a:xfrm>
          <a:prstGeom prst="rect">
            <a:avLst/>
          </a:prstGeom>
          <a:noFill/>
          <a:ln/>
        </p:spPr>
        <p:txBody>
          <a:bodyPr wrap="square" lIns="0" tIns="0" rIns="0" bIns="0" rtlCol="0" anchor="ctr"/>
          <a:lstStyle/>
          <a:p>
            <a:pPr marL="0" indent="0">
              <a:buNone/>
            </a:pPr>
            <a:r>
              <a:rPr lang="en-US" sz="750" dirty="0">
                <a:solidFill>
                  <a:srgbClr val="D0CFCD"/>
                </a:solidFill>
                <a:latin typeface="Aptos" pitchFamily="34" charset="0"/>
                <a:ea typeface="Aptos" pitchFamily="34" charset="-122"/>
                <a:cs typeface="Aptos" pitchFamily="34" charset="-120"/>
              </a:rPr>
              <a:t>01 Dashboard recap</a:t>
            </a:r>
            <a:endParaRPr lang="en-US" sz="750" dirty="0"/>
          </a:p>
        </p:txBody>
      </p:sp>
      <p:sp>
        <p:nvSpPr>
          <p:cNvPr id="3" name="Shape 5">
            <a:extLst>
              <a:ext uri="{FF2B5EF4-FFF2-40B4-BE49-F238E27FC236}">
                <a16:creationId xmlns:a16="http://schemas.microsoft.com/office/drawing/2014/main" id="{17680F3C-50E3-EB2A-46B7-BD1D576FB40A}"/>
              </a:ext>
            </a:extLst>
          </p:cNvPr>
          <p:cNvSpPr/>
          <p:nvPr/>
        </p:nvSpPr>
        <p:spPr>
          <a:xfrm>
            <a:off x="621792" y="3668014"/>
            <a:ext cx="914400" cy="256032"/>
          </a:xfrm>
          <a:prstGeom prst="roundRect">
            <a:avLst>
              <a:gd name="adj" fmla="val 14286"/>
            </a:avLst>
          </a:prstGeom>
          <a:solidFill>
            <a:srgbClr val="353331"/>
          </a:solidFill>
          <a:ln w="12700">
            <a:solidFill>
              <a:srgbClr val="353331">
                <a:alpha val="0"/>
              </a:srgbClr>
            </a:solidFill>
            <a:prstDash val="solid"/>
          </a:ln>
        </p:spPr>
        <p:txBody>
          <a:bodyPr/>
          <a:lstStyle/>
          <a:p>
            <a:endParaRPr lang="en-US"/>
          </a:p>
        </p:txBody>
      </p:sp>
      <p:sp>
        <p:nvSpPr>
          <p:cNvPr id="24" name="Text 6">
            <a:extLst>
              <a:ext uri="{FF2B5EF4-FFF2-40B4-BE49-F238E27FC236}">
                <a16:creationId xmlns:a16="http://schemas.microsoft.com/office/drawing/2014/main" id="{951F78A8-0AFE-5A16-9E6F-64AC48CFF226}"/>
              </a:ext>
            </a:extLst>
          </p:cNvPr>
          <p:cNvSpPr/>
          <p:nvPr/>
        </p:nvSpPr>
        <p:spPr>
          <a:xfrm>
            <a:off x="880685" y="3732022"/>
            <a:ext cx="731520" cy="109728"/>
          </a:xfrm>
          <a:prstGeom prst="rect">
            <a:avLst/>
          </a:prstGeom>
          <a:noFill/>
          <a:ln/>
        </p:spPr>
        <p:txBody>
          <a:bodyPr wrap="square" lIns="0" tIns="0" rIns="0" bIns="0" rtlCol="0" anchor="ctr">
            <a:normAutofit lnSpcReduction="10000"/>
          </a:bodyPr>
          <a:lstStyle/>
          <a:p>
            <a:pPr marL="0" indent="0">
              <a:buNone/>
            </a:pPr>
            <a:r>
              <a:rPr lang="en-US" sz="750" dirty="0">
                <a:solidFill>
                  <a:srgbClr val="F6F6F4"/>
                </a:solidFill>
                <a:latin typeface="Aptos" pitchFamily="34" charset="0"/>
                <a:ea typeface="Aptos" pitchFamily="34" charset="-122"/>
                <a:cs typeface="Aptos" pitchFamily="34" charset="-120"/>
              </a:rPr>
              <a:t>Filters</a:t>
            </a:r>
            <a:endParaRPr lang="en-US" sz="750" dirty="0"/>
          </a:p>
        </p:txBody>
      </p:sp>
      <p:sp>
        <p:nvSpPr>
          <p:cNvPr id="26" name="Shape 7">
            <a:extLst>
              <a:ext uri="{FF2B5EF4-FFF2-40B4-BE49-F238E27FC236}">
                <a16:creationId xmlns:a16="http://schemas.microsoft.com/office/drawing/2014/main" id="{BA0DB7A4-DDBB-3CED-03AF-11A829A169F7}"/>
              </a:ext>
            </a:extLst>
          </p:cNvPr>
          <p:cNvSpPr/>
          <p:nvPr/>
        </p:nvSpPr>
        <p:spPr>
          <a:xfrm>
            <a:off x="676656" y="3732022"/>
            <a:ext cx="114962" cy="109728"/>
          </a:xfrm>
          <a:prstGeom prst="hexagon">
            <a:avLst/>
          </a:prstGeom>
          <a:solidFill>
            <a:srgbClr val="FDC400"/>
          </a:solidFill>
          <a:ln w="12700">
            <a:solidFill>
              <a:srgbClr val="FDC400">
                <a:alpha val="0"/>
              </a:srgbClr>
            </a:solidFill>
            <a:prstDash val="solid"/>
          </a:ln>
        </p:spPr>
        <p:txBody>
          <a:bodyPr/>
          <a:lstStyle/>
          <a:p>
            <a:endParaRPr lang="en-US"/>
          </a:p>
        </p:txBody>
      </p:sp>
      <p:sp>
        <p:nvSpPr>
          <p:cNvPr id="28" name="Shape 8">
            <a:extLst>
              <a:ext uri="{FF2B5EF4-FFF2-40B4-BE49-F238E27FC236}">
                <a16:creationId xmlns:a16="http://schemas.microsoft.com/office/drawing/2014/main" id="{C7372898-9ACC-9431-D7A1-15EFF24B87D9}"/>
              </a:ext>
            </a:extLst>
          </p:cNvPr>
          <p:cNvSpPr/>
          <p:nvPr/>
        </p:nvSpPr>
        <p:spPr>
          <a:xfrm>
            <a:off x="1621095" y="3668014"/>
            <a:ext cx="914400" cy="256032"/>
          </a:xfrm>
          <a:prstGeom prst="roundRect">
            <a:avLst>
              <a:gd name="adj" fmla="val 14286"/>
            </a:avLst>
          </a:prstGeom>
          <a:solidFill>
            <a:srgbClr val="353331"/>
          </a:solidFill>
          <a:ln w="12700">
            <a:solidFill>
              <a:srgbClr val="353331">
                <a:alpha val="0"/>
              </a:srgbClr>
            </a:solidFill>
            <a:prstDash val="solid"/>
          </a:ln>
        </p:spPr>
        <p:txBody>
          <a:bodyPr/>
          <a:lstStyle/>
          <a:p>
            <a:endParaRPr lang="en-US"/>
          </a:p>
        </p:txBody>
      </p:sp>
      <p:sp>
        <p:nvSpPr>
          <p:cNvPr id="30" name="Text 9">
            <a:extLst>
              <a:ext uri="{FF2B5EF4-FFF2-40B4-BE49-F238E27FC236}">
                <a16:creationId xmlns:a16="http://schemas.microsoft.com/office/drawing/2014/main" id="{3DE9DA2A-1DBC-ED00-5C65-C991EEB4C580}"/>
              </a:ext>
            </a:extLst>
          </p:cNvPr>
          <p:cNvSpPr/>
          <p:nvPr/>
        </p:nvSpPr>
        <p:spPr>
          <a:xfrm>
            <a:off x="1868050" y="3738118"/>
            <a:ext cx="731520" cy="109728"/>
          </a:xfrm>
          <a:prstGeom prst="rect">
            <a:avLst/>
          </a:prstGeom>
          <a:noFill/>
          <a:ln/>
        </p:spPr>
        <p:txBody>
          <a:bodyPr wrap="square" lIns="0" tIns="0" rIns="0" bIns="0" rtlCol="0" anchor="ctr">
            <a:normAutofit lnSpcReduction="10000"/>
          </a:bodyPr>
          <a:lstStyle/>
          <a:p>
            <a:pPr marL="0" indent="0">
              <a:buNone/>
            </a:pPr>
            <a:r>
              <a:rPr lang="en-US" sz="750" dirty="0">
                <a:solidFill>
                  <a:srgbClr val="F6F6F4"/>
                </a:solidFill>
                <a:latin typeface="Aptos" pitchFamily="34" charset="0"/>
                <a:ea typeface="Aptos" pitchFamily="34" charset="-122"/>
                <a:cs typeface="Aptos" pitchFamily="34" charset="-120"/>
              </a:rPr>
              <a:t>Widgets</a:t>
            </a:r>
            <a:endParaRPr lang="en-US" sz="750" dirty="0"/>
          </a:p>
        </p:txBody>
      </p:sp>
      <p:sp>
        <p:nvSpPr>
          <p:cNvPr id="34" name="Shape 11">
            <a:extLst>
              <a:ext uri="{FF2B5EF4-FFF2-40B4-BE49-F238E27FC236}">
                <a16:creationId xmlns:a16="http://schemas.microsoft.com/office/drawing/2014/main" id="{54193A1E-B1EE-522E-B66B-6E92311D78A8}"/>
              </a:ext>
            </a:extLst>
          </p:cNvPr>
          <p:cNvSpPr/>
          <p:nvPr/>
        </p:nvSpPr>
        <p:spPr>
          <a:xfrm>
            <a:off x="2617537" y="3668014"/>
            <a:ext cx="914400" cy="256032"/>
          </a:xfrm>
          <a:prstGeom prst="roundRect">
            <a:avLst>
              <a:gd name="adj" fmla="val 14286"/>
            </a:avLst>
          </a:prstGeom>
          <a:solidFill>
            <a:srgbClr val="353331"/>
          </a:solidFill>
          <a:ln w="12700">
            <a:solidFill>
              <a:srgbClr val="353331">
                <a:alpha val="0"/>
              </a:srgbClr>
            </a:solidFill>
            <a:prstDash val="solid"/>
          </a:ln>
        </p:spPr>
        <p:txBody>
          <a:bodyPr/>
          <a:lstStyle/>
          <a:p>
            <a:endParaRPr lang="en-US"/>
          </a:p>
        </p:txBody>
      </p:sp>
      <p:sp>
        <p:nvSpPr>
          <p:cNvPr id="36" name="Text 12">
            <a:extLst>
              <a:ext uri="{FF2B5EF4-FFF2-40B4-BE49-F238E27FC236}">
                <a16:creationId xmlns:a16="http://schemas.microsoft.com/office/drawing/2014/main" id="{5C90F720-A986-0B7A-F0DE-5596BF60548F}"/>
              </a:ext>
            </a:extLst>
          </p:cNvPr>
          <p:cNvSpPr/>
          <p:nvPr/>
        </p:nvSpPr>
        <p:spPr>
          <a:xfrm>
            <a:off x="2852547" y="3741166"/>
            <a:ext cx="731520" cy="109728"/>
          </a:xfrm>
          <a:prstGeom prst="rect">
            <a:avLst/>
          </a:prstGeom>
          <a:noFill/>
          <a:ln/>
        </p:spPr>
        <p:txBody>
          <a:bodyPr wrap="square" lIns="0" tIns="0" rIns="0" bIns="0" rtlCol="0" anchor="ctr">
            <a:normAutofit lnSpcReduction="10000"/>
          </a:bodyPr>
          <a:lstStyle/>
          <a:p>
            <a:pPr marL="0" indent="0">
              <a:buNone/>
            </a:pPr>
            <a:r>
              <a:rPr lang="en-US" sz="750" dirty="0">
                <a:solidFill>
                  <a:srgbClr val="F6F6F4"/>
                </a:solidFill>
                <a:latin typeface="Aptos" pitchFamily="34" charset="0"/>
                <a:ea typeface="Aptos" pitchFamily="34" charset="-122"/>
                <a:cs typeface="Aptos" pitchFamily="34" charset="-120"/>
              </a:rPr>
              <a:t>Sharing</a:t>
            </a:r>
            <a:endParaRPr lang="en-US" sz="750" dirty="0"/>
          </a:p>
        </p:txBody>
      </p:sp>
      <p:sp>
        <p:nvSpPr>
          <p:cNvPr id="40" name="Shape 14">
            <a:extLst>
              <a:ext uri="{FF2B5EF4-FFF2-40B4-BE49-F238E27FC236}">
                <a16:creationId xmlns:a16="http://schemas.microsoft.com/office/drawing/2014/main" id="{6BBCF724-0150-13DF-AB71-2E7C9D5ED550}"/>
              </a:ext>
            </a:extLst>
          </p:cNvPr>
          <p:cNvSpPr/>
          <p:nvPr/>
        </p:nvSpPr>
        <p:spPr>
          <a:xfrm>
            <a:off x="3618026" y="3668014"/>
            <a:ext cx="1097280" cy="256032"/>
          </a:xfrm>
          <a:prstGeom prst="roundRect">
            <a:avLst>
              <a:gd name="adj" fmla="val 14286"/>
            </a:avLst>
          </a:prstGeom>
          <a:solidFill>
            <a:srgbClr val="353331"/>
          </a:solidFill>
          <a:ln w="12700">
            <a:solidFill>
              <a:srgbClr val="353331">
                <a:alpha val="0"/>
              </a:srgbClr>
            </a:solidFill>
            <a:prstDash val="solid"/>
          </a:ln>
        </p:spPr>
        <p:txBody>
          <a:bodyPr/>
          <a:lstStyle/>
          <a:p>
            <a:endParaRPr lang="en-US"/>
          </a:p>
        </p:txBody>
      </p:sp>
      <p:sp>
        <p:nvSpPr>
          <p:cNvPr id="42" name="Text 15">
            <a:extLst>
              <a:ext uri="{FF2B5EF4-FFF2-40B4-BE49-F238E27FC236}">
                <a16:creationId xmlns:a16="http://schemas.microsoft.com/office/drawing/2014/main" id="{F717074F-0C11-106D-EC8B-E1D0220386C4}"/>
              </a:ext>
            </a:extLst>
          </p:cNvPr>
          <p:cNvSpPr/>
          <p:nvPr/>
        </p:nvSpPr>
        <p:spPr>
          <a:xfrm>
            <a:off x="3865947" y="3732022"/>
            <a:ext cx="914400" cy="109728"/>
          </a:xfrm>
          <a:prstGeom prst="rect">
            <a:avLst/>
          </a:prstGeom>
          <a:noFill/>
          <a:ln/>
        </p:spPr>
        <p:txBody>
          <a:bodyPr wrap="square" lIns="0" tIns="0" rIns="0" bIns="0" rtlCol="0" anchor="ctr">
            <a:normAutofit lnSpcReduction="10000"/>
          </a:bodyPr>
          <a:lstStyle/>
          <a:p>
            <a:pPr marL="0" indent="0">
              <a:buNone/>
            </a:pPr>
            <a:r>
              <a:rPr lang="en-US" sz="750" dirty="0">
                <a:solidFill>
                  <a:srgbClr val="F6F6F4"/>
                </a:solidFill>
                <a:latin typeface="Aptos" pitchFamily="34" charset="0"/>
                <a:ea typeface="Aptos" pitchFamily="34" charset="-122"/>
                <a:cs typeface="Aptos" pitchFamily="34" charset="-120"/>
              </a:rPr>
              <a:t>Subscriptions</a:t>
            </a:r>
            <a:endParaRPr lang="en-US" sz="750" dirty="0"/>
          </a:p>
        </p:txBody>
      </p:sp>
      <p:sp>
        <p:nvSpPr>
          <p:cNvPr id="46" name="Shape 17">
            <a:extLst>
              <a:ext uri="{FF2B5EF4-FFF2-40B4-BE49-F238E27FC236}">
                <a16:creationId xmlns:a16="http://schemas.microsoft.com/office/drawing/2014/main" id="{95D20ED8-6908-3679-D016-AFC6A7B0D26A}"/>
              </a:ext>
            </a:extLst>
          </p:cNvPr>
          <p:cNvSpPr/>
          <p:nvPr/>
        </p:nvSpPr>
        <p:spPr>
          <a:xfrm>
            <a:off x="4801395" y="3668014"/>
            <a:ext cx="914400" cy="256032"/>
          </a:xfrm>
          <a:prstGeom prst="roundRect">
            <a:avLst>
              <a:gd name="adj" fmla="val 14286"/>
            </a:avLst>
          </a:prstGeom>
          <a:solidFill>
            <a:srgbClr val="353331"/>
          </a:solidFill>
          <a:ln w="12700">
            <a:solidFill>
              <a:srgbClr val="353331">
                <a:alpha val="0"/>
              </a:srgbClr>
            </a:solidFill>
            <a:prstDash val="solid"/>
          </a:ln>
        </p:spPr>
        <p:txBody>
          <a:bodyPr/>
          <a:lstStyle/>
          <a:p>
            <a:endParaRPr lang="en-US"/>
          </a:p>
        </p:txBody>
      </p:sp>
      <p:sp>
        <p:nvSpPr>
          <p:cNvPr id="48" name="Text 18">
            <a:extLst>
              <a:ext uri="{FF2B5EF4-FFF2-40B4-BE49-F238E27FC236}">
                <a16:creationId xmlns:a16="http://schemas.microsoft.com/office/drawing/2014/main" id="{299C9BD6-C5DD-03A2-22EF-9D82FB797C52}"/>
              </a:ext>
            </a:extLst>
          </p:cNvPr>
          <p:cNvSpPr/>
          <p:nvPr/>
        </p:nvSpPr>
        <p:spPr>
          <a:xfrm>
            <a:off x="5005323" y="3732022"/>
            <a:ext cx="731520" cy="109728"/>
          </a:xfrm>
          <a:prstGeom prst="rect">
            <a:avLst/>
          </a:prstGeom>
          <a:noFill/>
          <a:ln/>
        </p:spPr>
        <p:txBody>
          <a:bodyPr wrap="square" lIns="0" tIns="0" rIns="0" bIns="0" rtlCol="0" anchor="ctr">
            <a:normAutofit lnSpcReduction="10000"/>
          </a:bodyPr>
          <a:lstStyle/>
          <a:p>
            <a:pPr marL="0" indent="0">
              <a:buNone/>
            </a:pPr>
            <a:r>
              <a:rPr lang="en-US" sz="750" dirty="0">
                <a:solidFill>
                  <a:srgbClr val="F6F6F4"/>
                </a:solidFill>
                <a:latin typeface="Aptos" pitchFamily="34" charset="0"/>
                <a:ea typeface="Aptos" pitchFamily="34" charset="-122"/>
                <a:cs typeface="Aptos" pitchFamily="34" charset="-120"/>
              </a:rPr>
              <a:t>Drill-down</a:t>
            </a:r>
            <a:endParaRPr lang="en-US" sz="750" dirty="0"/>
          </a:p>
        </p:txBody>
      </p:sp>
      <p:sp>
        <p:nvSpPr>
          <p:cNvPr id="9" name="Shape 7">
            <a:extLst>
              <a:ext uri="{FF2B5EF4-FFF2-40B4-BE49-F238E27FC236}">
                <a16:creationId xmlns:a16="http://schemas.microsoft.com/office/drawing/2014/main" id="{0E65EBCE-F8DE-F64C-42E6-58D4A611D9E6}"/>
              </a:ext>
            </a:extLst>
          </p:cNvPr>
          <p:cNvSpPr/>
          <p:nvPr/>
        </p:nvSpPr>
        <p:spPr>
          <a:xfrm>
            <a:off x="1669101" y="3738118"/>
            <a:ext cx="114962" cy="109728"/>
          </a:xfrm>
          <a:prstGeom prst="hexagon">
            <a:avLst/>
          </a:prstGeom>
          <a:solidFill>
            <a:srgbClr val="FDC400"/>
          </a:solidFill>
          <a:ln w="12700">
            <a:solidFill>
              <a:srgbClr val="FDC400">
                <a:alpha val="0"/>
              </a:srgbClr>
            </a:solidFill>
            <a:prstDash val="solid"/>
          </a:ln>
        </p:spPr>
        <p:txBody>
          <a:bodyPr/>
          <a:lstStyle/>
          <a:p>
            <a:endParaRPr lang="en-US"/>
          </a:p>
        </p:txBody>
      </p:sp>
      <p:sp>
        <p:nvSpPr>
          <p:cNvPr id="11" name="Shape 7">
            <a:extLst>
              <a:ext uri="{FF2B5EF4-FFF2-40B4-BE49-F238E27FC236}">
                <a16:creationId xmlns:a16="http://schemas.microsoft.com/office/drawing/2014/main" id="{2CFF15B1-05E0-870D-6804-947014BA249B}"/>
              </a:ext>
            </a:extLst>
          </p:cNvPr>
          <p:cNvSpPr/>
          <p:nvPr/>
        </p:nvSpPr>
        <p:spPr>
          <a:xfrm>
            <a:off x="2651496" y="3732022"/>
            <a:ext cx="114962" cy="109728"/>
          </a:xfrm>
          <a:prstGeom prst="hexagon">
            <a:avLst/>
          </a:prstGeom>
          <a:solidFill>
            <a:srgbClr val="FDC400"/>
          </a:solidFill>
          <a:ln w="12700">
            <a:solidFill>
              <a:srgbClr val="FDC400">
                <a:alpha val="0"/>
              </a:srgbClr>
            </a:solidFill>
            <a:prstDash val="solid"/>
          </a:ln>
        </p:spPr>
        <p:txBody>
          <a:bodyPr/>
          <a:lstStyle/>
          <a:p>
            <a:endParaRPr lang="en-US"/>
          </a:p>
        </p:txBody>
      </p:sp>
      <p:sp>
        <p:nvSpPr>
          <p:cNvPr id="13" name="Shape 7">
            <a:extLst>
              <a:ext uri="{FF2B5EF4-FFF2-40B4-BE49-F238E27FC236}">
                <a16:creationId xmlns:a16="http://schemas.microsoft.com/office/drawing/2014/main" id="{DF1B9A91-E300-A02A-DEE0-6CE83CC831AF}"/>
              </a:ext>
            </a:extLst>
          </p:cNvPr>
          <p:cNvSpPr/>
          <p:nvPr/>
        </p:nvSpPr>
        <p:spPr>
          <a:xfrm>
            <a:off x="3704115" y="3732022"/>
            <a:ext cx="114962" cy="109728"/>
          </a:xfrm>
          <a:prstGeom prst="hexagon">
            <a:avLst/>
          </a:prstGeom>
          <a:solidFill>
            <a:srgbClr val="FDC400"/>
          </a:solidFill>
          <a:ln w="12700">
            <a:solidFill>
              <a:srgbClr val="FDC400">
                <a:alpha val="0"/>
              </a:srgbClr>
            </a:solidFill>
            <a:prstDash val="solid"/>
          </a:ln>
        </p:spPr>
        <p:txBody>
          <a:bodyPr/>
          <a:lstStyle/>
          <a:p>
            <a:endParaRPr lang="en-US"/>
          </a:p>
        </p:txBody>
      </p:sp>
      <p:sp>
        <p:nvSpPr>
          <p:cNvPr id="15" name="Shape 7">
            <a:extLst>
              <a:ext uri="{FF2B5EF4-FFF2-40B4-BE49-F238E27FC236}">
                <a16:creationId xmlns:a16="http://schemas.microsoft.com/office/drawing/2014/main" id="{ED03ECA7-1D3E-BDD3-62CB-4B9CE1F8BA48}"/>
              </a:ext>
            </a:extLst>
          </p:cNvPr>
          <p:cNvSpPr/>
          <p:nvPr/>
        </p:nvSpPr>
        <p:spPr>
          <a:xfrm>
            <a:off x="4842440" y="3732022"/>
            <a:ext cx="114962" cy="109728"/>
          </a:xfrm>
          <a:prstGeom prst="hexagon">
            <a:avLst/>
          </a:prstGeom>
          <a:solidFill>
            <a:srgbClr val="FDC400"/>
          </a:solidFill>
          <a:ln w="12700">
            <a:solidFill>
              <a:srgbClr val="FDC400">
                <a:alpha val="0"/>
              </a:srgbClr>
            </a:solidFill>
            <a:prstDash val="solid"/>
          </a:ln>
        </p:spPr>
        <p:txBody>
          <a:bodyPr/>
          <a:lstStyle/>
          <a:p>
            <a:endParaRPr lang="en-US"/>
          </a:p>
        </p:txBody>
      </p:sp>
      <p:pic>
        <p:nvPicPr>
          <p:cNvPr id="10" name="Picture 9">
            <a:extLst>
              <a:ext uri="{FF2B5EF4-FFF2-40B4-BE49-F238E27FC236}">
                <a16:creationId xmlns:a16="http://schemas.microsoft.com/office/drawing/2014/main" id="{BCE3352E-F6DE-00B0-7E0E-44E28169AE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791081"/>
            <a:ext cx="5379381" cy="3025902"/>
          </a:xfrm>
          <a:prstGeom prst="rect">
            <a:avLst/>
          </a:prstGeom>
        </p:spPr>
      </p:pic>
    </p:spTree>
    <p:extLst>
      <p:ext uri="{BB962C8B-B14F-4D97-AF65-F5344CB8AC3E}">
        <p14:creationId xmlns:p14="http://schemas.microsoft.com/office/powerpoint/2010/main" val="2600688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80">
                                          <p:stCondLst>
                                            <p:cond delay="0"/>
                                          </p:stCondLst>
                                        </p:cTn>
                                        <p:tgtEl>
                                          <p:spTgt spid="24"/>
                                        </p:tgtEl>
                                      </p:cBhvr>
                                    </p:animEffect>
                                    <p:anim calcmode="lin" valueType="num">
                                      <p:cBhvr>
                                        <p:cTn id="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3" dur="26">
                                          <p:stCondLst>
                                            <p:cond delay="650"/>
                                          </p:stCondLst>
                                        </p:cTn>
                                        <p:tgtEl>
                                          <p:spTgt spid="24"/>
                                        </p:tgtEl>
                                      </p:cBhvr>
                                      <p:to x="100000" y="60000"/>
                                    </p:animScale>
                                    <p:animScale>
                                      <p:cBhvr>
                                        <p:cTn id="14" dur="166" decel="50000">
                                          <p:stCondLst>
                                            <p:cond delay="676"/>
                                          </p:stCondLst>
                                        </p:cTn>
                                        <p:tgtEl>
                                          <p:spTgt spid="24"/>
                                        </p:tgtEl>
                                      </p:cBhvr>
                                      <p:to x="100000" y="100000"/>
                                    </p:animScale>
                                    <p:animScale>
                                      <p:cBhvr>
                                        <p:cTn id="15" dur="26">
                                          <p:stCondLst>
                                            <p:cond delay="1312"/>
                                          </p:stCondLst>
                                        </p:cTn>
                                        <p:tgtEl>
                                          <p:spTgt spid="24"/>
                                        </p:tgtEl>
                                      </p:cBhvr>
                                      <p:to x="100000" y="80000"/>
                                    </p:animScale>
                                    <p:animScale>
                                      <p:cBhvr>
                                        <p:cTn id="16" dur="166" decel="50000">
                                          <p:stCondLst>
                                            <p:cond delay="1338"/>
                                          </p:stCondLst>
                                        </p:cTn>
                                        <p:tgtEl>
                                          <p:spTgt spid="24"/>
                                        </p:tgtEl>
                                      </p:cBhvr>
                                      <p:to x="100000" y="100000"/>
                                    </p:animScale>
                                    <p:animScale>
                                      <p:cBhvr>
                                        <p:cTn id="17" dur="26">
                                          <p:stCondLst>
                                            <p:cond delay="1642"/>
                                          </p:stCondLst>
                                        </p:cTn>
                                        <p:tgtEl>
                                          <p:spTgt spid="24"/>
                                        </p:tgtEl>
                                      </p:cBhvr>
                                      <p:to x="100000" y="90000"/>
                                    </p:animScale>
                                    <p:animScale>
                                      <p:cBhvr>
                                        <p:cTn id="18" dur="166" decel="50000">
                                          <p:stCondLst>
                                            <p:cond delay="1668"/>
                                          </p:stCondLst>
                                        </p:cTn>
                                        <p:tgtEl>
                                          <p:spTgt spid="24"/>
                                        </p:tgtEl>
                                      </p:cBhvr>
                                      <p:to x="100000" y="100000"/>
                                    </p:animScale>
                                    <p:animScale>
                                      <p:cBhvr>
                                        <p:cTn id="19" dur="26">
                                          <p:stCondLst>
                                            <p:cond delay="1808"/>
                                          </p:stCondLst>
                                        </p:cTn>
                                        <p:tgtEl>
                                          <p:spTgt spid="24"/>
                                        </p:tgtEl>
                                      </p:cBhvr>
                                      <p:to x="100000" y="95000"/>
                                    </p:animScale>
                                    <p:animScale>
                                      <p:cBhvr>
                                        <p:cTn id="20" dur="166" decel="50000">
                                          <p:stCondLst>
                                            <p:cond delay="1834"/>
                                          </p:stCondLst>
                                        </p:cTn>
                                        <p:tgtEl>
                                          <p:spTgt spid="2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down)">
                                      <p:cBhvr>
                                        <p:cTn id="23" dur="580">
                                          <p:stCondLst>
                                            <p:cond delay="0"/>
                                          </p:stCondLst>
                                        </p:cTn>
                                        <p:tgtEl>
                                          <p:spTgt spid="26"/>
                                        </p:tgtEl>
                                      </p:cBhvr>
                                    </p:animEffect>
                                    <p:anim calcmode="lin" valueType="num">
                                      <p:cBhvr>
                                        <p:cTn id="24"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29" dur="26">
                                          <p:stCondLst>
                                            <p:cond delay="650"/>
                                          </p:stCondLst>
                                        </p:cTn>
                                        <p:tgtEl>
                                          <p:spTgt spid="26"/>
                                        </p:tgtEl>
                                      </p:cBhvr>
                                      <p:to x="100000" y="60000"/>
                                    </p:animScale>
                                    <p:animScale>
                                      <p:cBhvr>
                                        <p:cTn id="30" dur="166" decel="50000">
                                          <p:stCondLst>
                                            <p:cond delay="676"/>
                                          </p:stCondLst>
                                        </p:cTn>
                                        <p:tgtEl>
                                          <p:spTgt spid="26"/>
                                        </p:tgtEl>
                                      </p:cBhvr>
                                      <p:to x="100000" y="100000"/>
                                    </p:animScale>
                                    <p:animScale>
                                      <p:cBhvr>
                                        <p:cTn id="31" dur="26">
                                          <p:stCondLst>
                                            <p:cond delay="1312"/>
                                          </p:stCondLst>
                                        </p:cTn>
                                        <p:tgtEl>
                                          <p:spTgt spid="26"/>
                                        </p:tgtEl>
                                      </p:cBhvr>
                                      <p:to x="100000" y="80000"/>
                                    </p:animScale>
                                    <p:animScale>
                                      <p:cBhvr>
                                        <p:cTn id="32" dur="166" decel="50000">
                                          <p:stCondLst>
                                            <p:cond delay="1338"/>
                                          </p:stCondLst>
                                        </p:cTn>
                                        <p:tgtEl>
                                          <p:spTgt spid="26"/>
                                        </p:tgtEl>
                                      </p:cBhvr>
                                      <p:to x="100000" y="100000"/>
                                    </p:animScale>
                                    <p:animScale>
                                      <p:cBhvr>
                                        <p:cTn id="33" dur="26">
                                          <p:stCondLst>
                                            <p:cond delay="1642"/>
                                          </p:stCondLst>
                                        </p:cTn>
                                        <p:tgtEl>
                                          <p:spTgt spid="26"/>
                                        </p:tgtEl>
                                      </p:cBhvr>
                                      <p:to x="100000" y="90000"/>
                                    </p:animScale>
                                    <p:animScale>
                                      <p:cBhvr>
                                        <p:cTn id="34" dur="166" decel="50000">
                                          <p:stCondLst>
                                            <p:cond delay="1668"/>
                                          </p:stCondLst>
                                        </p:cTn>
                                        <p:tgtEl>
                                          <p:spTgt spid="26"/>
                                        </p:tgtEl>
                                      </p:cBhvr>
                                      <p:to x="100000" y="100000"/>
                                    </p:animScale>
                                    <p:animScale>
                                      <p:cBhvr>
                                        <p:cTn id="35" dur="26">
                                          <p:stCondLst>
                                            <p:cond delay="1808"/>
                                          </p:stCondLst>
                                        </p:cTn>
                                        <p:tgtEl>
                                          <p:spTgt spid="26"/>
                                        </p:tgtEl>
                                      </p:cBhvr>
                                      <p:to x="100000" y="95000"/>
                                    </p:animScale>
                                    <p:animScale>
                                      <p:cBhvr>
                                        <p:cTn id="36" dur="166" decel="50000">
                                          <p:stCondLst>
                                            <p:cond delay="1834"/>
                                          </p:stCondLst>
                                        </p:cTn>
                                        <p:tgtEl>
                                          <p:spTgt spid="26"/>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wipe(down)">
                                      <p:cBhvr>
                                        <p:cTn id="39" dur="580">
                                          <p:stCondLst>
                                            <p:cond delay="0"/>
                                          </p:stCondLst>
                                        </p:cTn>
                                        <p:tgtEl>
                                          <p:spTgt spid="30"/>
                                        </p:tgtEl>
                                      </p:cBhvr>
                                    </p:animEffect>
                                    <p:anim calcmode="lin" valueType="num">
                                      <p:cBhvr>
                                        <p:cTn id="40"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45" dur="26">
                                          <p:stCondLst>
                                            <p:cond delay="650"/>
                                          </p:stCondLst>
                                        </p:cTn>
                                        <p:tgtEl>
                                          <p:spTgt spid="30"/>
                                        </p:tgtEl>
                                      </p:cBhvr>
                                      <p:to x="100000" y="60000"/>
                                    </p:animScale>
                                    <p:animScale>
                                      <p:cBhvr>
                                        <p:cTn id="46" dur="166" decel="50000">
                                          <p:stCondLst>
                                            <p:cond delay="676"/>
                                          </p:stCondLst>
                                        </p:cTn>
                                        <p:tgtEl>
                                          <p:spTgt spid="30"/>
                                        </p:tgtEl>
                                      </p:cBhvr>
                                      <p:to x="100000" y="100000"/>
                                    </p:animScale>
                                    <p:animScale>
                                      <p:cBhvr>
                                        <p:cTn id="47" dur="26">
                                          <p:stCondLst>
                                            <p:cond delay="1312"/>
                                          </p:stCondLst>
                                        </p:cTn>
                                        <p:tgtEl>
                                          <p:spTgt spid="30"/>
                                        </p:tgtEl>
                                      </p:cBhvr>
                                      <p:to x="100000" y="80000"/>
                                    </p:animScale>
                                    <p:animScale>
                                      <p:cBhvr>
                                        <p:cTn id="48" dur="166" decel="50000">
                                          <p:stCondLst>
                                            <p:cond delay="1338"/>
                                          </p:stCondLst>
                                        </p:cTn>
                                        <p:tgtEl>
                                          <p:spTgt spid="30"/>
                                        </p:tgtEl>
                                      </p:cBhvr>
                                      <p:to x="100000" y="100000"/>
                                    </p:animScale>
                                    <p:animScale>
                                      <p:cBhvr>
                                        <p:cTn id="49" dur="26">
                                          <p:stCondLst>
                                            <p:cond delay="1642"/>
                                          </p:stCondLst>
                                        </p:cTn>
                                        <p:tgtEl>
                                          <p:spTgt spid="30"/>
                                        </p:tgtEl>
                                      </p:cBhvr>
                                      <p:to x="100000" y="90000"/>
                                    </p:animScale>
                                    <p:animScale>
                                      <p:cBhvr>
                                        <p:cTn id="50" dur="166" decel="50000">
                                          <p:stCondLst>
                                            <p:cond delay="1668"/>
                                          </p:stCondLst>
                                        </p:cTn>
                                        <p:tgtEl>
                                          <p:spTgt spid="30"/>
                                        </p:tgtEl>
                                      </p:cBhvr>
                                      <p:to x="100000" y="100000"/>
                                    </p:animScale>
                                    <p:animScale>
                                      <p:cBhvr>
                                        <p:cTn id="51" dur="26">
                                          <p:stCondLst>
                                            <p:cond delay="1808"/>
                                          </p:stCondLst>
                                        </p:cTn>
                                        <p:tgtEl>
                                          <p:spTgt spid="30"/>
                                        </p:tgtEl>
                                      </p:cBhvr>
                                      <p:to x="100000" y="95000"/>
                                    </p:animScale>
                                    <p:animScale>
                                      <p:cBhvr>
                                        <p:cTn id="52" dur="166" decel="50000">
                                          <p:stCondLst>
                                            <p:cond delay="1834"/>
                                          </p:stCondLst>
                                        </p:cTn>
                                        <p:tgtEl>
                                          <p:spTgt spid="30"/>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wipe(down)">
                                      <p:cBhvr>
                                        <p:cTn id="55" dur="580">
                                          <p:stCondLst>
                                            <p:cond delay="0"/>
                                          </p:stCondLst>
                                        </p:cTn>
                                        <p:tgtEl>
                                          <p:spTgt spid="36"/>
                                        </p:tgtEl>
                                      </p:cBhvr>
                                    </p:animEffect>
                                    <p:anim calcmode="lin" valueType="num">
                                      <p:cBhvr>
                                        <p:cTn id="56"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61" dur="26">
                                          <p:stCondLst>
                                            <p:cond delay="650"/>
                                          </p:stCondLst>
                                        </p:cTn>
                                        <p:tgtEl>
                                          <p:spTgt spid="36"/>
                                        </p:tgtEl>
                                      </p:cBhvr>
                                      <p:to x="100000" y="60000"/>
                                    </p:animScale>
                                    <p:animScale>
                                      <p:cBhvr>
                                        <p:cTn id="62" dur="166" decel="50000">
                                          <p:stCondLst>
                                            <p:cond delay="676"/>
                                          </p:stCondLst>
                                        </p:cTn>
                                        <p:tgtEl>
                                          <p:spTgt spid="36"/>
                                        </p:tgtEl>
                                      </p:cBhvr>
                                      <p:to x="100000" y="100000"/>
                                    </p:animScale>
                                    <p:animScale>
                                      <p:cBhvr>
                                        <p:cTn id="63" dur="26">
                                          <p:stCondLst>
                                            <p:cond delay="1312"/>
                                          </p:stCondLst>
                                        </p:cTn>
                                        <p:tgtEl>
                                          <p:spTgt spid="36"/>
                                        </p:tgtEl>
                                      </p:cBhvr>
                                      <p:to x="100000" y="80000"/>
                                    </p:animScale>
                                    <p:animScale>
                                      <p:cBhvr>
                                        <p:cTn id="64" dur="166" decel="50000">
                                          <p:stCondLst>
                                            <p:cond delay="1338"/>
                                          </p:stCondLst>
                                        </p:cTn>
                                        <p:tgtEl>
                                          <p:spTgt spid="36"/>
                                        </p:tgtEl>
                                      </p:cBhvr>
                                      <p:to x="100000" y="100000"/>
                                    </p:animScale>
                                    <p:animScale>
                                      <p:cBhvr>
                                        <p:cTn id="65" dur="26">
                                          <p:stCondLst>
                                            <p:cond delay="1642"/>
                                          </p:stCondLst>
                                        </p:cTn>
                                        <p:tgtEl>
                                          <p:spTgt spid="36"/>
                                        </p:tgtEl>
                                      </p:cBhvr>
                                      <p:to x="100000" y="90000"/>
                                    </p:animScale>
                                    <p:animScale>
                                      <p:cBhvr>
                                        <p:cTn id="66" dur="166" decel="50000">
                                          <p:stCondLst>
                                            <p:cond delay="1668"/>
                                          </p:stCondLst>
                                        </p:cTn>
                                        <p:tgtEl>
                                          <p:spTgt spid="36"/>
                                        </p:tgtEl>
                                      </p:cBhvr>
                                      <p:to x="100000" y="100000"/>
                                    </p:animScale>
                                    <p:animScale>
                                      <p:cBhvr>
                                        <p:cTn id="67" dur="26">
                                          <p:stCondLst>
                                            <p:cond delay="1808"/>
                                          </p:stCondLst>
                                        </p:cTn>
                                        <p:tgtEl>
                                          <p:spTgt spid="36"/>
                                        </p:tgtEl>
                                      </p:cBhvr>
                                      <p:to x="100000" y="95000"/>
                                    </p:animScale>
                                    <p:animScale>
                                      <p:cBhvr>
                                        <p:cTn id="68" dur="166" decel="50000">
                                          <p:stCondLst>
                                            <p:cond delay="1834"/>
                                          </p:stCondLst>
                                        </p:cTn>
                                        <p:tgtEl>
                                          <p:spTgt spid="36"/>
                                        </p:tgtEl>
                                      </p:cBhvr>
                                      <p:to x="100000" y="100000"/>
                                    </p:animScale>
                                  </p:childTnLst>
                                </p:cTn>
                              </p:par>
                              <p:par>
                                <p:cTn id="69" presetID="26" presetClass="entr" presetSubtype="0" fill="hold" grpId="0" nodeType="withEffect">
                                  <p:stCondLst>
                                    <p:cond delay="0"/>
                                  </p:stCondLst>
                                  <p:childTnLst>
                                    <p:set>
                                      <p:cBhvr>
                                        <p:cTn id="70" dur="1" fill="hold">
                                          <p:stCondLst>
                                            <p:cond delay="0"/>
                                          </p:stCondLst>
                                        </p:cTn>
                                        <p:tgtEl>
                                          <p:spTgt spid="42"/>
                                        </p:tgtEl>
                                        <p:attrNameLst>
                                          <p:attrName>style.visibility</p:attrName>
                                        </p:attrNameLst>
                                      </p:cBhvr>
                                      <p:to>
                                        <p:strVal val="visible"/>
                                      </p:to>
                                    </p:set>
                                    <p:animEffect transition="in" filter="wipe(down)">
                                      <p:cBhvr>
                                        <p:cTn id="71" dur="580">
                                          <p:stCondLst>
                                            <p:cond delay="0"/>
                                          </p:stCondLst>
                                        </p:cTn>
                                        <p:tgtEl>
                                          <p:spTgt spid="42"/>
                                        </p:tgtEl>
                                      </p:cBhvr>
                                    </p:animEffect>
                                    <p:anim calcmode="lin" valueType="num">
                                      <p:cBhvr>
                                        <p:cTn id="72"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77" dur="26">
                                          <p:stCondLst>
                                            <p:cond delay="650"/>
                                          </p:stCondLst>
                                        </p:cTn>
                                        <p:tgtEl>
                                          <p:spTgt spid="42"/>
                                        </p:tgtEl>
                                      </p:cBhvr>
                                      <p:to x="100000" y="60000"/>
                                    </p:animScale>
                                    <p:animScale>
                                      <p:cBhvr>
                                        <p:cTn id="78" dur="166" decel="50000">
                                          <p:stCondLst>
                                            <p:cond delay="676"/>
                                          </p:stCondLst>
                                        </p:cTn>
                                        <p:tgtEl>
                                          <p:spTgt spid="42"/>
                                        </p:tgtEl>
                                      </p:cBhvr>
                                      <p:to x="100000" y="100000"/>
                                    </p:animScale>
                                    <p:animScale>
                                      <p:cBhvr>
                                        <p:cTn id="79" dur="26">
                                          <p:stCondLst>
                                            <p:cond delay="1312"/>
                                          </p:stCondLst>
                                        </p:cTn>
                                        <p:tgtEl>
                                          <p:spTgt spid="42"/>
                                        </p:tgtEl>
                                      </p:cBhvr>
                                      <p:to x="100000" y="80000"/>
                                    </p:animScale>
                                    <p:animScale>
                                      <p:cBhvr>
                                        <p:cTn id="80" dur="166" decel="50000">
                                          <p:stCondLst>
                                            <p:cond delay="1338"/>
                                          </p:stCondLst>
                                        </p:cTn>
                                        <p:tgtEl>
                                          <p:spTgt spid="42"/>
                                        </p:tgtEl>
                                      </p:cBhvr>
                                      <p:to x="100000" y="100000"/>
                                    </p:animScale>
                                    <p:animScale>
                                      <p:cBhvr>
                                        <p:cTn id="81" dur="26">
                                          <p:stCondLst>
                                            <p:cond delay="1642"/>
                                          </p:stCondLst>
                                        </p:cTn>
                                        <p:tgtEl>
                                          <p:spTgt spid="42"/>
                                        </p:tgtEl>
                                      </p:cBhvr>
                                      <p:to x="100000" y="90000"/>
                                    </p:animScale>
                                    <p:animScale>
                                      <p:cBhvr>
                                        <p:cTn id="82" dur="166" decel="50000">
                                          <p:stCondLst>
                                            <p:cond delay="1668"/>
                                          </p:stCondLst>
                                        </p:cTn>
                                        <p:tgtEl>
                                          <p:spTgt spid="42"/>
                                        </p:tgtEl>
                                      </p:cBhvr>
                                      <p:to x="100000" y="100000"/>
                                    </p:animScale>
                                    <p:animScale>
                                      <p:cBhvr>
                                        <p:cTn id="83" dur="26">
                                          <p:stCondLst>
                                            <p:cond delay="1808"/>
                                          </p:stCondLst>
                                        </p:cTn>
                                        <p:tgtEl>
                                          <p:spTgt spid="42"/>
                                        </p:tgtEl>
                                      </p:cBhvr>
                                      <p:to x="100000" y="95000"/>
                                    </p:animScale>
                                    <p:animScale>
                                      <p:cBhvr>
                                        <p:cTn id="84" dur="166" decel="50000">
                                          <p:stCondLst>
                                            <p:cond delay="1834"/>
                                          </p:stCondLst>
                                        </p:cTn>
                                        <p:tgtEl>
                                          <p:spTgt spid="42"/>
                                        </p:tgtEl>
                                      </p:cBhvr>
                                      <p:to x="100000" y="100000"/>
                                    </p:animScale>
                                  </p:childTnLst>
                                </p:cTn>
                              </p:par>
                              <p:par>
                                <p:cTn id="85" presetID="26" presetClass="entr" presetSubtype="0" fill="hold" grpId="0" nodeType="withEffect">
                                  <p:stCondLst>
                                    <p:cond delay="0"/>
                                  </p:stCondLst>
                                  <p:childTnLst>
                                    <p:set>
                                      <p:cBhvr>
                                        <p:cTn id="86" dur="1" fill="hold">
                                          <p:stCondLst>
                                            <p:cond delay="0"/>
                                          </p:stCondLst>
                                        </p:cTn>
                                        <p:tgtEl>
                                          <p:spTgt spid="48"/>
                                        </p:tgtEl>
                                        <p:attrNameLst>
                                          <p:attrName>style.visibility</p:attrName>
                                        </p:attrNameLst>
                                      </p:cBhvr>
                                      <p:to>
                                        <p:strVal val="visible"/>
                                      </p:to>
                                    </p:set>
                                    <p:animEffect transition="in" filter="wipe(down)">
                                      <p:cBhvr>
                                        <p:cTn id="87" dur="580">
                                          <p:stCondLst>
                                            <p:cond delay="0"/>
                                          </p:stCondLst>
                                        </p:cTn>
                                        <p:tgtEl>
                                          <p:spTgt spid="48"/>
                                        </p:tgtEl>
                                      </p:cBhvr>
                                    </p:animEffect>
                                    <p:anim calcmode="lin" valueType="num">
                                      <p:cBhvr>
                                        <p:cTn id="88"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93" dur="26">
                                          <p:stCondLst>
                                            <p:cond delay="650"/>
                                          </p:stCondLst>
                                        </p:cTn>
                                        <p:tgtEl>
                                          <p:spTgt spid="48"/>
                                        </p:tgtEl>
                                      </p:cBhvr>
                                      <p:to x="100000" y="60000"/>
                                    </p:animScale>
                                    <p:animScale>
                                      <p:cBhvr>
                                        <p:cTn id="94" dur="166" decel="50000">
                                          <p:stCondLst>
                                            <p:cond delay="676"/>
                                          </p:stCondLst>
                                        </p:cTn>
                                        <p:tgtEl>
                                          <p:spTgt spid="48"/>
                                        </p:tgtEl>
                                      </p:cBhvr>
                                      <p:to x="100000" y="100000"/>
                                    </p:animScale>
                                    <p:animScale>
                                      <p:cBhvr>
                                        <p:cTn id="95" dur="26">
                                          <p:stCondLst>
                                            <p:cond delay="1312"/>
                                          </p:stCondLst>
                                        </p:cTn>
                                        <p:tgtEl>
                                          <p:spTgt spid="48"/>
                                        </p:tgtEl>
                                      </p:cBhvr>
                                      <p:to x="100000" y="80000"/>
                                    </p:animScale>
                                    <p:animScale>
                                      <p:cBhvr>
                                        <p:cTn id="96" dur="166" decel="50000">
                                          <p:stCondLst>
                                            <p:cond delay="1338"/>
                                          </p:stCondLst>
                                        </p:cTn>
                                        <p:tgtEl>
                                          <p:spTgt spid="48"/>
                                        </p:tgtEl>
                                      </p:cBhvr>
                                      <p:to x="100000" y="100000"/>
                                    </p:animScale>
                                    <p:animScale>
                                      <p:cBhvr>
                                        <p:cTn id="97" dur="26">
                                          <p:stCondLst>
                                            <p:cond delay="1642"/>
                                          </p:stCondLst>
                                        </p:cTn>
                                        <p:tgtEl>
                                          <p:spTgt spid="48"/>
                                        </p:tgtEl>
                                      </p:cBhvr>
                                      <p:to x="100000" y="90000"/>
                                    </p:animScale>
                                    <p:animScale>
                                      <p:cBhvr>
                                        <p:cTn id="98" dur="166" decel="50000">
                                          <p:stCondLst>
                                            <p:cond delay="1668"/>
                                          </p:stCondLst>
                                        </p:cTn>
                                        <p:tgtEl>
                                          <p:spTgt spid="48"/>
                                        </p:tgtEl>
                                      </p:cBhvr>
                                      <p:to x="100000" y="100000"/>
                                    </p:animScale>
                                    <p:animScale>
                                      <p:cBhvr>
                                        <p:cTn id="99" dur="26">
                                          <p:stCondLst>
                                            <p:cond delay="1808"/>
                                          </p:stCondLst>
                                        </p:cTn>
                                        <p:tgtEl>
                                          <p:spTgt spid="48"/>
                                        </p:tgtEl>
                                      </p:cBhvr>
                                      <p:to x="100000" y="95000"/>
                                    </p:animScale>
                                    <p:animScale>
                                      <p:cBhvr>
                                        <p:cTn id="100" dur="166" decel="50000">
                                          <p:stCondLst>
                                            <p:cond delay="1834"/>
                                          </p:stCondLst>
                                        </p:cTn>
                                        <p:tgtEl>
                                          <p:spTgt spid="48"/>
                                        </p:tgtEl>
                                      </p:cBhvr>
                                      <p:to x="100000" y="100000"/>
                                    </p:animScale>
                                  </p:childTnLst>
                                </p:cTn>
                              </p:par>
                              <p:par>
                                <p:cTn id="101" presetID="26" presetClass="entr" presetSubtype="0" fill="hold" grpId="0" nodeType="withEffect">
                                  <p:stCondLst>
                                    <p:cond delay="0"/>
                                  </p:stCondLst>
                                  <p:childTnLst>
                                    <p:set>
                                      <p:cBhvr>
                                        <p:cTn id="102" dur="1" fill="hold">
                                          <p:stCondLst>
                                            <p:cond delay="0"/>
                                          </p:stCondLst>
                                        </p:cTn>
                                        <p:tgtEl>
                                          <p:spTgt spid="9"/>
                                        </p:tgtEl>
                                        <p:attrNameLst>
                                          <p:attrName>style.visibility</p:attrName>
                                        </p:attrNameLst>
                                      </p:cBhvr>
                                      <p:to>
                                        <p:strVal val="visible"/>
                                      </p:to>
                                    </p:set>
                                    <p:animEffect transition="in" filter="wipe(down)">
                                      <p:cBhvr>
                                        <p:cTn id="103" dur="580">
                                          <p:stCondLst>
                                            <p:cond delay="0"/>
                                          </p:stCondLst>
                                        </p:cTn>
                                        <p:tgtEl>
                                          <p:spTgt spid="9"/>
                                        </p:tgtEl>
                                      </p:cBhvr>
                                    </p:animEffect>
                                    <p:anim calcmode="lin" valueType="num">
                                      <p:cBhvr>
                                        <p:cTn id="10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09" dur="26">
                                          <p:stCondLst>
                                            <p:cond delay="650"/>
                                          </p:stCondLst>
                                        </p:cTn>
                                        <p:tgtEl>
                                          <p:spTgt spid="9"/>
                                        </p:tgtEl>
                                      </p:cBhvr>
                                      <p:to x="100000" y="60000"/>
                                    </p:animScale>
                                    <p:animScale>
                                      <p:cBhvr>
                                        <p:cTn id="110" dur="166" decel="50000">
                                          <p:stCondLst>
                                            <p:cond delay="676"/>
                                          </p:stCondLst>
                                        </p:cTn>
                                        <p:tgtEl>
                                          <p:spTgt spid="9"/>
                                        </p:tgtEl>
                                      </p:cBhvr>
                                      <p:to x="100000" y="100000"/>
                                    </p:animScale>
                                    <p:animScale>
                                      <p:cBhvr>
                                        <p:cTn id="111" dur="26">
                                          <p:stCondLst>
                                            <p:cond delay="1312"/>
                                          </p:stCondLst>
                                        </p:cTn>
                                        <p:tgtEl>
                                          <p:spTgt spid="9"/>
                                        </p:tgtEl>
                                      </p:cBhvr>
                                      <p:to x="100000" y="80000"/>
                                    </p:animScale>
                                    <p:animScale>
                                      <p:cBhvr>
                                        <p:cTn id="112" dur="166" decel="50000">
                                          <p:stCondLst>
                                            <p:cond delay="1338"/>
                                          </p:stCondLst>
                                        </p:cTn>
                                        <p:tgtEl>
                                          <p:spTgt spid="9"/>
                                        </p:tgtEl>
                                      </p:cBhvr>
                                      <p:to x="100000" y="100000"/>
                                    </p:animScale>
                                    <p:animScale>
                                      <p:cBhvr>
                                        <p:cTn id="113" dur="26">
                                          <p:stCondLst>
                                            <p:cond delay="1642"/>
                                          </p:stCondLst>
                                        </p:cTn>
                                        <p:tgtEl>
                                          <p:spTgt spid="9"/>
                                        </p:tgtEl>
                                      </p:cBhvr>
                                      <p:to x="100000" y="90000"/>
                                    </p:animScale>
                                    <p:animScale>
                                      <p:cBhvr>
                                        <p:cTn id="114" dur="166" decel="50000">
                                          <p:stCondLst>
                                            <p:cond delay="1668"/>
                                          </p:stCondLst>
                                        </p:cTn>
                                        <p:tgtEl>
                                          <p:spTgt spid="9"/>
                                        </p:tgtEl>
                                      </p:cBhvr>
                                      <p:to x="100000" y="100000"/>
                                    </p:animScale>
                                    <p:animScale>
                                      <p:cBhvr>
                                        <p:cTn id="115" dur="26">
                                          <p:stCondLst>
                                            <p:cond delay="1808"/>
                                          </p:stCondLst>
                                        </p:cTn>
                                        <p:tgtEl>
                                          <p:spTgt spid="9"/>
                                        </p:tgtEl>
                                      </p:cBhvr>
                                      <p:to x="100000" y="95000"/>
                                    </p:animScale>
                                    <p:animScale>
                                      <p:cBhvr>
                                        <p:cTn id="116" dur="166" decel="50000">
                                          <p:stCondLst>
                                            <p:cond delay="1834"/>
                                          </p:stCondLst>
                                        </p:cTn>
                                        <p:tgtEl>
                                          <p:spTgt spid="9"/>
                                        </p:tgtEl>
                                      </p:cBhvr>
                                      <p:to x="100000" y="100000"/>
                                    </p:animScale>
                                  </p:childTnLst>
                                </p:cTn>
                              </p:par>
                              <p:par>
                                <p:cTn id="117" presetID="26" presetClass="entr" presetSubtype="0" fill="hold" grpId="0" nodeType="withEffect">
                                  <p:stCondLst>
                                    <p:cond delay="0"/>
                                  </p:stCondLst>
                                  <p:childTnLst>
                                    <p:set>
                                      <p:cBhvr>
                                        <p:cTn id="118" dur="1" fill="hold">
                                          <p:stCondLst>
                                            <p:cond delay="0"/>
                                          </p:stCondLst>
                                        </p:cTn>
                                        <p:tgtEl>
                                          <p:spTgt spid="11"/>
                                        </p:tgtEl>
                                        <p:attrNameLst>
                                          <p:attrName>style.visibility</p:attrName>
                                        </p:attrNameLst>
                                      </p:cBhvr>
                                      <p:to>
                                        <p:strVal val="visible"/>
                                      </p:to>
                                    </p:set>
                                    <p:animEffect transition="in" filter="wipe(down)">
                                      <p:cBhvr>
                                        <p:cTn id="119" dur="580">
                                          <p:stCondLst>
                                            <p:cond delay="0"/>
                                          </p:stCondLst>
                                        </p:cTn>
                                        <p:tgtEl>
                                          <p:spTgt spid="11"/>
                                        </p:tgtEl>
                                      </p:cBhvr>
                                    </p:animEffect>
                                    <p:anim calcmode="lin" valueType="num">
                                      <p:cBhvr>
                                        <p:cTn id="120"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25" dur="26">
                                          <p:stCondLst>
                                            <p:cond delay="650"/>
                                          </p:stCondLst>
                                        </p:cTn>
                                        <p:tgtEl>
                                          <p:spTgt spid="11"/>
                                        </p:tgtEl>
                                      </p:cBhvr>
                                      <p:to x="100000" y="60000"/>
                                    </p:animScale>
                                    <p:animScale>
                                      <p:cBhvr>
                                        <p:cTn id="126" dur="166" decel="50000">
                                          <p:stCondLst>
                                            <p:cond delay="676"/>
                                          </p:stCondLst>
                                        </p:cTn>
                                        <p:tgtEl>
                                          <p:spTgt spid="11"/>
                                        </p:tgtEl>
                                      </p:cBhvr>
                                      <p:to x="100000" y="100000"/>
                                    </p:animScale>
                                    <p:animScale>
                                      <p:cBhvr>
                                        <p:cTn id="127" dur="26">
                                          <p:stCondLst>
                                            <p:cond delay="1312"/>
                                          </p:stCondLst>
                                        </p:cTn>
                                        <p:tgtEl>
                                          <p:spTgt spid="11"/>
                                        </p:tgtEl>
                                      </p:cBhvr>
                                      <p:to x="100000" y="80000"/>
                                    </p:animScale>
                                    <p:animScale>
                                      <p:cBhvr>
                                        <p:cTn id="128" dur="166" decel="50000">
                                          <p:stCondLst>
                                            <p:cond delay="1338"/>
                                          </p:stCondLst>
                                        </p:cTn>
                                        <p:tgtEl>
                                          <p:spTgt spid="11"/>
                                        </p:tgtEl>
                                      </p:cBhvr>
                                      <p:to x="100000" y="100000"/>
                                    </p:animScale>
                                    <p:animScale>
                                      <p:cBhvr>
                                        <p:cTn id="129" dur="26">
                                          <p:stCondLst>
                                            <p:cond delay="1642"/>
                                          </p:stCondLst>
                                        </p:cTn>
                                        <p:tgtEl>
                                          <p:spTgt spid="11"/>
                                        </p:tgtEl>
                                      </p:cBhvr>
                                      <p:to x="100000" y="90000"/>
                                    </p:animScale>
                                    <p:animScale>
                                      <p:cBhvr>
                                        <p:cTn id="130" dur="166" decel="50000">
                                          <p:stCondLst>
                                            <p:cond delay="1668"/>
                                          </p:stCondLst>
                                        </p:cTn>
                                        <p:tgtEl>
                                          <p:spTgt spid="11"/>
                                        </p:tgtEl>
                                      </p:cBhvr>
                                      <p:to x="100000" y="100000"/>
                                    </p:animScale>
                                    <p:animScale>
                                      <p:cBhvr>
                                        <p:cTn id="131" dur="26">
                                          <p:stCondLst>
                                            <p:cond delay="1808"/>
                                          </p:stCondLst>
                                        </p:cTn>
                                        <p:tgtEl>
                                          <p:spTgt spid="11"/>
                                        </p:tgtEl>
                                      </p:cBhvr>
                                      <p:to x="100000" y="95000"/>
                                    </p:animScale>
                                    <p:animScale>
                                      <p:cBhvr>
                                        <p:cTn id="132" dur="166" decel="50000">
                                          <p:stCondLst>
                                            <p:cond delay="1834"/>
                                          </p:stCondLst>
                                        </p:cTn>
                                        <p:tgtEl>
                                          <p:spTgt spid="11"/>
                                        </p:tgtEl>
                                      </p:cBhvr>
                                      <p:to x="100000" y="100000"/>
                                    </p:animScale>
                                  </p:childTnLst>
                                </p:cTn>
                              </p:par>
                              <p:par>
                                <p:cTn id="133" presetID="26" presetClass="entr" presetSubtype="0" fill="hold" grpId="0" nodeType="withEffect">
                                  <p:stCondLst>
                                    <p:cond delay="0"/>
                                  </p:stCondLst>
                                  <p:childTnLst>
                                    <p:set>
                                      <p:cBhvr>
                                        <p:cTn id="134" dur="1" fill="hold">
                                          <p:stCondLst>
                                            <p:cond delay="0"/>
                                          </p:stCondLst>
                                        </p:cTn>
                                        <p:tgtEl>
                                          <p:spTgt spid="13"/>
                                        </p:tgtEl>
                                        <p:attrNameLst>
                                          <p:attrName>style.visibility</p:attrName>
                                        </p:attrNameLst>
                                      </p:cBhvr>
                                      <p:to>
                                        <p:strVal val="visible"/>
                                      </p:to>
                                    </p:set>
                                    <p:animEffect transition="in" filter="wipe(down)">
                                      <p:cBhvr>
                                        <p:cTn id="135" dur="580">
                                          <p:stCondLst>
                                            <p:cond delay="0"/>
                                          </p:stCondLst>
                                        </p:cTn>
                                        <p:tgtEl>
                                          <p:spTgt spid="13"/>
                                        </p:tgtEl>
                                      </p:cBhvr>
                                    </p:animEffect>
                                    <p:anim calcmode="lin" valueType="num">
                                      <p:cBhvr>
                                        <p:cTn id="13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41" dur="26">
                                          <p:stCondLst>
                                            <p:cond delay="650"/>
                                          </p:stCondLst>
                                        </p:cTn>
                                        <p:tgtEl>
                                          <p:spTgt spid="13"/>
                                        </p:tgtEl>
                                      </p:cBhvr>
                                      <p:to x="100000" y="60000"/>
                                    </p:animScale>
                                    <p:animScale>
                                      <p:cBhvr>
                                        <p:cTn id="142" dur="166" decel="50000">
                                          <p:stCondLst>
                                            <p:cond delay="676"/>
                                          </p:stCondLst>
                                        </p:cTn>
                                        <p:tgtEl>
                                          <p:spTgt spid="13"/>
                                        </p:tgtEl>
                                      </p:cBhvr>
                                      <p:to x="100000" y="100000"/>
                                    </p:animScale>
                                    <p:animScale>
                                      <p:cBhvr>
                                        <p:cTn id="143" dur="26">
                                          <p:stCondLst>
                                            <p:cond delay="1312"/>
                                          </p:stCondLst>
                                        </p:cTn>
                                        <p:tgtEl>
                                          <p:spTgt spid="13"/>
                                        </p:tgtEl>
                                      </p:cBhvr>
                                      <p:to x="100000" y="80000"/>
                                    </p:animScale>
                                    <p:animScale>
                                      <p:cBhvr>
                                        <p:cTn id="144" dur="166" decel="50000">
                                          <p:stCondLst>
                                            <p:cond delay="1338"/>
                                          </p:stCondLst>
                                        </p:cTn>
                                        <p:tgtEl>
                                          <p:spTgt spid="13"/>
                                        </p:tgtEl>
                                      </p:cBhvr>
                                      <p:to x="100000" y="100000"/>
                                    </p:animScale>
                                    <p:animScale>
                                      <p:cBhvr>
                                        <p:cTn id="145" dur="26">
                                          <p:stCondLst>
                                            <p:cond delay="1642"/>
                                          </p:stCondLst>
                                        </p:cTn>
                                        <p:tgtEl>
                                          <p:spTgt spid="13"/>
                                        </p:tgtEl>
                                      </p:cBhvr>
                                      <p:to x="100000" y="90000"/>
                                    </p:animScale>
                                    <p:animScale>
                                      <p:cBhvr>
                                        <p:cTn id="146" dur="166" decel="50000">
                                          <p:stCondLst>
                                            <p:cond delay="1668"/>
                                          </p:stCondLst>
                                        </p:cTn>
                                        <p:tgtEl>
                                          <p:spTgt spid="13"/>
                                        </p:tgtEl>
                                      </p:cBhvr>
                                      <p:to x="100000" y="100000"/>
                                    </p:animScale>
                                    <p:animScale>
                                      <p:cBhvr>
                                        <p:cTn id="147" dur="26">
                                          <p:stCondLst>
                                            <p:cond delay="1808"/>
                                          </p:stCondLst>
                                        </p:cTn>
                                        <p:tgtEl>
                                          <p:spTgt spid="13"/>
                                        </p:tgtEl>
                                      </p:cBhvr>
                                      <p:to x="100000" y="95000"/>
                                    </p:animScale>
                                    <p:animScale>
                                      <p:cBhvr>
                                        <p:cTn id="148" dur="166" decel="50000">
                                          <p:stCondLst>
                                            <p:cond delay="1834"/>
                                          </p:stCondLst>
                                        </p:cTn>
                                        <p:tgtEl>
                                          <p:spTgt spid="13"/>
                                        </p:tgtEl>
                                      </p:cBhvr>
                                      <p:to x="100000" y="100000"/>
                                    </p:animScale>
                                  </p:childTnLst>
                                </p:cTn>
                              </p:par>
                              <p:par>
                                <p:cTn id="149" presetID="26" presetClass="entr" presetSubtype="0" fill="hold" grpId="0" nodeType="withEffect">
                                  <p:stCondLst>
                                    <p:cond delay="0"/>
                                  </p:stCondLst>
                                  <p:childTnLst>
                                    <p:set>
                                      <p:cBhvr>
                                        <p:cTn id="150" dur="1" fill="hold">
                                          <p:stCondLst>
                                            <p:cond delay="0"/>
                                          </p:stCondLst>
                                        </p:cTn>
                                        <p:tgtEl>
                                          <p:spTgt spid="15"/>
                                        </p:tgtEl>
                                        <p:attrNameLst>
                                          <p:attrName>style.visibility</p:attrName>
                                        </p:attrNameLst>
                                      </p:cBhvr>
                                      <p:to>
                                        <p:strVal val="visible"/>
                                      </p:to>
                                    </p:set>
                                    <p:animEffect transition="in" filter="wipe(down)">
                                      <p:cBhvr>
                                        <p:cTn id="151" dur="580">
                                          <p:stCondLst>
                                            <p:cond delay="0"/>
                                          </p:stCondLst>
                                        </p:cTn>
                                        <p:tgtEl>
                                          <p:spTgt spid="15"/>
                                        </p:tgtEl>
                                      </p:cBhvr>
                                    </p:animEffect>
                                    <p:anim calcmode="lin" valueType="num">
                                      <p:cBhvr>
                                        <p:cTn id="152"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57" dur="26">
                                          <p:stCondLst>
                                            <p:cond delay="650"/>
                                          </p:stCondLst>
                                        </p:cTn>
                                        <p:tgtEl>
                                          <p:spTgt spid="15"/>
                                        </p:tgtEl>
                                      </p:cBhvr>
                                      <p:to x="100000" y="60000"/>
                                    </p:animScale>
                                    <p:animScale>
                                      <p:cBhvr>
                                        <p:cTn id="158" dur="166" decel="50000">
                                          <p:stCondLst>
                                            <p:cond delay="676"/>
                                          </p:stCondLst>
                                        </p:cTn>
                                        <p:tgtEl>
                                          <p:spTgt spid="15"/>
                                        </p:tgtEl>
                                      </p:cBhvr>
                                      <p:to x="100000" y="100000"/>
                                    </p:animScale>
                                    <p:animScale>
                                      <p:cBhvr>
                                        <p:cTn id="159" dur="26">
                                          <p:stCondLst>
                                            <p:cond delay="1312"/>
                                          </p:stCondLst>
                                        </p:cTn>
                                        <p:tgtEl>
                                          <p:spTgt spid="15"/>
                                        </p:tgtEl>
                                      </p:cBhvr>
                                      <p:to x="100000" y="80000"/>
                                    </p:animScale>
                                    <p:animScale>
                                      <p:cBhvr>
                                        <p:cTn id="160" dur="166" decel="50000">
                                          <p:stCondLst>
                                            <p:cond delay="1338"/>
                                          </p:stCondLst>
                                        </p:cTn>
                                        <p:tgtEl>
                                          <p:spTgt spid="15"/>
                                        </p:tgtEl>
                                      </p:cBhvr>
                                      <p:to x="100000" y="100000"/>
                                    </p:animScale>
                                    <p:animScale>
                                      <p:cBhvr>
                                        <p:cTn id="161" dur="26">
                                          <p:stCondLst>
                                            <p:cond delay="1642"/>
                                          </p:stCondLst>
                                        </p:cTn>
                                        <p:tgtEl>
                                          <p:spTgt spid="15"/>
                                        </p:tgtEl>
                                      </p:cBhvr>
                                      <p:to x="100000" y="90000"/>
                                    </p:animScale>
                                    <p:animScale>
                                      <p:cBhvr>
                                        <p:cTn id="162" dur="166" decel="50000">
                                          <p:stCondLst>
                                            <p:cond delay="1668"/>
                                          </p:stCondLst>
                                        </p:cTn>
                                        <p:tgtEl>
                                          <p:spTgt spid="15"/>
                                        </p:tgtEl>
                                      </p:cBhvr>
                                      <p:to x="100000" y="100000"/>
                                    </p:animScale>
                                    <p:animScale>
                                      <p:cBhvr>
                                        <p:cTn id="163" dur="26">
                                          <p:stCondLst>
                                            <p:cond delay="1808"/>
                                          </p:stCondLst>
                                        </p:cTn>
                                        <p:tgtEl>
                                          <p:spTgt spid="15"/>
                                        </p:tgtEl>
                                      </p:cBhvr>
                                      <p:to x="100000" y="95000"/>
                                    </p:animScale>
                                    <p:animScale>
                                      <p:cBhvr>
                                        <p:cTn id="164" dur="166" decel="50000">
                                          <p:stCondLst>
                                            <p:cond delay="1834"/>
                                          </p:stCondLst>
                                        </p:cTn>
                                        <p:tgtEl>
                                          <p:spTgt spid="15"/>
                                        </p:tgtEl>
                                      </p:cBhvr>
                                      <p:to x="100000" y="100000"/>
                                    </p:animScale>
                                  </p:childTnLst>
                                </p:cTn>
                              </p:par>
                              <p:par>
                                <p:cTn id="165" presetID="26" presetClass="entr" presetSubtype="0" fill="hold" grpId="0" nodeType="withEffect">
                                  <p:stCondLst>
                                    <p:cond delay="0"/>
                                  </p:stCondLst>
                                  <p:childTnLst>
                                    <p:set>
                                      <p:cBhvr>
                                        <p:cTn id="166" dur="1" fill="hold">
                                          <p:stCondLst>
                                            <p:cond delay="0"/>
                                          </p:stCondLst>
                                        </p:cTn>
                                        <p:tgtEl>
                                          <p:spTgt spid="3"/>
                                        </p:tgtEl>
                                        <p:attrNameLst>
                                          <p:attrName>style.visibility</p:attrName>
                                        </p:attrNameLst>
                                      </p:cBhvr>
                                      <p:to>
                                        <p:strVal val="visible"/>
                                      </p:to>
                                    </p:set>
                                    <p:animEffect transition="in" filter="wipe(down)">
                                      <p:cBhvr>
                                        <p:cTn id="167" dur="580">
                                          <p:stCondLst>
                                            <p:cond delay="0"/>
                                          </p:stCondLst>
                                        </p:cTn>
                                        <p:tgtEl>
                                          <p:spTgt spid="3"/>
                                        </p:tgtEl>
                                      </p:cBhvr>
                                    </p:animEffect>
                                    <p:anim calcmode="lin" valueType="num">
                                      <p:cBhvr>
                                        <p:cTn id="16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6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7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7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7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73" dur="26">
                                          <p:stCondLst>
                                            <p:cond delay="650"/>
                                          </p:stCondLst>
                                        </p:cTn>
                                        <p:tgtEl>
                                          <p:spTgt spid="3"/>
                                        </p:tgtEl>
                                      </p:cBhvr>
                                      <p:to x="100000" y="60000"/>
                                    </p:animScale>
                                    <p:animScale>
                                      <p:cBhvr>
                                        <p:cTn id="174" dur="166" decel="50000">
                                          <p:stCondLst>
                                            <p:cond delay="676"/>
                                          </p:stCondLst>
                                        </p:cTn>
                                        <p:tgtEl>
                                          <p:spTgt spid="3"/>
                                        </p:tgtEl>
                                      </p:cBhvr>
                                      <p:to x="100000" y="100000"/>
                                    </p:animScale>
                                    <p:animScale>
                                      <p:cBhvr>
                                        <p:cTn id="175" dur="26">
                                          <p:stCondLst>
                                            <p:cond delay="1312"/>
                                          </p:stCondLst>
                                        </p:cTn>
                                        <p:tgtEl>
                                          <p:spTgt spid="3"/>
                                        </p:tgtEl>
                                      </p:cBhvr>
                                      <p:to x="100000" y="80000"/>
                                    </p:animScale>
                                    <p:animScale>
                                      <p:cBhvr>
                                        <p:cTn id="176" dur="166" decel="50000">
                                          <p:stCondLst>
                                            <p:cond delay="1338"/>
                                          </p:stCondLst>
                                        </p:cTn>
                                        <p:tgtEl>
                                          <p:spTgt spid="3"/>
                                        </p:tgtEl>
                                      </p:cBhvr>
                                      <p:to x="100000" y="100000"/>
                                    </p:animScale>
                                    <p:animScale>
                                      <p:cBhvr>
                                        <p:cTn id="177" dur="26">
                                          <p:stCondLst>
                                            <p:cond delay="1642"/>
                                          </p:stCondLst>
                                        </p:cTn>
                                        <p:tgtEl>
                                          <p:spTgt spid="3"/>
                                        </p:tgtEl>
                                      </p:cBhvr>
                                      <p:to x="100000" y="90000"/>
                                    </p:animScale>
                                    <p:animScale>
                                      <p:cBhvr>
                                        <p:cTn id="178" dur="166" decel="50000">
                                          <p:stCondLst>
                                            <p:cond delay="1668"/>
                                          </p:stCondLst>
                                        </p:cTn>
                                        <p:tgtEl>
                                          <p:spTgt spid="3"/>
                                        </p:tgtEl>
                                      </p:cBhvr>
                                      <p:to x="100000" y="100000"/>
                                    </p:animScale>
                                    <p:animScale>
                                      <p:cBhvr>
                                        <p:cTn id="179" dur="26">
                                          <p:stCondLst>
                                            <p:cond delay="1808"/>
                                          </p:stCondLst>
                                        </p:cTn>
                                        <p:tgtEl>
                                          <p:spTgt spid="3"/>
                                        </p:tgtEl>
                                      </p:cBhvr>
                                      <p:to x="100000" y="95000"/>
                                    </p:animScale>
                                    <p:animScale>
                                      <p:cBhvr>
                                        <p:cTn id="180" dur="166" decel="50000">
                                          <p:stCondLst>
                                            <p:cond delay="1834"/>
                                          </p:stCondLst>
                                        </p:cTn>
                                        <p:tgtEl>
                                          <p:spTgt spid="3"/>
                                        </p:tgtEl>
                                      </p:cBhvr>
                                      <p:to x="100000" y="100000"/>
                                    </p:animScale>
                                  </p:childTnLst>
                                </p:cTn>
                              </p:par>
                              <p:par>
                                <p:cTn id="181" presetID="26" presetClass="entr" presetSubtype="0" fill="hold" grpId="0" nodeType="withEffect">
                                  <p:stCondLst>
                                    <p:cond delay="0"/>
                                  </p:stCondLst>
                                  <p:childTnLst>
                                    <p:set>
                                      <p:cBhvr>
                                        <p:cTn id="182" dur="1" fill="hold">
                                          <p:stCondLst>
                                            <p:cond delay="0"/>
                                          </p:stCondLst>
                                        </p:cTn>
                                        <p:tgtEl>
                                          <p:spTgt spid="28"/>
                                        </p:tgtEl>
                                        <p:attrNameLst>
                                          <p:attrName>style.visibility</p:attrName>
                                        </p:attrNameLst>
                                      </p:cBhvr>
                                      <p:to>
                                        <p:strVal val="visible"/>
                                      </p:to>
                                    </p:set>
                                    <p:animEffect transition="in" filter="wipe(down)">
                                      <p:cBhvr>
                                        <p:cTn id="183" dur="580">
                                          <p:stCondLst>
                                            <p:cond delay="0"/>
                                          </p:stCondLst>
                                        </p:cTn>
                                        <p:tgtEl>
                                          <p:spTgt spid="28"/>
                                        </p:tgtEl>
                                      </p:cBhvr>
                                    </p:animEffect>
                                    <p:anim calcmode="lin" valueType="num">
                                      <p:cBhvr>
                                        <p:cTn id="184"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85"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86"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87"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88"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89" dur="26">
                                          <p:stCondLst>
                                            <p:cond delay="650"/>
                                          </p:stCondLst>
                                        </p:cTn>
                                        <p:tgtEl>
                                          <p:spTgt spid="28"/>
                                        </p:tgtEl>
                                      </p:cBhvr>
                                      <p:to x="100000" y="60000"/>
                                    </p:animScale>
                                    <p:animScale>
                                      <p:cBhvr>
                                        <p:cTn id="190" dur="166" decel="50000">
                                          <p:stCondLst>
                                            <p:cond delay="676"/>
                                          </p:stCondLst>
                                        </p:cTn>
                                        <p:tgtEl>
                                          <p:spTgt spid="28"/>
                                        </p:tgtEl>
                                      </p:cBhvr>
                                      <p:to x="100000" y="100000"/>
                                    </p:animScale>
                                    <p:animScale>
                                      <p:cBhvr>
                                        <p:cTn id="191" dur="26">
                                          <p:stCondLst>
                                            <p:cond delay="1312"/>
                                          </p:stCondLst>
                                        </p:cTn>
                                        <p:tgtEl>
                                          <p:spTgt spid="28"/>
                                        </p:tgtEl>
                                      </p:cBhvr>
                                      <p:to x="100000" y="80000"/>
                                    </p:animScale>
                                    <p:animScale>
                                      <p:cBhvr>
                                        <p:cTn id="192" dur="166" decel="50000">
                                          <p:stCondLst>
                                            <p:cond delay="1338"/>
                                          </p:stCondLst>
                                        </p:cTn>
                                        <p:tgtEl>
                                          <p:spTgt spid="28"/>
                                        </p:tgtEl>
                                      </p:cBhvr>
                                      <p:to x="100000" y="100000"/>
                                    </p:animScale>
                                    <p:animScale>
                                      <p:cBhvr>
                                        <p:cTn id="193" dur="26">
                                          <p:stCondLst>
                                            <p:cond delay="1642"/>
                                          </p:stCondLst>
                                        </p:cTn>
                                        <p:tgtEl>
                                          <p:spTgt spid="28"/>
                                        </p:tgtEl>
                                      </p:cBhvr>
                                      <p:to x="100000" y="90000"/>
                                    </p:animScale>
                                    <p:animScale>
                                      <p:cBhvr>
                                        <p:cTn id="194" dur="166" decel="50000">
                                          <p:stCondLst>
                                            <p:cond delay="1668"/>
                                          </p:stCondLst>
                                        </p:cTn>
                                        <p:tgtEl>
                                          <p:spTgt spid="28"/>
                                        </p:tgtEl>
                                      </p:cBhvr>
                                      <p:to x="100000" y="100000"/>
                                    </p:animScale>
                                    <p:animScale>
                                      <p:cBhvr>
                                        <p:cTn id="195" dur="26">
                                          <p:stCondLst>
                                            <p:cond delay="1808"/>
                                          </p:stCondLst>
                                        </p:cTn>
                                        <p:tgtEl>
                                          <p:spTgt spid="28"/>
                                        </p:tgtEl>
                                      </p:cBhvr>
                                      <p:to x="100000" y="95000"/>
                                    </p:animScale>
                                    <p:animScale>
                                      <p:cBhvr>
                                        <p:cTn id="196" dur="166" decel="50000">
                                          <p:stCondLst>
                                            <p:cond delay="1834"/>
                                          </p:stCondLst>
                                        </p:cTn>
                                        <p:tgtEl>
                                          <p:spTgt spid="28"/>
                                        </p:tgtEl>
                                      </p:cBhvr>
                                      <p:to x="100000" y="100000"/>
                                    </p:animScale>
                                  </p:childTnLst>
                                </p:cTn>
                              </p:par>
                              <p:par>
                                <p:cTn id="197" presetID="26" presetClass="entr" presetSubtype="0" fill="hold" grpId="0" nodeType="withEffect">
                                  <p:stCondLst>
                                    <p:cond delay="0"/>
                                  </p:stCondLst>
                                  <p:childTnLst>
                                    <p:set>
                                      <p:cBhvr>
                                        <p:cTn id="198" dur="1" fill="hold">
                                          <p:stCondLst>
                                            <p:cond delay="0"/>
                                          </p:stCondLst>
                                        </p:cTn>
                                        <p:tgtEl>
                                          <p:spTgt spid="34"/>
                                        </p:tgtEl>
                                        <p:attrNameLst>
                                          <p:attrName>style.visibility</p:attrName>
                                        </p:attrNameLst>
                                      </p:cBhvr>
                                      <p:to>
                                        <p:strVal val="visible"/>
                                      </p:to>
                                    </p:set>
                                    <p:animEffect transition="in" filter="wipe(down)">
                                      <p:cBhvr>
                                        <p:cTn id="199" dur="580">
                                          <p:stCondLst>
                                            <p:cond delay="0"/>
                                          </p:stCondLst>
                                        </p:cTn>
                                        <p:tgtEl>
                                          <p:spTgt spid="34"/>
                                        </p:tgtEl>
                                      </p:cBhvr>
                                    </p:animEffect>
                                    <p:anim calcmode="lin" valueType="num">
                                      <p:cBhvr>
                                        <p:cTn id="200"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201"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202"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203"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204"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205" dur="26">
                                          <p:stCondLst>
                                            <p:cond delay="650"/>
                                          </p:stCondLst>
                                        </p:cTn>
                                        <p:tgtEl>
                                          <p:spTgt spid="34"/>
                                        </p:tgtEl>
                                      </p:cBhvr>
                                      <p:to x="100000" y="60000"/>
                                    </p:animScale>
                                    <p:animScale>
                                      <p:cBhvr>
                                        <p:cTn id="206" dur="166" decel="50000">
                                          <p:stCondLst>
                                            <p:cond delay="676"/>
                                          </p:stCondLst>
                                        </p:cTn>
                                        <p:tgtEl>
                                          <p:spTgt spid="34"/>
                                        </p:tgtEl>
                                      </p:cBhvr>
                                      <p:to x="100000" y="100000"/>
                                    </p:animScale>
                                    <p:animScale>
                                      <p:cBhvr>
                                        <p:cTn id="207" dur="26">
                                          <p:stCondLst>
                                            <p:cond delay="1312"/>
                                          </p:stCondLst>
                                        </p:cTn>
                                        <p:tgtEl>
                                          <p:spTgt spid="34"/>
                                        </p:tgtEl>
                                      </p:cBhvr>
                                      <p:to x="100000" y="80000"/>
                                    </p:animScale>
                                    <p:animScale>
                                      <p:cBhvr>
                                        <p:cTn id="208" dur="166" decel="50000">
                                          <p:stCondLst>
                                            <p:cond delay="1338"/>
                                          </p:stCondLst>
                                        </p:cTn>
                                        <p:tgtEl>
                                          <p:spTgt spid="34"/>
                                        </p:tgtEl>
                                      </p:cBhvr>
                                      <p:to x="100000" y="100000"/>
                                    </p:animScale>
                                    <p:animScale>
                                      <p:cBhvr>
                                        <p:cTn id="209" dur="26">
                                          <p:stCondLst>
                                            <p:cond delay="1642"/>
                                          </p:stCondLst>
                                        </p:cTn>
                                        <p:tgtEl>
                                          <p:spTgt spid="34"/>
                                        </p:tgtEl>
                                      </p:cBhvr>
                                      <p:to x="100000" y="90000"/>
                                    </p:animScale>
                                    <p:animScale>
                                      <p:cBhvr>
                                        <p:cTn id="210" dur="166" decel="50000">
                                          <p:stCondLst>
                                            <p:cond delay="1668"/>
                                          </p:stCondLst>
                                        </p:cTn>
                                        <p:tgtEl>
                                          <p:spTgt spid="34"/>
                                        </p:tgtEl>
                                      </p:cBhvr>
                                      <p:to x="100000" y="100000"/>
                                    </p:animScale>
                                    <p:animScale>
                                      <p:cBhvr>
                                        <p:cTn id="211" dur="26">
                                          <p:stCondLst>
                                            <p:cond delay="1808"/>
                                          </p:stCondLst>
                                        </p:cTn>
                                        <p:tgtEl>
                                          <p:spTgt spid="34"/>
                                        </p:tgtEl>
                                      </p:cBhvr>
                                      <p:to x="100000" y="95000"/>
                                    </p:animScale>
                                    <p:animScale>
                                      <p:cBhvr>
                                        <p:cTn id="212" dur="166" decel="50000">
                                          <p:stCondLst>
                                            <p:cond delay="1834"/>
                                          </p:stCondLst>
                                        </p:cTn>
                                        <p:tgtEl>
                                          <p:spTgt spid="34"/>
                                        </p:tgtEl>
                                      </p:cBhvr>
                                      <p:to x="100000" y="100000"/>
                                    </p:animScale>
                                  </p:childTnLst>
                                </p:cTn>
                              </p:par>
                              <p:par>
                                <p:cTn id="213" presetID="26" presetClass="entr" presetSubtype="0" fill="hold" grpId="0" nodeType="withEffect">
                                  <p:stCondLst>
                                    <p:cond delay="0"/>
                                  </p:stCondLst>
                                  <p:childTnLst>
                                    <p:set>
                                      <p:cBhvr>
                                        <p:cTn id="214" dur="1" fill="hold">
                                          <p:stCondLst>
                                            <p:cond delay="0"/>
                                          </p:stCondLst>
                                        </p:cTn>
                                        <p:tgtEl>
                                          <p:spTgt spid="40"/>
                                        </p:tgtEl>
                                        <p:attrNameLst>
                                          <p:attrName>style.visibility</p:attrName>
                                        </p:attrNameLst>
                                      </p:cBhvr>
                                      <p:to>
                                        <p:strVal val="visible"/>
                                      </p:to>
                                    </p:set>
                                    <p:animEffect transition="in" filter="wipe(down)">
                                      <p:cBhvr>
                                        <p:cTn id="215" dur="580">
                                          <p:stCondLst>
                                            <p:cond delay="0"/>
                                          </p:stCondLst>
                                        </p:cTn>
                                        <p:tgtEl>
                                          <p:spTgt spid="40"/>
                                        </p:tgtEl>
                                      </p:cBhvr>
                                    </p:animEffect>
                                    <p:anim calcmode="lin" valueType="num">
                                      <p:cBhvr>
                                        <p:cTn id="216"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217"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218"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219"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220"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221" dur="26">
                                          <p:stCondLst>
                                            <p:cond delay="650"/>
                                          </p:stCondLst>
                                        </p:cTn>
                                        <p:tgtEl>
                                          <p:spTgt spid="40"/>
                                        </p:tgtEl>
                                      </p:cBhvr>
                                      <p:to x="100000" y="60000"/>
                                    </p:animScale>
                                    <p:animScale>
                                      <p:cBhvr>
                                        <p:cTn id="222" dur="166" decel="50000">
                                          <p:stCondLst>
                                            <p:cond delay="676"/>
                                          </p:stCondLst>
                                        </p:cTn>
                                        <p:tgtEl>
                                          <p:spTgt spid="40"/>
                                        </p:tgtEl>
                                      </p:cBhvr>
                                      <p:to x="100000" y="100000"/>
                                    </p:animScale>
                                    <p:animScale>
                                      <p:cBhvr>
                                        <p:cTn id="223" dur="26">
                                          <p:stCondLst>
                                            <p:cond delay="1312"/>
                                          </p:stCondLst>
                                        </p:cTn>
                                        <p:tgtEl>
                                          <p:spTgt spid="40"/>
                                        </p:tgtEl>
                                      </p:cBhvr>
                                      <p:to x="100000" y="80000"/>
                                    </p:animScale>
                                    <p:animScale>
                                      <p:cBhvr>
                                        <p:cTn id="224" dur="166" decel="50000">
                                          <p:stCondLst>
                                            <p:cond delay="1338"/>
                                          </p:stCondLst>
                                        </p:cTn>
                                        <p:tgtEl>
                                          <p:spTgt spid="40"/>
                                        </p:tgtEl>
                                      </p:cBhvr>
                                      <p:to x="100000" y="100000"/>
                                    </p:animScale>
                                    <p:animScale>
                                      <p:cBhvr>
                                        <p:cTn id="225" dur="26">
                                          <p:stCondLst>
                                            <p:cond delay="1642"/>
                                          </p:stCondLst>
                                        </p:cTn>
                                        <p:tgtEl>
                                          <p:spTgt spid="40"/>
                                        </p:tgtEl>
                                      </p:cBhvr>
                                      <p:to x="100000" y="90000"/>
                                    </p:animScale>
                                    <p:animScale>
                                      <p:cBhvr>
                                        <p:cTn id="226" dur="166" decel="50000">
                                          <p:stCondLst>
                                            <p:cond delay="1668"/>
                                          </p:stCondLst>
                                        </p:cTn>
                                        <p:tgtEl>
                                          <p:spTgt spid="40"/>
                                        </p:tgtEl>
                                      </p:cBhvr>
                                      <p:to x="100000" y="100000"/>
                                    </p:animScale>
                                    <p:animScale>
                                      <p:cBhvr>
                                        <p:cTn id="227" dur="26">
                                          <p:stCondLst>
                                            <p:cond delay="1808"/>
                                          </p:stCondLst>
                                        </p:cTn>
                                        <p:tgtEl>
                                          <p:spTgt spid="40"/>
                                        </p:tgtEl>
                                      </p:cBhvr>
                                      <p:to x="100000" y="95000"/>
                                    </p:animScale>
                                    <p:animScale>
                                      <p:cBhvr>
                                        <p:cTn id="228" dur="166" decel="50000">
                                          <p:stCondLst>
                                            <p:cond delay="1834"/>
                                          </p:stCondLst>
                                        </p:cTn>
                                        <p:tgtEl>
                                          <p:spTgt spid="40"/>
                                        </p:tgtEl>
                                      </p:cBhvr>
                                      <p:to x="100000" y="100000"/>
                                    </p:animScale>
                                  </p:childTnLst>
                                </p:cTn>
                              </p:par>
                              <p:par>
                                <p:cTn id="229" presetID="26" presetClass="entr" presetSubtype="0" fill="hold" grpId="0" nodeType="withEffect">
                                  <p:stCondLst>
                                    <p:cond delay="0"/>
                                  </p:stCondLst>
                                  <p:childTnLst>
                                    <p:set>
                                      <p:cBhvr>
                                        <p:cTn id="230" dur="1" fill="hold">
                                          <p:stCondLst>
                                            <p:cond delay="0"/>
                                          </p:stCondLst>
                                        </p:cTn>
                                        <p:tgtEl>
                                          <p:spTgt spid="46"/>
                                        </p:tgtEl>
                                        <p:attrNameLst>
                                          <p:attrName>style.visibility</p:attrName>
                                        </p:attrNameLst>
                                      </p:cBhvr>
                                      <p:to>
                                        <p:strVal val="visible"/>
                                      </p:to>
                                    </p:set>
                                    <p:animEffect transition="in" filter="wipe(down)">
                                      <p:cBhvr>
                                        <p:cTn id="231" dur="580">
                                          <p:stCondLst>
                                            <p:cond delay="0"/>
                                          </p:stCondLst>
                                        </p:cTn>
                                        <p:tgtEl>
                                          <p:spTgt spid="46"/>
                                        </p:tgtEl>
                                      </p:cBhvr>
                                    </p:animEffect>
                                    <p:anim calcmode="lin" valueType="num">
                                      <p:cBhvr>
                                        <p:cTn id="232"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233"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234"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235"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236"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237" dur="26">
                                          <p:stCondLst>
                                            <p:cond delay="650"/>
                                          </p:stCondLst>
                                        </p:cTn>
                                        <p:tgtEl>
                                          <p:spTgt spid="46"/>
                                        </p:tgtEl>
                                      </p:cBhvr>
                                      <p:to x="100000" y="60000"/>
                                    </p:animScale>
                                    <p:animScale>
                                      <p:cBhvr>
                                        <p:cTn id="238" dur="166" decel="50000">
                                          <p:stCondLst>
                                            <p:cond delay="676"/>
                                          </p:stCondLst>
                                        </p:cTn>
                                        <p:tgtEl>
                                          <p:spTgt spid="46"/>
                                        </p:tgtEl>
                                      </p:cBhvr>
                                      <p:to x="100000" y="100000"/>
                                    </p:animScale>
                                    <p:animScale>
                                      <p:cBhvr>
                                        <p:cTn id="239" dur="26">
                                          <p:stCondLst>
                                            <p:cond delay="1312"/>
                                          </p:stCondLst>
                                        </p:cTn>
                                        <p:tgtEl>
                                          <p:spTgt spid="46"/>
                                        </p:tgtEl>
                                      </p:cBhvr>
                                      <p:to x="100000" y="80000"/>
                                    </p:animScale>
                                    <p:animScale>
                                      <p:cBhvr>
                                        <p:cTn id="240" dur="166" decel="50000">
                                          <p:stCondLst>
                                            <p:cond delay="1338"/>
                                          </p:stCondLst>
                                        </p:cTn>
                                        <p:tgtEl>
                                          <p:spTgt spid="46"/>
                                        </p:tgtEl>
                                      </p:cBhvr>
                                      <p:to x="100000" y="100000"/>
                                    </p:animScale>
                                    <p:animScale>
                                      <p:cBhvr>
                                        <p:cTn id="241" dur="26">
                                          <p:stCondLst>
                                            <p:cond delay="1642"/>
                                          </p:stCondLst>
                                        </p:cTn>
                                        <p:tgtEl>
                                          <p:spTgt spid="46"/>
                                        </p:tgtEl>
                                      </p:cBhvr>
                                      <p:to x="100000" y="90000"/>
                                    </p:animScale>
                                    <p:animScale>
                                      <p:cBhvr>
                                        <p:cTn id="242" dur="166" decel="50000">
                                          <p:stCondLst>
                                            <p:cond delay="1668"/>
                                          </p:stCondLst>
                                        </p:cTn>
                                        <p:tgtEl>
                                          <p:spTgt spid="46"/>
                                        </p:tgtEl>
                                      </p:cBhvr>
                                      <p:to x="100000" y="100000"/>
                                    </p:animScale>
                                    <p:animScale>
                                      <p:cBhvr>
                                        <p:cTn id="243" dur="26">
                                          <p:stCondLst>
                                            <p:cond delay="1808"/>
                                          </p:stCondLst>
                                        </p:cTn>
                                        <p:tgtEl>
                                          <p:spTgt spid="46"/>
                                        </p:tgtEl>
                                      </p:cBhvr>
                                      <p:to x="100000" y="95000"/>
                                    </p:animScale>
                                    <p:animScale>
                                      <p:cBhvr>
                                        <p:cTn id="244" dur="166" decel="50000">
                                          <p:stCondLst>
                                            <p:cond delay="1834"/>
                                          </p:stCondLst>
                                        </p:cTn>
                                        <p:tgtEl>
                                          <p:spTgt spid="4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4" grpId="0" animBg="1"/>
      <p:bldP spid="26" grpId="0" animBg="1"/>
      <p:bldP spid="28" grpId="0" animBg="1"/>
      <p:bldP spid="30" grpId="0" animBg="1"/>
      <p:bldP spid="34" grpId="0" animBg="1"/>
      <p:bldP spid="36" grpId="0" animBg="1"/>
      <p:bldP spid="40" grpId="0" animBg="1"/>
      <p:bldP spid="42" grpId="0" animBg="1"/>
      <p:bldP spid="46" grpId="0" animBg="1"/>
      <p:bldP spid="48" grpId="0" animBg="1"/>
      <p:bldP spid="9" grpId="0" animBg="1"/>
      <p:bldP spid="11" grpId="0" animBg="1"/>
      <p:bldP spid="13" grpId="0" animBg="1"/>
      <p:bldP spid="15" grpId="0" animBg="1"/>
    </p:bldLst>
  </p:timing>
</p:sld>
</file>

<file path=ppt/theme/theme1.xml><?xml version="1.0" encoding="utf-8"?>
<a:theme xmlns:a="http://schemas.openxmlformats.org/drawingml/2006/main" name="B&amp;D-Powerpoint Template_16x9">
  <a:themeElements>
    <a:clrScheme name="WATS">
      <a:dk1>
        <a:srgbClr val="000000"/>
      </a:dk1>
      <a:lt1>
        <a:srgbClr val="FFFFFF"/>
      </a:lt1>
      <a:dk2>
        <a:srgbClr val="300073"/>
      </a:dk2>
      <a:lt2>
        <a:srgbClr val="FFFFFF"/>
      </a:lt2>
      <a:accent1>
        <a:srgbClr val="7F00FF"/>
      </a:accent1>
      <a:accent2>
        <a:srgbClr val="FDC300"/>
      </a:accent2>
      <a:accent3>
        <a:srgbClr val="BE7FFF"/>
      </a:accent3>
      <a:accent4>
        <a:srgbClr val="E5DBB8"/>
      </a:accent4>
      <a:accent5>
        <a:srgbClr val="F7F2E3"/>
      </a:accent5>
      <a:accent6>
        <a:srgbClr val="B119FC"/>
      </a:accent6>
      <a:hlink>
        <a:srgbClr val="7F00FF"/>
      </a:hlink>
      <a:folHlink>
        <a:srgbClr val="7F00FF"/>
      </a:folHlink>
    </a:clrScheme>
    <a:fontScheme name="Panton">
      <a:majorFont>
        <a:latin typeface="Panton"/>
        <a:ea typeface=""/>
        <a:cs typeface=""/>
      </a:majorFont>
      <a:minorFont>
        <a:latin typeface="Panton"/>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sjon2" id="{0F321206-18E5-4C04-9759-EB62BE65F236}" vid="{823105E9-0DD6-419C-A52D-24951BB223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ocument_x0020_Number xmlns="99075f80-0fe0-47f2-abf3-4ad7bd9821df">WA-INF-nnnn</Document_x0020_Number>
    <Classification xmlns="99075f80-0fe0-47f2-abf3-4ad7bd9821df">Public</Classification>
    <Document_x0020_Status xmlns="99075f80-0fe0-47f2-abf3-4ad7bd9821df">Draft</Document_x0020_Status>
    <Valid_x0020_To xmlns="99075f80-0fe0-47f2-abf3-4ad7bd9821df" xsi:nil="true"/>
    <_Flow_SignoffStatus xmlns="99075f80-0fe0-47f2-abf3-4ad7bd9821df" xsi:nil="true"/>
    <Revision xmlns="99075f80-0fe0-47f2-abf3-4ad7bd9821df" xsi:nil="true"/>
    <TaxCatchAll xmlns="f529678b-45df-4a2d-ae2d-57335bc52324" xsi:nil="true"/>
    <lcf76f155ced4ddcb4097134ff3c332f xmlns="99075f80-0fe0-47f2-abf3-4ad7bd9821df">
      <Terms xmlns="http://schemas.microsoft.com/office/infopath/2007/PartnerControls"/>
    </lcf76f155ced4ddcb4097134ff3c332f>
    <Valid_x0020_From xmlns="99075f80-0fe0-47f2-abf3-4ad7bd9821d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FF00F0981ECC874AA045759C733D6D80" ma:contentTypeVersion="26" ma:contentTypeDescription="Opprett et nytt dokument." ma:contentTypeScope="" ma:versionID="17731338d6179ec51579128f3a67f2b3">
  <xsd:schema xmlns:xsd="http://www.w3.org/2001/XMLSchema" xmlns:xs="http://www.w3.org/2001/XMLSchema" xmlns:p="http://schemas.microsoft.com/office/2006/metadata/properties" xmlns:ns2="99075f80-0fe0-47f2-abf3-4ad7bd9821df" xmlns:ns3="f529678b-45df-4a2d-ae2d-57335bc52324" targetNamespace="http://schemas.microsoft.com/office/2006/metadata/properties" ma:root="true" ma:fieldsID="e6fb49d8de1b548a3b155da72e972a77" ns2:_="" ns3:_="">
    <xsd:import namespace="99075f80-0fe0-47f2-abf3-4ad7bd9821df"/>
    <xsd:import namespace="f529678b-45df-4a2d-ae2d-57335bc5232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Classification" minOccurs="0"/>
                <xsd:element ref="ns2:MediaServiceSearchProperties" minOccurs="0"/>
                <xsd:element ref="ns2:Document_x0020_Number" minOccurs="0"/>
                <xsd:element ref="ns2:Document_x0020_Status" minOccurs="0"/>
                <xsd:element ref="ns2:Revision" minOccurs="0"/>
                <xsd:element ref="ns2:Valid_x0020_From" minOccurs="0"/>
                <xsd:element ref="ns2:Valid_x0020_To" minOccurs="0"/>
                <xsd:element ref="ns2:MediaServiceLocation" minOccurs="0"/>
                <xsd:element ref="ns2:_Flow_Signoff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075f80-0fe0-47f2-abf3-4ad7bd9821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ildemerkelapper" ma:readOnly="false" ma:fieldId="{5cf76f15-5ced-4ddc-b409-7134ff3c332f}" ma:taxonomyMulti="true" ma:sspId="22d465c5-e4f8-4d3b-b99d-d85c230440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Classification" ma:index="24" nillable="true" ma:displayName="Classification" ma:default="General \ All Employees" ma:description="Information Classification" ma:format="Dropdown" ma:internalName="Classification">
      <xsd:simpleType>
        <xsd:restriction base="dms:Choice">
          <xsd:enumeration value="Public"/>
          <xsd:enumeration value="General \ Anyone"/>
          <xsd:enumeration value="General \ All Employees"/>
          <xsd:enumeration value="Confidential \ Anyone"/>
          <xsd:enumeration value="Confidential \ All Employees"/>
          <xsd:enumeration value="Confidential \ Trusted People"/>
          <xsd:enumeration value="Highly Confidential \ All Employees"/>
          <xsd:enumeration value="Highly Confidential \ Specific People"/>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Document_x0020_Number" ma:index="26" nillable="true" ma:displayName="Document Number" ma:default="WA-INF-nnnn" ma:internalName="Document_x0020_Number">
      <xsd:simpleType>
        <xsd:restriction base="dms:Text">
          <xsd:maxLength value="30"/>
        </xsd:restriction>
      </xsd:simpleType>
    </xsd:element>
    <xsd:element name="Document_x0020_Status" ma:index="27" nillable="true" ma:displayName="Document Status" ma:default="Draft" ma:format="Dropdown" ma:internalName="Document_x0020_Status">
      <xsd:simpleType>
        <xsd:restriction base="dms:Choice">
          <xsd:enumeration value="Draft"/>
          <xsd:enumeration value="Review"/>
          <xsd:enumeration value="Approved"/>
          <xsd:enumeration value="Published"/>
          <xsd:enumeration value="Removed"/>
        </xsd:restriction>
      </xsd:simpleType>
    </xsd:element>
    <xsd:element name="Revision" ma:index="28" nillable="true" ma:displayName="Revision" ma:internalName="Revision">
      <xsd:simpleType>
        <xsd:restriction base="dms:Text">
          <xsd:maxLength value="20"/>
        </xsd:restriction>
      </xsd:simpleType>
    </xsd:element>
    <xsd:element name="Valid_x0020_From" ma:index="29" nillable="true" ma:displayName="Valid From" ma:format="DateOnly" ma:internalName="Valid_x0020_From">
      <xsd:simpleType>
        <xsd:restriction base="dms:DateTime"/>
      </xsd:simpleType>
    </xsd:element>
    <xsd:element name="Valid_x0020_To" ma:index="30" nillable="true" ma:displayName="Valid To" ma:format="DateOnly" ma:internalName="Valid_x0020_To">
      <xsd:simpleType>
        <xsd:restriction base="dms:DateTime"/>
      </xsd:simpleType>
    </xsd:element>
    <xsd:element name="MediaServiceLocation" ma:index="31" nillable="true" ma:displayName="Location" ma:indexed="true" ma:internalName="MediaServiceLocation" ma:readOnly="true">
      <xsd:simpleType>
        <xsd:restriction base="dms:Text"/>
      </xsd:simpleType>
    </xsd:element>
    <xsd:element name="_Flow_SignoffStatus" ma:index="32" nillable="true" ma:displayName="Godkjenningsstatus" ma:internalName="Godkjenningsstatus">
      <xsd:simpleType>
        <xsd:restriction base="dms:Text"/>
      </xsd:simple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29678b-45df-4a2d-ae2d-57335bc52324" elementFormDefault="qualified">
    <xsd:import namespace="http://schemas.microsoft.com/office/2006/documentManagement/types"/>
    <xsd:import namespace="http://schemas.microsoft.com/office/infopath/2007/PartnerControls"/>
    <xsd:element name="SharedWithUsers" ma:index="15"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ingsdetaljer" ma:internalName="SharedWithDetails" ma:readOnly="true">
      <xsd:simpleType>
        <xsd:restriction base="dms:Note">
          <xsd:maxLength value="255"/>
        </xsd:restriction>
      </xsd:simpleType>
    </xsd:element>
    <xsd:element name="TaxCatchAll" ma:index="22" nillable="true" ma:displayName="Taxonomy Catch All Column" ma:hidden="true" ma:list="{1ea0902a-799c-44cd-a949-0f7b47655d6e}" ma:internalName="TaxCatchAll" ma:showField="CatchAllData" ma:web="f529678b-45df-4a2d-ae2d-57335bc5232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3FBC6E-F7BA-436D-A54E-DC0A28E5FC0C}">
  <ds:schemaRefs>
    <ds:schemaRef ds:uri="http://purl.org/dc/elements/1.1/"/>
    <ds:schemaRef ds:uri="http://purl.org/dc/terms/"/>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purl.org/dc/dcmitype/"/>
    <ds:schemaRef ds:uri="http://schemas.openxmlformats.org/package/2006/metadata/core-properties"/>
    <ds:schemaRef ds:uri="f529678b-45df-4a2d-ae2d-57335bc52324"/>
    <ds:schemaRef ds:uri="99075f80-0fe0-47f2-abf3-4ad7bd9821df"/>
  </ds:schemaRefs>
</ds:datastoreItem>
</file>

<file path=customXml/itemProps2.xml><?xml version="1.0" encoding="utf-8"?>
<ds:datastoreItem xmlns:ds="http://schemas.openxmlformats.org/officeDocument/2006/customXml" ds:itemID="{9A9BB02F-BAB8-41A3-8D49-D49F039D5F50}"/>
</file>

<file path=customXml/itemProps3.xml><?xml version="1.0" encoding="utf-8"?>
<ds:datastoreItem xmlns:ds="http://schemas.openxmlformats.org/officeDocument/2006/customXml" ds:itemID="{44DE0DFB-7F7E-49FD-865E-FEE6E422464A}">
  <ds:schemaRefs>
    <ds:schemaRef ds:uri="http://schemas.microsoft.com/sharepoint/v3/contenttype/forms"/>
  </ds:schemaRefs>
</ds:datastoreItem>
</file>

<file path=docMetadata/LabelInfo.xml><?xml version="1.0" encoding="utf-8"?>
<clbl:labelList xmlns:clbl="http://schemas.microsoft.com/office/2020/mipLabelMetadata">
  <clbl:label id="{c88ee0e3-db17-4760-ba92-87712337c749}" enabled="1" method="Standard" siteId="{af756dfa-ec70-4f30-a6c4-e4cb574f794f}" removed="0"/>
</clbl:labelList>
</file>

<file path=docProps/app.xml><?xml version="1.0" encoding="utf-8"?>
<Properties xmlns="http://schemas.openxmlformats.org/officeDocument/2006/extended-properties" xmlns:vt="http://schemas.openxmlformats.org/officeDocument/2006/docPropsVTypes">
  <Template/>
  <TotalTime>2079</TotalTime>
  <Words>1068</Words>
  <Application>Microsoft Office PowerPoint</Application>
  <PresentationFormat>Widescreen</PresentationFormat>
  <Paragraphs>236</Paragraphs>
  <Slides>23</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PANTON-EXTRABOLD</vt:lpstr>
      <vt:lpstr>Source Sans Pro</vt:lpstr>
      <vt:lpstr>Aptos</vt:lpstr>
      <vt:lpstr>Panton</vt:lpstr>
      <vt:lpstr>Calibri</vt:lpstr>
      <vt:lpstr>Arial</vt:lpstr>
      <vt:lpstr>B&amp;D-Powerpoint Template_16x9</vt:lpstr>
      <vt:lpstr>Build the view you need</vt:lpstr>
      <vt:lpstr>PowerPoint Presentation</vt:lpstr>
      <vt:lpstr>Dashboard Recap</vt:lpstr>
      <vt:lpstr>PowerPoint Presentation</vt:lpstr>
      <vt:lpstr>PowerPoint Presentation</vt:lpstr>
      <vt:lpstr>PowerPoint Presentation</vt:lpstr>
      <vt:lpstr>PowerPoint Presentation</vt:lpstr>
      <vt:lpstr>Important Tools</vt:lpstr>
      <vt:lpstr>PowerPoint Presentation</vt:lpstr>
      <vt:lpstr>PowerPoint Presentation</vt:lpstr>
      <vt:lpstr>PowerPoint Presentation</vt:lpstr>
      <vt:lpstr>PowerPoint Presentation</vt:lpstr>
      <vt:lpstr>PowerPoint Presentation</vt:lpstr>
      <vt:lpstr>«WATS» New</vt:lpstr>
      <vt:lpstr>PowerPoint Presentation</vt:lpstr>
      <vt:lpstr>PowerPoint Presentation</vt:lpstr>
      <vt:lpstr>PowerPoint Presentation</vt:lpstr>
      <vt:lpstr>Mobile APP</vt:lpstr>
      <vt:lpstr>PowerPoint Presentation</vt:lpstr>
      <vt:lpstr>PowerPoint Presentation</vt:lpstr>
      <vt:lpstr>Live Demo</vt:lpstr>
      <vt:lpstr>Live demo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Dina Olufsen</dc:creator>
  <cp:lastModifiedBy>Dennis Schweikart</cp:lastModifiedBy>
  <cp:revision>2</cp:revision>
  <cp:lastPrinted>2024-04-24T11:24:50Z</cp:lastPrinted>
  <dcterms:created xsi:type="dcterms:W3CDTF">2025-08-27T15:49:03Z</dcterms:created>
  <dcterms:modified xsi:type="dcterms:W3CDTF">2026-09-02T07:56:35Z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0x010100FF00F0981ECC874AA045759C733D6D80</vt:lpwstr>
  </property>
  <property fmtid="{D5CDD505-2E9C-101B-9397-08002B2CF9AE}" pid="3" name="MediaServiceImageTags">
    <vt:lpwstr/>
  </property>
</Properties>
</file>