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22"/>
  </p:notesMasterIdLst>
  <p:sldIdLst>
    <p:sldId id="300" r:id="rId5"/>
    <p:sldId id="301" r:id="rId6"/>
    <p:sldId id="302" r:id="rId7"/>
    <p:sldId id="303" r:id="rId8"/>
    <p:sldId id="316" r:id="rId9"/>
    <p:sldId id="307" r:id="rId10"/>
    <p:sldId id="306" r:id="rId11"/>
    <p:sldId id="317" r:id="rId12"/>
    <p:sldId id="308" r:id="rId13"/>
    <p:sldId id="309" r:id="rId14"/>
    <p:sldId id="310" r:id="rId15"/>
    <p:sldId id="311" r:id="rId16"/>
    <p:sldId id="312" r:id="rId17"/>
    <p:sldId id="313" r:id="rId18"/>
    <p:sldId id="318" r:id="rId19"/>
    <p:sldId id="314" r:id="rId20"/>
    <p:sldId id="315" r:id="rId21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34FD77-A779-4925-A497-27248971D6DC}" v="8" dt="2026-08-31T06:30:41.361"/>
    <p1510:client id="{35F8D9A1-49B3-876D-14F2-7B5C5C63F872}" v="10" dt="2026-09-01T08:13:52.591"/>
    <p1510:client id="{90A97492-AA50-A938-D12B-2BD44962EC9C}" v="105" dt="2026-09-01T10:59:20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1409"/>
  </p:normalViewPr>
  <p:slideViewPr>
    <p:cSldViewPr snapToGrid="0">
      <p:cViewPr>
        <p:scale>
          <a:sx n="64" d="100"/>
          <a:sy n="64" d="100"/>
        </p:scale>
        <p:origin x="696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Gramdal" userId="18ffabf3-765b-441f-9a2a-ca19df716f0c" providerId="ADAL" clId="{CB85E30F-E3DD-4B76-B18B-9B76DBDCFF56}"/>
    <pc:docChg chg="undo custSel modSld">
      <pc:chgData name="Jenny Gramdal" userId="18ffabf3-765b-441f-9a2a-ca19df716f0c" providerId="ADAL" clId="{CB85E30F-E3DD-4B76-B18B-9B76DBDCFF56}" dt="2026-08-31T06:30:41.361" v="64"/>
      <pc:docMkLst>
        <pc:docMk/>
      </pc:docMkLst>
      <pc:sldChg chg="modNotesTx">
        <pc:chgData name="Jenny Gramdal" userId="18ffabf3-765b-441f-9a2a-ca19df716f0c" providerId="ADAL" clId="{CB85E30F-E3DD-4B76-B18B-9B76DBDCFF56}" dt="2026-08-31T06:29:25.871" v="42" actId="20577"/>
        <pc:sldMkLst>
          <pc:docMk/>
          <pc:sldMk cId="2705894128" sldId="300"/>
        </pc:sldMkLst>
      </pc:sldChg>
      <pc:sldChg chg="modNotesTx">
        <pc:chgData name="Jenny Gramdal" userId="18ffabf3-765b-441f-9a2a-ca19df716f0c" providerId="ADAL" clId="{CB85E30F-E3DD-4B76-B18B-9B76DBDCFF56}" dt="2026-08-31T06:29:29.754" v="43" actId="20577"/>
        <pc:sldMkLst>
          <pc:docMk/>
          <pc:sldMk cId="2940003209" sldId="301"/>
        </pc:sldMkLst>
      </pc:sldChg>
      <pc:sldChg chg="modNotesTx">
        <pc:chgData name="Jenny Gramdal" userId="18ffabf3-765b-441f-9a2a-ca19df716f0c" providerId="ADAL" clId="{CB85E30F-E3DD-4B76-B18B-9B76DBDCFF56}" dt="2026-08-31T06:29:33.338" v="44" actId="20577"/>
        <pc:sldMkLst>
          <pc:docMk/>
          <pc:sldMk cId="4272043171" sldId="302"/>
        </pc:sldMkLst>
      </pc:sldChg>
      <pc:sldChg chg="addSp mod modNotesTx">
        <pc:chgData name="Jenny Gramdal" userId="18ffabf3-765b-441f-9a2a-ca19df716f0c" providerId="ADAL" clId="{CB85E30F-E3DD-4B76-B18B-9B76DBDCFF56}" dt="2026-08-31T06:29:36.695" v="45" actId="20577"/>
        <pc:sldMkLst>
          <pc:docMk/>
          <pc:sldMk cId="3128389271" sldId="303"/>
        </pc:sldMkLst>
        <pc:spChg chg="add">
          <ac:chgData name="Jenny Gramdal" userId="18ffabf3-765b-441f-9a2a-ca19df716f0c" providerId="ADAL" clId="{CB85E30F-E3DD-4B76-B18B-9B76DBDCFF56}" dt="2026-08-31T06:10:04.734" v="24" actId="26606"/>
          <ac:spMkLst>
            <pc:docMk/>
            <pc:sldMk cId="3128389271" sldId="303"/>
            <ac:spMk id="20" creationId="{00000000-0000-0000-0000-000000000000}"/>
          </ac:spMkLst>
        </pc:spChg>
      </pc:sldChg>
      <pc:sldChg chg="modTransition modNotesTx">
        <pc:chgData name="Jenny Gramdal" userId="18ffabf3-765b-441f-9a2a-ca19df716f0c" providerId="ADAL" clId="{CB85E30F-E3DD-4B76-B18B-9B76DBDCFF56}" dt="2026-08-31T06:30:20.032" v="57"/>
        <pc:sldMkLst>
          <pc:docMk/>
          <pc:sldMk cId="2940003209" sldId="304"/>
        </pc:sldMkLst>
      </pc:sldChg>
      <pc:sldChg chg="addSp modSp mod modTransition modClrScheme chgLayout modNotesTx">
        <pc:chgData name="Jenny Gramdal" userId="18ffabf3-765b-441f-9a2a-ca19df716f0c" providerId="ADAL" clId="{CB85E30F-E3DD-4B76-B18B-9B76DBDCFF56}" dt="2026-08-31T06:30:22.710" v="59"/>
        <pc:sldMkLst>
          <pc:docMk/>
          <pc:sldMk cId="1004700250" sldId="305"/>
        </pc:sldMkLst>
        <pc:spChg chg="mod">
          <ac:chgData name="Jenny Gramdal" userId="18ffabf3-765b-441f-9a2a-ca19df716f0c" providerId="ADAL" clId="{CB85E30F-E3DD-4B76-B18B-9B76DBDCFF56}" dt="2026-08-31T06:11:26.317" v="26" actId="26606"/>
          <ac:spMkLst>
            <pc:docMk/>
            <pc:sldMk cId="1004700250" sldId="305"/>
            <ac:spMk id="6" creationId="{A25C1033-F34F-9525-8BD7-B4E13B8DABF7}"/>
          </ac:spMkLst>
        </pc:spChg>
        <pc:spChg chg="mod">
          <ac:chgData name="Jenny Gramdal" userId="18ffabf3-765b-441f-9a2a-ca19df716f0c" providerId="ADAL" clId="{CB85E30F-E3DD-4B76-B18B-9B76DBDCFF56}" dt="2026-08-31T06:11:26.317" v="26" actId="26606"/>
          <ac:spMkLst>
            <pc:docMk/>
            <pc:sldMk cId="1004700250" sldId="305"/>
            <ac:spMk id="7" creationId="{2212838D-77E1-CAB4-146E-90C03BD37908}"/>
          </ac:spMkLst>
        </pc:spChg>
        <pc:picChg chg="add mod">
          <ac:chgData name="Jenny Gramdal" userId="18ffabf3-765b-441f-9a2a-ca19df716f0c" providerId="ADAL" clId="{CB85E30F-E3DD-4B76-B18B-9B76DBDCFF56}" dt="2026-08-31T06:11:26.317" v="26" actId="26606"/>
          <ac:picMkLst>
            <pc:docMk/>
            <pc:sldMk cId="1004700250" sldId="305"/>
            <ac:picMk id="5" creationId="{B9D72A95-60B3-0C52-CF7C-239AFA11BC25}"/>
          </ac:picMkLst>
        </pc:picChg>
      </pc:sldChg>
      <pc:sldChg chg="modSp mod modTransition modNotesTx">
        <pc:chgData name="Jenny Gramdal" userId="18ffabf3-765b-441f-9a2a-ca19df716f0c" providerId="ADAL" clId="{CB85E30F-E3DD-4B76-B18B-9B76DBDCFF56}" dt="2026-08-31T06:30:26.126" v="60"/>
        <pc:sldMkLst>
          <pc:docMk/>
          <pc:sldMk cId="208401147" sldId="306"/>
        </pc:sldMkLst>
        <pc:picChg chg="mod">
          <ac:chgData name="Jenny Gramdal" userId="18ffabf3-765b-441f-9a2a-ca19df716f0c" providerId="ADAL" clId="{CB85E30F-E3DD-4B76-B18B-9B76DBDCFF56}" dt="2026-08-31T06:10:04.734" v="24" actId="26606"/>
          <ac:picMkLst>
            <pc:docMk/>
            <pc:sldMk cId="208401147" sldId="306"/>
            <ac:picMk id="9" creationId="{6B968B8C-1607-EE6A-B124-87BD9390B443}"/>
          </ac:picMkLst>
        </pc:picChg>
      </pc:sldChg>
      <pc:sldChg chg="addSp delSp modSp mod modTransition modNotesTx">
        <pc:chgData name="Jenny Gramdal" userId="18ffabf3-765b-441f-9a2a-ca19df716f0c" providerId="ADAL" clId="{CB85E30F-E3DD-4B76-B18B-9B76DBDCFF56}" dt="2026-08-31T06:30:28.168" v="61"/>
        <pc:sldMkLst>
          <pc:docMk/>
          <pc:sldMk cId="2179315213" sldId="307"/>
        </pc:sldMkLst>
        <pc:spChg chg="mod">
          <ac:chgData name="Jenny Gramdal" userId="18ffabf3-765b-441f-9a2a-ca19df716f0c" providerId="ADAL" clId="{CB85E30F-E3DD-4B76-B18B-9B76DBDCFF56}" dt="2026-08-31T06:18:33.730" v="27" actId="20577"/>
          <ac:spMkLst>
            <pc:docMk/>
            <pc:sldMk cId="2179315213" sldId="307"/>
            <ac:spMk id="13" creationId="{219C2107-6EBC-43EB-B440-B13C40DF8685}"/>
          </ac:spMkLst>
        </pc:spChg>
        <pc:picChg chg="del">
          <ac:chgData name="Jenny Gramdal" userId="18ffabf3-765b-441f-9a2a-ca19df716f0c" providerId="ADAL" clId="{CB85E30F-E3DD-4B76-B18B-9B76DBDCFF56}" dt="2026-08-31T06:02:32.970" v="2" actId="478"/>
          <ac:picMkLst>
            <pc:docMk/>
            <pc:sldMk cId="2179315213" sldId="307"/>
            <ac:picMk id="4" creationId="{B9B24619-2060-72C2-BC21-BB97EBAC102A}"/>
          </ac:picMkLst>
        </pc:picChg>
        <pc:picChg chg="del mod">
          <ac:chgData name="Jenny Gramdal" userId="18ffabf3-765b-441f-9a2a-ca19df716f0c" providerId="ADAL" clId="{CB85E30F-E3DD-4B76-B18B-9B76DBDCFF56}" dt="2026-08-31T06:03:45.273" v="10" actId="478"/>
          <ac:picMkLst>
            <pc:docMk/>
            <pc:sldMk cId="2179315213" sldId="307"/>
            <ac:picMk id="7" creationId="{BABE3DE7-3C80-85DC-0B3A-F9890A01E79C}"/>
          </ac:picMkLst>
        </pc:picChg>
        <pc:picChg chg="del">
          <ac:chgData name="Jenny Gramdal" userId="18ffabf3-765b-441f-9a2a-ca19df716f0c" providerId="ADAL" clId="{CB85E30F-E3DD-4B76-B18B-9B76DBDCFF56}" dt="2026-08-31T06:04:34.082" v="16" actId="478"/>
          <ac:picMkLst>
            <pc:docMk/>
            <pc:sldMk cId="2179315213" sldId="307"/>
            <ac:picMk id="9" creationId="{EC54F217-5825-1588-ED4A-A7AE992A02BC}"/>
          </ac:picMkLst>
        </pc:picChg>
        <pc:picChg chg="add del">
          <ac:chgData name="Jenny Gramdal" userId="18ffabf3-765b-441f-9a2a-ca19df716f0c" providerId="ADAL" clId="{CB85E30F-E3DD-4B76-B18B-9B76DBDCFF56}" dt="2026-08-31T06:02:31.059" v="1" actId="22"/>
          <ac:picMkLst>
            <pc:docMk/>
            <pc:sldMk cId="2179315213" sldId="307"/>
            <ac:picMk id="11" creationId="{5D611925-B5A7-8F45-927E-AD6B622BFC6D}"/>
          </ac:picMkLst>
        </pc:picChg>
        <pc:picChg chg="add mod">
          <ac:chgData name="Jenny Gramdal" userId="18ffabf3-765b-441f-9a2a-ca19df716f0c" providerId="ADAL" clId="{CB85E30F-E3DD-4B76-B18B-9B76DBDCFF56}" dt="2026-08-31T06:03:08.591" v="9" actId="1076"/>
          <ac:picMkLst>
            <pc:docMk/>
            <pc:sldMk cId="2179315213" sldId="307"/>
            <ac:picMk id="15" creationId="{B49B86BD-0D8E-948A-002A-28E1C28C4D14}"/>
          </ac:picMkLst>
        </pc:picChg>
        <pc:picChg chg="add mod">
          <ac:chgData name="Jenny Gramdal" userId="18ffabf3-765b-441f-9a2a-ca19df716f0c" providerId="ADAL" clId="{CB85E30F-E3DD-4B76-B18B-9B76DBDCFF56}" dt="2026-08-31T06:03:58.537" v="15" actId="1076"/>
          <ac:picMkLst>
            <pc:docMk/>
            <pc:sldMk cId="2179315213" sldId="307"/>
            <ac:picMk id="17" creationId="{7127AE92-C181-7D6F-BD7E-AFF6CC81A943}"/>
          </ac:picMkLst>
        </pc:picChg>
        <pc:picChg chg="add mod">
          <ac:chgData name="Jenny Gramdal" userId="18ffabf3-765b-441f-9a2a-ca19df716f0c" providerId="ADAL" clId="{CB85E30F-E3DD-4B76-B18B-9B76DBDCFF56}" dt="2026-08-31T06:04:45.525" v="21" actId="1076"/>
          <ac:picMkLst>
            <pc:docMk/>
            <pc:sldMk cId="2179315213" sldId="307"/>
            <ac:picMk id="19" creationId="{9A0B3DBF-08B9-BAFC-AFEA-082B2E1C2707}"/>
          </ac:picMkLst>
        </pc:picChg>
      </pc:sldChg>
      <pc:sldChg chg="mod modTransition modShow modNotesTx">
        <pc:chgData name="Jenny Gramdal" userId="18ffabf3-765b-441f-9a2a-ca19df716f0c" providerId="ADAL" clId="{CB85E30F-E3DD-4B76-B18B-9B76DBDCFF56}" dt="2026-08-31T06:30:31.086" v="62"/>
        <pc:sldMkLst>
          <pc:docMk/>
          <pc:sldMk cId="4272043171" sldId="308"/>
        </pc:sldMkLst>
      </pc:sldChg>
      <pc:sldChg chg="modSp mod modTransition modNotesTx">
        <pc:chgData name="Jenny Gramdal" userId="18ffabf3-765b-441f-9a2a-ca19df716f0c" providerId="ADAL" clId="{CB85E30F-E3DD-4B76-B18B-9B76DBDCFF56}" dt="2026-08-31T06:30:32.901" v="63"/>
        <pc:sldMkLst>
          <pc:docMk/>
          <pc:sldMk cId="208401147" sldId="309"/>
        </pc:sldMkLst>
        <pc:picChg chg="mod">
          <ac:chgData name="Jenny Gramdal" userId="18ffabf3-765b-441f-9a2a-ca19df716f0c" providerId="ADAL" clId="{CB85E30F-E3DD-4B76-B18B-9B76DBDCFF56}" dt="2026-08-31T06:10:04.734" v="24" actId="26606"/>
          <ac:picMkLst>
            <pc:docMk/>
            <pc:sldMk cId="208401147" sldId="309"/>
            <ac:picMk id="9" creationId="{6B968B8C-1607-EE6A-B124-87BD9390B443}"/>
          </ac:picMkLst>
        </pc:picChg>
      </pc:sldChg>
      <pc:sldChg chg="modTransition modNotesTx">
        <pc:chgData name="Jenny Gramdal" userId="18ffabf3-765b-441f-9a2a-ca19df716f0c" providerId="ADAL" clId="{CB85E30F-E3DD-4B76-B18B-9B76DBDCFF56}" dt="2026-08-31T06:30:41.361" v="64"/>
        <pc:sldMkLst>
          <pc:docMk/>
          <pc:sldMk cId="2940003209" sldId="310"/>
        </pc:sldMkLst>
      </pc:sldChg>
      <pc:sldChg chg="addSp modSp mod modTransition modClrScheme chgLayout modNotesTx">
        <pc:chgData name="Jenny Gramdal" userId="18ffabf3-765b-441f-9a2a-ca19df716f0c" providerId="ADAL" clId="{CB85E30F-E3DD-4B76-B18B-9B76DBDCFF56}" dt="2026-08-31T06:30:41.361" v="64"/>
        <pc:sldMkLst>
          <pc:docMk/>
          <pc:sldMk cId="1004700250" sldId="311"/>
        </pc:sldMkLst>
        <pc:spChg chg="mod">
          <ac:chgData name="Jenny Gramdal" userId="18ffabf3-765b-441f-9a2a-ca19df716f0c" providerId="ADAL" clId="{CB85E30F-E3DD-4B76-B18B-9B76DBDCFF56}" dt="2026-08-31T06:07:16.722" v="23" actId="26606"/>
          <ac:spMkLst>
            <pc:docMk/>
            <pc:sldMk cId="1004700250" sldId="311"/>
            <ac:spMk id="6" creationId="{A25C1033-F34F-9525-8BD7-B4E13B8DABF7}"/>
          </ac:spMkLst>
        </pc:spChg>
        <pc:spChg chg="mod">
          <ac:chgData name="Jenny Gramdal" userId="18ffabf3-765b-441f-9a2a-ca19df716f0c" providerId="ADAL" clId="{CB85E30F-E3DD-4B76-B18B-9B76DBDCFF56}" dt="2026-08-31T06:20:22.656" v="41" actId="20577"/>
          <ac:spMkLst>
            <pc:docMk/>
            <pc:sldMk cId="1004700250" sldId="311"/>
            <ac:spMk id="7" creationId="{2212838D-77E1-CAB4-146E-90C03BD37908}"/>
          </ac:spMkLst>
        </pc:spChg>
        <pc:picChg chg="add mod">
          <ac:chgData name="Jenny Gramdal" userId="18ffabf3-765b-441f-9a2a-ca19df716f0c" providerId="ADAL" clId="{CB85E30F-E3DD-4B76-B18B-9B76DBDCFF56}" dt="2026-08-31T06:07:16.722" v="23" actId="26606"/>
          <ac:picMkLst>
            <pc:docMk/>
            <pc:sldMk cId="1004700250" sldId="311"/>
            <ac:picMk id="3" creationId="{56F21310-09B1-AF71-88B9-276D85F0BC50}"/>
          </ac:picMkLst>
        </pc:picChg>
      </pc:sldChg>
      <pc:sldChg chg="modTransition modNotesTx">
        <pc:chgData name="Jenny Gramdal" userId="18ffabf3-765b-441f-9a2a-ca19df716f0c" providerId="ADAL" clId="{CB85E30F-E3DD-4B76-B18B-9B76DBDCFF56}" dt="2026-08-31T06:30:41.361" v="64"/>
        <pc:sldMkLst>
          <pc:docMk/>
          <pc:sldMk cId="4272043171" sldId="312"/>
        </pc:sldMkLst>
      </pc:sldChg>
      <pc:sldChg chg="modTransition modNotesTx">
        <pc:chgData name="Jenny Gramdal" userId="18ffabf3-765b-441f-9a2a-ca19df716f0c" providerId="ADAL" clId="{CB85E30F-E3DD-4B76-B18B-9B76DBDCFF56}" dt="2026-08-31T06:30:41.361" v="64"/>
        <pc:sldMkLst>
          <pc:docMk/>
          <pc:sldMk cId="1004700250" sldId="313"/>
        </pc:sldMkLst>
      </pc:sldChg>
      <pc:sldChg chg="modTransition">
        <pc:chgData name="Jenny Gramdal" userId="18ffabf3-765b-441f-9a2a-ca19df716f0c" providerId="ADAL" clId="{CB85E30F-E3DD-4B76-B18B-9B76DBDCFF56}" dt="2026-08-31T06:30:41.361" v="64"/>
        <pc:sldMkLst>
          <pc:docMk/>
          <pc:sldMk cId="2940003209" sldId="314"/>
        </pc:sldMkLst>
      </pc:sldChg>
      <pc:sldChg chg="modTransition modNotesTx">
        <pc:chgData name="Jenny Gramdal" userId="18ffabf3-765b-441f-9a2a-ca19df716f0c" providerId="ADAL" clId="{CB85E30F-E3DD-4B76-B18B-9B76DBDCFF56}" dt="2026-08-31T06:30:41.361" v="64"/>
        <pc:sldMkLst>
          <pc:docMk/>
          <pc:sldMk cId="1389106560" sldId="315"/>
        </pc:sldMkLst>
      </pc:sldChg>
    </pc:docChg>
  </pc:docChgLst>
  <pc:docChgLst>
    <pc:chgData name="Jenny Gramdal" userId="S::jenny.gramdal@wats.com::18ffabf3-765b-441f-9a2a-ca19df716f0c" providerId="AD" clId="Web-{35F8D9A1-49B3-876D-14F2-7B5C5C63F872}"/>
    <pc:docChg chg="modSld">
      <pc:chgData name="Jenny Gramdal" userId="S::jenny.gramdal@wats.com::18ffabf3-765b-441f-9a2a-ca19df716f0c" providerId="AD" clId="Web-{35F8D9A1-49B3-876D-14F2-7B5C5C63F872}" dt="2026-09-01T08:14:22.278" v="11"/>
      <pc:docMkLst>
        <pc:docMk/>
      </pc:docMkLst>
      <pc:sldChg chg="modNotes">
        <pc:chgData name="Jenny Gramdal" userId="S::jenny.gramdal@wats.com::18ffabf3-765b-441f-9a2a-ca19df716f0c" providerId="AD" clId="Web-{35F8D9A1-49B3-876D-14F2-7B5C5C63F872}" dt="2026-09-01T08:14:22.278" v="11"/>
        <pc:sldMkLst>
          <pc:docMk/>
          <pc:sldMk cId="2705894128" sldId="300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1"/>
        <pc:sldMkLst>
          <pc:docMk/>
          <pc:sldMk cId="208401147" sldId="306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3"/>
        <pc:sldMkLst>
          <pc:docMk/>
          <pc:sldMk cId="1658590393" sldId="308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4"/>
        <pc:sldMkLst>
          <pc:docMk/>
          <pc:sldMk cId="208401147" sldId="309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5"/>
        <pc:sldMkLst>
          <pc:docMk/>
          <pc:sldMk cId="1004700250" sldId="310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6"/>
        <pc:sldMkLst>
          <pc:docMk/>
          <pc:sldMk cId="4272043171" sldId="311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7"/>
        <pc:sldMkLst>
          <pc:docMk/>
          <pc:sldMk cId="2940003209" sldId="312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8"/>
        <pc:sldMkLst>
          <pc:docMk/>
          <pc:sldMk cId="4272043171" sldId="313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38.232" v="0"/>
        <pc:sldMkLst>
          <pc:docMk/>
          <pc:sldMk cId="2765065645" sldId="316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2"/>
        <pc:sldMkLst>
          <pc:docMk/>
          <pc:sldMk cId="2650370071" sldId="317"/>
        </pc:sldMkLst>
      </pc:sldChg>
      <pc:sldChg chg="modTransition">
        <pc:chgData name="Jenny Gramdal" userId="S::jenny.gramdal@wats.com::18ffabf3-765b-441f-9a2a-ca19df716f0c" providerId="AD" clId="Web-{35F8D9A1-49B3-876D-14F2-7B5C5C63F872}" dt="2026-09-01T08:13:52.591" v="9"/>
        <pc:sldMkLst>
          <pc:docMk/>
          <pc:sldMk cId="3231130218" sldId="318"/>
        </pc:sldMkLst>
      </pc:sldChg>
    </pc:docChg>
  </pc:docChgLst>
  <pc:docChgLst>
    <pc:chgData name="Jenny Gramdal" userId="S::jenny.gramdal@wats.com::18ffabf3-765b-441f-9a2a-ca19df716f0c" providerId="AD" clId="Web-{90A97492-AA50-A938-D12B-2BD44962EC9C}"/>
    <pc:docChg chg="addSld delSld modSld">
      <pc:chgData name="Jenny Gramdal" userId="S::jenny.gramdal@wats.com::18ffabf3-765b-441f-9a2a-ca19df716f0c" providerId="AD" clId="Web-{90A97492-AA50-A938-D12B-2BD44962EC9C}" dt="2026-09-01T10:59:20.192" v="104" actId="20577"/>
      <pc:docMkLst>
        <pc:docMk/>
      </pc:docMkLst>
      <pc:sldChg chg="modSp">
        <pc:chgData name="Jenny Gramdal" userId="S::jenny.gramdal@wats.com::18ffabf3-765b-441f-9a2a-ca19df716f0c" providerId="AD" clId="Web-{90A97492-AA50-A938-D12B-2BD44962EC9C}" dt="2026-09-01T06:26:40.147" v="3" actId="20577"/>
        <pc:sldMkLst>
          <pc:docMk/>
          <pc:sldMk cId="4272043171" sldId="302"/>
        </pc:sldMkLst>
        <pc:spChg chg="mod">
          <ac:chgData name="Jenny Gramdal" userId="S::jenny.gramdal@wats.com::18ffabf3-765b-441f-9a2a-ca19df716f0c" providerId="AD" clId="Web-{90A97492-AA50-A938-D12B-2BD44962EC9C}" dt="2026-09-01T06:26:40.147" v="3" actId="20577"/>
          <ac:spMkLst>
            <pc:docMk/>
            <pc:sldMk cId="4272043171" sldId="302"/>
            <ac:spMk id="18" creationId="{3DF6D497-2C65-787F-264C-28977536FA35}"/>
          </ac:spMkLst>
        </pc:spChg>
      </pc:sldChg>
      <pc:sldChg chg="del">
        <pc:chgData name="Jenny Gramdal" userId="S::jenny.gramdal@wats.com::18ffabf3-765b-441f-9a2a-ca19df716f0c" providerId="AD" clId="Web-{90A97492-AA50-A938-D12B-2BD44962EC9C}" dt="2026-09-01T06:27:01.429" v="5"/>
        <pc:sldMkLst>
          <pc:docMk/>
          <pc:sldMk cId="2940003209" sldId="304"/>
        </pc:sldMkLst>
      </pc:sldChg>
      <pc:sldChg chg="del">
        <pc:chgData name="Jenny Gramdal" userId="S::jenny.gramdal@wats.com::18ffabf3-765b-441f-9a2a-ca19df716f0c" providerId="AD" clId="Web-{90A97492-AA50-A938-D12B-2BD44962EC9C}" dt="2026-09-01T06:27:21.773" v="7"/>
        <pc:sldMkLst>
          <pc:docMk/>
          <pc:sldMk cId="1004700250" sldId="305"/>
        </pc:sldMkLst>
      </pc:sldChg>
      <pc:sldChg chg="addSp delSp modSp add del">
        <pc:chgData name="Jenny Gramdal" userId="S::jenny.gramdal@wats.com::18ffabf3-765b-441f-9a2a-ca19df716f0c" providerId="AD" clId="Web-{90A97492-AA50-A938-D12B-2BD44962EC9C}" dt="2026-09-01T10:53:12.302" v="82" actId="1076"/>
        <pc:sldMkLst>
          <pc:docMk/>
          <pc:sldMk cId="208401147" sldId="306"/>
        </pc:sldMkLst>
        <pc:spChg chg="add del mod">
          <ac:chgData name="Jenny Gramdal" userId="S::jenny.gramdal@wats.com::18ffabf3-765b-441f-9a2a-ca19df716f0c" providerId="AD" clId="Web-{90A97492-AA50-A938-D12B-2BD44962EC9C}" dt="2026-09-01T10:52:56.598" v="79"/>
          <ac:spMkLst>
            <pc:docMk/>
            <pc:sldMk cId="208401147" sldId="306"/>
            <ac:spMk id="7" creationId="{15AC69E5-8844-6064-D49B-F6A01B7EF4AA}"/>
          </ac:spMkLst>
        </pc:spChg>
        <pc:picChg chg="add mod">
          <ac:chgData name="Jenny Gramdal" userId="S::jenny.gramdal@wats.com::18ffabf3-765b-441f-9a2a-ca19df716f0c" providerId="AD" clId="Web-{90A97492-AA50-A938-D12B-2BD44962EC9C}" dt="2026-09-01T10:53:12.302" v="82" actId="1076"/>
          <ac:picMkLst>
            <pc:docMk/>
            <pc:sldMk cId="208401147" sldId="306"/>
            <ac:picMk id="4" creationId="{BED32432-5248-9538-295D-307A13FAAE6D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52:40.833" v="75"/>
          <ac:picMkLst>
            <pc:docMk/>
            <pc:sldMk cId="208401147" sldId="306"/>
            <ac:picMk id="6" creationId="{5177AEE7-2763-85CA-C1A9-B9E41CA83C2C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52:59.520" v="81"/>
          <ac:picMkLst>
            <pc:docMk/>
            <pc:sldMk cId="208401147" sldId="306"/>
            <ac:picMk id="9" creationId="{6B968B8C-1607-EE6A-B124-87BD9390B443}"/>
          </ac:picMkLst>
        </pc:picChg>
      </pc:sldChg>
      <pc:sldChg chg="addSp delSp modSp">
        <pc:chgData name="Jenny Gramdal" userId="S::jenny.gramdal@wats.com::18ffabf3-765b-441f-9a2a-ca19df716f0c" providerId="AD" clId="Web-{90A97492-AA50-A938-D12B-2BD44962EC9C}" dt="2026-09-01T10:59:20.192" v="104" actId="20577"/>
        <pc:sldMkLst>
          <pc:docMk/>
          <pc:sldMk cId="2179315213" sldId="307"/>
        </pc:sldMkLst>
        <pc:spChg chg="mod">
          <ac:chgData name="Jenny Gramdal" userId="S::jenny.gramdal@wats.com::18ffabf3-765b-441f-9a2a-ca19df716f0c" providerId="AD" clId="Web-{90A97492-AA50-A938-D12B-2BD44962EC9C}" dt="2026-09-01T06:28:40.368" v="17" actId="20577"/>
          <ac:spMkLst>
            <pc:docMk/>
            <pc:sldMk cId="2179315213" sldId="307"/>
            <ac:spMk id="2" creationId="{8C6D04C0-EEF5-03E8-9270-22E55D6BE6FE}"/>
          </ac:spMkLst>
        </pc:spChg>
        <pc:spChg chg="mod">
          <ac:chgData name="Jenny Gramdal" userId="S::jenny.gramdal@wats.com::18ffabf3-765b-441f-9a2a-ca19df716f0c" providerId="AD" clId="Web-{90A97492-AA50-A938-D12B-2BD44962EC9C}" dt="2026-09-01T10:58:13.395" v="93" actId="20577"/>
          <ac:spMkLst>
            <pc:docMk/>
            <pc:sldMk cId="2179315213" sldId="307"/>
            <ac:spMk id="13" creationId="{219C2107-6EBC-43EB-B440-B13C40DF8685}"/>
          </ac:spMkLst>
        </pc:spChg>
        <pc:spChg chg="mod">
          <ac:chgData name="Jenny Gramdal" userId="S::jenny.gramdal@wats.com::18ffabf3-765b-441f-9a2a-ca19df716f0c" providerId="AD" clId="Web-{90A97492-AA50-A938-D12B-2BD44962EC9C}" dt="2026-09-01T10:59:20.192" v="104" actId="20577"/>
          <ac:spMkLst>
            <pc:docMk/>
            <pc:sldMk cId="2179315213" sldId="307"/>
            <ac:spMk id="14" creationId="{A8DF8194-BB58-1C08-6C4F-DDC3DF0DE40B}"/>
          </ac:spMkLst>
        </pc:spChg>
        <pc:picChg chg="add mod">
          <ac:chgData name="Jenny Gramdal" userId="S::jenny.gramdal@wats.com::18ffabf3-765b-441f-9a2a-ca19df716f0c" providerId="AD" clId="Web-{90A97492-AA50-A938-D12B-2BD44962EC9C}" dt="2026-09-01T10:59:05.786" v="102" actId="1076"/>
          <ac:picMkLst>
            <pc:docMk/>
            <pc:sldMk cId="2179315213" sldId="307"/>
            <ac:picMk id="3" creationId="{610635BE-5D86-8502-0BC4-14044BB3A98A}"/>
          </ac:picMkLst>
        </pc:picChg>
        <pc:picChg chg="add mod">
          <ac:chgData name="Jenny Gramdal" userId="S::jenny.gramdal@wats.com::18ffabf3-765b-441f-9a2a-ca19df716f0c" providerId="AD" clId="Web-{90A97492-AA50-A938-D12B-2BD44962EC9C}" dt="2026-09-01T10:58:53.301" v="99" actId="1076"/>
          <ac:picMkLst>
            <pc:docMk/>
            <pc:sldMk cId="2179315213" sldId="307"/>
            <ac:picMk id="4" creationId="{BB506B64-B071-590E-1E46-E21B60B50C6F}"/>
          </ac:picMkLst>
        </pc:picChg>
        <pc:picChg chg="add mod">
          <ac:chgData name="Jenny Gramdal" userId="S::jenny.gramdal@wats.com::18ffabf3-765b-441f-9a2a-ca19df716f0c" providerId="AD" clId="Web-{90A97492-AA50-A938-D12B-2BD44962EC9C}" dt="2026-09-01T10:58:58.942" v="101" actId="1076"/>
          <ac:picMkLst>
            <pc:docMk/>
            <pc:sldMk cId="2179315213" sldId="307"/>
            <ac:picMk id="6" creationId="{89CFC799-6CD5-295D-D176-CDC3913E0736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46:44.130" v="43"/>
          <ac:picMkLst>
            <pc:docMk/>
            <pc:sldMk cId="2179315213" sldId="307"/>
            <ac:picMk id="15" creationId="{B49B86BD-0D8E-948A-002A-28E1C28C4D14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47:55.474" v="52"/>
          <ac:picMkLst>
            <pc:docMk/>
            <pc:sldMk cId="2179315213" sldId="307"/>
            <ac:picMk id="17" creationId="{7127AE92-C181-7D6F-BD7E-AFF6CC81A943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49:04.677" v="61"/>
          <ac:picMkLst>
            <pc:docMk/>
            <pc:sldMk cId="2179315213" sldId="307"/>
            <ac:picMk id="19" creationId="{9A0B3DBF-08B9-BAFC-AFEA-082B2E1C2707}"/>
          </ac:picMkLst>
        </pc:picChg>
      </pc:sldChg>
      <pc:sldChg chg="modSp add">
        <pc:chgData name="Jenny Gramdal" userId="S::jenny.gramdal@wats.com::18ffabf3-765b-441f-9a2a-ca19df716f0c" providerId="AD" clId="Web-{90A97492-AA50-A938-D12B-2BD44962EC9C}" dt="2026-09-01T06:32:42.826" v="29" actId="20577"/>
        <pc:sldMkLst>
          <pc:docMk/>
          <pc:sldMk cId="1658590393" sldId="308"/>
        </pc:sldMkLst>
        <pc:spChg chg="mod">
          <ac:chgData name="Jenny Gramdal" userId="S::jenny.gramdal@wats.com::18ffabf3-765b-441f-9a2a-ca19df716f0c" providerId="AD" clId="Web-{90A97492-AA50-A938-D12B-2BD44962EC9C}" dt="2026-09-01T06:32:42.826" v="29" actId="20577"/>
          <ac:spMkLst>
            <pc:docMk/>
            <pc:sldMk cId="1658590393" sldId="308"/>
            <ac:spMk id="7" creationId="{D0DC5272-E119-EEA6-D260-71B43ABFDA3F}"/>
          </ac:spMkLst>
        </pc:spChg>
      </pc:sldChg>
      <pc:sldChg chg="del">
        <pc:chgData name="Jenny Gramdal" userId="S::jenny.gramdal@wats.com::18ffabf3-765b-441f-9a2a-ca19df716f0c" providerId="AD" clId="Web-{90A97492-AA50-A938-D12B-2BD44962EC9C}" dt="2026-09-01T06:29:32.166" v="18"/>
        <pc:sldMkLst>
          <pc:docMk/>
          <pc:sldMk cId="4272043171" sldId="308"/>
        </pc:sldMkLst>
      </pc:sldChg>
      <pc:sldChg chg="addSp delSp modSp add del">
        <pc:chgData name="Jenny Gramdal" userId="S::jenny.gramdal@wats.com::18ffabf3-765b-441f-9a2a-ca19df716f0c" providerId="AD" clId="Web-{90A97492-AA50-A938-D12B-2BD44962EC9C}" dt="2026-09-01T10:54:49.005" v="88" actId="1076"/>
        <pc:sldMkLst>
          <pc:docMk/>
          <pc:sldMk cId="208401147" sldId="309"/>
        </pc:sldMkLst>
        <pc:spChg chg="add del mod">
          <ac:chgData name="Jenny Gramdal" userId="S::jenny.gramdal@wats.com::18ffabf3-765b-441f-9a2a-ca19df716f0c" providerId="AD" clId="Web-{90A97492-AA50-A938-D12B-2BD44962EC9C}" dt="2026-09-01T10:54:38.067" v="84"/>
          <ac:spMkLst>
            <pc:docMk/>
            <pc:sldMk cId="208401147" sldId="309"/>
            <ac:spMk id="5" creationId="{4CA94790-79D4-7073-64F5-DF676AA38E80}"/>
          </ac:spMkLst>
        </pc:spChg>
        <pc:picChg chg="del">
          <ac:chgData name="Jenny Gramdal" userId="S::jenny.gramdal@wats.com::18ffabf3-765b-441f-9a2a-ca19df716f0c" providerId="AD" clId="Web-{90A97492-AA50-A938-D12B-2BD44962EC9C}" dt="2026-09-01T10:54:36.098" v="83"/>
          <ac:picMkLst>
            <pc:docMk/>
            <pc:sldMk cId="208401147" sldId="309"/>
            <ac:picMk id="6" creationId="{5177AEE7-2763-85CA-C1A9-B9E41CA83C2C}"/>
          </ac:picMkLst>
        </pc:picChg>
        <pc:picChg chg="add mod">
          <ac:chgData name="Jenny Gramdal" userId="S::jenny.gramdal@wats.com::18ffabf3-765b-441f-9a2a-ca19df716f0c" providerId="AD" clId="Web-{90A97492-AA50-A938-D12B-2BD44962EC9C}" dt="2026-09-01T10:54:49.005" v="88" actId="1076"/>
          <ac:picMkLst>
            <pc:docMk/>
            <pc:sldMk cId="208401147" sldId="309"/>
            <ac:picMk id="7" creationId="{3F4994EC-1CAB-D39C-7292-C9584E341750}"/>
          </ac:picMkLst>
        </pc:picChg>
        <pc:picChg chg="del">
          <ac:chgData name="Jenny Gramdal" userId="S::jenny.gramdal@wats.com::18ffabf3-765b-441f-9a2a-ca19df716f0c" providerId="AD" clId="Web-{90A97492-AA50-A938-D12B-2BD44962EC9C}" dt="2026-09-01T10:54:40.145" v="85"/>
          <ac:picMkLst>
            <pc:docMk/>
            <pc:sldMk cId="208401147" sldId="309"/>
            <ac:picMk id="9" creationId="{6B968B8C-1607-EE6A-B124-87BD9390B443}"/>
          </ac:picMkLst>
        </pc:picChg>
      </pc:sldChg>
      <pc:sldChg chg="addSp modSp add mod modClrScheme chgLayout">
        <pc:chgData name="Jenny Gramdal" userId="S::jenny.gramdal@wats.com::18ffabf3-765b-441f-9a2a-ca19df716f0c" providerId="AD" clId="Web-{90A97492-AA50-A938-D12B-2BD44962EC9C}" dt="2026-09-01T10:55:46.520" v="90"/>
        <pc:sldMkLst>
          <pc:docMk/>
          <pc:sldMk cId="1004700250" sldId="310"/>
        </pc:sldMkLst>
        <pc:spChg chg="mod">
          <ac:chgData name="Jenny Gramdal" userId="S::jenny.gramdal@wats.com::18ffabf3-765b-441f-9a2a-ca19df716f0c" providerId="AD" clId="Web-{90A97492-AA50-A938-D12B-2BD44962EC9C}" dt="2026-09-01T10:55:46.520" v="90"/>
          <ac:spMkLst>
            <pc:docMk/>
            <pc:sldMk cId="1004700250" sldId="310"/>
            <ac:spMk id="6" creationId="{A25C1033-F34F-9525-8BD7-B4E13B8DABF7}"/>
          </ac:spMkLst>
        </pc:spChg>
        <pc:spChg chg="mod">
          <ac:chgData name="Jenny Gramdal" userId="S::jenny.gramdal@wats.com::18ffabf3-765b-441f-9a2a-ca19df716f0c" providerId="AD" clId="Web-{90A97492-AA50-A938-D12B-2BD44962EC9C}" dt="2026-09-01T10:55:46.520" v="90"/>
          <ac:spMkLst>
            <pc:docMk/>
            <pc:sldMk cId="1004700250" sldId="310"/>
            <ac:spMk id="7" creationId="{2212838D-77E1-CAB4-146E-90C03BD37908}"/>
          </ac:spMkLst>
        </pc:spChg>
        <pc:picChg chg="add mod">
          <ac:chgData name="Jenny Gramdal" userId="S::jenny.gramdal@wats.com::18ffabf3-765b-441f-9a2a-ca19df716f0c" providerId="AD" clId="Web-{90A97492-AA50-A938-D12B-2BD44962EC9C}" dt="2026-09-01T10:55:46.520" v="90"/>
          <ac:picMkLst>
            <pc:docMk/>
            <pc:sldMk cId="1004700250" sldId="310"/>
            <ac:picMk id="2" creationId="{298707E7-2510-78B6-F5A1-73C387A6D5E1}"/>
          </ac:picMkLst>
        </pc:picChg>
      </pc:sldChg>
      <pc:sldChg chg="del">
        <pc:chgData name="Jenny Gramdal" userId="S::jenny.gramdal@wats.com::18ffabf3-765b-441f-9a2a-ca19df716f0c" providerId="AD" clId="Web-{90A97492-AA50-A938-D12B-2BD44962EC9C}" dt="2026-09-01T06:30:24.464" v="22"/>
        <pc:sldMkLst>
          <pc:docMk/>
          <pc:sldMk cId="2940003209" sldId="310"/>
        </pc:sldMkLst>
      </pc:sldChg>
      <pc:sldChg chg="del">
        <pc:chgData name="Jenny Gramdal" userId="S::jenny.gramdal@wats.com::18ffabf3-765b-441f-9a2a-ca19df716f0c" providerId="AD" clId="Web-{90A97492-AA50-A938-D12B-2BD44962EC9C}" dt="2026-09-01T06:31:13.496" v="24"/>
        <pc:sldMkLst>
          <pc:docMk/>
          <pc:sldMk cId="1004700250" sldId="311"/>
        </pc:sldMkLst>
      </pc:sldChg>
      <pc:sldChg chg="modSp add">
        <pc:chgData name="Jenny Gramdal" userId="S::jenny.gramdal@wats.com::18ffabf3-765b-441f-9a2a-ca19df716f0c" providerId="AD" clId="Web-{90A97492-AA50-A938-D12B-2BD44962EC9C}" dt="2026-09-01T06:39:25.270" v="42" actId="20577"/>
        <pc:sldMkLst>
          <pc:docMk/>
          <pc:sldMk cId="4272043171" sldId="311"/>
        </pc:sldMkLst>
        <pc:spChg chg="mod">
          <ac:chgData name="Jenny Gramdal" userId="S::jenny.gramdal@wats.com::18ffabf3-765b-441f-9a2a-ca19df716f0c" providerId="AD" clId="Web-{90A97492-AA50-A938-D12B-2BD44962EC9C}" dt="2026-09-01T06:39:25.270" v="42" actId="20577"/>
          <ac:spMkLst>
            <pc:docMk/>
            <pc:sldMk cId="4272043171" sldId="311"/>
            <ac:spMk id="17" creationId="{56C33C05-0071-FBBA-CBD5-A8528F8A5C4F}"/>
          </ac:spMkLst>
        </pc:spChg>
        <pc:spChg chg="mod">
          <ac:chgData name="Jenny Gramdal" userId="S::jenny.gramdal@wats.com::18ffabf3-765b-441f-9a2a-ca19df716f0c" providerId="AD" clId="Web-{90A97492-AA50-A938-D12B-2BD44962EC9C}" dt="2026-09-01T06:34:13.780" v="36" actId="20577"/>
          <ac:spMkLst>
            <pc:docMk/>
            <pc:sldMk cId="4272043171" sldId="311"/>
            <ac:spMk id="18" creationId="{3DF6D497-2C65-787F-264C-28977536FA35}"/>
          </ac:spMkLst>
        </pc:spChg>
      </pc:sldChg>
      <pc:sldChg chg="add">
        <pc:chgData name="Jenny Gramdal" userId="S::jenny.gramdal@wats.com::18ffabf3-765b-441f-9a2a-ca19df716f0c" providerId="AD" clId="Web-{90A97492-AA50-A938-D12B-2BD44962EC9C}" dt="2026-09-01T06:34:40.968" v="37"/>
        <pc:sldMkLst>
          <pc:docMk/>
          <pc:sldMk cId="2940003209" sldId="312"/>
        </pc:sldMkLst>
      </pc:sldChg>
      <pc:sldChg chg="del">
        <pc:chgData name="Jenny Gramdal" userId="S::jenny.gramdal@wats.com::18ffabf3-765b-441f-9a2a-ca19df716f0c" providerId="AD" clId="Web-{90A97492-AA50-A938-D12B-2BD44962EC9C}" dt="2026-09-01T06:32:25.700" v="25"/>
        <pc:sldMkLst>
          <pc:docMk/>
          <pc:sldMk cId="4272043171" sldId="312"/>
        </pc:sldMkLst>
      </pc:sldChg>
      <pc:sldChg chg="del">
        <pc:chgData name="Jenny Gramdal" userId="S::jenny.gramdal@wats.com::18ffabf3-765b-441f-9a2a-ca19df716f0c" providerId="AD" clId="Web-{90A97492-AA50-A938-D12B-2BD44962EC9C}" dt="2026-09-01T06:32:29.857" v="26"/>
        <pc:sldMkLst>
          <pc:docMk/>
          <pc:sldMk cId="1004700250" sldId="313"/>
        </pc:sldMkLst>
      </pc:sldChg>
      <pc:sldChg chg="add">
        <pc:chgData name="Jenny Gramdal" userId="S::jenny.gramdal@wats.com::18ffabf3-765b-441f-9a2a-ca19df716f0c" providerId="AD" clId="Web-{90A97492-AA50-A938-D12B-2BD44962EC9C}" dt="2026-09-01T06:34:41.078" v="38"/>
        <pc:sldMkLst>
          <pc:docMk/>
          <pc:sldMk cId="4272043171" sldId="313"/>
        </pc:sldMkLst>
      </pc:sldChg>
      <pc:sldChg chg="add">
        <pc:chgData name="Jenny Gramdal" userId="S::jenny.gramdal@wats.com::18ffabf3-765b-441f-9a2a-ca19df716f0c" providerId="AD" clId="Web-{90A97492-AA50-A938-D12B-2BD44962EC9C}" dt="2026-09-01T06:26:58.570" v="4"/>
        <pc:sldMkLst>
          <pc:docMk/>
          <pc:sldMk cId="2765065645" sldId="316"/>
        </pc:sldMkLst>
      </pc:sldChg>
      <pc:sldChg chg="add">
        <pc:chgData name="Jenny Gramdal" userId="S::jenny.gramdal@wats.com::18ffabf3-765b-441f-9a2a-ca19df716f0c" providerId="AD" clId="Web-{90A97492-AA50-A938-D12B-2BD44962EC9C}" dt="2026-09-01T06:30:21.917" v="21"/>
        <pc:sldMkLst>
          <pc:docMk/>
          <pc:sldMk cId="2650370071" sldId="317"/>
        </pc:sldMkLst>
      </pc:sldChg>
      <pc:sldChg chg="add">
        <pc:chgData name="Jenny Gramdal" userId="S::jenny.gramdal@wats.com::18ffabf3-765b-441f-9a2a-ca19df716f0c" providerId="AD" clId="Web-{90A97492-AA50-A938-D12B-2BD44962EC9C}" dt="2026-09-01T06:34:41.125" v="39"/>
        <pc:sldMkLst>
          <pc:docMk/>
          <pc:sldMk cId="3231130218" sldId="31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-flow.wats.dev/#/analytics/unit-flow?filter=XYxNCsIwEIXvkrXKpDULsxUUQXTTC4x1xEDahMnEjXh3Y1NEhLeY%252Bd7PUw1u3IY8irJ6oSTE%252BTEAsFBXFDqkY%252BjRK3tDn6iyHYdBWdVA0y7BLEF3AHaSqoEu%252FNit7prWmk1RsROxQ3%252FKw4W4hAqJyPL9m7XW2qw0mOIwPVxyYay5C0p%252F%252Fy0mQSnuCQeqQCjJORJPeB7ncM297DnkWImnB%252Fl6MkV0%252FNf4rOY0t%252B%252BYpu3XGw%253D%253D&amp;unitDateType=MwAA&amp;quickDate=MzQCAA%253D%253D&amp;processToExclude=i44FAA%253D%253D&amp;mode=MwAA&amp;splitByStation=S0vMKU4FAA%253D%253D&amp;splitByStationType=MwAA&amp;historicalOption=MwAA&amp;timeOption=MwYA&amp;selectedNode=&amp;selectedLink=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unit-flow.wats.dev/#/analytics/unit-flow?filter=XYxNCsIwEIXvkrXKpDULsxUUQXTTC4x1xEDahMnEjXh3Y1NEhLeY%252Bd7PUw1u3IY8irJ6oSTE%252BTEAsFBXFDqkY%252BjRK3tDn6iyHYdBWdVA0y7BLEF3AHaSqoEu%252FNit7prWmk1RsROxQ3%252FKw4W4hAqJyPL9m7XW2qw0mOIwPVxyYay5C0p%252F%252Fy0mQSnuCQeqQCjJORJPeB7ncM297DnkWImnB%252Fl6MkV0%252FNf4rOY0t%252B%252BYpu3XGw%253D%253D&amp;unitDateType=MwAA&amp;quickDate=MzQCAA%253D%253D&amp;processToExclude=i44FAA%253D%253D&amp;mode=MwAA&amp;splitByStation=S0vMKU4FAA%253D%253D&amp;splitByStationType=MwAA&amp;historicalOption=MwAA&amp;timeOption=MwYA&amp;selectedNode=&amp;selectedLink=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[WHY THIS MATTERS]</a:t>
            </a:r>
          </a:p>
          <a:p>
            <a:endParaRPr/>
          </a:p>
          <a:p>
            <a:r>
              <a:t>Now we're getting somewhere.</a:t>
            </a:r>
          </a:p>
          <a:p>
            <a:endParaRPr/>
          </a:p>
          <a:p>
            <a:r>
              <a:t>Because a pattern in the production flow becomes a number.</a:t>
            </a:r>
          </a:p>
          <a:p>
            <a:r>
              <a:t>And a number makes it much easier to ask:</a:t>
            </a:r>
          </a:p>
          <a:p>
            <a:endParaRPr/>
          </a:p>
          <a:p>
            <a:r>
              <a:t>Is this worth fixing?</a:t>
            </a:r>
          </a:p>
          <a:p>
            <a:endParaRPr/>
          </a:p>
          <a:p>
            <a:r>
              <a:t>That's what I want from suggestions.</a:t>
            </a:r>
          </a:p>
          <a:p>
            <a:r>
              <a:t>Not more things to look at.</a:t>
            </a:r>
          </a:p>
          <a:p>
            <a:r>
              <a:t>Fewer things to look at...</a:t>
            </a:r>
          </a:p>
          <a:p>
            <a:r>
              <a:t>and a better idea of which ones are worth my attention.</a:t>
            </a:r>
          </a:p>
          <a:p>
            <a:endParaRPr/>
          </a:p>
          <a:p>
            <a:r>
              <a:t>So let's follow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[SELECT SUGGESTION / PROCESS NODE]</a:t>
            </a:r>
          </a:p>
          <a:p>
            <a:endParaRPr/>
          </a:p>
          <a:p>
            <a:r>
              <a:t>I can see the problem.</a:t>
            </a:r>
          </a:p>
          <a:p>
            <a:r>
              <a:t>I can see the impact.</a:t>
            </a:r>
          </a:p>
          <a:p>
            <a:r>
              <a:t>Now I want to understand what's actually happening.</a:t>
            </a:r>
          </a:p>
          <a:p>
            <a:endParaRPr/>
          </a:p>
          <a:p>
            <a:r>
              <a:t>[CLICK PROCESS NODE]</a:t>
            </a:r>
          </a:p>
          <a:p>
            <a:endParaRPr/>
          </a:p>
          <a:p>
            <a:r>
              <a:t>Every process node now has a dynamic action menu.</a:t>
            </a:r>
          </a:p>
          <a:p>
            <a:r>
              <a:t>So I can move straight into the other WATS modules and keep investigating.</a:t>
            </a:r>
          </a:p>
          <a:p>
            <a:r>
              <a:t>The Unit Flow actions are still right here.</a:t>
            </a:r>
          </a:p>
          <a:p>
            <a:endParaRPr/>
          </a:p>
          <a:p>
            <a:r>
              <a:t>But this node also has its own suggestions.</a:t>
            </a:r>
          </a:p>
          <a:p>
            <a:r>
              <a:t>Not the whole line.</a:t>
            </a:r>
          </a:p>
          <a:p>
            <a:r>
              <a:t>This process.</a:t>
            </a:r>
          </a:p>
          <a:p>
            <a:endParaRPr/>
          </a:p>
          <a:p>
            <a:r>
              <a:t>[POINT TO NODE SUGGESTIONS]</a:t>
            </a:r>
          </a:p>
          <a:p>
            <a:endParaRPr/>
          </a:p>
          <a:p>
            <a:r>
              <a:t>And that's important.</a:t>
            </a:r>
          </a:p>
          <a:p>
            <a:r>
              <a:t>Because I don't want to lose the context of what I just found.</a:t>
            </a:r>
          </a:p>
          <a:p>
            <a:r>
              <a:t>I want to take it with 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[ALVEA ASSISTANT -&gt; SUMMARY -&gt; TICKET]</a:t>
            </a:r>
          </a:p>
          <a:p>
            <a:endParaRPr/>
          </a:p>
          <a:p>
            <a:r>
              <a:t>And this is where Alvea Assistant comes in.</a:t>
            </a:r>
          </a:p>
          <a:p>
            <a:endParaRPr/>
          </a:p>
          <a:p>
            <a:r>
              <a:t>[OPEN ASSISTANT]</a:t>
            </a:r>
          </a:p>
          <a:p>
            <a:endParaRPr/>
          </a:p>
          <a:p>
            <a:r>
              <a:t>The Assistant already knows where I'm standing.</a:t>
            </a:r>
          </a:p>
          <a:p>
            <a:r>
              <a:t>It knows the process.</a:t>
            </a:r>
          </a:p>
          <a:p>
            <a:r>
              <a:t>It knows what was flagged.</a:t>
            </a:r>
          </a:p>
          <a:p>
            <a:r>
              <a:t>So I don't have to start from scratch.</a:t>
            </a:r>
          </a:p>
          <a:p>
            <a:endParaRPr/>
          </a:p>
          <a:p>
            <a:r>
              <a:t>I asked it for something completely unglamorous:</a:t>
            </a:r>
          </a:p>
          <a:p>
            <a:r>
              <a:t>a summary I could send to my production manager.</a:t>
            </a:r>
          </a:p>
          <a:p>
            <a:endParaRPr/>
          </a:p>
          <a:p>
            <a:r>
              <a:t>[SHOW RESPONSE]</a:t>
            </a:r>
          </a:p>
          <a:p>
            <a:endParaRPr/>
          </a:p>
          <a:p>
            <a:r>
              <a:t>I'm not going to read all of this. Just this line:</a:t>
            </a:r>
          </a:p>
          <a:p>
            <a:endParaRPr/>
          </a:p>
          <a:p>
            <a:r>
              <a:t>[PAUSE]</a:t>
            </a:r>
          </a:p>
          <a:p>
            <a:endParaRPr/>
          </a:p>
          <a:p>
            <a:r>
              <a:t>"The repair load isn't coming from the repair step. It's coming from what</a:t>
            </a:r>
          </a:p>
          <a:p>
            <a:r>
              <a:t> happens before burn-in and final test."</a:t>
            </a:r>
          </a:p>
          <a:p>
            <a:endParaRPr/>
          </a:p>
          <a:p>
            <a:r>
              <a:t>That's a conclusion.</a:t>
            </a:r>
          </a:p>
          <a:p>
            <a:r>
              <a:t>Not a chart.</a:t>
            </a:r>
          </a:p>
          <a:p>
            <a:r>
              <a:t>And it took a question... not a week.</a:t>
            </a:r>
          </a:p>
          <a:p>
            <a:endParaRPr/>
          </a:p>
          <a:p>
            <a:r>
              <a:t>But there's a problem.</a:t>
            </a:r>
          </a:p>
          <a:p>
            <a:r>
              <a:t>A summary in a chat window helps nobody on Monday morning if nothing happens</a:t>
            </a:r>
          </a:p>
          <a:p>
            <a:r>
              <a:t>with it. So let's do something about it.</a:t>
            </a:r>
          </a:p>
          <a:p>
            <a:endParaRPr/>
          </a:p>
          <a:p>
            <a:r>
              <a:t>[CREATE ROOT CAUSE TICKET]</a:t>
            </a:r>
          </a:p>
          <a:p>
            <a:endParaRPr/>
          </a:p>
          <a:p>
            <a:r>
              <a:t>Root cause ticket.</a:t>
            </a:r>
          </a:p>
          <a:p>
            <a:r>
              <a:t>Created directly from the process.</a:t>
            </a:r>
          </a:p>
          <a:p>
            <a:r>
              <a:t>The summary comes with it.</a:t>
            </a:r>
          </a:p>
          <a:p>
            <a:endParaRPr/>
          </a:p>
          <a:p>
            <a:r>
              <a:t>[ASSIGN / MENTION PERSON]</a:t>
            </a:r>
          </a:p>
          <a:p>
            <a:endParaRPr/>
          </a:p>
          <a:p>
            <a:r>
              <a:t>I can ask &lt;NAME&gt; to take a look.</a:t>
            </a:r>
          </a:p>
          <a:p>
            <a:endParaRPr/>
          </a:p>
          <a:p>
            <a:r>
              <a:t>And the ticket carries the context with it.</a:t>
            </a:r>
          </a:p>
          <a:p>
            <a:r>
              <a:t>It links back to the flow I was looking at.</a:t>
            </a:r>
          </a:p>
          <a:p>
            <a:r>
              <a:t>It carries the relevant metrics.</a:t>
            </a:r>
          </a:p>
          <a:p>
            <a:r>
              <a:t>And if the problem isn't solved, it shows up on the related process.</a:t>
            </a:r>
          </a:p>
          <a:p>
            <a:endParaRPr/>
          </a:p>
          <a:p>
            <a:r>
              <a:t>So the next person standing where I'm standing doesn't have to rediscover the</a:t>
            </a:r>
          </a:p>
          <a:p>
            <a:r>
              <a:t>problem. They can see: someone is already on it.</a:t>
            </a:r>
          </a:p>
          <a:p>
            <a:endParaRPr/>
          </a:p>
          <a:p>
            <a:r>
              <a:t>--- BEFORE YOU SHOW THE SUMMARY ---</a:t>
            </a:r>
          </a:p>
          <a:p>
            <a:r>
              <a:t>1. Its links point at localhost:4200 — that WILL get noticed on a projector.</a:t>
            </a:r>
          </a:p>
          <a:p>
            <a:r>
              <a:t>   Regenerate against a proper environment, or crop the links out of view.</a:t>
            </a:r>
          </a:p>
          <a:p>
            <a:r>
              <a:t>2. Say what the data is: "our demo dataset" or "a real case, anonymised".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[THE CAVEAT]</a:t>
            </a:r>
          </a:p>
          <a:p>
            <a:endParaRPr/>
          </a:p>
          <a:p>
            <a:r>
              <a:t>This part is still in development.</a:t>
            </a:r>
          </a:p>
          <a:p>
            <a:r>
              <a:t>We're stabilizing it in dev test, and we're targeting around Q1 2027.</a:t>
            </a:r>
          </a:p>
          <a:p>
            <a:endParaRPr/>
          </a:p>
          <a:p>
            <a:r>
              <a:t>[Optional: "And when I say around, I mean around."]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[TIME = COST]</a:t>
            </a:r>
          </a:p>
          <a:p>
            <a:endParaRPr/>
          </a:p>
          <a:p>
            <a:r>
              <a:t>Now... why does any of this actually matter?</a:t>
            </a:r>
          </a:p>
          <a:p>
            <a:r>
              <a:t>It isn't the graph.</a:t>
            </a:r>
          </a:p>
          <a:p>
            <a:r>
              <a:t>It's the time.</a:t>
            </a:r>
          </a:p>
          <a:p>
            <a:endParaRPr/>
          </a:p>
          <a:p>
            <a:r>
              <a:t>A line can be running fine.</a:t>
            </a:r>
          </a:p>
          <a:p>
            <a:r>
              <a:t>Yield looks acceptable.</a:t>
            </a:r>
          </a:p>
          <a:p>
            <a:r>
              <a:t>Nobody's panicking.</a:t>
            </a:r>
          </a:p>
          <a:p>
            <a:endParaRPr/>
          </a:p>
          <a:p>
            <a:r>
              <a:t>But there's a loop.</a:t>
            </a:r>
          </a:p>
          <a:p>
            <a:r>
              <a:t>Units fail at &lt;PROCESS&gt;.</a:t>
            </a:r>
          </a:p>
          <a:p>
            <a:r>
              <a:t>They go to repair.</a:t>
            </a:r>
          </a:p>
          <a:p>
            <a:r>
              <a:t>They come back.</a:t>
            </a:r>
          </a:p>
          <a:p>
            <a:r>
              <a:t>They pass on retest.</a:t>
            </a:r>
          </a:p>
          <a:p>
            <a:endParaRPr/>
          </a:p>
          <a:p>
            <a:r>
              <a:t>Everybody is doing their job.</a:t>
            </a:r>
          </a:p>
          <a:p>
            <a:r>
              <a:t>The units ship.</a:t>
            </a:r>
          </a:p>
          <a:p>
            <a:r>
              <a:t>And the yield number never gets bad enough to trigger an investigation.</a:t>
            </a:r>
          </a:p>
          <a:p>
            <a:endParaRPr/>
          </a:p>
          <a:p>
            <a:r>
              <a:t>But that loop costs money.</a:t>
            </a:r>
          </a:p>
          <a:p>
            <a:r>
              <a:t>Test time. Repair time. Handling. Retest. Floor space.</a:t>
            </a:r>
          </a:p>
          <a:p>
            <a:r>
              <a:t>And somebody's attention.</a:t>
            </a:r>
          </a:p>
          <a:p>
            <a:endParaRPr/>
          </a:p>
          <a:p>
            <a:r>
              <a:t>But here's the expensive part:</a:t>
            </a:r>
          </a:p>
          <a:p>
            <a:r>
              <a:t>it also costs the time it takes to find the problem.</a:t>
            </a:r>
          </a:p>
          <a:p>
            <a:endParaRPr/>
          </a:p>
          <a:p>
            <a:r>
              <a:t>With Unit Flow, that loop isn't an investigation.</a:t>
            </a:r>
          </a:p>
          <a:p>
            <a:r>
              <a:t>It's a shape on the screen.</a:t>
            </a:r>
          </a:p>
          <a:p>
            <a:r>
              <a:t>You see it. You confirm it. Alvea helps you understand it.</a:t>
            </a:r>
          </a:p>
          <a:p>
            <a:r>
              <a:t>And now you can act on it.</a:t>
            </a:r>
          </a:p>
          <a:p>
            <a:endParaRPr/>
          </a:p>
          <a:p>
            <a:r>
              <a:t>Minutes.</a:t>
            </a:r>
          </a:p>
          <a:p>
            <a:r>
              <a:t>Not weeks.</a:t>
            </a:r>
          </a:p>
          <a:p>
            <a:endParaRPr/>
          </a:p>
          <a:p>
            <a:r>
              <a:t>Because time is cost.</a:t>
            </a:r>
          </a:p>
          <a:p>
            <a:r>
              <a:t>Not just the time your units spend looping.</a:t>
            </a:r>
          </a:p>
          <a:p>
            <a:r>
              <a:t>The time your people spend finding out that they 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[CLOSE]</a:t>
            </a:r>
          </a:p>
          <a:p>
            <a:endParaRPr/>
          </a:p>
          <a:p>
            <a:r>
              <a:t>So Unit Flow is in Preview.</a:t>
            </a:r>
          </a:p>
          <a:p>
            <a:r>
              <a:t>It's running on the data you're already sending to WATS.</a:t>
            </a:r>
          </a:p>
          <a:p>
            <a:endParaRPr/>
          </a:p>
          <a:p>
            <a:r>
              <a:t>Go and look at your line.</a:t>
            </a:r>
          </a:p>
          <a:p>
            <a:r>
              <a:t>Find the loop you don't know about yet.</a:t>
            </a:r>
          </a:p>
          <a:p>
            <a:r>
              <a:t>Find the time you're losing.</a:t>
            </a:r>
          </a:p>
          <a:p>
            <a:r>
              <a:t>Find the problems that are costing you more than you realize.</a:t>
            </a:r>
          </a:p>
          <a:p>
            <a:endParaRPr/>
          </a:p>
          <a:p>
            <a:r>
              <a:t>Because the first step to saving that money...</a:t>
            </a:r>
          </a:p>
          <a:p>
            <a:r>
              <a:t>is making it 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And with that — let's keep making the invisible visible.</a:t>
            </a:r>
          </a:p>
          <a:p>
            <a:endParaRPr/>
          </a:p>
          <a:p>
            <a:r>
              <a:t>That's what's up.</a:t>
            </a:r>
          </a:p>
          <a:p>
            <a:endParaRPr/>
          </a:p>
          <a:p>
            <a:r>
              <a:t>--- IF THE DEMO DIED ---</a:t>
            </a:r>
          </a:p>
          <a:p>
            <a:r>
              <a:t>"Right. Turns out we do live on the edge. Let me show you this the way I'd show a customer."</a:t>
            </a:r>
          </a:p>
          <a:p>
            <a:r>
              <a:t>Run the filter modes, the lookup and the exclude off the fallback screenshot,</a:t>
            </a:r>
          </a:p>
          <a:p>
            <a:r>
              <a:t>and lean harder on the Time = cost story.</a:t>
            </a:r>
          </a:p>
          <a:p>
            <a:endParaRPr/>
          </a:p>
          <a:p>
            <a:r>
              <a:t>--- TRIM LIST (if running long) ---</a:t>
            </a:r>
          </a:p>
          <a:p>
            <a:r>
              <a:t>1. The beta callback example (slide 3)</a:t>
            </a:r>
          </a:p>
          <a:p>
            <a:r>
              <a:t>2. The middle filter mode — one sentence instead of a demo (slide 8)</a:t>
            </a:r>
          </a:p>
          <a:p>
            <a:r>
              <a:t>3. The exclude commentary — keep the click, drop the talk (slide 10)</a:t>
            </a:r>
          </a:p>
          <a:p>
            <a:r>
              <a:t>4. The feedback ask (slide 12)</a:t>
            </a:r>
          </a:p>
          <a:p>
            <a:r>
              <a:t>5. The caveats on slide 12 down to one line: "no date yet, aiming around Q1 2027"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[WHY IT MATTERS — the cost thread starts here]</a:t>
            </a:r>
          </a:p>
          <a:p>
            <a:endParaRPr/>
          </a:p>
          <a:p>
            <a:r>
              <a:t>And that's exactly the point.</a:t>
            </a:r>
          </a:p>
          <a:p>
            <a:endParaRPr/>
          </a:p>
          <a:p>
            <a:r>
              <a:t>Because if you don't see the loop, you can't fix the loop.</a:t>
            </a:r>
          </a:p>
          <a:p>
            <a:r>
              <a:t>And if you don't fix the loop...</a:t>
            </a:r>
          </a:p>
          <a:p>
            <a:endParaRPr/>
          </a:p>
          <a:p>
            <a:r>
              <a:t>you're paying for it.</a:t>
            </a:r>
          </a:p>
          <a:p>
            <a:endParaRPr/>
          </a:p>
          <a:p>
            <a:r>
              <a:t>[Beat — this line sets up the whole Time = cost ending. Don't rush it.]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[EXCLUDE PROCESSES]</a:t>
            </a:r>
          </a:p>
          <a:p>
            <a:endParaRPr/>
          </a:p>
          <a:p>
            <a:r>
              <a:t>But we know that real production flows are noisy.</a:t>
            </a:r>
          </a:p>
          <a:p>
            <a:endParaRPr/>
          </a:p>
          <a:p>
            <a:r>
              <a:t>[SHOW BUSY FLOW]</a:t>
            </a:r>
          </a:p>
          <a:p>
            <a:endParaRPr/>
          </a:p>
          <a:p>
            <a:r>
              <a:t>There are processes in here that are technically part of the flow...</a:t>
            </a:r>
          </a:p>
          <a:p>
            <a:r>
              <a:t>but they're not part of the question I'm asking.</a:t>
            </a:r>
          </a:p>
          <a:p>
            <a:r>
              <a:t>And they dominate the picture.</a:t>
            </a:r>
          </a:p>
          <a:p>
            <a:endParaRPr/>
          </a:p>
          <a:p>
            <a:r>
              <a:t>So I can just remove them.</a:t>
            </a:r>
          </a:p>
          <a:p>
            <a:endParaRPr/>
          </a:p>
          <a:p>
            <a:r>
              <a:t>[EXCLUDE PROCESS]</a:t>
            </a:r>
          </a:p>
          <a:p>
            <a:endParaRPr/>
          </a:p>
          <a:p>
            <a:r>
              <a:t>Same data.</a:t>
            </a:r>
          </a:p>
          <a:p>
            <a:r>
              <a:t>Minus the noise.</a:t>
            </a:r>
          </a:p>
          <a:p>
            <a:endParaRPr/>
          </a:p>
          <a:p>
            <a:r>
              <a:t>[PAUSE]</a:t>
            </a:r>
          </a:p>
          <a:p>
            <a:endParaRPr/>
          </a:p>
          <a:p>
            <a:r>
              <a:t>And suddenly... the thing I'm looking for is right in the middle of the screen.</a:t>
            </a:r>
          </a:p>
          <a:p>
            <a:endParaRPr/>
          </a:p>
          <a:p>
            <a:r>
              <a:t>That's visibility.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[ALVEA SUGGESTIONS]</a:t>
            </a:r>
          </a:p>
          <a:p>
            <a:endParaRPr/>
          </a:p>
          <a:p>
            <a:r>
              <a:t>But I don't want to spend my day staring at a graph trying to figure out what</a:t>
            </a:r>
          </a:p>
          <a:p>
            <a:r>
              <a:t>matters. I want WATS to help me find it.</a:t>
            </a:r>
          </a:p>
          <a:p>
            <a:endParaRPr/>
          </a:p>
          <a:p>
            <a:r>
              <a:t>And that's where we're taking Unit Flow next.</a:t>
            </a:r>
          </a:p>
          <a:p>
            <a:r>
              <a:t>With Alvea suggestions.</a:t>
            </a:r>
          </a:p>
          <a:p>
            <a:endParaRPr/>
          </a:p>
          <a:p>
            <a:r>
              <a:t>Unit Flow shows me the paths.</a:t>
            </a:r>
          </a:p>
          <a:p>
            <a:r>
              <a:t>Alvea starts pointing at the interesting ones.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[SHOW ALVEA SUGGESTIONS]</a:t>
            </a:r>
          </a:p>
          <a:p>
            <a:endParaRPr/>
          </a:p>
          <a:p>
            <a:r>
              <a:t>Some of these suggestions are already available.</a:t>
            </a:r>
          </a:p>
          <a:p>
            <a:r>
              <a:t>Others are currently in development.</a:t>
            </a:r>
          </a:p>
          <a:p>
            <a:endParaRPr/>
          </a:p>
          <a:p>
            <a:r>
              <a:t>&gt;&gt;&gt; Say this line clearly. It's the honest framing that protects the whole</a:t>
            </a:r>
          </a:p>
          <a:p>
            <a:r>
              <a:t>    section — and this slide is the one people will photograph.</a:t>
            </a:r>
          </a:p>
          <a:p>
            <a:endParaRPr/>
          </a:p>
          <a:p>
            <a:r>
              <a:t>Let's start with one that's already available.</a:t>
            </a:r>
          </a:p>
          <a:p>
            <a:endParaRPr/>
          </a:p>
          <a:p>
            <a:r>
              <a:t>[SHOW MISSING UNITS]</a:t>
            </a:r>
          </a:p>
          <a:p>
            <a:endParaRPr/>
          </a:p>
          <a:p>
            <a:r>
              <a:t>This tells me that units entered the flow... but never made it out the other end.</a:t>
            </a:r>
          </a:p>
          <a:p>
            <a:r>
              <a:t>Maybe they were scrapped.</a:t>
            </a:r>
          </a:p>
          <a:p>
            <a:r>
              <a:t>Maybe they're parked somewhere.</a:t>
            </a:r>
          </a:p>
          <a:p>
            <a:r>
              <a:t>Maybe something stopped reporting.</a:t>
            </a:r>
          </a:p>
          <a:p>
            <a:endParaRPr/>
          </a:p>
          <a:p>
            <a:r>
              <a:t>Whatever happened, these are units I might have assumed were moving through</a:t>
            </a:r>
          </a:p>
          <a:p>
            <a:r>
              <a:t>production... but they didn't.</a:t>
            </a:r>
          </a:p>
          <a:p>
            <a:endParaRPr/>
          </a:p>
          <a:p>
            <a:r>
              <a:t>And that's a potential cost.</a:t>
            </a:r>
          </a:p>
          <a:p>
            <a:endParaRPr/>
          </a:p>
          <a:p>
            <a:r>
              <a:t>[BEAT]</a:t>
            </a:r>
          </a:p>
          <a:p>
            <a:endParaRPr/>
          </a:p>
          <a:p>
            <a:r>
              <a:t>Now let's look at what's coming.</a:t>
            </a:r>
          </a:p>
          <a:p>
            <a:endParaRPr/>
          </a:p>
          <a:p>
            <a:r>
              <a:t>[SHOW QUEUE TIME]</a:t>
            </a:r>
          </a:p>
          <a:p>
            <a:endParaRPr/>
          </a:p>
          <a:p>
            <a:r>
              <a:t>This one says: look at the path from &lt;PROCESS 1&gt; to &lt;PROCESS 2&gt;.</a:t>
            </a:r>
          </a:p>
          <a:p>
            <a:r>
              <a:t>&lt;N&gt; units took more than &lt;X hours/days&gt; to get from one to the other.</a:t>
            </a:r>
          </a:p>
          <a:p>
            <a:r>
              <a:t>The baseline is &lt;Y hours/days&gt;.</a:t>
            </a:r>
          </a:p>
          <a:p>
            <a:endParaRPr/>
          </a:p>
          <a:p>
            <a:r>
              <a:t>So those units spent time somewhere.</a:t>
            </a:r>
          </a:p>
          <a:p>
            <a:r>
              <a:t>And that's usually not a test problem.</a:t>
            </a:r>
          </a:p>
          <a:p>
            <a:r>
              <a:t>That's a flow problem.</a:t>
            </a:r>
          </a:p>
          <a:p>
            <a:endParaRPr/>
          </a:p>
          <a:p>
            <a:r>
              <a:t>And Alvea can estimate what that lost time is costing you.</a:t>
            </a:r>
          </a:p>
          <a:p>
            <a:endParaRPr/>
          </a:p>
          <a:p>
            <a:r>
              <a:t>[SHOW ABNORMAL RETEST]</a:t>
            </a:r>
          </a:p>
          <a:p>
            <a:endParaRPr/>
          </a:p>
          <a:p>
            <a:r>
              <a:t>And this one says: this process is trending with abnormal retests.</a:t>
            </a:r>
          </a:p>
          <a:p>
            <a:r>
              <a:t>&lt;N&gt; units. Estimated excess cost: &lt;X EUR&gt;.</a:t>
            </a:r>
          </a:p>
          <a:p>
            <a:endParaRPr/>
          </a:p>
          <a:p>
            <a:r>
              <a:t>&gt;&gt;&gt; Someone will ask how that number is calculated. Have the answer ready, or</a:t>
            </a:r>
          </a:p>
          <a:p>
            <a:r>
              <a:t>    say "estimated excess retest volume" instead of a euro figure.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01.09.2026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9749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3325079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3460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B83AD4B-848A-AE97-5BBF-894E0AE0F91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42431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279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01.09.2026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01.09.2026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01.09.2026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27" r:id="rId27"/>
    <p:sldLayoutId id="214748372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BD3AF9-1CC5-ED47-FDE6-4C6550D3F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1916"/>
            <a:ext cx="7100711" cy="3251200"/>
          </a:xfrm>
        </p:spPr>
        <p:txBody>
          <a:bodyPr>
            <a:normAutofit/>
          </a:bodyPr>
          <a:lstStyle/>
          <a:p>
            <a:r>
              <a:rPr lang="en-GB" dirty="0"/>
              <a:t>Unit flow (Preview)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1491242-199F-AD26-C097-99F48F1EA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WATS UP 2026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5EC2CD4-0ECA-3A2C-4E3B-223E0C6181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b-NO" dirty="0"/>
              <a:t>Drammen, September 2026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0589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BDB0-8D96-A280-BF88-7F787F3D5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29F1F-D006-9F2B-DE00-59D2ADB3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pattern becomes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number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65A78-AFB6-51D4-B951-0CCC83EE1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Not more things to look at. Fewer.</a:t>
            </a:r>
          </a:p>
          <a:p>
            <a:r>
              <a:rPr lang="en-GB" dirty="0"/>
              <a:t>And a better idea of which ones deserve your attention.</a:t>
            </a:r>
          </a:p>
          <a:p>
            <a:r>
              <a:rPr lang="en-GB" dirty="0"/>
              <a:t>Is this worth fixing?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4994EC-1CAB-D39C-7292-C9584E341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424" y="2350666"/>
            <a:ext cx="6611697" cy="317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5C1033-F34F-9525-8BD7-B4E13B8D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>
            <a:normAutofit/>
          </a:bodyPr>
          <a:lstStyle/>
          <a:p>
            <a:r>
              <a:rPr lang="en-GB" dirty="0"/>
              <a:t>The node grew up</a:t>
            </a:r>
            <a:br>
              <a:rPr lang="en-GB" dirty="0"/>
            </a:br>
            <a:r>
              <a:rPr lang="en-GB"/>
              <a:t>Dynamic action menu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12838D-77E1-CAB4-146E-90C03BD37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Move straight into the other WATS modules and keep investigating</a:t>
            </a:r>
          </a:p>
          <a:p>
            <a:r>
              <a:rPr lang="en-GB" dirty="0"/>
              <a:t>Unit flow actions still right where they were</a:t>
            </a:r>
          </a:p>
          <a:p>
            <a:r>
              <a:rPr lang="en-GB" dirty="0"/>
              <a:t>Suggestions for this process. Not the whole line.</a:t>
            </a:r>
          </a:p>
          <a:p>
            <a:pPr marL="251460" indent="-251460"/>
            <a:r>
              <a:rPr lang="en-GB" dirty="0"/>
              <a:t>So you don’t lose the context of what you just found - you take it with you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8707E7-2510-78B6-F5A1-73C387A6D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369" y="2052615"/>
            <a:ext cx="5028849" cy="3897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47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From suggestion</a:t>
            </a:r>
            <a:br>
              <a:rPr lang="en-GB" dirty="0"/>
            </a:br>
            <a:r>
              <a:rPr lang="en-GB"/>
              <a:t>to action</a:t>
            </a:r>
            <a:endParaRPr lang="en-GB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DF6D497-2C65-787F-264C-28977536FA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The Assistant already knows the process, and what was flagged</a:t>
            </a:r>
          </a:p>
          <a:p>
            <a:r>
              <a:rPr lang="en-GB" dirty="0"/>
              <a:t>A summary you can send to your production manager</a:t>
            </a:r>
          </a:p>
          <a:p>
            <a:r>
              <a:rPr lang="en-GB" dirty="0"/>
              <a:t>A root cause ticket, created straight from the process</a:t>
            </a:r>
          </a:p>
          <a:p>
            <a:r>
              <a:rPr lang="en-GB" dirty="0"/>
              <a:t>It links back to the flow, and carries the metrics</a:t>
            </a:r>
          </a:p>
          <a:p>
            <a:pPr marL="251460" indent="-251460"/>
            <a:r>
              <a:rPr lang="en-GB" dirty="0"/>
              <a:t>Unsolved, it shows up on the related </a:t>
            </a:r>
            <a:r>
              <a:rPr lang="en-GB"/>
              <a:t>process - nobody rediscovers it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loop closed</a:t>
            </a:r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development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Around Q1 2027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2599508" cy="527691"/>
          </a:xfrm>
        </p:spPr>
        <p:txBody>
          <a:bodyPr/>
          <a:lstStyle/>
          <a:p>
            <a:r>
              <a:rPr lang="en-GB" dirty="0"/>
              <a:t>Alvea</a:t>
            </a:r>
          </a:p>
        </p:txBody>
      </p:sp>
    </p:spTree>
    <p:extLst>
      <p:ext uri="{BB962C8B-B14F-4D97-AF65-F5344CB8AC3E}">
        <p14:creationId xmlns:p14="http://schemas.microsoft.com/office/powerpoint/2010/main" val="294000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Time = cost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DF6D497-2C65-787F-264C-28977536FA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Fail at a station, go to repair, come back, pass on retest</a:t>
            </a:r>
          </a:p>
          <a:p>
            <a:r>
              <a:rPr lang="en-GB" dirty="0"/>
              <a:t>Yield never gets bad enough to trigger an investigation</a:t>
            </a:r>
          </a:p>
          <a:p>
            <a:r>
              <a:rPr lang="en-GB" dirty="0"/>
              <a:t>Test time, repair time, handling, retest, floor space, attention</a:t>
            </a:r>
          </a:p>
          <a:p>
            <a:r>
              <a:rPr lang="en-GB" dirty="0"/>
              <a:t>Plus the time it takes to find the problem</a:t>
            </a:r>
          </a:p>
          <a:p>
            <a:r>
              <a:rPr lang="en-GB" dirty="0"/>
              <a:t>You see it. You confirm it. Alvea helps you understand it. You act.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Minutes, not weeks</a:t>
            </a:r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25C1033-F34F-9525-8BD7-B4E13B8DA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Unit flow is in preview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Go and look at your 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212838D-77E1-CAB4-146E-90C03BD37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Find the loop you do not know about yet</a:t>
            </a:r>
          </a:p>
          <a:p>
            <a:r>
              <a:rPr lang="en-GB" dirty="0"/>
              <a:t>Find the time you are losing</a:t>
            </a:r>
          </a:p>
          <a:p>
            <a:r>
              <a:rPr lang="en-GB" dirty="0"/>
              <a:t>Find the problems costing you more than you realise</a:t>
            </a:r>
          </a:p>
          <a:p>
            <a:r>
              <a:rPr lang="en-GB" dirty="0"/>
              <a:t>Running on the data you already send to WATS</a:t>
            </a:r>
          </a:p>
        </p:txBody>
      </p:sp>
    </p:spTree>
    <p:extLst>
      <p:ext uri="{BB962C8B-B14F-4D97-AF65-F5344CB8AC3E}">
        <p14:creationId xmlns:p14="http://schemas.microsoft.com/office/powerpoint/2010/main" val="323113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keep making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invisible visible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2599508" cy="527691"/>
          </a:xfrm>
        </p:spPr>
        <p:txBody>
          <a:bodyPr/>
          <a:lstStyle/>
          <a:p>
            <a:r>
              <a:rPr lang="en-GB" dirty="0"/>
              <a:t>Unit flow</a:t>
            </a:r>
          </a:p>
        </p:txBody>
      </p:sp>
    </p:spTree>
    <p:extLst>
      <p:ext uri="{BB962C8B-B14F-4D97-AF65-F5344CB8AC3E}">
        <p14:creationId xmlns:p14="http://schemas.microsoft.com/office/powerpoint/2010/main" val="294000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10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Every unit follows a path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Tests, repairs, retests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2599508" cy="527691"/>
          </a:xfrm>
        </p:spPr>
        <p:txBody>
          <a:bodyPr/>
          <a:lstStyle/>
          <a:p>
            <a:r>
              <a:rPr lang="en-GB" dirty="0"/>
              <a:t>Recap</a:t>
            </a:r>
          </a:p>
        </p:txBody>
      </p:sp>
    </p:spTree>
    <p:extLst>
      <p:ext uri="{BB962C8B-B14F-4D97-AF65-F5344CB8AC3E}">
        <p14:creationId xmlns:p14="http://schemas.microsoft.com/office/powerpoint/2010/main" val="294000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56C33C05-0071-FBBA-CBD5-A8528F8A5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real path</a:t>
            </a:r>
            <a:br>
              <a:rPr lang="en-GB" dirty="0"/>
            </a:br>
            <a:r>
              <a:rPr lang="en-GB" dirty="0"/>
              <a:t>not the planned one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DF6D497-2C65-787F-264C-28977536FA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en-GB" dirty="0">
                <a:latin typeface="Aptos"/>
                <a:cs typeface="Arial"/>
              </a:rPr>
              <a:t>Unit </a:t>
            </a:r>
            <a:r>
              <a:rPr lang="en-GB" dirty="0"/>
              <a:t>flow draws the route your units actually take - test, repair, retest</a:t>
            </a:r>
            <a:endParaRPr lang="en-US"/>
          </a:p>
          <a:p>
            <a:pPr marL="251460" indent="-251460"/>
            <a:r>
              <a:rPr lang="en-GB" dirty="0"/>
              <a:t>Built on the data you already send to WATS. Nothing new to install.</a:t>
            </a:r>
            <a:endParaRPr lang="en-GB"/>
          </a:p>
          <a:p>
            <a:pPr marL="251460" indent="-251460"/>
            <a:r>
              <a:rPr lang="en-GB" dirty="0"/>
              <a:t>Beta showed you the main flow. And the exceptions.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81ECD4E-824B-FD87-88DE-D73C19DA76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“I didn’t know that loop existed”</a:t>
            </a:r>
          </a:p>
        </p:txBody>
      </p:sp>
    </p:spTree>
    <p:extLst>
      <p:ext uri="{BB962C8B-B14F-4D97-AF65-F5344CB8AC3E}">
        <p14:creationId xmlns:p14="http://schemas.microsoft.com/office/powerpoint/2010/main" val="427204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12EE19-9A67-89DA-2711-6C2859393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83" y="1603178"/>
            <a:ext cx="9341904" cy="7100302"/>
          </a:xfrm>
          <a:prstGeom prst="rect">
            <a:avLst/>
          </a:prstGeom>
        </p:spPr>
      </p:pic>
      <p:sp>
        <p:nvSpPr>
          <p:cNvPr id="20" name="Image Bottom Gradient"/>
          <p:cNvSpPr/>
          <p:nvPr/>
        </p:nvSpPr>
        <p:spPr>
          <a:xfrm>
            <a:off x="727783" y="5200000"/>
            <a:ext cx="9341904" cy="1658000"/>
          </a:xfrm>
          <a:prstGeom prst="rect">
            <a:avLst/>
          </a:prstGeom>
          <a:gradFill>
            <a:gsLst>
              <a:gs pos="0">
                <a:srgbClr val="262626">
                  <a:alpha val="0"/>
                </a:srgbClr>
              </a:gs>
              <a:gs pos="60000">
                <a:srgbClr val="262626">
                  <a:alpha val="65000"/>
                </a:srgbClr>
              </a:gs>
              <a:gs pos="100000">
                <a:srgbClr val="262626">
                  <a:alpha val="10000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C0E85F-CDDF-EC38-8A45-B78FDC113F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The actual paths units have taken through the line. The main flow and the exceptions.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92F4009-3AB6-F5FB-39E6-A58890F3E4D7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4A3AC93-DCAF-2BCA-5EDF-D92895D78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8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can’t fix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you can’t see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2599508" cy="527691"/>
          </a:xfrm>
        </p:spPr>
        <p:txBody>
          <a:bodyPr/>
          <a:lstStyle/>
          <a:p>
            <a:r>
              <a:rPr lang="en-GB" dirty="0"/>
              <a:t>The point</a:t>
            </a:r>
          </a:p>
        </p:txBody>
      </p:sp>
    </p:spTree>
    <p:extLst>
      <p:ext uri="{BB962C8B-B14F-4D97-AF65-F5344CB8AC3E}">
        <p14:creationId xmlns:p14="http://schemas.microsoft.com/office/powerpoint/2010/main" val="276506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74995-E908-3005-952E-82121DA43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4B2C11D5-3801-A55C-1BD7-4E9C57C0F499}"/>
              </a:ext>
            </a:extLst>
          </p:cNvPr>
          <p:cNvSpPr/>
          <p:nvPr/>
        </p:nvSpPr>
        <p:spPr>
          <a:xfrm>
            <a:off x="0" y="1825625"/>
            <a:ext cx="12192000" cy="5032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2514EF-0ECC-8DA9-D754-7B4043851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Three ways to identify a unit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Based on when a unit is first observed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19C2107-6EBC-43EB-B440-B13C40DF86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en-GB" b="1"/>
              <a:t>Unit first seen</a:t>
            </a:r>
            <a:br>
              <a:rPr lang="en-GB" dirty="0"/>
            </a:br>
            <a:r>
              <a:rPr lang="en-GB" sz="1400"/>
              <a:t>The unit’s first occurrence ever falls inside the time filter - its birth time. These units were born last week: show me everything that happened to them.</a:t>
            </a:r>
            <a:endParaRPr lang="en-US" sz="140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8DF8194-BB58-1C08-6C4F-DDC3DF0DE4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en-GB" b="1" dirty="0"/>
              <a:t>Unit first seen in process</a:t>
            </a:r>
            <a:br>
              <a:rPr lang="en-GB" dirty="0"/>
            </a:br>
            <a:r>
              <a:rPr lang="en-GB" sz="1400" dirty="0"/>
              <a:t>Which units entered this process for the first time last week? It reads the unit’s full history, </a:t>
            </a:r>
            <a:r>
              <a:rPr lang="en-GB" sz="1400" dirty="0">
                <a:ea typeface="+mn-lt"/>
                <a:cs typeface="+mn-lt"/>
              </a:rPr>
              <a:t>to determine whether this is the first time it has been through that process. So if a unit has already been through the process and comes back for a retest, it doesn't count as a new arrival.</a:t>
            </a:r>
            <a:endParaRPr lang="en-US" sz="1400" dirty="0">
              <a:ea typeface="+mn-lt"/>
              <a:cs typeface="+mn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6D04C0-EEF5-03E8-9270-22E55D6BE6F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en-GB" b="1"/>
              <a:t>Unit seen</a:t>
            </a:r>
            <a:br>
              <a:rPr lang="en-GB" dirty="0"/>
            </a:br>
            <a:r>
              <a:rPr lang="en-GB"/>
              <a:t>Appeared at least once last week. Doesn’t matter when it was born - if it touched my line, I want to see it.</a:t>
            </a:r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D48B317E-4418-CAFC-7BC5-942D7305F4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60956" y="2072392"/>
            <a:ext cx="457200" cy="45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0635BE-5D86-8502-0BC4-14044BB3A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997" y="4333394"/>
            <a:ext cx="2939519" cy="2039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506B64-B071-590E-1E46-E21B60B50C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2092" y="4341089"/>
            <a:ext cx="3107818" cy="20396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CFC799-6CD5-295D-D176-CDC3913E07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2300" y="4333391"/>
            <a:ext cx="2927278" cy="204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1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BDB0-8D96-A280-BF88-7F787F3D5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29F1F-D006-9F2B-DE00-59D2ADB39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Exclude processes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Same data, minus the noise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65A78-AFB6-51D4-B951-0CCC83EE1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Drop the steps that are not part of the question</a:t>
            </a:r>
          </a:p>
          <a:p>
            <a:r>
              <a:rPr lang="en-GB" dirty="0"/>
              <a:t>What you are looking for lands mid-screen</a:t>
            </a:r>
          </a:p>
          <a:p>
            <a:r>
              <a:rPr lang="en-GB" dirty="0"/>
              <a:t>That is visibility.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32432-5248-9538-295D-307A13FAA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394" y="2351166"/>
            <a:ext cx="7027334" cy="33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5594-1853-DC96-14EB-1F08A34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Alvea points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 what matters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CA209-82B6-041D-B6B8-727AB035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46213"/>
            <a:ext cx="2599508" cy="527691"/>
          </a:xfrm>
        </p:spPr>
        <p:txBody>
          <a:bodyPr/>
          <a:lstStyle/>
          <a:p>
            <a:r>
              <a:rPr lang="en-GB" dirty="0"/>
              <a:t>What’s next</a:t>
            </a:r>
          </a:p>
        </p:txBody>
      </p:sp>
    </p:spTree>
    <p:extLst>
      <p:ext uri="{BB962C8B-B14F-4D97-AF65-F5344CB8AC3E}">
        <p14:creationId xmlns:p14="http://schemas.microsoft.com/office/powerpoint/2010/main" val="265037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FBD145-713A-1A5A-E4F0-A41186692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Suggestions</a:t>
            </a:r>
            <a:br>
              <a:rPr lang="en-GB"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What is live, and what is coming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73E16C-9422-0B56-0EEA-71C670855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Available now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DC5272-E119-EEA6-D260-71B43ABFDA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en-GB" b="1" dirty="0"/>
              <a:t>Missing units</a:t>
            </a:r>
            <a:br>
              <a:rPr lang="en-GB" dirty="0"/>
            </a:br>
            <a:r>
              <a:rPr lang="en-GB" dirty="0" err="1"/>
              <a:t>Units</a:t>
            </a:r>
            <a:r>
              <a:rPr lang="en-GB" dirty="0"/>
              <a:t> that entered the flow and never made it out the other end. Scrapped, parked, or something stopped reporting. Units you assumed were moving - that weren’t.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BEDC4CA-4A52-7C7B-2781-A3220FD803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In 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3B392A-E7BC-C572-529B-3391FA57141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b="1" dirty="0"/>
              <a:t>Queue time</a:t>
            </a:r>
            <a:br>
              <a:rPr lang="en-GB" dirty="0"/>
            </a:br>
            <a:r>
              <a:rPr lang="en-GB" dirty="0"/>
              <a:t>Units taking far longer than baseline to get from one process to the next, with an estimate of what that lost time costs.</a:t>
            </a:r>
          </a:p>
          <a:p>
            <a:r>
              <a:rPr lang="en-GB" b="1" dirty="0"/>
              <a:t>Abnormal retests</a:t>
            </a:r>
            <a:br>
              <a:rPr lang="en-GB" dirty="0"/>
            </a:br>
            <a:r>
              <a:rPr lang="en-GB" dirty="0"/>
              <a:t>A process trending badly, with an estimated excess cost. A pattern in the flow becomes a number.</a:t>
            </a:r>
          </a:p>
        </p:txBody>
      </p:sp>
    </p:spTree>
    <p:extLst>
      <p:ext uri="{BB962C8B-B14F-4D97-AF65-F5344CB8AC3E}">
        <p14:creationId xmlns:p14="http://schemas.microsoft.com/office/powerpoint/2010/main" val="16585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2A7839-0C30-4062-98EF-AFE742F737FC}">
  <ds:schemaRefs>
    <ds:schemaRef ds:uri="http://purl.org/dc/terms/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29e44cb-178a-4bff-bb39-db04100b882b"/>
    <ds:schemaRef ds:uri="9f8fcee7-8d8b-4129-a95b-f18b17d4cd2f"/>
    <ds:schemaRef ds:uri="http://schemas.microsoft.com/office/2006/metadata/properties"/>
    <ds:schemaRef ds:uri="f529678b-45df-4a2d-ae2d-57335bc52324"/>
    <ds:schemaRef ds:uri="99075f80-0fe0-47f2-abf3-4ad7bd9821df"/>
  </ds:schemaRefs>
</ds:datastoreItem>
</file>

<file path=customXml/itemProps2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170F08-3DB6-4F4D-9BA0-B79F463744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4216</TotalTime>
  <Words>692</Words>
  <Application>Microsoft Office PowerPoint</Application>
  <PresentationFormat>Widescreen</PresentationFormat>
  <Paragraphs>71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WATS 2026</vt:lpstr>
      <vt:lpstr>Unit flow (Preview)</vt:lpstr>
      <vt:lpstr>Every unit follows a path Tests, repairs, retests</vt:lpstr>
      <vt:lpstr>The real path not the planned one</vt:lpstr>
      <vt:lpstr>PowerPoint Presentation</vt:lpstr>
      <vt:lpstr>You can’t fix what you can’t see</vt:lpstr>
      <vt:lpstr>Three ways to identify a unit Based on when a unit is first observed</vt:lpstr>
      <vt:lpstr>Exclude processes Same data, minus the noise</vt:lpstr>
      <vt:lpstr>Alvea points at what matters</vt:lpstr>
      <vt:lpstr>Suggestions What is live, and what is coming</vt:lpstr>
      <vt:lpstr>A pattern becomes a number</vt:lpstr>
      <vt:lpstr>The node grew up Dynamic action menu</vt:lpstr>
      <vt:lpstr>From suggestion to action</vt:lpstr>
      <vt:lpstr>In development Around Q1 2027</vt:lpstr>
      <vt:lpstr>Time = cost</vt:lpstr>
      <vt:lpstr>Unit flow is in preview Go and look at your line</vt:lpstr>
      <vt:lpstr>Let’s keep making the invisible visible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Jenny Gramdal</dc:creator>
  <cp:lastModifiedBy>Jenny Gramdal</cp:lastModifiedBy>
  <cp:revision>83</cp:revision>
  <dcterms:created xsi:type="dcterms:W3CDTF">2026-08-27T07:42:04Z</dcterms:created>
  <dcterms:modified xsi:type="dcterms:W3CDTF">2026-09-01T11:00:08Z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