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0" r:id="rId4"/>
  </p:sldMasterIdLst>
  <p:notesMasterIdLst>
    <p:notesMasterId r:id="rId19"/>
  </p:notesMasterIdLst>
  <p:sldIdLst>
    <p:sldId id="256" r:id="rId5"/>
    <p:sldId id="257" r:id="rId6"/>
    <p:sldId id="258" r:id="rId7"/>
    <p:sldId id="262" r:id="rId8"/>
    <p:sldId id="265" r:id="rId9"/>
    <p:sldId id="267" r:id="rId10"/>
    <p:sldId id="268" r:id="rId11"/>
    <p:sldId id="260" r:id="rId12"/>
    <p:sldId id="261" r:id="rId13"/>
    <p:sldId id="269" r:id="rId14"/>
    <p:sldId id="270" r:id="rId15"/>
    <p:sldId id="271" r:id="rId16"/>
    <p:sldId id="274" r:id="rId17"/>
    <p:sldId id="275" r:id="rId18"/>
  </p:sldIdLst>
  <p:sldSz cx="12192000" cy="6858000"/>
  <p:notesSz cx="6858000" cy="9144000"/>
  <p:defaultTextStyle>
    <a:defPPr>
      <a:defRPr lang="en-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ACA465-62B9-44BB-980B-51290CFE8F20}" v="3" dt="2026-09-01T14:33:37.8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097" autoAdjust="0"/>
  </p:normalViewPr>
  <p:slideViewPr>
    <p:cSldViewPr snapToGrid="0">
      <p:cViewPr varScale="1">
        <p:scale>
          <a:sx n="79" d="100"/>
          <a:sy n="79" d="100"/>
        </p:scale>
        <p:origin x="850"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 Nelson" userId="5a4bdb17-2bd6-43eb-9f7d-a7f1c385b8a8" providerId="ADAL" clId="{BC47F32B-59BD-44E7-AC8D-1534F14F1536}"/>
    <pc:docChg chg="undo custSel addSld delSld modSld sldOrd">
      <pc:chgData name="Chris Nelson" userId="5a4bdb17-2bd6-43eb-9f7d-a7f1c385b8a8" providerId="ADAL" clId="{BC47F32B-59BD-44E7-AC8D-1534F14F1536}" dt="2026-09-01T20:25:18.854" v="332" actId="47"/>
      <pc:docMkLst>
        <pc:docMk/>
      </pc:docMkLst>
      <pc:sldChg chg="modSp mod">
        <pc:chgData name="Chris Nelson" userId="5a4bdb17-2bd6-43eb-9f7d-a7f1c385b8a8" providerId="ADAL" clId="{BC47F32B-59BD-44E7-AC8D-1534F14F1536}" dt="2026-08-31T20:35:12.529" v="144" actId="1076"/>
        <pc:sldMkLst>
          <pc:docMk/>
          <pc:sldMk cId="0" sldId="256"/>
        </pc:sldMkLst>
        <pc:spChg chg="mod">
          <ac:chgData name="Chris Nelson" userId="5a4bdb17-2bd6-43eb-9f7d-a7f1c385b8a8" providerId="ADAL" clId="{BC47F32B-59BD-44E7-AC8D-1534F14F1536}" dt="2026-08-31T20:23:15.883" v="5" actId="14100"/>
          <ac:spMkLst>
            <pc:docMk/>
            <pc:sldMk cId="0" sldId="256"/>
            <ac:spMk id="2" creationId="{00000000-0000-0000-0000-000000000000}"/>
          </ac:spMkLst>
        </pc:spChg>
        <pc:spChg chg="mod">
          <ac:chgData name="Chris Nelson" userId="5a4bdb17-2bd6-43eb-9f7d-a7f1c385b8a8" providerId="ADAL" clId="{BC47F32B-59BD-44E7-AC8D-1534F14F1536}" dt="2026-08-31T20:35:12.529" v="144" actId="1076"/>
          <ac:spMkLst>
            <pc:docMk/>
            <pc:sldMk cId="0" sldId="256"/>
            <ac:spMk id="3" creationId="{00000000-0000-0000-0000-000000000000}"/>
          </ac:spMkLst>
        </pc:spChg>
        <pc:spChg chg="mod">
          <ac:chgData name="Chris Nelson" userId="5a4bdb17-2bd6-43eb-9f7d-a7f1c385b8a8" providerId="ADAL" clId="{BC47F32B-59BD-44E7-AC8D-1534F14F1536}" dt="2026-08-31T20:35:12.529" v="144" actId="1076"/>
          <ac:spMkLst>
            <pc:docMk/>
            <pc:sldMk cId="0" sldId="256"/>
            <ac:spMk id="4" creationId="{00000000-0000-0000-0000-000000000000}"/>
          </ac:spMkLst>
        </pc:spChg>
      </pc:sldChg>
      <pc:sldChg chg="delSp modSp mod">
        <pc:chgData name="Chris Nelson" userId="5a4bdb17-2bd6-43eb-9f7d-a7f1c385b8a8" providerId="ADAL" clId="{BC47F32B-59BD-44E7-AC8D-1534F14F1536}" dt="2026-08-31T20:49:10.491" v="199" actId="20577"/>
        <pc:sldMkLst>
          <pc:docMk/>
          <pc:sldMk cId="0" sldId="257"/>
        </pc:sldMkLst>
        <pc:spChg chg="del">
          <ac:chgData name="Chris Nelson" userId="5a4bdb17-2bd6-43eb-9f7d-a7f1c385b8a8" providerId="ADAL" clId="{BC47F32B-59BD-44E7-AC8D-1534F14F1536}" dt="2026-08-31T20:24:23.404" v="10" actId="478"/>
          <ac:spMkLst>
            <pc:docMk/>
            <pc:sldMk cId="0" sldId="257"/>
            <ac:spMk id="4" creationId="{1F00DCD9-2381-6749-92EE-1B4D66B7441F}"/>
          </ac:spMkLst>
        </pc:spChg>
        <pc:spChg chg="mod">
          <ac:chgData name="Chris Nelson" userId="5a4bdb17-2bd6-43eb-9f7d-a7f1c385b8a8" providerId="ADAL" clId="{BC47F32B-59BD-44E7-AC8D-1534F14F1536}" dt="2026-08-31T20:49:10.491" v="199" actId="20577"/>
          <ac:spMkLst>
            <pc:docMk/>
            <pc:sldMk cId="0" sldId="257"/>
            <ac:spMk id="11" creationId="{00000000-0000-0000-0000-000000000000}"/>
          </ac:spMkLst>
        </pc:spChg>
        <pc:spChg chg="mod">
          <ac:chgData name="Chris Nelson" userId="5a4bdb17-2bd6-43eb-9f7d-a7f1c385b8a8" providerId="ADAL" clId="{BC47F32B-59BD-44E7-AC8D-1534F14F1536}" dt="2026-08-31T20:26:43.259" v="90" actId="20577"/>
          <ac:spMkLst>
            <pc:docMk/>
            <pc:sldMk cId="0" sldId="257"/>
            <ac:spMk id="14" creationId="{00000000-0000-0000-0000-000000000000}"/>
          </ac:spMkLst>
        </pc:spChg>
      </pc:sldChg>
      <pc:sldChg chg="delSp mod">
        <pc:chgData name="Chris Nelson" userId="5a4bdb17-2bd6-43eb-9f7d-a7f1c385b8a8" providerId="ADAL" clId="{BC47F32B-59BD-44E7-AC8D-1534F14F1536}" dt="2026-08-31T20:24:28.604" v="11" actId="478"/>
        <pc:sldMkLst>
          <pc:docMk/>
          <pc:sldMk cId="0" sldId="258"/>
        </pc:sldMkLst>
        <pc:spChg chg="del">
          <ac:chgData name="Chris Nelson" userId="5a4bdb17-2bd6-43eb-9f7d-a7f1c385b8a8" providerId="ADAL" clId="{BC47F32B-59BD-44E7-AC8D-1534F14F1536}" dt="2026-08-31T20:24:28.604" v="11" actId="478"/>
          <ac:spMkLst>
            <pc:docMk/>
            <pc:sldMk cId="0" sldId="258"/>
            <ac:spMk id="4" creationId="{1F00DCD9-2381-6749-92EE-1B4D66B7441F}"/>
          </ac:spMkLst>
        </pc:spChg>
      </pc:sldChg>
      <pc:sldChg chg="del">
        <pc:chgData name="Chris Nelson" userId="5a4bdb17-2bd6-43eb-9f7d-a7f1c385b8a8" providerId="ADAL" clId="{BC47F32B-59BD-44E7-AC8D-1534F14F1536}" dt="2026-09-01T19:56:07.775" v="293" actId="47"/>
        <pc:sldMkLst>
          <pc:docMk/>
          <pc:sldMk cId="0" sldId="259"/>
        </pc:sldMkLst>
      </pc:sldChg>
      <pc:sldChg chg="delSp modSp mod ord">
        <pc:chgData name="Chris Nelson" userId="5a4bdb17-2bd6-43eb-9f7d-a7f1c385b8a8" providerId="ADAL" clId="{BC47F32B-59BD-44E7-AC8D-1534F14F1536}" dt="2026-09-01T19:57:24.662" v="294" actId="478"/>
        <pc:sldMkLst>
          <pc:docMk/>
          <pc:sldMk cId="0" sldId="260"/>
        </pc:sldMkLst>
        <pc:spChg chg="mod">
          <ac:chgData name="Chris Nelson" userId="5a4bdb17-2bd6-43eb-9f7d-a7f1c385b8a8" providerId="ADAL" clId="{BC47F32B-59BD-44E7-AC8D-1534F14F1536}" dt="2026-08-31T20:44:14.320" v="181" actId="20577"/>
          <ac:spMkLst>
            <pc:docMk/>
            <pc:sldMk cId="0" sldId="260"/>
            <ac:spMk id="2" creationId="{00000000-0000-0000-0000-000000000000}"/>
          </ac:spMkLst>
        </pc:spChg>
        <pc:spChg chg="del">
          <ac:chgData name="Chris Nelson" userId="5a4bdb17-2bd6-43eb-9f7d-a7f1c385b8a8" providerId="ADAL" clId="{BC47F32B-59BD-44E7-AC8D-1534F14F1536}" dt="2026-09-01T19:57:24.662" v="294" actId="478"/>
          <ac:spMkLst>
            <pc:docMk/>
            <pc:sldMk cId="0" sldId="260"/>
            <ac:spMk id="3" creationId="{00000000-0000-0000-0000-000000000000}"/>
          </ac:spMkLst>
        </pc:spChg>
      </pc:sldChg>
      <pc:sldChg chg="addSp delSp modSp mod ord">
        <pc:chgData name="Chris Nelson" userId="5a4bdb17-2bd6-43eb-9f7d-a7f1c385b8a8" providerId="ADAL" clId="{BC47F32B-59BD-44E7-AC8D-1534F14F1536}" dt="2026-09-01T20:02:16.341" v="322" actId="478"/>
        <pc:sldMkLst>
          <pc:docMk/>
          <pc:sldMk cId="0" sldId="261"/>
        </pc:sldMkLst>
        <pc:picChg chg="add del">
          <ac:chgData name="Chris Nelson" userId="5a4bdb17-2bd6-43eb-9f7d-a7f1c385b8a8" providerId="ADAL" clId="{BC47F32B-59BD-44E7-AC8D-1534F14F1536}" dt="2026-09-01T20:02:16.341" v="322" actId="478"/>
          <ac:picMkLst>
            <pc:docMk/>
            <pc:sldMk cId="0" sldId="261"/>
            <ac:picMk id="6" creationId="{00000000-0000-0000-0000-000000000000}"/>
          </ac:picMkLst>
        </pc:picChg>
        <pc:picChg chg="add del">
          <ac:chgData name="Chris Nelson" userId="5a4bdb17-2bd6-43eb-9f7d-a7f1c385b8a8" providerId="ADAL" clId="{BC47F32B-59BD-44E7-AC8D-1534F14F1536}" dt="2026-09-01T20:02:11.351" v="315" actId="478"/>
          <ac:picMkLst>
            <pc:docMk/>
            <pc:sldMk cId="0" sldId="261"/>
            <ac:picMk id="10" creationId="{00000000-0000-0000-0000-000000000000}"/>
          </ac:picMkLst>
        </pc:picChg>
        <pc:picChg chg="mod">
          <ac:chgData name="Chris Nelson" userId="5a4bdb17-2bd6-43eb-9f7d-a7f1c385b8a8" providerId="ADAL" clId="{BC47F32B-59BD-44E7-AC8D-1534F14F1536}" dt="2026-09-01T20:02:06.433" v="309" actId="14100"/>
          <ac:picMkLst>
            <pc:docMk/>
            <pc:sldMk cId="0" sldId="261"/>
            <ac:picMk id="14" creationId="{00000000-0000-0000-0000-000000000000}"/>
          </ac:picMkLst>
        </pc:picChg>
        <pc:picChg chg="add del mod">
          <ac:chgData name="Chris Nelson" userId="5a4bdb17-2bd6-43eb-9f7d-a7f1c385b8a8" providerId="ADAL" clId="{BC47F32B-59BD-44E7-AC8D-1534F14F1536}" dt="2026-09-01T20:02:15.560" v="321" actId="22"/>
          <ac:picMkLst>
            <pc:docMk/>
            <pc:sldMk cId="0" sldId="261"/>
            <ac:picMk id="28" creationId="{1A7277E6-5D9E-1D46-0024-67A17E43AF1B}"/>
          </ac:picMkLst>
        </pc:picChg>
        <pc:picChg chg="add del mod">
          <ac:chgData name="Chris Nelson" userId="5a4bdb17-2bd6-43eb-9f7d-a7f1c385b8a8" providerId="ADAL" clId="{BC47F32B-59BD-44E7-AC8D-1534F14F1536}" dt="2026-09-01T20:02:10.523" v="314" actId="22"/>
          <ac:picMkLst>
            <pc:docMk/>
            <pc:sldMk cId="0" sldId="261"/>
            <ac:picMk id="30" creationId="{0A7A8DEC-9F8D-BF53-CC49-E92B9DFD988D}"/>
          </ac:picMkLst>
        </pc:picChg>
      </pc:sldChg>
      <pc:sldChg chg="del">
        <pc:chgData name="Chris Nelson" userId="5a4bdb17-2bd6-43eb-9f7d-a7f1c385b8a8" providerId="ADAL" clId="{BC47F32B-59BD-44E7-AC8D-1534F14F1536}" dt="2026-08-31T20:39:32.700" v="145" actId="47"/>
        <pc:sldMkLst>
          <pc:docMk/>
          <pc:sldMk cId="0" sldId="263"/>
        </pc:sldMkLst>
      </pc:sldChg>
      <pc:sldChg chg="del">
        <pc:chgData name="Chris Nelson" userId="5a4bdb17-2bd6-43eb-9f7d-a7f1c385b8a8" providerId="ADAL" clId="{BC47F32B-59BD-44E7-AC8D-1534F14F1536}" dt="2026-08-31T20:39:52.142" v="146" actId="47"/>
        <pc:sldMkLst>
          <pc:docMk/>
          <pc:sldMk cId="0" sldId="264"/>
        </pc:sldMkLst>
      </pc:sldChg>
      <pc:sldChg chg="delSp mod">
        <pc:chgData name="Chris Nelson" userId="5a4bdb17-2bd6-43eb-9f7d-a7f1c385b8a8" providerId="ADAL" clId="{BC47F32B-59BD-44E7-AC8D-1534F14F1536}" dt="2026-08-31T20:24:41.524" v="12" actId="478"/>
        <pc:sldMkLst>
          <pc:docMk/>
          <pc:sldMk cId="0" sldId="265"/>
        </pc:sldMkLst>
        <pc:spChg chg="del">
          <ac:chgData name="Chris Nelson" userId="5a4bdb17-2bd6-43eb-9f7d-a7f1c385b8a8" providerId="ADAL" clId="{BC47F32B-59BD-44E7-AC8D-1534F14F1536}" dt="2026-08-31T20:24:41.524" v="12" actId="478"/>
          <ac:spMkLst>
            <pc:docMk/>
            <pc:sldMk cId="0" sldId="265"/>
            <ac:spMk id="28" creationId="{1F00DCD9-2381-6749-92EE-1B4D66B7441F}"/>
          </ac:spMkLst>
        </pc:spChg>
      </pc:sldChg>
      <pc:sldChg chg="delSp del mod">
        <pc:chgData name="Chris Nelson" userId="5a4bdb17-2bd6-43eb-9f7d-a7f1c385b8a8" providerId="ADAL" clId="{BC47F32B-59BD-44E7-AC8D-1534F14F1536}" dt="2026-08-31T20:42:13.648" v="147" actId="47"/>
        <pc:sldMkLst>
          <pc:docMk/>
          <pc:sldMk cId="0" sldId="266"/>
        </pc:sldMkLst>
        <pc:spChg chg="del">
          <ac:chgData name="Chris Nelson" userId="5a4bdb17-2bd6-43eb-9f7d-a7f1c385b8a8" providerId="ADAL" clId="{BC47F32B-59BD-44E7-AC8D-1534F14F1536}" dt="2026-08-31T20:24:45.352" v="13" actId="478"/>
          <ac:spMkLst>
            <pc:docMk/>
            <pc:sldMk cId="0" sldId="266"/>
            <ac:spMk id="40" creationId="{1F00DCD9-2381-6749-92EE-1B4D66B7441F}"/>
          </ac:spMkLst>
        </pc:spChg>
      </pc:sldChg>
      <pc:sldChg chg="delSp mod">
        <pc:chgData name="Chris Nelson" userId="5a4bdb17-2bd6-43eb-9f7d-a7f1c385b8a8" providerId="ADAL" clId="{BC47F32B-59BD-44E7-AC8D-1534F14F1536}" dt="2026-08-31T20:24:48.815" v="14" actId="478"/>
        <pc:sldMkLst>
          <pc:docMk/>
          <pc:sldMk cId="0" sldId="267"/>
        </pc:sldMkLst>
        <pc:spChg chg="del">
          <ac:chgData name="Chris Nelson" userId="5a4bdb17-2bd6-43eb-9f7d-a7f1c385b8a8" providerId="ADAL" clId="{BC47F32B-59BD-44E7-AC8D-1534F14F1536}" dt="2026-08-31T20:24:48.815" v="14" actId="478"/>
          <ac:spMkLst>
            <pc:docMk/>
            <pc:sldMk cId="0" sldId="267"/>
            <ac:spMk id="36" creationId="{1F00DCD9-2381-6749-92EE-1B4D66B7441F}"/>
          </ac:spMkLst>
        </pc:spChg>
      </pc:sldChg>
      <pc:sldChg chg="delSp modSp mod">
        <pc:chgData name="Chris Nelson" userId="5a4bdb17-2bd6-43eb-9f7d-a7f1c385b8a8" providerId="ADAL" clId="{BC47F32B-59BD-44E7-AC8D-1534F14F1536}" dt="2026-09-01T14:33:37.894" v="201"/>
        <pc:sldMkLst>
          <pc:docMk/>
          <pc:sldMk cId="0" sldId="268"/>
        </pc:sldMkLst>
        <pc:spChg chg="del">
          <ac:chgData name="Chris Nelson" userId="5a4bdb17-2bd6-43eb-9f7d-a7f1c385b8a8" providerId="ADAL" clId="{BC47F32B-59BD-44E7-AC8D-1534F14F1536}" dt="2026-08-31T20:24:51.301" v="15" actId="478"/>
          <ac:spMkLst>
            <pc:docMk/>
            <pc:sldMk cId="0" sldId="268"/>
            <ac:spMk id="21" creationId="{5FAA3DC9-0F1D-8A47-3B39-3D3F8AA60E88}"/>
          </ac:spMkLst>
        </pc:spChg>
        <pc:picChg chg="mod">
          <ac:chgData name="Chris Nelson" userId="5a4bdb17-2bd6-43eb-9f7d-a7f1c385b8a8" providerId="ADAL" clId="{BC47F32B-59BD-44E7-AC8D-1534F14F1536}" dt="2026-09-01T14:33:14.227" v="200"/>
          <ac:picMkLst>
            <pc:docMk/>
            <pc:sldMk cId="0" sldId="268"/>
            <ac:picMk id="7" creationId="{00000000-0000-0000-0000-000000000000}"/>
          </ac:picMkLst>
        </pc:picChg>
        <pc:picChg chg="mod">
          <ac:chgData name="Chris Nelson" userId="5a4bdb17-2bd6-43eb-9f7d-a7f1c385b8a8" providerId="ADAL" clId="{BC47F32B-59BD-44E7-AC8D-1534F14F1536}" dt="2026-09-01T14:33:37.894" v="201"/>
          <ac:picMkLst>
            <pc:docMk/>
            <pc:sldMk cId="0" sldId="268"/>
            <ac:picMk id="8" creationId="{00000000-0000-0000-0000-000000000000}"/>
          </ac:picMkLst>
        </pc:picChg>
      </pc:sldChg>
      <pc:sldChg chg="modSp mod">
        <pc:chgData name="Chris Nelson" userId="5a4bdb17-2bd6-43eb-9f7d-a7f1c385b8a8" providerId="ADAL" clId="{BC47F32B-59BD-44E7-AC8D-1534F14F1536}" dt="2026-09-01T20:10:50.665" v="330" actId="20577"/>
        <pc:sldMkLst>
          <pc:docMk/>
          <pc:sldMk cId="0" sldId="269"/>
        </pc:sldMkLst>
        <pc:spChg chg="mod">
          <ac:chgData name="Chris Nelson" userId="5a4bdb17-2bd6-43eb-9f7d-a7f1c385b8a8" providerId="ADAL" clId="{BC47F32B-59BD-44E7-AC8D-1534F14F1536}" dt="2026-09-01T20:10:50.665" v="330" actId="20577"/>
          <ac:spMkLst>
            <pc:docMk/>
            <pc:sldMk cId="0" sldId="269"/>
            <ac:spMk id="8" creationId="{00000000-0000-0000-0000-000000000000}"/>
          </ac:spMkLst>
        </pc:spChg>
        <pc:spChg chg="mod">
          <ac:chgData name="Chris Nelson" userId="5a4bdb17-2bd6-43eb-9f7d-a7f1c385b8a8" providerId="ADAL" clId="{BC47F32B-59BD-44E7-AC8D-1534F14F1536}" dt="2026-09-01T14:36:42.224" v="202" actId="1076"/>
          <ac:spMkLst>
            <pc:docMk/>
            <pc:sldMk cId="0" sldId="269"/>
            <ac:spMk id="28" creationId="{00000000-0000-0000-0000-000000000000}"/>
          </ac:spMkLst>
        </pc:spChg>
        <pc:spChg chg="mod">
          <ac:chgData name="Chris Nelson" userId="5a4bdb17-2bd6-43eb-9f7d-a7f1c385b8a8" providerId="ADAL" clId="{BC47F32B-59BD-44E7-AC8D-1534F14F1536}" dt="2026-09-01T14:36:48.656" v="203" actId="1076"/>
          <ac:spMkLst>
            <pc:docMk/>
            <pc:sldMk cId="0" sldId="269"/>
            <ac:spMk id="31" creationId="{00000000-0000-0000-0000-000000000000}"/>
          </ac:spMkLst>
        </pc:spChg>
      </pc:sldChg>
      <pc:sldChg chg="modSp mod">
        <pc:chgData name="Chris Nelson" userId="5a4bdb17-2bd6-43eb-9f7d-a7f1c385b8a8" providerId="ADAL" clId="{BC47F32B-59BD-44E7-AC8D-1534F14F1536}" dt="2026-09-01T14:37:44.031" v="288" actId="1037"/>
        <pc:sldMkLst>
          <pc:docMk/>
          <pc:sldMk cId="0" sldId="270"/>
        </pc:sldMkLst>
        <pc:spChg chg="mod">
          <ac:chgData name="Chris Nelson" userId="5a4bdb17-2bd6-43eb-9f7d-a7f1c385b8a8" providerId="ADAL" clId="{BC47F32B-59BD-44E7-AC8D-1534F14F1536}" dt="2026-09-01T14:37:33.770" v="239" actId="1037"/>
          <ac:spMkLst>
            <pc:docMk/>
            <pc:sldMk cId="0" sldId="270"/>
            <ac:spMk id="14" creationId="{00000000-0000-0000-0000-000000000000}"/>
          </ac:spMkLst>
        </pc:spChg>
        <pc:spChg chg="mod">
          <ac:chgData name="Chris Nelson" userId="5a4bdb17-2bd6-43eb-9f7d-a7f1c385b8a8" providerId="ADAL" clId="{BC47F32B-59BD-44E7-AC8D-1534F14F1536}" dt="2026-09-01T14:37:44.031" v="288" actId="1037"/>
          <ac:spMkLst>
            <pc:docMk/>
            <pc:sldMk cId="0" sldId="270"/>
            <ac:spMk id="17" creationId="{00000000-0000-0000-0000-000000000000}"/>
          </ac:spMkLst>
        </pc:spChg>
        <pc:spChg chg="mod">
          <ac:chgData name="Chris Nelson" userId="5a4bdb17-2bd6-43eb-9f7d-a7f1c385b8a8" providerId="ADAL" clId="{BC47F32B-59BD-44E7-AC8D-1534F14F1536}" dt="2026-09-01T14:37:07.981" v="206" actId="1076"/>
          <ac:spMkLst>
            <pc:docMk/>
            <pc:sldMk cId="0" sldId="270"/>
            <ac:spMk id="20" creationId="{00000000-0000-0000-0000-000000000000}"/>
          </ac:spMkLst>
        </pc:spChg>
        <pc:spChg chg="mod">
          <ac:chgData name="Chris Nelson" userId="5a4bdb17-2bd6-43eb-9f7d-a7f1c385b8a8" providerId="ADAL" clId="{BC47F32B-59BD-44E7-AC8D-1534F14F1536}" dt="2026-09-01T14:37:03.736" v="204" actId="1076"/>
          <ac:spMkLst>
            <pc:docMk/>
            <pc:sldMk cId="0" sldId="270"/>
            <ac:spMk id="25" creationId="{00000000-0000-0000-0000-000000000000}"/>
          </ac:spMkLst>
        </pc:spChg>
        <pc:spChg chg="mod">
          <ac:chgData name="Chris Nelson" userId="5a4bdb17-2bd6-43eb-9f7d-a7f1c385b8a8" providerId="ADAL" clId="{BC47F32B-59BD-44E7-AC8D-1534F14F1536}" dt="2026-09-01T14:37:26.848" v="215" actId="1036"/>
          <ac:spMkLst>
            <pc:docMk/>
            <pc:sldMk cId="0" sldId="270"/>
            <ac:spMk id="28" creationId="{00000000-0000-0000-0000-000000000000}"/>
          </ac:spMkLst>
        </pc:spChg>
        <pc:spChg chg="mod">
          <ac:chgData name="Chris Nelson" userId="5a4bdb17-2bd6-43eb-9f7d-a7f1c385b8a8" providerId="ADAL" clId="{BC47F32B-59BD-44E7-AC8D-1534F14F1536}" dt="2026-09-01T14:37:19.218" v="208" actId="1076"/>
          <ac:spMkLst>
            <pc:docMk/>
            <pc:sldMk cId="0" sldId="270"/>
            <ac:spMk id="31" creationId="{00000000-0000-0000-0000-000000000000}"/>
          </ac:spMkLst>
        </pc:spChg>
      </pc:sldChg>
      <pc:sldChg chg="delSp del mod modShow">
        <pc:chgData name="Chris Nelson" userId="5a4bdb17-2bd6-43eb-9f7d-a7f1c385b8a8" providerId="ADAL" clId="{BC47F32B-59BD-44E7-AC8D-1534F14F1536}" dt="2026-09-01T20:25:17.136" v="331" actId="47"/>
        <pc:sldMkLst>
          <pc:docMk/>
          <pc:sldMk cId="0" sldId="272"/>
        </pc:sldMkLst>
        <pc:spChg chg="del">
          <ac:chgData name="Chris Nelson" userId="5a4bdb17-2bd6-43eb-9f7d-a7f1c385b8a8" providerId="ADAL" clId="{BC47F32B-59BD-44E7-AC8D-1534F14F1536}" dt="2026-08-31T20:25:00.243" v="16" actId="478"/>
          <ac:spMkLst>
            <pc:docMk/>
            <pc:sldMk cId="0" sldId="272"/>
            <ac:spMk id="40" creationId="{1F00DCD9-2381-6749-92EE-1B4D66B7441F}"/>
          </ac:spMkLst>
        </pc:spChg>
      </pc:sldChg>
      <pc:sldChg chg="delSp del mod modShow">
        <pc:chgData name="Chris Nelson" userId="5a4bdb17-2bd6-43eb-9f7d-a7f1c385b8a8" providerId="ADAL" clId="{BC47F32B-59BD-44E7-AC8D-1534F14F1536}" dt="2026-09-01T20:25:18.854" v="332" actId="47"/>
        <pc:sldMkLst>
          <pc:docMk/>
          <pc:sldMk cId="0" sldId="273"/>
        </pc:sldMkLst>
        <pc:spChg chg="del">
          <ac:chgData name="Chris Nelson" userId="5a4bdb17-2bd6-43eb-9f7d-a7f1c385b8a8" providerId="ADAL" clId="{BC47F32B-59BD-44E7-AC8D-1534F14F1536}" dt="2026-08-31T20:25:02.578" v="17" actId="478"/>
          <ac:spMkLst>
            <pc:docMk/>
            <pc:sldMk cId="0" sldId="273"/>
            <ac:spMk id="45" creationId="{1F00DCD9-2381-6749-92EE-1B4D66B7441F}"/>
          </ac:spMkLst>
        </pc:spChg>
      </pc:sldChg>
      <pc:sldChg chg="delSp modSp mod">
        <pc:chgData name="Chris Nelson" userId="5a4bdb17-2bd6-43eb-9f7d-a7f1c385b8a8" providerId="ADAL" clId="{BC47F32B-59BD-44E7-AC8D-1534F14F1536}" dt="2026-09-01T15:13:58.260" v="292" actId="20577"/>
        <pc:sldMkLst>
          <pc:docMk/>
          <pc:sldMk cId="0" sldId="274"/>
        </pc:sldMkLst>
        <pc:spChg chg="mod">
          <ac:chgData name="Chris Nelson" userId="5a4bdb17-2bd6-43eb-9f7d-a7f1c385b8a8" providerId="ADAL" clId="{BC47F32B-59BD-44E7-AC8D-1534F14F1536}" dt="2026-09-01T15:13:58.260" v="292" actId="20577"/>
          <ac:spMkLst>
            <pc:docMk/>
            <pc:sldMk cId="0" sldId="274"/>
            <ac:spMk id="2" creationId="{00000000-0000-0000-0000-000000000000}"/>
          </ac:spMkLst>
        </pc:spChg>
        <pc:spChg chg="del">
          <ac:chgData name="Chris Nelson" userId="5a4bdb17-2bd6-43eb-9f7d-a7f1c385b8a8" providerId="ADAL" clId="{BC47F32B-59BD-44E7-AC8D-1534F14F1536}" dt="2026-08-31T20:25:06.459" v="18" actId="478"/>
          <ac:spMkLst>
            <pc:docMk/>
            <pc:sldMk cId="0" sldId="274"/>
            <ac:spMk id="50" creationId="{1F00DCD9-2381-6749-92EE-1B4D66B7441F}"/>
          </ac:spMkLst>
        </pc:spChg>
      </pc:sldChg>
      <pc:sldChg chg="delSp del mod">
        <pc:chgData name="Chris Nelson" userId="5a4bdb17-2bd6-43eb-9f7d-a7f1c385b8a8" providerId="ADAL" clId="{BC47F32B-59BD-44E7-AC8D-1534F14F1536}" dt="2026-08-31T20:25:22.433" v="20" actId="47"/>
        <pc:sldMkLst>
          <pc:docMk/>
          <pc:sldMk cId="0" sldId="275"/>
        </pc:sldMkLst>
        <pc:spChg chg="del">
          <ac:chgData name="Chris Nelson" userId="5a4bdb17-2bd6-43eb-9f7d-a7f1c385b8a8" providerId="ADAL" clId="{BC47F32B-59BD-44E7-AC8D-1534F14F1536}" dt="2026-08-31T20:25:09.335" v="19" actId="478"/>
          <ac:spMkLst>
            <pc:docMk/>
            <pc:sldMk cId="0" sldId="275"/>
            <ac:spMk id="41" creationId="{1F00DCD9-2381-6749-92EE-1B4D66B7441F}"/>
          </ac:spMkLst>
        </pc:spChg>
      </pc:sldChg>
      <pc:sldChg chg="addSp delSp modSp add mod ord">
        <pc:chgData name="Chris Nelson" userId="5a4bdb17-2bd6-43eb-9f7d-a7f1c385b8a8" providerId="ADAL" clId="{BC47F32B-59BD-44E7-AC8D-1534F14F1536}" dt="2026-08-31T20:34:32.726" v="142" actId="1076"/>
        <pc:sldMkLst>
          <pc:docMk/>
          <pc:sldMk cId="2755924383" sldId="275"/>
        </pc:sldMkLst>
        <pc:spChg chg="del">
          <ac:chgData name="Chris Nelson" userId="5a4bdb17-2bd6-43eb-9f7d-a7f1c385b8a8" providerId="ADAL" clId="{BC47F32B-59BD-44E7-AC8D-1534F14F1536}" dt="2026-08-31T20:31:57.613" v="98" actId="478"/>
          <ac:spMkLst>
            <pc:docMk/>
            <pc:sldMk cId="2755924383" sldId="275"/>
            <ac:spMk id="2" creationId="{D9C9651C-955D-03E5-B26A-9D33772F6207}"/>
          </ac:spMkLst>
        </pc:spChg>
        <pc:spChg chg="del">
          <ac:chgData name="Chris Nelson" userId="5a4bdb17-2bd6-43eb-9f7d-a7f1c385b8a8" providerId="ADAL" clId="{BC47F32B-59BD-44E7-AC8D-1534F14F1536}" dt="2026-08-31T20:31:47.658" v="94" actId="478"/>
          <ac:spMkLst>
            <pc:docMk/>
            <pc:sldMk cId="2755924383" sldId="275"/>
            <ac:spMk id="3" creationId="{8A615638-D11A-C2CE-1287-0C46A623E023}"/>
          </ac:spMkLst>
        </pc:spChg>
        <pc:spChg chg="del">
          <ac:chgData name="Chris Nelson" userId="5a4bdb17-2bd6-43eb-9f7d-a7f1c385b8a8" providerId="ADAL" clId="{BC47F32B-59BD-44E7-AC8D-1534F14F1536}" dt="2026-08-31T20:31:52.697" v="96" actId="478"/>
          <ac:spMkLst>
            <pc:docMk/>
            <pc:sldMk cId="2755924383" sldId="275"/>
            <ac:spMk id="4" creationId="{11FCD524-F368-2936-6CE9-7F9642C251E2}"/>
          </ac:spMkLst>
        </pc:spChg>
        <pc:spChg chg="add del mod">
          <ac:chgData name="Chris Nelson" userId="5a4bdb17-2bd6-43eb-9f7d-a7f1c385b8a8" providerId="ADAL" clId="{BC47F32B-59BD-44E7-AC8D-1534F14F1536}" dt="2026-08-31T20:31:51.033" v="95" actId="478"/>
          <ac:spMkLst>
            <pc:docMk/>
            <pc:sldMk cId="2755924383" sldId="275"/>
            <ac:spMk id="6" creationId="{B9E00C80-B0F2-D032-CB0E-F6EA8E4E2F78}"/>
          </ac:spMkLst>
        </pc:spChg>
        <pc:spChg chg="add del mod">
          <ac:chgData name="Chris Nelson" userId="5a4bdb17-2bd6-43eb-9f7d-a7f1c385b8a8" providerId="ADAL" clId="{BC47F32B-59BD-44E7-AC8D-1534F14F1536}" dt="2026-08-31T20:31:55.161" v="97" actId="478"/>
          <ac:spMkLst>
            <pc:docMk/>
            <pc:sldMk cId="2755924383" sldId="275"/>
            <ac:spMk id="8" creationId="{DDEC6AA4-2135-8013-3F06-2DD85E2A2104}"/>
          </ac:spMkLst>
        </pc:spChg>
        <pc:spChg chg="add del mod">
          <ac:chgData name="Chris Nelson" userId="5a4bdb17-2bd6-43eb-9f7d-a7f1c385b8a8" providerId="ADAL" clId="{BC47F32B-59BD-44E7-AC8D-1534F14F1536}" dt="2026-08-31T20:31:59.359" v="99" actId="478"/>
          <ac:spMkLst>
            <pc:docMk/>
            <pc:sldMk cId="2755924383" sldId="275"/>
            <ac:spMk id="10" creationId="{13B2EE57-DE59-925C-A8E1-7157BFCF6042}"/>
          </ac:spMkLst>
        </pc:spChg>
        <pc:spChg chg="add mod">
          <ac:chgData name="Chris Nelson" userId="5a4bdb17-2bd6-43eb-9f7d-a7f1c385b8a8" providerId="ADAL" clId="{BC47F32B-59BD-44E7-AC8D-1534F14F1536}" dt="2026-08-31T20:34:32.726" v="142" actId="1076"/>
          <ac:spMkLst>
            <pc:docMk/>
            <pc:sldMk cId="2755924383" sldId="275"/>
            <ac:spMk id="15" creationId="{56944706-4D0E-D077-37E9-8F1F155963AE}"/>
          </ac:spMkLst>
        </pc:spChg>
        <pc:spChg chg="add mod">
          <ac:chgData name="Chris Nelson" userId="5a4bdb17-2bd6-43eb-9f7d-a7f1c385b8a8" providerId="ADAL" clId="{BC47F32B-59BD-44E7-AC8D-1534F14F1536}" dt="2026-08-31T20:34:12.566" v="141" actId="5793"/>
          <ac:spMkLst>
            <pc:docMk/>
            <pc:sldMk cId="2755924383" sldId="275"/>
            <ac:spMk id="17" creationId="{9A0B30EE-6F04-3939-A1B2-6096D521993C}"/>
          </ac:spMkLst>
        </pc:spChg>
        <pc:picChg chg="add mod">
          <ac:chgData name="Chris Nelson" userId="5a4bdb17-2bd6-43eb-9f7d-a7f1c385b8a8" providerId="ADAL" clId="{BC47F32B-59BD-44E7-AC8D-1534F14F1536}" dt="2026-08-31T20:32:08.633" v="101" actId="1076"/>
          <ac:picMkLst>
            <pc:docMk/>
            <pc:sldMk cId="2755924383" sldId="275"/>
            <ac:picMk id="12" creationId="{CFD2CDD0-7D8D-2D72-8B31-A02A6CB40598}"/>
          </ac:picMkLst>
        </pc:picChg>
        <pc:picChg chg="add mod">
          <ac:chgData name="Chris Nelson" userId="5a4bdb17-2bd6-43eb-9f7d-a7f1c385b8a8" providerId="ADAL" clId="{BC47F32B-59BD-44E7-AC8D-1534F14F1536}" dt="2026-08-31T20:32:51.183" v="103" actId="1076"/>
          <ac:picMkLst>
            <pc:docMk/>
            <pc:sldMk cId="2755924383" sldId="275"/>
            <ac:picMk id="14" creationId="{74B6340D-4701-17C3-F379-ADB0DF89144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CD2A93-008A-7046-927D-E380F67CC98C}" type="datetimeFigureOut">
              <a:rPr lang="nb-NO" smtClean="0"/>
              <a:t>31.08.2026</a:t>
            </a:fld>
            <a:endParaRPr lang="nb-N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533627-EC28-614D-84F2-686C50CB57BA}" type="slidenum">
              <a:rPr lang="nb-NO" smtClean="0"/>
              <a:t>‹#›</a:t>
            </a:fld>
            <a:endParaRPr lang="nb-NO"/>
          </a:p>
        </p:txBody>
      </p:sp>
    </p:spTree>
    <p:extLst>
      <p:ext uri="{BB962C8B-B14F-4D97-AF65-F5344CB8AC3E}">
        <p14:creationId xmlns:p14="http://schemas.microsoft.com/office/powerpoint/2010/main" val="208453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1.sv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1.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1.sv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1.sv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7" name="Bilde 7">
            <a:extLst>
              <a:ext uri="{FF2B5EF4-FFF2-40B4-BE49-F238E27FC236}">
                <a16:creationId xmlns:a16="http://schemas.microsoft.com/office/drawing/2014/main" id="{898C9FCC-269E-89C3-5A8F-F89C9C2FEDD3}"/>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809495E-1100-588A-53B2-5282BC1969D5}"/>
              </a:ext>
            </a:extLst>
          </p:cNvPr>
          <p:cNvSpPr>
            <a:spLocks noGrp="1"/>
          </p:cNvSpPr>
          <p:nvPr>
            <p:ph type="ctrTitle"/>
          </p:nvPr>
        </p:nvSpPr>
        <p:spPr>
          <a:xfrm>
            <a:off x="1524000" y="1270000"/>
            <a:ext cx="7100711" cy="3053116"/>
          </a:xfrm>
        </p:spPr>
        <p:txBody>
          <a:bodyPr anchor="ctr">
            <a:noAutofit/>
          </a:bodyPr>
          <a:lstStyle>
            <a:lvl1pPr algn="l">
              <a:defRPr sz="7000"/>
            </a:lvl1pPr>
          </a:lstStyle>
          <a:p>
            <a:r>
              <a:rPr lang="en-US"/>
              <a:t>Click to edit Master title style</a:t>
            </a:r>
            <a:endParaRPr lang="nb-NO" dirty="0"/>
          </a:p>
        </p:txBody>
      </p:sp>
      <p:sp>
        <p:nvSpPr>
          <p:cNvPr id="3" name="Subtitle 2">
            <a:extLst>
              <a:ext uri="{FF2B5EF4-FFF2-40B4-BE49-F238E27FC236}">
                <a16:creationId xmlns:a16="http://schemas.microsoft.com/office/drawing/2014/main" id="{48E9A89F-EC89-DD05-636A-9B47DF8C86EA}"/>
              </a:ext>
            </a:extLst>
          </p:cNvPr>
          <p:cNvSpPr>
            <a:spLocks noGrp="1"/>
          </p:cNvSpPr>
          <p:nvPr>
            <p:ph type="subTitle" idx="1"/>
          </p:nvPr>
        </p:nvSpPr>
        <p:spPr>
          <a:xfrm>
            <a:off x="1523999" y="5057422"/>
            <a:ext cx="7100711" cy="947738"/>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b-NO" dirty="0"/>
          </a:p>
        </p:txBody>
      </p:sp>
      <p:sp>
        <p:nvSpPr>
          <p:cNvPr id="4" name="Date Placeholder 3">
            <a:extLst>
              <a:ext uri="{FF2B5EF4-FFF2-40B4-BE49-F238E27FC236}">
                <a16:creationId xmlns:a16="http://schemas.microsoft.com/office/drawing/2014/main" id="{39B81F3A-B190-F26C-3787-AC417AD79D81}"/>
              </a:ext>
            </a:extLst>
          </p:cNvPr>
          <p:cNvSpPr>
            <a:spLocks noGrp="1"/>
          </p:cNvSpPr>
          <p:nvPr>
            <p:ph type="dt" sz="half" idx="10"/>
          </p:nvPr>
        </p:nvSpPr>
        <p:spPr>
          <a:xfrm>
            <a:off x="8184444" y="7227181"/>
            <a:ext cx="1885244" cy="365125"/>
          </a:xfrm>
        </p:spPr>
        <p:txBody>
          <a:bodyPr/>
          <a:lstStyle/>
          <a:p>
            <a:pPr algn="r"/>
            <a:fld id="{37C9F54E-CB1E-3B48-B9F4-C6DC6A745045}" type="datetimeFigureOut">
              <a:rPr lang="nb-NO" smtClean="0"/>
              <a:pPr algn="r"/>
              <a:t>31.08.2026</a:t>
            </a:fld>
            <a:endParaRPr lang="nb-NO" dirty="0"/>
          </a:p>
        </p:txBody>
      </p:sp>
      <p:sp>
        <p:nvSpPr>
          <p:cNvPr id="5" name="Footer Placeholder 4">
            <a:extLst>
              <a:ext uri="{FF2B5EF4-FFF2-40B4-BE49-F238E27FC236}">
                <a16:creationId xmlns:a16="http://schemas.microsoft.com/office/drawing/2014/main" id="{6ECDB9A2-4ADE-891E-2BE7-80DC36E49EC8}"/>
              </a:ext>
            </a:extLst>
          </p:cNvPr>
          <p:cNvSpPr>
            <a:spLocks noGrp="1"/>
          </p:cNvSpPr>
          <p:nvPr>
            <p:ph type="ftr" sz="quarter" idx="11"/>
          </p:nvPr>
        </p:nvSpPr>
        <p:spPr>
          <a:xfrm>
            <a:off x="727784" y="7227181"/>
            <a:ext cx="5006972" cy="365125"/>
          </a:xfrm>
        </p:spPr>
        <p:txBody>
          <a:bodyPr/>
          <a:lstStyle/>
          <a:p>
            <a:endParaRPr lang="nb-NO" dirty="0">
              <a:solidFill>
                <a:schemeClr val="tx1"/>
              </a:solidFill>
            </a:endParaRPr>
          </a:p>
        </p:txBody>
      </p:sp>
      <p:sp>
        <p:nvSpPr>
          <p:cNvPr id="6" name="Slide Number Placeholder 5">
            <a:extLst>
              <a:ext uri="{FF2B5EF4-FFF2-40B4-BE49-F238E27FC236}">
                <a16:creationId xmlns:a16="http://schemas.microsoft.com/office/drawing/2014/main" id="{400D8312-D46F-4CEC-88BE-A406C2B6A387}"/>
              </a:ext>
            </a:extLst>
          </p:cNvPr>
          <p:cNvSpPr>
            <a:spLocks noGrp="1"/>
          </p:cNvSpPr>
          <p:nvPr>
            <p:ph type="sldNum" sz="quarter" idx="12"/>
          </p:nvPr>
        </p:nvSpPr>
        <p:spPr>
          <a:xfrm>
            <a:off x="11040533" y="7227181"/>
            <a:ext cx="423682" cy="365125"/>
          </a:xfrm>
        </p:spPr>
        <p:txBody>
          <a:bodyPr/>
          <a:lstStyle/>
          <a:p>
            <a:fld id="{55686C0D-BE35-4E46-A7D1-A60D18B1192E}" type="slidenum">
              <a:rPr lang="nb-NO" smtClean="0"/>
              <a:pPr/>
              <a:t>‹#›</a:t>
            </a:fld>
            <a:endParaRPr lang="nb-NO" dirty="0"/>
          </a:p>
        </p:txBody>
      </p:sp>
      <p:pic>
        <p:nvPicPr>
          <p:cNvPr id="13" name="Grafikk 6">
            <a:extLst>
              <a:ext uri="{FF2B5EF4-FFF2-40B4-BE49-F238E27FC236}">
                <a16:creationId xmlns:a16="http://schemas.microsoft.com/office/drawing/2014/main" id="{B656D626-FEAE-20C2-0F07-819B75AE53B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5956" y="373142"/>
            <a:ext cx="1068260" cy="472202"/>
          </a:xfrm>
          <a:prstGeom prst="rect">
            <a:avLst/>
          </a:prstGeom>
        </p:spPr>
      </p:pic>
      <p:sp>
        <p:nvSpPr>
          <p:cNvPr id="14" name="Text Placeholder 11">
            <a:extLst>
              <a:ext uri="{FF2B5EF4-FFF2-40B4-BE49-F238E27FC236}">
                <a16:creationId xmlns:a16="http://schemas.microsoft.com/office/drawing/2014/main" id="{E302DAFF-E192-8E7F-B65E-785C6A53FD65}"/>
              </a:ext>
            </a:extLst>
          </p:cNvPr>
          <p:cNvSpPr>
            <a:spLocks noGrp="1"/>
          </p:cNvSpPr>
          <p:nvPr>
            <p:ph type="body" sz="quarter" idx="14" hasCustomPrompt="1"/>
          </p:nvPr>
        </p:nvSpPr>
        <p:spPr>
          <a:xfrm>
            <a:off x="9533467" y="5198533"/>
            <a:ext cx="1930748" cy="800982"/>
          </a:xfrm>
        </p:spPr>
        <p:txBody>
          <a:bodyPr anchor="t"/>
          <a:lstStyle>
            <a:lvl1pPr algn="r">
              <a:buNone/>
              <a:defRPr sz="1200">
                <a:solidFill>
                  <a:schemeClr val="tx1"/>
                </a:solidFill>
              </a:defRPr>
            </a:lvl1pPr>
          </a:lstStyle>
          <a:p>
            <a:pPr lvl="0"/>
            <a:r>
              <a:rPr lang="en-GB" dirty="0"/>
              <a:t>Additional detail</a:t>
            </a:r>
            <a:endParaRPr lang="nb-NO" dirty="0"/>
          </a:p>
        </p:txBody>
      </p:sp>
    </p:spTree>
    <p:extLst>
      <p:ext uri="{BB962C8B-B14F-4D97-AF65-F5344CB8AC3E}">
        <p14:creationId xmlns:p14="http://schemas.microsoft.com/office/powerpoint/2010/main" val="586355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ext with Hive 2">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26F3C-84B3-4BE9-D89C-5AD9CAF05E45}"/>
              </a:ext>
            </a:extLst>
          </p:cNvPr>
          <p:cNvSpPr>
            <a:spLocks noGrp="1"/>
          </p:cNvSpPr>
          <p:nvPr>
            <p:ph type="title"/>
          </p:nvPr>
        </p:nvSpPr>
        <p:spPr>
          <a:xfrm>
            <a:off x="727785" y="501921"/>
            <a:ext cx="5028848" cy="943057"/>
          </a:xfrm>
          <a:noFill/>
        </p:spPr>
        <p:txBody>
          <a:bodyPr/>
          <a:lstStyle>
            <a:lvl1pPr>
              <a:defRPr>
                <a:solidFill>
                  <a:schemeClr val="bg1"/>
                </a:solidFill>
              </a:defRPr>
            </a:lvl1pPr>
          </a:lstStyle>
          <a:p>
            <a:r>
              <a:rPr lang="en-US"/>
              <a:t>Click to edit Master title style</a:t>
            </a:r>
            <a:endParaRPr lang="nb-NO" dirty="0"/>
          </a:p>
        </p:txBody>
      </p:sp>
      <p:sp>
        <p:nvSpPr>
          <p:cNvPr id="3" name="Content Placeholder 2">
            <a:extLst>
              <a:ext uri="{FF2B5EF4-FFF2-40B4-BE49-F238E27FC236}">
                <a16:creationId xmlns:a16="http://schemas.microsoft.com/office/drawing/2014/main" id="{EEB554CF-6890-FC69-BF96-D0CFC424027D}"/>
              </a:ext>
            </a:extLst>
          </p:cNvPr>
          <p:cNvSpPr>
            <a:spLocks noGrp="1"/>
          </p:cNvSpPr>
          <p:nvPr>
            <p:ph sz="half" idx="1"/>
          </p:nvPr>
        </p:nvSpPr>
        <p:spPr>
          <a:xfrm>
            <a:off x="727785" y="1825625"/>
            <a:ext cx="5028848" cy="4351338"/>
          </a:xfrm>
        </p:spPr>
        <p:txBody>
          <a:bodyPr/>
          <a:lstStyle>
            <a:lvl1pPr>
              <a:defRPr>
                <a:solidFill>
                  <a:schemeClr val="bg1"/>
                </a:solidFill>
              </a:defRPr>
            </a:lvl1pPr>
            <a:lvl2pPr>
              <a:defRPr>
                <a:solidFill>
                  <a:schemeClr val="bg1">
                    <a:lumMod val="85000"/>
                  </a:schemeClr>
                </a:solidFill>
              </a:defRPr>
            </a:lvl2pPr>
            <a:lvl3pPr>
              <a:defRPr>
                <a:solidFill>
                  <a:schemeClr val="bg1">
                    <a:lumMod val="85000"/>
                  </a:schemeClr>
                </a:solidFill>
              </a:defRPr>
            </a:lvl3pPr>
            <a:lvl4pPr>
              <a:defRPr>
                <a:solidFill>
                  <a:schemeClr val="bg1">
                    <a:lumMod val="85000"/>
                  </a:schemeClr>
                </a:solidFill>
              </a:defRPr>
            </a:lvl4pPr>
            <a:lvl5pPr>
              <a:defRPr>
                <a:solidFill>
                  <a:schemeClr val="bg1">
                    <a:lumMod val="8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5" name="Date Placeholder 4">
            <a:extLst>
              <a:ext uri="{FF2B5EF4-FFF2-40B4-BE49-F238E27FC236}">
                <a16:creationId xmlns:a16="http://schemas.microsoft.com/office/drawing/2014/main" id="{1E5040CF-584F-2FDD-FF6D-DFF09CF53706}"/>
              </a:ext>
            </a:extLst>
          </p:cNvPr>
          <p:cNvSpPr>
            <a:spLocks noGrp="1"/>
          </p:cNvSpPr>
          <p:nvPr>
            <p:ph type="dt" sz="half" idx="10"/>
          </p:nvPr>
        </p:nvSpPr>
        <p:spPr/>
        <p:txBody>
          <a:bodyPr/>
          <a:lstStyle/>
          <a:p>
            <a:fld id="{37C9F54E-CB1E-3B48-B9F4-C6DC6A745045}" type="datetimeFigureOut">
              <a:rPr lang="nb-NO" smtClean="0"/>
              <a:t>31.08.2026</a:t>
            </a:fld>
            <a:endParaRPr lang="nb-NO"/>
          </a:p>
        </p:txBody>
      </p:sp>
      <p:sp>
        <p:nvSpPr>
          <p:cNvPr id="6" name="Footer Placeholder 5">
            <a:extLst>
              <a:ext uri="{FF2B5EF4-FFF2-40B4-BE49-F238E27FC236}">
                <a16:creationId xmlns:a16="http://schemas.microsoft.com/office/drawing/2014/main" id="{674352AA-32B5-25DB-DD0C-6555E1134CA9}"/>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7EF05B60-D386-96F8-FFA2-B89D24D3D2A2}"/>
              </a:ext>
            </a:extLst>
          </p:cNvPr>
          <p:cNvSpPr>
            <a:spLocks noGrp="1"/>
          </p:cNvSpPr>
          <p:nvPr>
            <p:ph type="sldNum" sz="quarter" idx="12"/>
          </p:nvPr>
        </p:nvSpPr>
        <p:spPr/>
        <p:txBody>
          <a:bodyPr/>
          <a:lstStyle/>
          <a:p>
            <a:fld id="{55686C0D-BE35-4E46-A7D1-A60D18B1192E}" type="slidenum">
              <a:rPr lang="nb-NO" smtClean="0"/>
              <a:t>‹#›</a:t>
            </a:fld>
            <a:endParaRPr lang="nb-NO"/>
          </a:p>
        </p:txBody>
      </p:sp>
      <p:sp>
        <p:nvSpPr>
          <p:cNvPr id="31" name="Text Placeholder 30">
            <a:extLst>
              <a:ext uri="{FF2B5EF4-FFF2-40B4-BE49-F238E27FC236}">
                <a16:creationId xmlns:a16="http://schemas.microsoft.com/office/drawing/2014/main" id="{2124736B-D497-E818-67B8-B26AE6F2B4A8}"/>
              </a:ext>
            </a:extLst>
          </p:cNvPr>
          <p:cNvSpPr>
            <a:spLocks noGrp="1"/>
          </p:cNvSpPr>
          <p:nvPr>
            <p:ph type="body" sz="quarter" idx="13"/>
          </p:nvPr>
        </p:nvSpPr>
        <p:spPr>
          <a:xfrm>
            <a:off x="7124675" y="1825625"/>
            <a:ext cx="4038651" cy="3521553"/>
          </a:xfrm>
          <a:blipFill>
            <a:blip r:embed="rId2"/>
            <a:stretch>
              <a:fillRect/>
            </a:stretch>
          </a:blipFill>
        </p:spPr>
        <p:txBody>
          <a:bodyPr lIns="540000" tIns="360000" rIns="540000" bIns="360000" anchor="ctr"/>
          <a:lstStyle>
            <a:lvl1pPr algn="ctr">
              <a:buNone/>
              <a:defRPr sz="2600"/>
            </a:lvl1pPr>
          </a:lstStyle>
          <a:p>
            <a:pPr lvl="0"/>
            <a:r>
              <a:rPr lang="en-US"/>
              <a:t>Click to edit Master text styles</a:t>
            </a:r>
          </a:p>
        </p:txBody>
      </p:sp>
      <p:pic>
        <p:nvPicPr>
          <p:cNvPr id="35" name="Grafikk 6">
            <a:extLst>
              <a:ext uri="{FF2B5EF4-FFF2-40B4-BE49-F238E27FC236}">
                <a16:creationId xmlns:a16="http://schemas.microsoft.com/office/drawing/2014/main" id="{D41DAF85-1CAF-430F-9044-164638AA152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5956" y="373142"/>
            <a:ext cx="1068260" cy="472202"/>
          </a:xfrm>
          <a:prstGeom prst="rect">
            <a:avLst/>
          </a:prstGeom>
        </p:spPr>
      </p:pic>
      <p:pic>
        <p:nvPicPr>
          <p:cNvPr id="4" name="Grafikk 6">
            <a:extLst>
              <a:ext uri="{FF2B5EF4-FFF2-40B4-BE49-F238E27FC236}">
                <a16:creationId xmlns:a16="http://schemas.microsoft.com/office/drawing/2014/main" id="{167E7B09-B5E7-A7A0-CE54-DCBA02ADA135}"/>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5956" y="373142"/>
            <a:ext cx="1068260" cy="472202"/>
          </a:xfrm>
          <a:prstGeom prst="rect">
            <a:avLst/>
          </a:prstGeom>
        </p:spPr>
      </p:pic>
    </p:spTree>
    <p:extLst>
      <p:ext uri="{BB962C8B-B14F-4D97-AF65-F5344CB8AC3E}">
        <p14:creationId xmlns:p14="http://schemas.microsoft.com/office/powerpoint/2010/main" val="2330516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xt with Hive 1">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8" name="Bilde 6" descr="Et bilde som inneholder gul, uskarphet, Amber, appelsin&#10;&#10;KI-generert innhold kan være feil.">
            <a:extLst>
              <a:ext uri="{FF2B5EF4-FFF2-40B4-BE49-F238E27FC236}">
                <a16:creationId xmlns:a16="http://schemas.microsoft.com/office/drawing/2014/main" id="{72B634DC-86F2-29E4-BC4D-549F3114DEAD}"/>
              </a:ext>
            </a:extLst>
          </p:cNvPr>
          <p:cNvPicPr>
            <a:picLocks noChangeAspect="1"/>
          </p:cNvPicPr>
          <p:nvPr/>
        </p:nvPicPr>
        <p:blipFill>
          <a:blip r:embed="rId2"/>
          <a:srcRect/>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1B26F3C-84B3-4BE9-D89C-5AD9CAF05E45}"/>
              </a:ext>
            </a:extLst>
          </p:cNvPr>
          <p:cNvSpPr>
            <a:spLocks noGrp="1"/>
          </p:cNvSpPr>
          <p:nvPr>
            <p:ph type="title"/>
          </p:nvPr>
        </p:nvSpPr>
        <p:spPr>
          <a:xfrm>
            <a:off x="727785" y="501921"/>
            <a:ext cx="5028848" cy="943057"/>
          </a:xfrm>
          <a:noFill/>
        </p:spPr>
        <p:txBody>
          <a:bodyPr/>
          <a:lstStyle>
            <a:lvl1pPr>
              <a:defRPr>
                <a:solidFill>
                  <a:schemeClr val="tx1"/>
                </a:solidFill>
              </a:defRPr>
            </a:lvl1pPr>
          </a:lstStyle>
          <a:p>
            <a:r>
              <a:rPr lang="en-US"/>
              <a:t>Click to edit Master title style</a:t>
            </a:r>
            <a:endParaRPr lang="nb-NO" dirty="0"/>
          </a:p>
        </p:txBody>
      </p:sp>
      <p:sp>
        <p:nvSpPr>
          <p:cNvPr id="3" name="Content Placeholder 2">
            <a:extLst>
              <a:ext uri="{FF2B5EF4-FFF2-40B4-BE49-F238E27FC236}">
                <a16:creationId xmlns:a16="http://schemas.microsoft.com/office/drawing/2014/main" id="{EEB554CF-6890-FC69-BF96-D0CFC424027D}"/>
              </a:ext>
            </a:extLst>
          </p:cNvPr>
          <p:cNvSpPr>
            <a:spLocks noGrp="1"/>
          </p:cNvSpPr>
          <p:nvPr>
            <p:ph sz="half" idx="1"/>
          </p:nvPr>
        </p:nvSpPr>
        <p:spPr>
          <a:xfrm>
            <a:off x="727785" y="1825625"/>
            <a:ext cx="5028848"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5" name="Date Placeholder 4">
            <a:extLst>
              <a:ext uri="{FF2B5EF4-FFF2-40B4-BE49-F238E27FC236}">
                <a16:creationId xmlns:a16="http://schemas.microsoft.com/office/drawing/2014/main" id="{1E5040CF-584F-2FDD-FF6D-DFF09CF53706}"/>
              </a:ext>
            </a:extLst>
          </p:cNvPr>
          <p:cNvSpPr>
            <a:spLocks noGrp="1"/>
          </p:cNvSpPr>
          <p:nvPr>
            <p:ph type="dt" sz="half" idx="10"/>
          </p:nvPr>
        </p:nvSpPr>
        <p:spPr/>
        <p:txBody>
          <a:bodyPr/>
          <a:lstStyle/>
          <a:p>
            <a:fld id="{37C9F54E-CB1E-3B48-B9F4-C6DC6A745045}" type="datetimeFigureOut">
              <a:rPr lang="nb-NO" smtClean="0"/>
              <a:t>31.08.2026</a:t>
            </a:fld>
            <a:endParaRPr lang="nb-NO"/>
          </a:p>
        </p:txBody>
      </p:sp>
      <p:sp>
        <p:nvSpPr>
          <p:cNvPr id="6" name="Footer Placeholder 5">
            <a:extLst>
              <a:ext uri="{FF2B5EF4-FFF2-40B4-BE49-F238E27FC236}">
                <a16:creationId xmlns:a16="http://schemas.microsoft.com/office/drawing/2014/main" id="{674352AA-32B5-25DB-DD0C-6555E1134CA9}"/>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7EF05B60-D386-96F8-FFA2-B89D24D3D2A2}"/>
              </a:ext>
            </a:extLst>
          </p:cNvPr>
          <p:cNvSpPr>
            <a:spLocks noGrp="1"/>
          </p:cNvSpPr>
          <p:nvPr>
            <p:ph type="sldNum" sz="quarter" idx="12"/>
          </p:nvPr>
        </p:nvSpPr>
        <p:spPr/>
        <p:txBody>
          <a:bodyPr/>
          <a:lstStyle/>
          <a:p>
            <a:fld id="{55686C0D-BE35-4E46-A7D1-A60D18B1192E}" type="slidenum">
              <a:rPr lang="nb-NO" smtClean="0"/>
              <a:t>‹#›</a:t>
            </a:fld>
            <a:endParaRPr lang="nb-NO"/>
          </a:p>
        </p:txBody>
      </p:sp>
      <p:sp>
        <p:nvSpPr>
          <p:cNvPr id="31" name="Text Placeholder 30">
            <a:extLst>
              <a:ext uri="{FF2B5EF4-FFF2-40B4-BE49-F238E27FC236}">
                <a16:creationId xmlns:a16="http://schemas.microsoft.com/office/drawing/2014/main" id="{2124736B-D497-E818-67B8-B26AE6F2B4A8}"/>
              </a:ext>
            </a:extLst>
          </p:cNvPr>
          <p:cNvSpPr>
            <a:spLocks noGrp="1"/>
          </p:cNvSpPr>
          <p:nvPr>
            <p:ph type="body" sz="quarter" idx="13"/>
          </p:nvPr>
        </p:nvSpPr>
        <p:spPr>
          <a:xfrm>
            <a:off x="7124675" y="1825625"/>
            <a:ext cx="4038651" cy="3521553"/>
          </a:xfrm>
          <a:blipFill>
            <a:blip>
              <a:extLst>
                <a:ext uri="{96DAC541-7B7A-43D3-8B79-37D633B846F1}">
                  <asvg:svgBlip xmlns:asvg="http://schemas.microsoft.com/office/drawing/2016/SVG/main" r:embed="rId3"/>
                </a:ext>
              </a:extLst>
            </a:blip>
            <a:stretch>
              <a:fillRect/>
            </a:stretch>
          </a:blipFill>
        </p:spPr>
        <p:txBody>
          <a:bodyPr lIns="540000" tIns="360000" rIns="540000" bIns="360000" anchor="ctr"/>
          <a:lstStyle>
            <a:lvl1pPr algn="ctr">
              <a:buNone/>
              <a:defRPr sz="2600"/>
            </a:lvl1pPr>
          </a:lstStyle>
          <a:p>
            <a:pPr lvl="0"/>
            <a:r>
              <a:rPr lang="en-US"/>
              <a:t>Click to edit Master text styles</a:t>
            </a:r>
          </a:p>
        </p:txBody>
      </p:sp>
      <p:pic>
        <p:nvPicPr>
          <p:cNvPr id="4" name="Grafikk 6">
            <a:extLst>
              <a:ext uri="{FF2B5EF4-FFF2-40B4-BE49-F238E27FC236}">
                <a16:creationId xmlns:a16="http://schemas.microsoft.com/office/drawing/2014/main" id="{75E0B1BC-32F0-66FE-933C-1EA5CA77D29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5956" y="373142"/>
            <a:ext cx="1068260" cy="472202"/>
          </a:xfrm>
          <a:prstGeom prst="rect">
            <a:avLst/>
          </a:prstGeom>
        </p:spPr>
      </p:pic>
      <p:pic>
        <p:nvPicPr>
          <p:cNvPr id="9" name="Bilde 6" descr="Et bilde som inneholder gul, uskarphet, Amber, appelsin&#10;&#10;KI-generert innhold kan være feil.">
            <a:extLst>
              <a:ext uri="{FF2B5EF4-FFF2-40B4-BE49-F238E27FC236}">
                <a16:creationId xmlns:a16="http://schemas.microsoft.com/office/drawing/2014/main" id="{B6630E95-DD7C-AE5A-87D2-A80AAA7895DA}"/>
              </a:ext>
            </a:extLst>
          </p:cNvPr>
          <p:cNvPicPr>
            <a:picLocks noChangeAspect="1"/>
          </p:cNvPicPr>
          <p:nvPr userDrawn="1"/>
        </p:nvPicPr>
        <p:blipFill>
          <a:blip r:embed="rId2"/>
          <a:srcRect/>
          <a:stretch>
            <a:fillRect/>
          </a:stretch>
        </p:blipFill>
        <p:spPr>
          <a:xfrm>
            <a:off x="0" y="0"/>
            <a:ext cx="12192000" cy="6858000"/>
          </a:xfrm>
          <a:prstGeom prst="rect">
            <a:avLst/>
          </a:prstGeom>
        </p:spPr>
      </p:pic>
      <p:pic>
        <p:nvPicPr>
          <p:cNvPr id="10" name="Grafikk 6">
            <a:extLst>
              <a:ext uri="{FF2B5EF4-FFF2-40B4-BE49-F238E27FC236}">
                <a16:creationId xmlns:a16="http://schemas.microsoft.com/office/drawing/2014/main" id="{6101ECD5-DE47-DE5F-6480-10CF485655C3}"/>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5956" y="373142"/>
            <a:ext cx="1068260" cy="472202"/>
          </a:xfrm>
          <a:prstGeom prst="rect">
            <a:avLst/>
          </a:prstGeom>
        </p:spPr>
      </p:pic>
    </p:spTree>
    <p:extLst>
      <p:ext uri="{BB962C8B-B14F-4D97-AF65-F5344CB8AC3E}">
        <p14:creationId xmlns:p14="http://schemas.microsoft.com/office/powerpoint/2010/main" val="21208995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26F3C-84B3-4BE9-D89C-5AD9CAF05E45}"/>
              </a:ext>
            </a:extLst>
          </p:cNvPr>
          <p:cNvSpPr>
            <a:spLocks noGrp="1"/>
          </p:cNvSpPr>
          <p:nvPr>
            <p:ph type="title"/>
          </p:nvPr>
        </p:nvSpPr>
        <p:spPr>
          <a:noFill/>
        </p:spPr>
        <p:txBody>
          <a:bodyPr/>
          <a:lstStyle/>
          <a:p>
            <a:r>
              <a:rPr lang="en-US"/>
              <a:t>Click to edit Master title style</a:t>
            </a:r>
            <a:endParaRPr lang="nb-NO" dirty="0"/>
          </a:p>
        </p:txBody>
      </p:sp>
      <p:sp>
        <p:nvSpPr>
          <p:cNvPr id="3" name="Content Placeholder 2">
            <a:extLst>
              <a:ext uri="{FF2B5EF4-FFF2-40B4-BE49-F238E27FC236}">
                <a16:creationId xmlns:a16="http://schemas.microsoft.com/office/drawing/2014/main" id="{EEB554CF-6890-FC69-BF96-D0CFC424027D}"/>
              </a:ext>
            </a:extLst>
          </p:cNvPr>
          <p:cNvSpPr>
            <a:spLocks noGrp="1"/>
          </p:cNvSpPr>
          <p:nvPr>
            <p:ph sz="half" idx="1"/>
          </p:nvPr>
        </p:nvSpPr>
        <p:spPr>
          <a:xfrm>
            <a:off x="727785" y="1825625"/>
            <a:ext cx="502884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4" name="Content Placeholder 3">
            <a:extLst>
              <a:ext uri="{FF2B5EF4-FFF2-40B4-BE49-F238E27FC236}">
                <a16:creationId xmlns:a16="http://schemas.microsoft.com/office/drawing/2014/main" id="{6E3F982B-1E7A-23BD-7CE1-0FF60AA656EF}"/>
              </a:ext>
            </a:extLst>
          </p:cNvPr>
          <p:cNvSpPr>
            <a:spLocks noGrp="1"/>
          </p:cNvSpPr>
          <p:nvPr>
            <p:ph sz="half" idx="2"/>
          </p:nvPr>
        </p:nvSpPr>
        <p:spPr>
          <a:xfrm>
            <a:off x="6435369" y="1825625"/>
            <a:ext cx="5028849"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5" name="Date Placeholder 4">
            <a:extLst>
              <a:ext uri="{FF2B5EF4-FFF2-40B4-BE49-F238E27FC236}">
                <a16:creationId xmlns:a16="http://schemas.microsoft.com/office/drawing/2014/main" id="{1E5040CF-584F-2FDD-FF6D-DFF09CF53706}"/>
              </a:ext>
            </a:extLst>
          </p:cNvPr>
          <p:cNvSpPr>
            <a:spLocks noGrp="1"/>
          </p:cNvSpPr>
          <p:nvPr>
            <p:ph type="dt" sz="half" idx="10"/>
          </p:nvPr>
        </p:nvSpPr>
        <p:spPr/>
        <p:txBody>
          <a:bodyPr/>
          <a:lstStyle/>
          <a:p>
            <a:fld id="{37C9F54E-CB1E-3B48-B9F4-C6DC6A745045}" type="datetimeFigureOut">
              <a:rPr lang="nb-NO" smtClean="0"/>
              <a:t>31.08.2026</a:t>
            </a:fld>
            <a:endParaRPr lang="nb-NO"/>
          </a:p>
        </p:txBody>
      </p:sp>
      <p:sp>
        <p:nvSpPr>
          <p:cNvPr id="6" name="Footer Placeholder 5">
            <a:extLst>
              <a:ext uri="{FF2B5EF4-FFF2-40B4-BE49-F238E27FC236}">
                <a16:creationId xmlns:a16="http://schemas.microsoft.com/office/drawing/2014/main" id="{674352AA-32B5-25DB-DD0C-6555E1134CA9}"/>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7EF05B60-D386-96F8-FFA2-B89D24D3D2A2}"/>
              </a:ext>
            </a:extLst>
          </p:cNvPr>
          <p:cNvSpPr>
            <a:spLocks noGrp="1"/>
          </p:cNvSpPr>
          <p:nvPr>
            <p:ph type="sldNum" sz="quarter" idx="12"/>
          </p:nvPr>
        </p:nvSpPr>
        <p:spPr/>
        <p:txBody>
          <a:bodyPr/>
          <a:lstStyle/>
          <a:p>
            <a:fld id="{55686C0D-BE35-4E46-A7D1-A60D18B1192E}" type="slidenum">
              <a:rPr lang="nb-NO" smtClean="0"/>
              <a:t>‹#›</a:t>
            </a:fld>
            <a:endParaRPr lang="nb-NO"/>
          </a:p>
        </p:txBody>
      </p:sp>
    </p:spTree>
    <p:extLst>
      <p:ext uri="{BB962C8B-B14F-4D97-AF65-F5344CB8AC3E}">
        <p14:creationId xmlns:p14="http://schemas.microsoft.com/office/powerpoint/2010/main" val="11955035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F2AFD-6118-6E67-32C2-497B361946C2}"/>
              </a:ext>
            </a:extLst>
          </p:cNvPr>
          <p:cNvSpPr>
            <a:spLocks noGrp="1"/>
          </p:cNvSpPr>
          <p:nvPr>
            <p:ph type="title"/>
          </p:nvPr>
        </p:nvSpPr>
        <p:spPr>
          <a:xfrm>
            <a:off x="727784" y="501921"/>
            <a:ext cx="9341905" cy="943057"/>
          </a:xfrm>
        </p:spPr>
        <p:txBody>
          <a:bodyPr/>
          <a:lstStyle/>
          <a:p>
            <a:r>
              <a:rPr lang="en-US"/>
              <a:t>Click to edit Master title style</a:t>
            </a:r>
            <a:endParaRPr lang="nb-NO" dirty="0"/>
          </a:p>
        </p:txBody>
      </p:sp>
      <p:sp>
        <p:nvSpPr>
          <p:cNvPr id="3" name="Text Placeholder 2">
            <a:extLst>
              <a:ext uri="{FF2B5EF4-FFF2-40B4-BE49-F238E27FC236}">
                <a16:creationId xmlns:a16="http://schemas.microsoft.com/office/drawing/2014/main" id="{10E18898-0432-746F-061D-B3E630A1298D}"/>
              </a:ext>
            </a:extLst>
          </p:cNvPr>
          <p:cNvSpPr>
            <a:spLocks noGrp="1"/>
          </p:cNvSpPr>
          <p:nvPr>
            <p:ph type="body" idx="1"/>
          </p:nvPr>
        </p:nvSpPr>
        <p:spPr>
          <a:xfrm>
            <a:off x="727783" y="1681163"/>
            <a:ext cx="5041729" cy="823912"/>
          </a:xfrm>
        </p:spPr>
        <p:txBody>
          <a:bodyPr anchor="b"/>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020261B-671A-B94B-BF87-52D5E731ADA8}"/>
              </a:ext>
            </a:extLst>
          </p:cNvPr>
          <p:cNvSpPr>
            <a:spLocks noGrp="1"/>
          </p:cNvSpPr>
          <p:nvPr>
            <p:ph sz="half" idx="2"/>
          </p:nvPr>
        </p:nvSpPr>
        <p:spPr>
          <a:xfrm>
            <a:off x="727784" y="2741259"/>
            <a:ext cx="5041729" cy="3448403"/>
          </a:xfrm>
        </p:spPr>
        <p:txBody>
          <a:bodyPr/>
          <a:lstStyle>
            <a:lvl1pPr>
              <a:defRPr>
                <a:solidFill>
                  <a:schemeClr val="tx1">
                    <a:lumMod val="65000"/>
                    <a:lumOff val="35000"/>
                  </a:schemeClr>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5" name="Text Placeholder 4">
            <a:extLst>
              <a:ext uri="{FF2B5EF4-FFF2-40B4-BE49-F238E27FC236}">
                <a16:creationId xmlns:a16="http://schemas.microsoft.com/office/drawing/2014/main" id="{D8F906E4-E6BF-AF3C-40E7-FF163F6DC240}"/>
              </a:ext>
            </a:extLst>
          </p:cNvPr>
          <p:cNvSpPr>
            <a:spLocks noGrp="1"/>
          </p:cNvSpPr>
          <p:nvPr>
            <p:ph type="body" sz="quarter" idx="3"/>
          </p:nvPr>
        </p:nvSpPr>
        <p:spPr>
          <a:xfrm>
            <a:off x="6422489" y="1681163"/>
            <a:ext cx="5041729" cy="823912"/>
          </a:xfrm>
        </p:spPr>
        <p:txBody>
          <a:bodyPr anchor="b"/>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09F7F8-55D1-7D56-020D-5A010DB64657}"/>
              </a:ext>
            </a:extLst>
          </p:cNvPr>
          <p:cNvSpPr>
            <a:spLocks noGrp="1"/>
          </p:cNvSpPr>
          <p:nvPr>
            <p:ph sz="quarter" idx="4"/>
          </p:nvPr>
        </p:nvSpPr>
        <p:spPr>
          <a:xfrm>
            <a:off x="6422489" y="2741259"/>
            <a:ext cx="5041729" cy="3448403"/>
          </a:xfrm>
        </p:spPr>
        <p:txBody>
          <a:bodyPr/>
          <a:lstStyle>
            <a:lvl1pPr>
              <a:defRPr>
                <a:solidFill>
                  <a:schemeClr val="tx1">
                    <a:lumMod val="65000"/>
                    <a:lumOff val="35000"/>
                  </a:schemeClr>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7" name="Date Placeholder 6">
            <a:extLst>
              <a:ext uri="{FF2B5EF4-FFF2-40B4-BE49-F238E27FC236}">
                <a16:creationId xmlns:a16="http://schemas.microsoft.com/office/drawing/2014/main" id="{89C2FE31-4834-C012-A6C3-73799D4DEB08}"/>
              </a:ext>
            </a:extLst>
          </p:cNvPr>
          <p:cNvSpPr>
            <a:spLocks noGrp="1"/>
          </p:cNvSpPr>
          <p:nvPr>
            <p:ph type="dt" sz="half" idx="10"/>
          </p:nvPr>
        </p:nvSpPr>
        <p:spPr/>
        <p:txBody>
          <a:bodyPr/>
          <a:lstStyle/>
          <a:p>
            <a:fld id="{37C9F54E-CB1E-3B48-B9F4-C6DC6A745045}" type="datetimeFigureOut">
              <a:rPr lang="nb-NO" smtClean="0"/>
              <a:t>31.08.2026</a:t>
            </a:fld>
            <a:endParaRPr lang="nb-NO"/>
          </a:p>
        </p:txBody>
      </p:sp>
      <p:sp>
        <p:nvSpPr>
          <p:cNvPr id="8" name="Footer Placeholder 7">
            <a:extLst>
              <a:ext uri="{FF2B5EF4-FFF2-40B4-BE49-F238E27FC236}">
                <a16:creationId xmlns:a16="http://schemas.microsoft.com/office/drawing/2014/main" id="{5FAA3DC9-0F1D-8A47-3B39-3D3F8AA60E88}"/>
              </a:ext>
            </a:extLst>
          </p:cNvPr>
          <p:cNvSpPr>
            <a:spLocks noGrp="1"/>
          </p:cNvSpPr>
          <p:nvPr>
            <p:ph type="ftr" sz="quarter" idx="11"/>
          </p:nvPr>
        </p:nvSpPr>
        <p:spPr/>
        <p:txBody>
          <a:bodyPr/>
          <a:lstStyle/>
          <a:p>
            <a:endParaRPr lang="nb-NO"/>
          </a:p>
        </p:txBody>
      </p:sp>
      <p:sp>
        <p:nvSpPr>
          <p:cNvPr id="9" name="Slide Number Placeholder 8">
            <a:extLst>
              <a:ext uri="{FF2B5EF4-FFF2-40B4-BE49-F238E27FC236}">
                <a16:creationId xmlns:a16="http://schemas.microsoft.com/office/drawing/2014/main" id="{17265072-BB67-A938-120A-594568A3B743}"/>
              </a:ext>
            </a:extLst>
          </p:cNvPr>
          <p:cNvSpPr>
            <a:spLocks noGrp="1"/>
          </p:cNvSpPr>
          <p:nvPr>
            <p:ph type="sldNum" sz="quarter" idx="12"/>
          </p:nvPr>
        </p:nvSpPr>
        <p:spPr/>
        <p:txBody>
          <a:bodyPr/>
          <a:lstStyle/>
          <a:p>
            <a:fld id="{55686C0D-BE35-4E46-A7D1-A60D18B1192E}" type="slidenum">
              <a:rPr lang="nb-NO" smtClean="0"/>
              <a:t>‹#›</a:t>
            </a:fld>
            <a:endParaRPr lang="nb-NO"/>
          </a:p>
        </p:txBody>
      </p:sp>
    </p:spTree>
    <p:extLst>
      <p:ext uri="{BB962C8B-B14F-4D97-AF65-F5344CB8AC3E}">
        <p14:creationId xmlns:p14="http://schemas.microsoft.com/office/powerpoint/2010/main" val="1557984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BFE0C-1926-C7A3-6262-BF08D05E4731}"/>
              </a:ext>
            </a:extLst>
          </p:cNvPr>
          <p:cNvSpPr>
            <a:spLocks noGrp="1"/>
          </p:cNvSpPr>
          <p:nvPr>
            <p:ph type="title"/>
          </p:nvPr>
        </p:nvSpPr>
        <p:spPr/>
        <p:txBody>
          <a:bodyPr/>
          <a:lstStyle/>
          <a:p>
            <a:r>
              <a:rPr lang="en-US"/>
              <a:t>Click to edit Master title style</a:t>
            </a:r>
            <a:endParaRPr lang="nb-NO"/>
          </a:p>
        </p:txBody>
      </p:sp>
      <p:sp>
        <p:nvSpPr>
          <p:cNvPr id="3" name="Date Placeholder 2">
            <a:extLst>
              <a:ext uri="{FF2B5EF4-FFF2-40B4-BE49-F238E27FC236}">
                <a16:creationId xmlns:a16="http://schemas.microsoft.com/office/drawing/2014/main" id="{19B7A713-AA26-2D46-92D6-CE74BE49127F}"/>
              </a:ext>
            </a:extLst>
          </p:cNvPr>
          <p:cNvSpPr>
            <a:spLocks noGrp="1"/>
          </p:cNvSpPr>
          <p:nvPr>
            <p:ph type="dt" sz="half" idx="10"/>
          </p:nvPr>
        </p:nvSpPr>
        <p:spPr/>
        <p:txBody>
          <a:bodyPr/>
          <a:lstStyle/>
          <a:p>
            <a:fld id="{37C9F54E-CB1E-3B48-B9F4-C6DC6A745045}" type="datetimeFigureOut">
              <a:rPr lang="nb-NO" smtClean="0"/>
              <a:t>31.08.2026</a:t>
            </a:fld>
            <a:endParaRPr lang="nb-NO"/>
          </a:p>
        </p:txBody>
      </p:sp>
      <p:sp>
        <p:nvSpPr>
          <p:cNvPr id="4" name="Footer Placeholder 3">
            <a:extLst>
              <a:ext uri="{FF2B5EF4-FFF2-40B4-BE49-F238E27FC236}">
                <a16:creationId xmlns:a16="http://schemas.microsoft.com/office/drawing/2014/main" id="{1F00DCD9-2381-6749-92EE-1B4D66B7441F}"/>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8341A88C-AEA5-A081-FF12-553E1912C33E}"/>
              </a:ext>
            </a:extLst>
          </p:cNvPr>
          <p:cNvSpPr>
            <a:spLocks noGrp="1"/>
          </p:cNvSpPr>
          <p:nvPr>
            <p:ph type="sldNum" sz="quarter" idx="12"/>
          </p:nvPr>
        </p:nvSpPr>
        <p:spPr/>
        <p:txBody>
          <a:bodyPr/>
          <a:lstStyle/>
          <a:p>
            <a:fld id="{55686C0D-BE35-4E46-A7D1-A60D18B1192E}" type="slidenum">
              <a:rPr lang="nb-NO" smtClean="0"/>
              <a:t>‹#›</a:t>
            </a:fld>
            <a:endParaRPr lang="nb-NO"/>
          </a:p>
        </p:txBody>
      </p:sp>
    </p:spTree>
    <p:extLst>
      <p:ext uri="{BB962C8B-B14F-4D97-AF65-F5344CB8AC3E}">
        <p14:creationId xmlns:p14="http://schemas.microsoft.com/office/powerpoint/2010/main" val="27019187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A035E9-09E4-874D-7018-58C04A2BBA1E}"/>
              </a:ext>
            </a:extLst>
          </p:cNvPr>
          <p:cNvSpPr>
            <a:spLocks noGrp="1"/>
          </p:cNvSpPr>
          <p:nvPr>
            <p:ph type="dt" sz="half" idx="10"/>
          </p:nvPr>
        </p:nvSpPr>
        <p:spPr/>
        <p:txBody>
          <a:bodyPr/>
          <a:lstStyle/>
          <a:p>
            <a:fld id="{37C9F54E-CB1E-3B48-B9F4-C6DC6A745045}" type="datetimeFigureOut">
              <a:rPr lang="nb-NO" smtClean="0"/>
              <a:t>31.08.2026</a:t>
            </a:fld>
            <a:endParaRPr lang="nb-NO"/>
          </a:p>
        </p:txBody>
      </p:sp>
      <p:sp>
        <p:nvSpPr>
          <p:cNvPr id="3" name="Footer Placeholder 2">
            <a:extLst>
              <a:ext uri="{FF2B5EF4-FFF2-40B4-BE49-F238E27FC236}">
                <a16:creationId xmlns:a16="http://schemas.microsoft.com/office/drawing/2014/main" id="{4354F41F-5272-8A46-2354-2DFAF6A123F2}"/>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9F1958C6-536B-99AE-CA00-6BAAE68C4BB7}"/>
              </a:ext>
            </a:extLst>
          </p:cNvPr>
          <p:cNvSpPr>
            <a:spLocks noGrp="1"/>
          </p:cNvSpPr>
          <p:nvPr>
            <p:ph type="sldNum" sz="quarter" idx="12"/>
          </p:nvPr>
        </p:nvSpPr>
        <p:spPr/>
        <p:txBody>
          <a:bodyPr/>
          <a:lstStyle/>
          <a:p>
            <a:fld id="{55686C0D-BE35-4E46-A7D1-A60D18B1192E}" type="slidenum">
              <a:rPr lang="nb-NO" smtClean="0"/>
              <a:t>‹#›</a:t>
            </a:fld>
            <a:endParaRPr lang="nb-NO"/>
          </a:p>
        </p:txBody>
      </p:sp>
    </p:spTree>
    <p:extLst>
      <p:ext uri="{BB962C8B-B14F-4D97-AF65-F5344CB8AC3E}">
        <p14:creationId xmlns:p14="http://schemas.microsoft.com/office/powerpoint/2010/main" val="1869301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Logo Payoff">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7FB3BCD-9135-81AC-60EC-AB21121E19D0}"/>
              </a:ext>
            </a:extLst>
          </p:cNvPr>
          <p:cNvSpPr>
            <a:spLocks noGrp="1"/>
          </p:cNvSpPr>
          <p:nvPr>
            <p:ph type="dt" sz="half" idx="10"/>
          </p:nvPr>
        </p:nvSpPr>
        <p:spPr/>
        <p:txBody>
          <a:bodyPr/>
          <a:lstStyle/>
          <a:p>
            <a:fld id="{37C9F54E-CB1E-3B48-B9F4-C6DC6A745045}" type="datetimeFigureOut">
              <a:rPr lang="nb-NO" smtClean="0"/>
              <a:t>31.08.2026</a:t>
            </a:fld>
            <a:endParaRPr lang="nb-NO"/>
          </a:p>
        </p:txBody>
      </p:sp>
      <p:sp>
        <p:nvSpPr>
          <p:cNvPr id="5" name="Footer Placeholder 4">
            <a:extLst>
              <a:ext uri="{FF2B5EF4-FFF2-40B4-BE49-F238E27FC236}">
                <a16:creationId xmlns:a16="http://schemas.microsoft.com/office/drawing/2014/main" id="{264F0219-5539-E9A9-8210-8810C658C472}"/>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FB746E43-FF06-F98A-AC64-23F615AFD2EA}"/>
              </a:ext>
            </a:extLst>
          </p:cNvPr>
          <p:cNvSpPr>
            <a:spLocks noGrp="1"/>
          </p:cNvSpPr>
          <p:nvPr>
            <p:ph type="sldNum" sz="quarter" idx="12"/>
          </p:nvPr>
        </p:nvSpPr>
        <p:spPr/>
        <p:txBody>
          <a:bodyPr/>
          <a:lstStyle/>
          <a:p>
            <a:fld id="{55686C0D-BE35-4E46-A7D1-A60D18B1192E}" type="slidenum">
              <a:rPr lang="nb-NO" smtClean="0"/>
              <a:t>‹#›</a:t>
            </a:fld>
            <a:endParaRPr lang="nb-NO"/>
          </a:p>
        </p:txBody>
      </p:sp>
      <p:pic>
        <p:nvPicPr>
          <p:cNvPr id="7" name="Bilde 7">
            <a:extLst>
              <a:ext uri="{FF2B5EF4-FFF2-40B4-BE49-F238E27FC236}">
                <a16:creationId xmlns:a16="http://schemas.microsoft.com/office/drawing/2014/main" id="{12884C23-F4C8-8A5D-FC2D-0B5149817724}"/>
              </a:ext>
            </a:extLst>
          </p:cNvPr>
          <p:cNvPicPr>
            <a:picLocks noChangeAspect="1"/>
          </p:cNvPicPr>
          <p:nvPr/>
        </p:nvPicPr>
        <p:blipFill>
          <a:blip r:embed="rId2"/>
          <a:srcRect/>
          <a:stretch/>
        </p:blipFill>
        <p:spPr>
          <a:xfrm>
            <a:off x="0" y="0"/>
            <a:ext cx="12192000" cy="6858000"/>
          </a:xfrm>
          <a:prstGeom prst="rect">
            <a:avLst/>
          </a:prstGeom>
        </p:spPr>
      </p:pic>
      <p:pic>
        <p:nvPicPr>
          <p:cNvPr id="8" name="Grafikk 6">
            <a:extLst>
              <a:ext uri="{FF2B5EF4-FFF2-40B4-BE49-F238E27FC236}">
                <a16:creationId xmlns:a16="http://schemas.microsoft.com/office/drawing/2014/main" id="{2400C45C-F143-5576-C595-5F3987379E58}"/>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336108" y="2151623"/>
            <a:ext cx="3519784" cy="2270006"/>
          </a:xfrm>
          <a:prstGeom prst="rect">
            <a:avLst/>
          </a:prstGeom>
        </p:spPr>
      </p:pic>
      <p:pic>
        <p:nvPicPr>
          <p:cNvPr id="2" name="Bilde 7">
            <a:extLst>
              <a:ext uri="{FF2B5EF4-FFF2-40B4-BE49-F238E27FC236}">
                <a16:creationId xmlns:a16="http://schemas.microsoft.com/office/drawing/2014/main" id="{006DD1A1-060F-71F0-05FA-F9BBF2089A9B}"/>
              </a:ext>
            </a:extLst>
          </p:cNvPr>
          <p:cNvPicPr>
            <a:picLocks noChangeAspect="1"/>
          </p:cNvPicPr>
          <p:nvPr userDrawn="1"/>
        </p:nvPicPr>
        <p:blipFill>
          <a:blip r:embed="rId2"/>
          <a:srcRect/>
          <a:stretch/>
        </p:blipFill>
        <p:spPr>
          <a:xfrm>
            <a:off x="0" y="0"/>
            <a:ext cx="12192000" cy="6858000"/>
          </a:xfrm>
          <a:prstGeom prst="rect">
            <a:avLst/>
          </a:prstGeom>
        </p:spPr>
      </p:pic>
      <p:pic>
        <p:nvPicPr>
          <p:cNvPr id="3" name="Grafikk 6">
            <a:extLst>
              <a:ext uri="{FF2B5EF4-FFF2-40B4-BE49-F238E27FC236}">
                <a16:creationId xmlns:a16="http://schemas.microsoft.com/office/drawing/2014/main" id="{5F20D8E3-F9D8-FED3-6D94-A95650BE696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336108" y="2151623"/>
            <a:ext cx="3519784" cy="2270006"/>
          </a:xfrm>
          <a:prstGeom prst="rect">
            <a:avLst/>
          </a:prstGeom>
        </p:spPr>
      </p:pic>
    </p:spTree>
    <p:extLst>
      <p:ext uri="{BB962C8B-B14F-4D97-AF65-F5344CB8AC3E}">
        <p14:creationId xmlns:p14="http://schemas.microsoft.com/office/powerpoint/2010/main" val="525903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7" name="Bilde 7">
            <a:extLst>
              <a:ext uri="{FF2B5EF4-FFF2-40B4-BE49-F238E27FC236}">
                <a16:creationId xmlns:a16="http://schemas.microsoft.com/office/drawing/2014/main" id="{898C9FCC-269E-89C3-5A8F-F89C9C2FEDD3}"/>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809495E-1100-588A-53B2-5282BC1969D5}"/>
              </a:ext>
            </a:extLst>
          </p:cNvPr>
          <p:cNvSpPr>
            <a:spLocks noGrp="1"/>
          </p:cNvSpPr>
          <p:nvPr>
            <p:ph type="ctrTitle"/>
          </p:nvPr>
        </p:nvSpPr>
        <p:spPr>
          <a:xfrm>
            <a:off x="1524000" y="1270000"/>
            <a:ext cx="7100711" cy="3053116"/>
          </a:xfrm>
        </p:spPr>
        <p:txBody>
          <a:bodyPr anchor="ctr">
            <a:noAutofit/>
          </a:bodyPr>
          <a:lstStyle>
            <a:lvl1pPr algn="l">
              <a:defRPr sz="7000"/>
            </a:lvl1pPr>
          </a:lstStyle>
          <a:p>
            <a:r>
              <a:rPr lang="en-US"/>
              <a:t>Click to edit Master title style</a:t>
            </a:r>
            <a:endParaRPr lang="nb-NO" dirty="0"/>
          </a:p>
        </p:txBody>
      </p:sp>
      <p:sp>
        <p:nvSpPr>
          <p:cNvPr id="3" name="Subtitle 2">
            <a:extLst>
              <a:ext uri="{FF2B5EF4-FFF2-40B4-BE49-F238E27FC236}">
                <a16:creationId xmlns:a16="http://schemas.microsoft.com/office/drawing/2014/main" id="{48E9A89F-EC89-DD05-636A-9B47DF8C86EA}"/>
              </a:ext>
            </a:extLst>
          </p:cNvPr>
          <p:cNvSpPr>
            <a:spLocks noGrp="1"/>
          </p:cNvSpPr>
          <p:nvPr>
            <p:ph type="subTitle" idx="1"/>
          </p:nvPr>
        </p:nvSpPr>
        <p:spPr>
          <a:xfrm>
            <a:off x="1523999" y="5057422"/>
            <a:ext cx="7100711" cy="947738"/>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b-NO" dirty="0"/>
          </a:p>
        </p:txBody>
      </p:sp>
      <p:sp>
        <p:nvSpPr>
          <p:cNvPr id="4" name="Date Placeholder 3">
            <a:extLst>
              <a:ext uri="{FF2B5EF4-FFF2-40B4-BE49-F238E27FC236}">
                <a16:creationId xmlns:a16="http://schemas.microsoft.com/office/drawing/2014/main" id="{39B81F3A-B190-F26C-3787-AC417AD79D81}"/>
              </a:ext>
            </a:extLst>
          </p:cNvPr>
          <p:cNvSpPr>
            <a:spLocks noGrp="1"/>
          </p:cNvSpPr>
          <p:nvPr>
            <p:ph type="dt" sz="half" idx="10"/>
          </p:nvPr>
        </p:nvSpPr>
        <p:spPr>
          <a:xfrm>
            <a:off x="8184444" y="7227181"/>
            <a:ext cx="1885244" cy="365125"/>
          </a:xfrm>
        </p:spPr>
        <p:txBody>
          <a:bodyPr/>
          <a:lstStyle/>
          <a:p>
            <a:fld id="{37C9F54E-CB1E-3B48-B9F4-C6DC6A745045}" type="datetimeFigureOut">
              <a:rPr lang="nb-NO" smtClean="0"/>
              <a:t>31.08.2026</a:t>
            </a:fld>
            <a:endParaRPr lang="nb-NO" dirty="0"/>
          </a:p>
        </p:txBody>
      </p:sp>
      <p:sp>
        <p:nvSpPr>
          <p:cNvPr id="5" name="Footer Placeholder 4">
            <a:extLst>
              <a:ext uri="{FF2B5EF4-FFF2-40B4-BE49-F238E27FC236}">
                <a16:creationId xmlns:a16="http://schemas.microsoft.com/office/drawing/2014/main" id="{6ECDB9A2-4ADE-891E-2BE7-80DC36E49EC8}"/>
              </a:ext>
            </a:extLst>
          </p:cNvPr>
          <p:cNvSpPr>
            <a:spLocks noGrp="1"/>
          </p:cNvSpPr>
          <p:nvPr>
            <p:ph type="ftr" sz="quarter" idx="11"/>
          </p:nvPr>
        </p:nvSpPr>
        <p:spPr>
          <a:xfrm>
            <a:off x="727784" y="7227181"/>
            <a:ext cx="5006972" cy="365125"/>
          </a:xfrm>
        </p:spPr>
        <p:txBody>
          <a:bodyPr/>
          <a:lstStyle/>
          <a:p>
            <a:endParaRPr lang="nb-NO" dirty="0"/>
          </a:p>
        </p:txBody>
      </p:sp>
      <p:sp>
        <p:nvSpPr>
          <p:cNvPr id="6" name="Slide Number Placeholder 5">
            <a:extLst>
              <a:ext uri="{FF2B5EF4-FFF2-40B4-BE49-F238E27FC236}">
                <a16:creationId xmlns:a16="http://schemas.microsoft.com/office/drawing/2014/main" id="{400D8312-D46F-4CEC-88BE-A406C2B6A387}"/>
              </a:ext>
            </a:extLst>
          </p:cNvPr>
          <p:cNvSpPr>
            <a:spLocks noGrp="1"/>
          </p:cNvSpPr>
          <p:nvPr>
            <p:ph type="sldNum" sz="quarter" idx="12"/>
          </p:nvPr>
        </p:nvSpPr>
        <p:spPr>
          <a:xfrm>
            <a:off x="11040533" y="7227181"/>
            <a:ext cx="423682" cy="365125"/>
          </a:xfrm>
        </p:spPr>
        <p:txBody>
          <a:bodyPr/>
          <a:lstStyle/>
          <a:p>
            <a:fld id="{55686C0D-BE35-4E46-A7D1-A60D18B1192E}" type="slidenum">
              <a:rPr lang="nb-NO" smtClean="0"/>
              <a:t>‹#›</a:t>
            </a:fld>
            <a:endParaRPr lang="nb-NO"/>
          </a:p>
        </p:txBody>
      </p:sp>
      <p:pic>
        <p:nvPicPr>
          <p:cNvPr id="13" name="Grafikk 6">
            <a:extLst>
              <a:ext uri="{FF2B5EF4-FFF2-40B4-BE49-F238E27FC236}">
                <a16:creationId xmlns:a16="http://schemas.microsoft.com/office/drawing/2014/main" id="{B656D626-FEAE-20C2-0F07-819B75AE53BA}"/>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5956" y="373142"/>
            <a:ext cx="1068260" cy="472202"/>
          </a:xfrm>
          <a:prstGeom prst="rect">
            <a:avLst/>
          </a:prstGeom>
        </p:spPr>
      </p:pic>
      <p:sp>
        <p:nvSpPr>
          <p:cNvPr id="14" name="Text Placeholder 11">
            <a:extLst>
              <a:ext uri="{FF2B5EF4-FFF2-40B4-BE49-F238E27FC236}">
                <a16:creationId xmlns:a16="http://schemas.microsoft.com/office/drawing/2014/main" id="{E302DAFF-E192-8E7F-B65E-785C6A53FD65}"/>
              </a:ext>
            </a:extLst>
          </p:cNvPr>
          <p:cNvSpPr>
            <a:spLocks noGrp="1"/>
          </p:cNvSpPr>
          <p:nvPr>
            <p:ph type="body" sz="quarter" idx="14" hasCustomPrompt="1"/>
          </p:nvPr>
        </p:nvSpPr>
        <p:spPr>
          <a:xfrm>
            <a:off x="9533467" y="5198533"/>
            <a:ext cx="1930748" cy="800982"/>
          </a:xfrm>
        </p:spPr>
        <p:txBody>
          <a:bodyPr anchor="t"/>
          <a:lstStyle>
            <a:lvl1pPr algn="r">
              <a:buNone/>
              <a:defRPr sz="1200">
                <a:solidFill>
                  <a:schemeClr val="tx1"/>
                </a:solidFill>
              </a:defRPr>
            </a:lvl1pPr>
          </a:lstStyle>
          <a:p>
            <a:pPr lvl="0"/>
            <a:r>
              <a:rPr lang="en-GB" dirty="0"/>
              <a:t>Additional detail</a:t>
            </a:r>
            <a:endParaRPr lang="nb-NO" dirty="0"/>
          </a:p>
        </p:txBody>
      </p:sp>
    </p:spTree>
    <p:extLst>
      <p:ext uri="{BB962C8B-B14F-4D97-AF65-F5344CB8AC3E}">
        <p14:creationId xmlns:p14="http://schemas.microsoft.com/office/powerpoint/2010/main" val="33799665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0AA0017-E28C-04FF-662E-40AD4760792D}"/>
              </a:ext>
            </a:extLst>
          </p:cNvPr>
          <p:cNvSpPr>
            <a:spLocks noGrp="1"/>
          </p:cNvSpPr>
          <p:nvPr>
            <p:ph type="pic" sz="quarter" idx="13"/>
          </p:nvPr>
        </p:nvSpPr>
        <p:spPr>
          <a:xfrm>
            <a:off x="1" y="2122311"/>
            <a:ext cx="12192000" cy="4735689"/>
          </a:xfrm>
          <a:solidFill>
            <a:schemeClr val="bg1"/>
          </a:solidFill>
        </p:spPr>
        <p:txBody>
          <a:bodyPr/>
          <a:lstStyle/>
          <a:p>
            <a:r>
              <a:rPr lang="en-US"/>
              <a:t>Click icon to add picture</a:t>
            </a:r>
            <a:endParaRPr lang="nb-NO"/>
          </a:p>
        </p:txBody>
      </p:sp>
      <p:sp>
        <p:nvSpPr>
          <p:cNvPr id="2" name="Title 1">
            <a:extLst>
              <a:ext uri="{FF2B5EF4-FFF2-40B4-BE49-F238E27FC236}">
                <a16:creationId xmlns:a16="http://schemas.microsoft.com/office/drawing/2014/main" id="{6809495E-1100-588A-53B2-5282BC1969D5}"/>
              </a:ext>
            </a:extLst>
          </p:cNvPr>
          <p:cNvSpPr>
            <a:spLocks noGrp="1"/>
          </p:cNvSpPr>
          <p:nvPr>
            <p:ph type="ctrTitle"/>
          </p:nvPr>
        </p:nvSpPr>
        <p:spPr>
          <a:xfrm>
            <a:off x="835377" y="448205"/>
            <a:ext cx="6039555" cy="1177395"/>
          </a:xfrm>
        </p:spPr>
        <p:txBody>
          <a:bodyPr anchor="b">
            <a:noAutofit/>
          </a:bodyPr>
          <a:lstStyle>
            <a:lvl1pPr algn="l">
              <a:defRPr sz="4000"/>
            </a:lvl1pPr>
          </a:lstStyle>
          <a:p>
            <a:r>
              <a:rPr lang="en-US"/>
              <a:t>Click to edit Master title style</a:t>
            </a:r>
            <a:endParaRPr lang="nb-NO" dirty="0"/>
          </a:p>
        </p:txBody>
      </p:sp>
      <p:sp>
        <p:nvSpPr>
          <p:cNvPr id="3" name="Subtitle 2">
            <a:extLst>
              <a:ext uri="{FF2B5EF4-FFF2-40B4-BE49-F238E27FC236}">
                <a16:creationId xmlns:a16="http://schemas.microsoft.com/office/drawing/2014/main" id="{48E9A89F-EC89-DD05-636A-9B47DF8C86EA}"/>
              </a:ext>
            </a:extLst>
          </p:cNvPr>
          <p:cNvSpPr>
            <a:spLocks noGrp="1"/>
          </p:cNvSpPr>
          <p:nvPr>
            <p:ph type="subTitle" idx="1"/>
          </p:nvPr>
        </p:nvSpPr>
        <p:spPr>
          <a:xfrm>
            <a:off x="835377" y="5373512"/>
            <a:ext cx="6039555" cy="835378"/>
          </a:xfrm>
          <a:effectLst>
            <a:outerShdw blurRad="50800" dist="25400" dir="2700000" algn="tl" rotWithShape="0">
              <a:prstClr val="black">
                <a:alpha val="20000"/>
              </a:prstClr>
            </a:outerShdw>
          </a:effectLst>
        </p:spPr>
        <p:txBody>
          <a:bodyPr anchor="b"/>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b-NO" dirty="0"/>
          </a:p>
        </p:txBody>
      </p:sp>
      <p:sp>
        <p:nvSpPr>
          <p:cNvPr id="4" name="Date Placeholder 3">
            <a:extLst>
              <a:ext uri="{FF2B5EF4-FFF2-40B4-BE49-F238E27FC236}">
                <a16:creationId xmlns:a16="http://schemas.microsoft.com/office/drawing/2014/main" id="{39B81F3A-B190-F26C-3787-AC417AD79D81}"/>
              </a:ext>
            </a:extLst>
          </p:cNvPr>
          <p:cNvSpPr>
            <a:spLocks noGrp="1"/>
          </p:cNvSpPr>
          <p:nvPr>
            <p:ph type="dt" sz="half" idx="10"/>
          </p:nvPr>
        </p:nvSpPr>
        <p:spPr>
          <a:xfrm>
            <a:off x="8184444" y="7101857"/>
            <a:ext cx="1885244" cy="365125"/>
          </a:xfrm>
        </p:spPr>
        <p:txBody>
          <a:bodyPr/>
          <a:lstStyle/>
          <a:p>
            <a:fld id="{37C9F54E-CB1E-3B48-B9F4-C6DC6A745045}" type="datetimeFigureOut">
              <a:rPr lang="nb-NO" smtClean="0"/>
              <a:t>31.08.2026</a:t>
            </a:fld>
            <a:endParaRPr lang="nb-NO" dirty="0"/>
          </a:p>
        </p:txBody>
      </p:sp>
      <p:sp>
        <p:nvSpPr>
          <p:cNvPr id="5" name="Footer Placeholder 4">
            <a:extLst>
              <a:ext uri="{FF2B5EF4-FFF2-40B4-BE49-F238E27FC236}">
                <a16:creationId xmlns:a16="http://schemas.microsoft.com/office/drawing/2014/main" id="{6ECDB9A2-4ADE-891E-2BE7-80DC36E49EC8}"/>
              </a:ext>
            </a:extLst>
          </p:cNvPr>
          <p:cNvSpPr>
            <a:spLocks noGrp="1"/>
          </p:cNvSpPr>
          <p:nvPr>
            <p:ph type="ftr" sz="quarter" idx="11"/>
          </p:nvPr>
        </p:nvSpPr>
        <p:spPr>
          <a:xfrm>
            <a:off x="727784" y="7101857"/>
            <a:ext cx="5006972" cy="365125"/>
          </a:xfrm>
        </p:spPr>
        <p:txBody>
          <a:bodyPr/>
          <a:lstStyle/>
          <a:p>
            <a:endParaRPr lang="nb-NO" dirty="0"/>
          </a:p>
        </p:txBody>
      </p:sp>
      <p:sp>
        <p:nvSpPr>
          <p:cNvPr id="6" name="Slide Number Placeholder 5">
            <a:extLst>
              <a:ext uri="{FF2B5EF4-FFF2-40B4-BE49-F238E27FC236}">
                <a16:creationId xmlns:a16="http://schemas.microsoft.com/office/drawing/2014/main" id="{400D8312-D46F-4CEC-88BE-A406C2B6A387}"/>
              </a:ext>
            </a:extLst>
          </p:cNvPr>
          <p:cNvSpPr>
            <a:spLocks noGrp="1"/>
          </p:cNvSpPr>
          <p:nvPr>
            <p:ph type="sldNum" sz="quarter" idx="12"/>
          </p:nvPr>
        </p:nvSpPr>
        <p:spPr>
          <a:xfrm>
            <a:off x="11040533" y="7101857"/>
            <a:ext cx="423682" cy="365125"/>
          </a:xfrm>
        </p:spPr>
        <p:txBody>
          <a:bodyPr/>
          <a:lstStyle/>
          <a:p>
            <a:fld id="{55686C0D-BE35-4E46-A7D1-A60D18B1192E}" type="slidenum">
              <a:rPr lang="nb-NO" smtClean="0"/>
              <a:t>‹#›</a:t>
            </a:fld>
            <a:endParaRPr lang="nb-NO"/>
          </a:p>
        </p:txBody>
      </p:sp>
      <p:sp>
        <p:nvSpPr>
          <p:cNvPr id="12" name="Text Placeholder 11">
            <a:extLst>
              <a:ext uri="{FF2B5EF4-FFF2-40B4-BE49-F238E27FC236}">
                <a16:creationId xmlns:a16="http://schemas.microsoft.com/office/drawing/2014/main" id="{73479E2E-4A03-16FA-A09D-5C2D71D52C60}"/>
              </a:ext>
            </a:extLst>
          </p:cNvPr>
          <p:cNvSpPr>
            <a:spLocks noGrp="1"/>
          </p:cNvSpPr>
          <p:nvPr>
            <p:ph type="body" sz="quarter" idx="14" hasCustomPrompt="1"/>
          </p:nvPr>
        </p:nvSpPr>
        <p:spPr>
          <a:xfrm>
            <a:off x="8086907" y="1253067"/>
            <a:ext cx="3377308" cy="328788"/>
          </a:xfrm>
        </p:spPr>
        <p:txBody>
          <a:bodyPr anchor="b"/>
          <a:lstStyle>
            <a:lvl1pPr algn="r">
              <a:buNone/>
              <a:defRPr sz="1200"/>
            </a:lvl1pPr>
          </a:lstStyle>
          <a:p>
            <a:pPr lvl="0"/>
            <a:r>
              <a:rPr lang="en-GB" dirty="0"/>
              <a:t>Additional detail</a:t>
            </a:r>
            <a:endParaRPr lang="nb-NO" dirty="0"/>
          </a:p>
        </p:txBody>
      </p:sp>
    </p:spTree>
    <p:extLst>
      <p:ext uri="{BB962C8B-B14F-4D97-AF65-F5344CB8AC3E}">
        <p14:creationId xmlns:p14="http://schemas.microsoft.com/office/powerpoint/2010/main" val="41393681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E4BF4-2FC9-8B7B-0E1A-1DB20C833C60}"/>
              </a:ext>
            </a:extLst>
          </p:cNvPr>
          <p:cNvSpPr>
            <a:spLocks noGrp="1"/>
          </p:cNvSpPr>
          <p:nvPr>
            <p:ph type="title"/>
          </p:nvPr>
        </p:nvSpPr>
        <p:spPr/>
        <p:txBody>
          <a:bodyPr/>
          <a:lstStyle/>
          <a:p>
            <a:r>
              <a:rPr lang="en-US"/>
              <a:t>Click to edit Master title style</a:t>
            </a:r>
            <a:endParaRPr lang="nb-NO" dirty="0"/>
          </a:p>
        </p:txBody>
      </p:sp>
      <p:sp>
        <p:nvSpPr>
          <p:cNvPr id="3" name="Content Placeholder 2">
            <a:extLst>
              <a:ext uri="{FF2B5EF4-FFF2-40B4-BE49-F238E27FC236}">
                <a16:creationId xmlns:a16="http://schemas.microsoft.com/office/drawing/2014/main" id="{F414420F-49C6-D436-807C-D51D8B88FA29}"/>
              </a:ext>
            </a:extLst>
          </p:cNvPr>
          <p:cNvSpPr>
            <a:spLocks noGrp="1"/>
          </p:cNvSpPr>
          <p:nvPr>
            <p:ph idx="1"/>
          </p:nvPr>
        </p:nvSpPr>
        <p:spPr>
          <a:xfrm>
            <a:off x="727785" y="1825625"/>
            <a:ext cx="536821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4" name="Date Placeholder 3">
            <a:extLst>
              <a:ext uri="{FF2B5EF4-FFF2-40B4-BE49-F238E27FC236}">
                <a16:creationId xmlns:a16="http://schemas.microsoft.com/office/drawing/2014/main" id="{B3209264-C54B-ED7D-64B3-4EEC82961F3E}"/>
              </a:ext>
            </a:extLst>
          </p:cNvPr>
          <p:cNvSpPr>
            <a:spLocks noGrp="1"/>
          </p:cNvSpPr>
          <p:nvPr>
            <p:ph type="dt" sz="half" idx="10"/>
          </p:nvPr>
        </p:nvSpPr>
        <p:spPr/>
        <p:txBody>
          <a:bodyPr/>
          <a:lstStyle/>
          <a:p>
            <a:fld id="{37C9F54E-CB1E-3B48-B9F4-C6DC6A745045}" type="datetimeFigureOut">
              <a:rPr lang="nb-NO" smtClean="0"/>
              <a:t>31.08.2026</a:t>
            </a:fld>
            <a:endParaRPr lang="nb-NO"/>
          </a:p>
        </p:txBody>
      </p:sp>
      <p:sp>
        <p:nvSpPr>
          <p:cNvPr id="5" name="Footer Placeholder 4">
            <a:extLst>
              <a:ext uri="{FF2B5EF4-FFF2-40B4-BE49-F238E27FC236}">
                <a16:creationId xmlns:a16="http://schemas.microsoft.com/office/drawing/2014/main" id="{CCB59922-69F2-BB79-DB20-E3C52559056D}"/>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15B45C95-40CB-9F93-EC8E-4C0190C5F9EA}"/>
              </a:ext>
            </a:extLst>
          </p:cNvPr>
          <p:cNvSpPr>
            <a:spLocks noGrp="1"/>
          </p:cNvSpPr>
          <p:nvPr>
            <p:ph type="sldNum" sz="quarter" idx="12"/>
          </p:nvPr>
        </p:nvSpPr>
        <p:spPr/>
        <p:txBody>
          <a:bodyPr/>
          <a:lstStyle/>
          <a:p>
            <a:fld id="{55686C0D-BE35-4E46-A7D1-A60D18B1192E}" type="slidenum">
              <a:rPr lang="nb-NO" smtClean="0"/>
              <a:t>‹#›</a:t>
            </a:fld>
            <a:endParaRPr lang="nb-NO"/>
          </a:p>
        </p:txBody>
      </p:sp>
      <p:sp>
        <p:nvSpPr>
          <p:cNvPr id="7" name="Picture Placeholder 2">
            <a:extLst>
              <a:ext uri="{FF2B5EF4-FFF2-40B4-BE49-F238E27FC236}">
                <a16:creationId xmlns:a16="http://schemas.microsoft.com/office/drawing/2014/main" id="{3FF89BDC-679F-6C5A-B625-89054D6A7CE3}"/>
              </a:ext>
            </a:extLst>
          </p:cNvPr>
          <p:cNvSpPr>
            <a:spLocks noGrp="1"/>
          </p:cNvSpPr>
          <p:nvPr>
            <p:ph type="pic" idx="13"/>
          </p:nvPr>
        </p:nvSpPr>
        <p:spPr>
          <a:xfrm>
            <a:off x="7563555" y="1825625"/>
            <a:ext cx="3900659" cy="2194121"/>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b-NO"/>
          </a:p>
        </p:txBody>
      </p:sp>
      <p:sp>
        <p:nvSpPr>
          <p:cNvPr id="8" name="Picture Placeholder 2">
            <a:extLst>
              <a:ext uri="{FF2B5EF4-FFF2-40B4-BE49-F238E27FC236}">
                <a16:creationId xmlns:a16="http://schemas.microsoft.com/office/drawing/2014/main" id="{B520ABC7-D52E-9508-DADF-859EEFF1963F}"/>
              </a:ext>
            </a:extLst>
          </p:cNvPr>
          <p:cNvSpPr>
            <a:spLocks noGrp="1"/>
          </p:cNvSpPr>
          <p:nvPr>
            <p:ph type="pic" idx="14"/>
          </p:nvPr>
        </p:nvSpPr>
        <p:spPr>
          <a:xfrm>
            <a:off x="7563555" y="4019746"/>
            <a:ext cx="3900659" cy="2194121"/>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b-NO"/>
          </a:p>
        </p:txBody>
      </p:sp>
    </p:spTree>
    <p:extLst>
      <p:ext uri="{BB962C8B-B14F-4D97-AF65-F5344CB8AC3E}">
        <p14:creationId xmlns:p14="http://schemas.microsoft.com/office/powerpoint/2010/main" val="2792180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0AA0017-E28C-04FF-662E-40AD4760792D}"/>
              </a:ext>
            </a:extLst>
          </p:cNvPr>
          <p:cNvSpPr>
            <a:spLocks noGrp="1"/>
          </p:cNvSpPr>
          <p:nvPr>
            <p:ph type="pic" sz="quarter" idx="13"/>
          </p:nvPr>
        </p:nvSpPr>
        <p:spPr>
          <a:xfrm>
            <a:off x="1" y="2122311"/>
            <a:ext cx="12192000" cy="4735689"/>
          </a:xfrm>
          <a:solidFill>
            <a:schemeClr val="bg1"/>
          </a:solidFill>
        </p:spPr>
        <p:txBody>
          <a:bodyPr/>
          <a:lstStyle/>
          <a:p>
            <a:r>
              <a:rPr lang="en-US"/>
              <a:t>Click icon to add picture</a:t>
            </a:r>
            <a:endParaRPr lang="nb-NO"/>
          </a:p>
        </p:txBody>
      </p:sp>
      <p:sp>
        <p:nvSpPr>
          <p:cNvPr id="2" name="Title 1">
            <a:extLst>
              <a:ext uri="{FF2B5EF4-FFF2-40B4-BE49-F238E27FC236}">
                <a16:creationId xmlns:a16="http://schemas.microsoft.com/office/drawing/2014/main" id="{6809495E-1100-588A-53B2-5282BC1969D5}"/>
              </a:ext>
            </a:extLst>
          </p:cNvPr>
          <p:cNvSpPr>
            <a:spLocks noGrp="1"/>
          </p:cNvSpPr>
          <p:nvPr>
            <p:ph type="ctrTitle"/>
          </p:nvPr>
        </p:nvSpPr>
        <p:spPr>
          <a:xfrm>
            <a:off x="835377" y="448205"/>
            <a:ext cx="6039555" cy="1177395"/>
          </a:xfrm>
        </p:spPr>
        <p:txBody>
          <a:bodyPr anchor="b">
            <a:noAutofit/>
          </a:bodyPr>
          <a:lstStyle>
            <a:lvl1pPr algn="l">
              <a:defRPr sz="4000"/>
            </a:lvl1pPr>
          </a:lstStyle>
          <a:p>
            <a:r>
              <a:rPr lang="en-US"/>
              <a:t>Click to edit Master title style</a:t>
            </a:r>
            <a:endParaRPr lang="nb-NO" dirty="0"/>
          </a:p>
        </p:txBody>
      </p:sp>
      <p:sp>
        <p:nvSpPr>
          <p:cNvPr id="3" name="Subtitle 2">
            <a:extLst>
              <a:ext uri="{FF2B5EF4-FFF2-40B4-BE49-F238E27FC236}">
                <a16:creationId xmlns:a16="http://schemas.microsoft.com/office/drawing/2014/main" id="{48E9A89F-EC89-DD05-636A-9B47DF8C86EA}"/>
              </a:ext>
            </a:extLst>
          </p:cNvPr>
          <p:cNvSpPr>
            <a:spLocks noGrp="1"/>
          </p:cNvSpPr>
          <p:nvPr>
            <p:ph type="subTitle" idx="1"/>
          </p:nvPr>
        </p:nvSpPr>
        <p:spPr>
          <a:xfrm>
            <a:off x="835377" y="5373512"/>
            <a:ext cx="6039555" cy="835378"/>
          </a:xfrm>
          <a:effectLst>
            <a:outerShdw blurRad="50800" dist="25400" dir="2700000" algn="tl" rotWithShape="0">
              <a:prstClr val="black">
                <a:alpha val="20000"/>
              </a:prstClr>
            </a:outerShdw>
          </a:effectLst>
        </p:spPr>
        <p:txBody>
          <a:bodyPr anchor="b"/>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b-NO" dirty="0"/>
          </a:p>
        </p:txBody>
      </p:sp>
      <p:sp>
        <p:nvSpPr>
          <p:cNvPr id="4" name="Date Placeholder 3">
            <a:extLst>
              <a:ext uri="{FF2B5EF4-FFF2-40B4-BE49-F238E27FC236}">
                <a16:creationId xmlns:a16="http://schemas.microsoft.com/office/drawing/2014/main" id="{39B81F3A-B190-F26C-3787-AC417AD79D81}"/>
              </a:ext>
            </a:extLst>
          </p:cNvPr>
          <p:cNvSpPr>
            <a:spLocks noGrp="1"/>
          </p:cNvSpPr>
          <p:nvPr>
            <p:ph type="dt" sz="half" idx="10"/>
          </p:nvPr>
        </p:nvSpPr>
        <p:spPr>
          <a:xfrm>
            <a:off x="8184444" y="7101857"/>
            <a:ext cx="1885244" cy="365125"/>
          </a:xfrm>
        </p:spPr>
        <p:txBody>
          <a:bodyPr/>
          <a:lstStyle/>
          <a:p>
            <a:fld id="{37C9F54E-CB1E-3B48-B9F4-C6DC6A745045}" type="datetimeFigureOut">
              <a:rPr lang="nb-NO" smtClean="0"/>
              <a:t>31.08.2026</a:t>
            </a:fld>
            <a:endParaRPr lang="nb-NO" dirty="0"/>
          </a:p>
        </p:txBody>
      </p:sp>
      <p:sp>
        <p:nvSpPr>
          <p:cNvPr id="5" name="Footer Placeholder 4">
            <a:extLst>
              <a:ext uri="{FF2B5EF4-FFF2-40B4-BE49-F238E27FC236}">
                <a16:creationId xmlns:a16="http://schemas.microsoft.com/office/drawing/2014/main" id="{6ECDB9A2-4ADE-891E-2BE7-80DC36E49EC8}"/>
              </a:ext>
            </a:extLst>
          </p:cNvPr>
          <p:cNvSpPr>
            <a:spLocks noGrp="1"/>
          </p:cNvSpPr>
          <p:nvPr>
            <p:ph type="ftr" sz="quarter" idx="11"/>
          </p:nvPr>
        </p:nvSpPr>
        <p:spPr>
          <a:xfrm>
            <a:off x="727784" y="7101857"/>
            <a:ext cx="5006972" cy="365125"/>
          </a:xfrm>
        </p:spPr>
        <p:txBody>
          <a:bodyPr/>
          <a:lstStyle/>
          <a:p>
            <a:endParaRPr lang="nb-NO" dirty="0"/>
          </a:p>
        </p:txBody>
      </p:sp>
      <p:sp>
        <p:nvSpPr>
          <p:cNvPr id="6" name="Slide Number Placeholder 5">
            <a:extLst>
              <a:ext uri="{FF2B5EF4-FFF2-40B4-BE49-F238E27FC236}">
                <a16:creationId xmlns:a16="http://schemas.microsoft.com/office/drawing/2014/main" id="{400D8312-D46F-4CEC-88BE-A406C2B6A387}"/>
              </a:ext>
            </a:extLst>
          </p:cNvPr>
          <p:cNvSpPr>
            <a:spLocks noGrp="1"/>
          </p:cNvSpPr>
          <p:nvPr>
            <p:ph type="sldNum" sz="quarter" idx="12"/>
          </p:nvPr>
        </p:nvSpPr>
        <p:spPr>
          <a:xfrm>
            <a:off x="11040533" y="7101857"/>
            <a:ext cx="423682" cy="365125"/>
          </a:xfrm>
        </p:spPr>
        <p:txBody>
          <a:bodyPr/>
          <a:lstStyle/>
          <a:p>
            <a:fld id="{55686C0D-BE35-4E46-A7D1-A60D18B1192E}" type="slidenum">
              <a:rPr lang="nb-NO" smtClean="0"/>
              <a:t>‹#›</a:t>
            </a:fld>
            <a:endParaRPr lang="nb-NO"/>
          </a:p>
        </p:txBody>
      </p:sp>
      <p:sp>
        <p:nvSpPr>
          <p:cNvPr id="12" name="Text Placeholder 11">
            <a:extLst>
              <a:ext uri="{FF2B5EF4-FFF2-40B4-BE49-F238E27FC236}">
                <a16:creationId xmlns:a16="http://schemas.microsoft.com/office/drawing/2014/main" id="{73479E2E-4A03-16FA-A09D-5C2D71D52C60}"/>
              </a:ext>
            </a:extLst>
          </p:cNvPr>
          <p:cNvSpPr>
            <a:spLocks noGrp="1"/>
          </p:cNvSpPr>
          <p:nvPr>
            <p:ph type="body" sz="quarter" idx="14" hasCustomPrompt="1"/>
          </p:nvPr>
        </p:nvSpPr>
        <p:spPr>
          <a:xfrm>
            <a:off x="8086907" y="1253067"/>
            <a:ext cx="3377308" cy="328788"/>
          </a:xfrm>
        </p:spPr>
        <p:txBody>
          <a:bodyPr anchor="b"/>
          <a:lstStyle>
            <a:lvl1pPr algn="r">
              <a:buNone/>
              <a:defRPr sz="1200"/>
            </a:lvl1pPr>
          </a:lstStyle>
          <a:p>
            <a:pPr lvl="0"/>
            <a:r>
              <a:rPr lang="en-GB" dirty="0"/>
              <a:t>Additional detail</a:t>
            </a:r>
            <a:endParaRPr lang="nb-NO" dirty="0"/>
          </a:p>
        </p:txBody>
      </p:sp>
    </p:spTree>
    <p:extLst>
      <p:ext uri="{BB962C8B-B14F-4D97-AF65-F5344CB8AC3E}">
        <p14:creationId xmlns:p14="http://schemas.microsoft.com/office/powerpoint/2010/main" val="929652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Image layout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57C800-844B-2DC3-F7C3-4EDF74375DD1}"/>
              </a:ext>
            </a:extLst>
          </p:cNvPr>
          <p:cNvSpPr/>
          <p:nvPr userDrawn="1"/>
        </p:nvSpPr>
        <p:spPr>
          <a:xfrm>
            <a:off x="0" y="1825625"/>
            <a:ext cx="12192000" cy="503237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966E4BF4-2FC9-8B7B-0E1A-1DB20C833C60}"/>
              </a:ext>
            </a:extLst>
          </p:cNvPr>
          <p:cNvSpPr>
            <a:spLocks noGrp="1"/>
          </p:cNvSpPr>
          <p:nvPr>
            <p:ph type="title"/>
          </p:nvPr>
        </p:nvSpPr>
        <p:spPr/>
        <p:txBody>
          <a:bodyPr/>
          <a:lstStyle/>
          <a:p>
            <a:r>
              <a:rPr lang="en-US"/>
              <a:t>Click to edit Master title style</a:t>
            </a:r>
            <a:endParaRPr lang="nb-NO" dirty="0"/>
          </a:p>
        </p:txBody>
      </p:sp>
      <p:sp>
        <p:nvSpPr>
          <p:cNvPr id="3" name="Content Placeholder 2">
            <a:extLst>
              <a:ext uri="{FF2B5EF4-FFF2-40B4-BE49-F238E27FC236}">
                <a16:creationId xmlns:a16="http://schemas.microsoft.com/office/drawing/2014/main" id="{F414420F-49C6-D436-807C-D51D8B88FA29}"/>
              </a:ext>
            </a:extLst>
          </p:cNvPr>
          <p:cNvSpPr>
            <a:spLocks noGrp="1"/>
          </p:cNvSpPr>
          <p:nvPr>
            <p:ph idx="1"/>
          </p:nvPr>
        </p:nvSpPr>
        <p:spPr>
          <a:xfrm>
            <a:off x="727786" y="2348089"/>
            <a:ext cx="3201758" cy="3828874"/>
          </a:xfrm>
        </p:spPr>
        <p:txBody>
          <a:bodyPr/>
          <a:lstStyle>
            <a:lvl1pPr>
              <a:spcAft>
                <a:spcPts val="500"/>
              </a:spcAf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4" name="Date Placeholder 3">
            <a:extLst>
              <a:ext uri="{FF2B5EF4-FFF2-40B4-BE49-F238E27FC236}">
                <a16:creationId xmlns:a16="http://schemas.microsoft.com/office/drawing/2014/main" id="{B3209264-C54B-ED7D-64B3-4EEC82961F3E}"/>
              </a:ext>
            </a:extLst>
          </p:cNvPr>
          <p:cNvSpPr>
            <a:spLocks noGrp="1"/>
          </p:cNvSpPr>
          <p:nvPr>
            <p:ph type="dt" sz="half" idx="10"/>
          </p:nvPr>
        </p:nvSpPr>
        <p:spPr/>
        <p:txBody>
          <a:bodyPr/>
          <a:lstStyle/>
          <a:p>
            <a:fld id="{37C9F54E-CB1E-3B48-B9F4-C6DC6A745045}" type="datetimeFigureOut">
              <a:rPr lang="nb-NO" smtClean="0"/>
              <a:t>31.08.2026</a:t>
            </a:fld>
            <a:endParaRPr lang="nb-NO"/>
          </a:p>
        </p:txBody>
      </p:sp>
      <p:sp>
        <p:nvSpPr>
          <p:cNvPr id="5" name="Footer Placeholder 4">
            <a:extLst>
              <a:ext uri="{FF2B5EF4-FFF2-40B4-BE49-F238E27FC236}">
                <a16:creationId xmlns:a16="http://schemas.microsoft.com/office/drawing/2014/main" id="{CCB59922-69F2-BB79-DB20-E3C52559056D}"/>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15B45C95-40CB-9F93-EC8E-4C0190C5F9EA}"/>
              </a:ext>
            </a:extLst>
          </p:cNvPr>
          <p:cNvSpPr>
            <a:spLocks noGrp="1"/>
          </p:cNvSpPr>
          <p:nvPr>
            <p:ph type="sldNum" sz="quarter" idx="12"/>
          </p:nvPr>
        </p:nvSpPr>
        <p:spPr/>
        <p:txBody>
          <a:bodyPr/>
          <a:lstStyle/>
          <a:p>
            <a:fld id="{55686C0D-BE35-4E46-A7D1-A60D18B1192E}" type="slidenum">
              <a:rPr lang="nb-NO" smtClean="0"/>
              <a:t>‹#›</a:t>
            </a:fld>
            <a:endParaRPr lang="nb-NO"/>
          </a:p>
        </p:txBody>
      </p:sp>
      <p:sp>
        <p:nvSpPr>
          <p:cNvPr id="7" name="Picture Placeholder 2">
            <a:extLst>
              <a:ext uri="{FF2B5EF4-FFF2-40B4-BE49-F238E27FC236}">
                <a16:creationId xmlns:a16="http://schemas.microsoft.com/office/drawing/2014/main" id="{3FF89BDC-679F-6C5A-B625-89054D6A7CE3}"/>
              </a:ext>
            </a:extLst>
          </p:cNvPr>
          <p:cNvSpPr>
            <a:spLocks noGrp="1"/>
          </p:cNvSpPr>
          <p:nvPr>
            <p:ph type="pic" idx="13"/>
          </p:nvPr>
        </p:nvSpPr>
        <p:spPr>
          <a:xfrm>
            <a:off x="4434375" y="1825625"/>
            <a:ext cx="7029840" cy="3954286"/>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b-NO"/>
          </a:p>
        </p:txBody>
      </p:sp>
    </p:spTree>
    <p:extLst>
      <p:ext uri="{BB962C8B-B14F-4D97-AF65-F5344CB8AC3E}">
        <p14:creationId xmlns:p14="http://schemas.microsoft.com/office/powerpoint/2010/main" val="4386693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Image layout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57C800-844B-2DC3-F7C3-4EDF74375DD1}"/>
              </a:ext>
            </a:extLst>
          </p:cNvPr>
          <p:cNvSpPr/>
          <p:nvPr userDrawn="1"/>
        </p:nvSpPr>
        <p:spPr>
          <a:xfrm>
            <a:off x="0" y="1825625"/>
            <a:ext cx="12192000" cy="503237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966E4BF4-2FC9-8B7B-0E1A-1DB20C833C60}"/>
              </a:ext>
            </a:extLst>
          </p:cNvPr>
          <p:cNvSpPr>
            <a:spLocks noGrp="1"/>
          </p:cNvSpPr>
          <p:nvPr>
            <p:ph type="title"/>
          </p:nvPr>
        </p:nvSpPr>
        <p:spPr/>
        <p:txBody>
          <a:bodyPr/>
          <a:lstStyle/>
          <a:p>
            <a:r>
              <a:rPr lang="en-US"/>
              <a:t>Click to edit Master title style</a:t>
            </a:r>
            <a:endParaRPr lang="nb-NO" dirty="0"/>
          </a:p>
        </p:txBody>
      </p:sp>
      <p:sp>
        <p:nvSpPr>
          <p:cNvPr id="3" name="Content Placeholder 2">
            <a:extLst>
              <a:ext uri="{FF2B5EF4-FFF2-40B4-BE49-F238E27FC236}">
                <a16:creationId xmlns:a16="http://schemas.microsoft.com/office/drawing/2014/main" id="{F414420F-49C6-D436-807C-D51D8B88FA29}"/>
              </a:ext>
            </a:extLst>
          </p:cNvPr>
          <p:cNvSpPr>
            <a:spLocks noGrp="1"/>
          </p:cNvSpPr>
          <p:nvPr>
            <p:ph idx="1"/>
          </p:nvPr>
        </p:nvSpPr>
        <p:spPr>
          <a:xfrm>
            <a:off x="727785" y="2348089"/>
            <a:ext cx="5006971" cy="38288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4" name="Date Placeholder 3">
            <a:extLst>
              <a:ext uri="{FF2B5EF4-FFF2-40B4-BE49-F238E27FC236}">
                <a16:creationId xmlns:a16="http://schemas.microsoft.com/office/drawing/2014/main" id="{B3209264-C54B-ED7D-64B3-4EEC82961F3E}"/>
              </a:ext>
            </a:extLst>
          </p:cNvPr>
          <p:cNvSpPr>
            <a:spLocks noGrp="1"/>
          </p:cNvSpPr>
          <p:nvPr>
            <p:ph type="dt" sz="half" idx="10"/>
          </p:nvPr>
        </p:nvSpPr>
        <p:spPr/>
        <p:txBody>
          <a:bodyPr/>
          <a:lstStyle/>
          <a:p>
            <a:fld id="{37C9F54E-CB1E-3B48-B9F4-C6DC6A745045}" type="datetimeFigureOut">
              <a:rPr lang="nb-NO" smtClean="0"/>
              <a:t>31.08.2026</a:t>
            </a:fld>
            <a:endParaRPr lang="nb-NO"/>
          </a:p>
        </p:txBody>
      </p:sp>
      <p:sp>
        <p:nvSpPr>
          <p:cNvPr id="5" name="Footer Placeholder 4">
            <a:extLst>
              <a:ext uri="{FF2B5EF4-FFF2-40B4-BE49-F238E27FC236}">
                <a16:creationId xmlns:a16="http://schemas.microsoft.com/office/drawing/2014/main" id="{CCB59922-69F2-BB79-DB20-E3C52559056D}"/>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15B45C95-40CB-9F93-EC8E-4C0190C5F9EA}"/>
              </a:ext>
            </a:extLst>
          </p:cNvPr>
          <p:cNvSpPr>
            <a:spLocks noGrp="1"/>
          </p:cNvSpPr>
          <p:nvPr>
            <p:ph type="sldNum" sz="quarter" idx="12"/>
          </p:nvPr>
        </p:nvSpPr>
        <p:spPr/>
        <p:txBody>
          <a:bodyPr/>
          <a:lstStyle/>
          <a:p>
            <a:fld id="{55686C0D-BE35-4E46-A7D1-A60D18B1192E}" type="slidenum">
              <a:rPr lang="nb-NO" smtClean="0"/>
              <a:t>‹#›</a:t>
            </a:fld>
            <a:endParaRPr lang="nb-NO"/>
          </a:p>
        </p:txBody>
      </p:sp>
      <p:sp>
        <p:nvSpPr>
          <p:cNvPr id="7" name="Picture Placeholder 2">
            <a:extLst>
              <a:ext uri="{FF2B5EF4-FFF2-40B4-BE49-F238E27FC236}">
                <a16:creationId xmlns:a16="http://schemas.microsoft.com/office/drawing/2014/main" id="{3FF89BDC-679F-6C5A-B625-89054D6A7CE3}"/>
              </a:ext>
            </a:extLst>
          </p:cNvPr>
          <p:cNvSpPr>
            <a:spLocks noGrp="1"/>
          </p:cNvSpPr>
          <p:nvPr>
            <p:ph type="pic" idx="13"/>
          </p:nvPr>
        </p:nvSpPr>
        <p:spPr>
          <a:xfrm>
            <a:off x="6206415" y="1825625"/>
            <a:ext cx="5257799" cy="2957513"/>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b-NO"/>
          </a:p>
        </p:txBody>
      </p:sp>
    </p:spTree>
    <p:extLst>
      <p:ext uri="{BB962C8B-B14F-4D97-AF65-F5344CB8AC3E}">
        <p14:creationId xmlns:p14="http://schemas.microsoft.com/office/powerpoint/2010/main" val="2892090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ext with Hive 2">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26F3C-84B3-4BE9-D89C-5AD9CAF05E45}"/>
              </a:ext>
            </a:extLst>
          </p:cNvPr>
          <p:cNvSpPr>
            <a:spLocks noGrp="1"/>
          </p:cNvSpPr>
          <p:nvPr>
            <p:ph type="title"/>
          </p:nvPr>
        </p:nvSpPr>
        <p:spPr>
          <a:xfrm>
            <a:off x="727785" y="501921"/>
            <a:ext cx="5028848" cy="943057"/>
          </a:xfrm>
          <a:noFill/>
        </p:spPr>
        <p:txBody>
          <a:bodyPr/>
          <a:lstStyle>
            <a:lvl1pPr>
              <a:defRPr>
                <a:solidFill>
                  <a:schemeClr val="bg1"/>
                </a:solidFill>
              </a:defRPr>
            </a:lvl1pPr>
          </a:lstStyle>
          <a:p>
            <a:r>
              <a:rPr lang="en-US"/>
              <a:t>Click to edit Master title style</a:t>
            </a:r>
            <a:endParaRPr lang="nb-NO" dirty="0"/>
          </a:p>
        </p:txBody>
      </p:sp>
      <p:sp>
        <p:nvSpPr>
          <p:cNvPr id="3" name="Content Placeholder 2">
            <a:extLst>
              <a:ext uri="{FF2B5EF4-FFF2-40B4-BE49-F238E27FC236}">
                <a16:creationId xmlns:a16="http://schemas.microsoft.com/office/drawing/2014/main" id="{EEB554CF-6890-FC69-BF96-D0CFC424027D}"/>
              </a:ext>
            </a:extLst>
          </p:cNvPr>
          <p:cNvSpPr>
            <a:spLocks noGrp="1"/>
          </p:cNvSpPr>
          <p:nvPr>
            <p:ph sz="half" idx="1"/>
          </p:nvPr>
        </p:nvSpPr>
        <p:spPr>
          <a:xfrm>
            <a:off x="727785" y="1825625"/>
            <a:ext cx="5028848" cy="4351338"/>
          </a:xfrm>
        </p:spPr>
        <p:txBody>
          <a:bodyPr/>
          <a:lstStyle>
            <a:lvl1pPr>
              <a:defRPr>
                <a:solidFill>
                  <a:schemeClr val="bg1"/>
                </a:solidFill>
              </a:defRPr>
            </a:lvl1pPr>
            <a:lvl2pPr>
              <a:defRPr>
                <a:solidFill>
                  <a:schemeClr val="bg1">
                    <a:lumMod val="85000"/>
                  </a:schemeClr>
                </a:solidFill>
              </a:defRPr>
            </a:lvl2pPr>
            <a:lvl3pPr>
              <a:defRPr>
                <a:solidFill>
                  <a:schemeClr val="bg1">
                    <a:lumMod val="85000"/>
                  </a:schemeClr>
                </a:solidFill>
              </a:defRPr>
            </a:lvl3pPr>
            <a:lvl4pPr>
              <a:defRPr>
                <a:solidFill>
                  <a:schemeClr val="bg1">
                    <a:lumMod val="85000"/>
                  </a:schemeClr>
                </a:solidFill>
              </a:defRPr>
            </a:lvl4pPr>
            <a:lvl5pPr>
              <a:defRPr>
                <a:solidFill>
                  <a:schemeClr val="bg1">
                    <a:lumMod val="8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5" name="Date Placeholder 4">
            <a:extLst>
              <a:ext uri="{FF2B5EF4-FFF2-40B4-BE49-F238E27FC236}">
                <a16:creationId xmlns:a16="http://schemas.microsoft.com/office/drawing/2014/main" id="{1E5040CF-584F-2FDD-FF6D-DFF09CF53706}"/>
              </a:ext>
            </a:extLst>
          </p:cNvPr>
          <p:cNvSpPr>
            <a:spLocks noGrp="1"/>
          </p:cNvSpPr>
          <p:nvPr>
            <p:ph type="dt" sz="half" idx="10"/>
          </p:nvPr>
        </p:nvSpPr>
        <p:spPr/>
        <p:txBody>
          <a:bodyPr/>
          <a:lstStyle/>
          <a:p>
            <a:fld id="{37C9F54E-CB1E-3B48-B9F4-C6DC6A745045}" type="datetimeFigureOut">
              <a:rPr lang="nb-NO" smtClean="0"/>
              <a:t>31.08.2026</a:t>
            </a:fld>
            <a:endParaRPr lang="nb-NO"/>
          </a:p>
        </p:txBody>
      </p:sp>
      <p:sp>
        <p:nvSpPr>
          <p:cNvPr id="6" name="Footer Placeholder 5">
            <a:extLst>
              <a:ext uri="{FF2B5EF4-FFF2-40B4-BE49-F238E27FC236}">
                <a16:creationId xmlns:a16="http://schemas.microsoft.com/office/drawing/2014/main" id="{674352AA-32B5-25DB-DD0C-6555E1134CA9}"/>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7EF05B60-D386-96F8-FFA2-B89D24D3D2A2}"/>
              </a:ext>
            </a:extLst>
          </p:cNvPr>
          <p:cNvSpPr>
            <a:spLocks noGrp="1"/>
          </p:cNvSpPr>
          <p:nvPr>
            <p:ph type="sldNum" sz="quarter" idx="12"/>
          </p:nvPr>
        </p:nvSpPr>
        <p:spPr/>
        <p:txBody>
          <a:bodyPr/>
          <a:lstStyle/>
          <a:p>
            <a:fld id="{55686C0D-BE35-4E46-A7D1-A60D18B1192E}" type="slidenum">
              <a:rPr lang="nb-NO" smtClean="0"/>
              <a:t>‹#›</a:t>
            </a:fld>
            <a:endParaRPr lang="nb-NO"/>
          </a:p>
        </p:txBody>
      </p:sp>
      <p:sp>
        <p:nvSpPr>
          <p:cNvPr id="31" name="Text Placeholder 30">
            <a:extLst>
              <a:ext uri="{FF2B5EF4-FFF2-40B4-BE49-F238E27FC236}">
                <a16:creationId xmlns:a16="http://schemas.microsoft.com/office/drawing/2014/main" id="{2124736B-D497-E818-67B8-B26AE6F2B4A8}"/>
              </a:ext>
            </a:extLst>
          </p:cNvPr>
          <p:cNvSpPr>
            <a:spLocks noGrp="1"/>
          </p:cNvSpPr>
          <p:nvPr>
            <p:ph type="body" sz="quarter" idx="13"/>
          </p:nvPr>
        </p:nvSpPr>
        <p:spPr>
          <a:xfrm>
            <a:off x="7124675" y="1825625"/>
            <a:ext cx="4038651" cy="3521553"/>
          </a:xfrm>
          <a:blipFill>
            <a:blip r:embed="rId2"/>
            <a:stretch>
              <a:fillRect/>
            </a:stretch>
          </a:blipFill>
        </p:spPr>
        <p:txBody>
          <a:bodyPr lIns="540000" tIns="360000" rIns="540000" bIns="360000" anchor="ctr"/>
          <a:lstStyle>
            <a:lvl1pPr algn="ctr">
              <a:buNone/>
              <a:defRPr sz="2600"/>
            </a:lvl1pPr>
          </a:lstStyle>
          <a:p>
            <a:pPr lvl="0"/>
            <a:r>
              <a:rPr lang="en-US"/>
              <a:t>Click to edit Master text styles</a:t>
            </a:r>
          </a:p>
        </p:txBody>
      </p:sp>
      <p:pic>
        <p:nvPicPr>
          <p:cNvPr id="35" name="Grafikk 6">
            <a:extLst>
              <a:ext uri="{FF2B5EF4-FFF2-40B4-BE49-F238E27FC236}">
                <a16:creationId xmlns:a16="http://schemas.microsoft.com/office/drawing/2014/main" id="{D41DAF85-1CAF-430F-9044-164638AA1527}"/>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5956" y="373142"/>
            <a:ext cx="1068260" cy="472202"/>
          </a:xfrm>
          <a:prstGeom prst="rect">
            <a:avLst/>
          </a:prstGeom>
        </p:spPr>
      </p:pic>
    </p:spTree>
    <p:extLst>
      <p:ext uri="{BB962C8B-B14F-4D97-AF65-F5344CB8AC3E}">
        <p14:creationId xmlns:p14="http://schemas.microsoft.com/office/powerpoint/2010/main" val="27678807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Screendump dark">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18B37C6B-DE8F-4BE9-8274-EAE39403CAA2}"/>
              </a:ext>
            </a:extLst>
          </p:cNvPr>
          <p:cNvSpPr>
            <a:spLocks noGrp="1"/>
          </p:cNvSpPr>
          <p:nvPr>
            <p:ph type="pic" idx="13"/>
          </p:nvPr>
        </p:nvSpPr>
        <p:spPr>
          <a:xfrm>
            <a:off x="727782" y="1603178"/>
            <a:ext cx="9341905" cy="5254822"/>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b-NO"/>
          </a:p>
        </p:txBody>
      </p:sp>
      <p:sp>
        <p:nvSpPr>
          <p:cNvPr id="2" name="Title 1">
            <a:extLst>
              <a:ext uri="{FF2B5EF4-FFF2-40B4-BE49-F238E27FC236}">
                <a16:creationId xmlns:a16="http://schemas.microsoft.com/office/drawing/2014/main" id="{50EBFE0C-1926-C7A3-6262-BF08D05E4731}"/>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nb-NO" dirty="0"/>
          </a:p>
        </p:txBody>
      </p:sp>
      <p:sp>
        <p:nvSpPr>
          <p:cNvPr id="3" name="Date Placeholder 2">
            <a:extLst>
              <a:ext uri="{FF2B5EF4-FFF2-40B4-BE49-F238E27FC236}">
                <a16:creationId xmlns:a16="http://schemas.microsoft.com/office/drawing/2014/main" id="{19B7A713-AA26-2D46-92D6-CE74BE49127F}"/>
              </a:ext>
            </a:extLst>
          </p:cNvPr>
          <p:cNvSpPr>
            <a:spLocks noGrp="1"/>
          </p:cNvSpPr>
          <p:nvPr>
            <p:ph type="dt" sz="half" idx="10"/>
          </p:nvPr>
        </p:nvSpPr>
        <p:spPr/>
        <p:txBody>
          <a:bodyPr/>
          <a:lstStyle>
            <a:lvl1pPr>
              <a:defRPr>
                <a:solidFill>
                  <a:schemeClr val="bg1"/>
                </a:solidFill>
              </a:defRPr>
            </a:lvl1pPr>
          </a:lstStyle>
          <a:p>
            <a:fld id="{37C9F54E-CB1E-3B48-B9F4-C6DC6A745045}" type="datetimeFigureOut">
              <a:rPr lang="nb-NO" smtClean="0"/>
              <a:pPr/>
              <a:t>31.08.2026</a:t>
            </a:fld>
            <a:endParaRPr lang="nb-NO"/>
          </a:p>
        </p:txBody>
      </p:sp>
      <p:sp>
        <p:nvSpPr>
          <p:cNvPr id="4" name="Footer Placeholder 3">
            <a:extLst>
              <a:ext uri="{FF2B5EF4-FFF2-40B4-BE49-F238E27FC236}">
                <a16:creationId xmlns:a16="http://schemas.microsoft.com/office/drawing/2014/main" id="{1F00DCD9-2381-6749-92EE-1B4D66B7441F}"/>
              </a:ext>
            </a:extLst>
          </p:cNvPr>
          <p:cNvSpPr>
            <a:spLocks noGrp="1"/>
          </p:cNvSpPr>
          <p:nvPr>
            <p:ph type="ftr" sz="quarter" idx="11"/>
          </p:nvPr>
        </p:nvSpPr>
        <p:spPr/>
        <p:txBody>
          <a:bodyPr/>
          <a:lstStyle>
            <a:lvl1pPr>
              <a:defRPr>
                <a:solidFill>
                  <a:schemeClr val="bg1"/>
                </a:solidFill>
              </a:defRPr>
            </a:lvl1pPr>
          </a:lstStyle>
          <a:p>
            <a:endParaRPr lang="nb-NO" dirty="0">
              <a:solidFill>
                <a:schemeClr val="bg1"/>
              </a:solidFill>
            </a:endParaRPr>
          </a:p>
        </p:txBody>
      </p:sp>
      <p:sp>
        <p:nvSpPr>
          <p:cNvPr id="5" name="Slide Number Placeholder 4">
            <a:extLst>
              <a:ext uri="{FF2B5EF4-FFF2-40B4-BE49-F238E27FC236}">
                <a16:creationId xmlns:a16="http://schemas.microsoft.com/office/drawing/2014/main" id="{8341A88C-AEA5-A081-FF12-553E1912C33E}"/>
              </a:ext>
            </a:extLst>
          </p:cNvPr>
          <p:cNvSpPr>
            <a:spLocks noGrp="1"/>
          </p:cNvSpPr>
          <p:nvPr>
            <p:ph type="sldNum" sz="quarter" idx="12"/>
          </p:nvPr>
        </p:nvSpPr>
        <p:spPr/>
        <p:txBody>
          <a:bodyPr/>
          <a:lstStyle>
            <a:lvl1pPr>
              <a:defRPr>
                <a:solidFill>
                  <a:schemeClr val="bg1"/>
                </a:solidFill>
              </a:defRPr>
            </a:lvl1pPr>
          </a:lstStyle>
          <a:p>
            <a:fld id="{55686C0D-BE35-4E46-A7D1-A60D18B1192E}" type="slidenum">
              <a:rPr lang="nb-NO" smtClean="0"/>
              <a:pPr/>
              <a:t>‹#›</a:t>
            </a:fld>
            <a:endParaRPr lang="nb-NO"/>
          </a:p>
        </p:txBody>
      </p:sp>
      <p:sp>
        <p:nvSpPr>
          <p:cNvPr id="9" name="Text Placeholder 8">
            <a:extLst>
              <a:ext uri="{FF2B5EF4-FFF2-40B4-BE49-F238E27FC236}">
                <a16:creationId xmlns:a16="http://schemas.microsoft.com/office/drawing/2014/main" id="{80263A41-A93D-3EE3-557A-E2300A6DDD5E}"/>
              </a:ext>
            </a:extLst>
          </p:cNvPr>
          <p:cNvSpPr>
            <a:spLocks noGrp="1"/>
          </p:cNvSpPr>
          <p:nvPr>
            <p:ph type="body" sz="quarter" idx="14" hasCustomPrompt="1"/>
          </p:nvPr>
        </p:nvSpPr>
        <p:spPr>
          <a:xfrm>
            <a:off x="10385778" y="2348087"/>
            <a:ext cx="1332089" cy="3828875"/>
          </a:xfrm>
        </p:spPr>
        <p:txBody>
          <a:bodyPr anchor="b"/>
          <a:lstStyle>
            <a:lvl1pPr marL="0" indent="0">
              <a:buNone/>
              <a:defRPr sz="1200">
                <a:solidFill>
                  <a:schemeClr val="bg1">
                    <a:lumMod val="85000"/>
                  </a:schemeClr>
                </a:solidFill>
              </a:defRPr>
            </a:lvl1pPr>
            <a:lvl2pPr>
              <a:buNone/>
              <a:defRPr sz="1200"/>
            </a:lvl2pPr>
            <a:lvl3pPr>
              <a:buNone/>
              <a:defRPr sz="1200"/>
            </a:lvl3pPr>
            <a:lvl4pPr>
              <a:buNone/>
              <a:defRPr sz="1200"/>
            </a:lvl4pPr>
            <a:lvl5pPr>
              <a:buNone/>
              <a:defRPr sz="1200"/>
            </a:lvl5pPr>
          </a:lstStyle>
          <a:p>
            <a:pPr lvl="0"/>
            <a:r>
              <a:rPr lang="en-GB" dirty="0"/>
              <a:t>Click to add text to the </a:t>
            </a:r>
            <a:r>
              <a:rPr lang="en-GB" dirty="0" err="1"/>
              <a:t>screendump</a:t>
            </a:r>
            <a:endParaRPr lang="en-GB" dirty="0"/>
          </a:p>
        </p:txBody>
      </p:sp>
      <p:pic>
        <p:nvPicPr>
          <p:cNvPr id="11" name="Grafikk 6">
            <a:extLst>
              <a:ext uri="{FF2B5EF4-FFF2-40B4-BE49-F238E27FC236}">
                <a16:creationId xmlns:a16="http://schemas.microsoft.com/office/drawing/2014/main" id="{AC9C0085-531C-9496-5D8C-60FA92BCEDA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395956" y="373142"/>
            <a:ext cx="1068260" cy="472202"/>
          </a:xfrm>
          <a:prstGeom prst="rect">
            <a:avLst/>
          </a:prstGeom>
        </p:spPr>
      </p:pic>
    </p:spTree>
    <p:extLst>
      <p:ext uri="{BB962C8B-B14F-4D97-AF65-F5344CB8AC3E}">
        <p14:creationId xmlns:p14="http://schemas.microsoft.com/office/powerpoint/2010/main" val="34900241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Logo Payoff">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7FB3BCD-9135-81AC-60EC-AB21121E19D0}"/>
              </a:ext>
            </a:extLst>
          </p:cNvPr>
          <p:cNvSpPr>
            <a:spLocks noGrp="1"/>
          </p:cNvSpPr>
          <p:nvPr>
            <p:ph type="dt" sz="half" idx="10"/>
          </p:nvPr>
        </p:nvSpPr>
        <p:spPr/>
        <p:txBody>
          <a:bodyPr/>
          <a:lstStyle/>
          <a:p>
            <a:fld id="{37C9F54E-CB1E-3B48-B9F4-C6DC6A745045}" type="datetimeFigureOut">
              <a:rPr lang="nb-NO" smtClean="0"/>
              <a:t>31.08.2026</a:t>
            </a:fld>
            <a:endParaRPr lang="nb-NO"/>
          </a:p>
        </p:txBody>
      </p:sp>
      <p:sp>
        <p:nvSpPr>
          <p:cNvPr id="5" name="Footer Placeholder 4">
            <a:extLst>
              <a:ext uri="{FF2B5EF4-FFF2-40B4-BE49-F238E27FC236}">
                <a16:creationId xmlns:a16="http://schemas.microsoft.com/office/drawing/2014/main" id="{264F0219-5539-E9A9-8210-8810C658C472}"/>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FB746E43-FF06-F98A-AC64-23F615AFD2EA}"/>
              </a:ext>
            </a:extLst>
          </p:cNvPr>
          <p:cNvSpPr>
            <a:spLocks noGrp="1"/>
          </p:cNvSpPr>
          <p:nvPr>
            <p:ph type="sldNum" sz="quarter" idx="12"/>
          </p:nvPr>
        </p:nvSpPr>
        <p:spPr/>
        <p:txBody>
          <a:bodyPr/>
          <a:lstStyle/>
          <a:p>
            <a:fld id="{55686C0D-BE35-4E46-A7D1-A60D18B1192E}" type="slidenum">
              <a:rPr lang="nb-NO" smtClean="0"/>
              <a:t>‹#›</a:t>
            </a:fld>
            <a:endParaRPr lang="nb-NO"/>
          </a:p>
        </p:txBody>
      </p:sp>
      <p:pic>
        <p:nvPicPr>
          <p:cNvPr id="7" name="Bilde 7">
            <a:extLst>
              <a:ext uri="{FF2B5EF4-FFF2-40B4-BE49-F238E27FC236}">
                <a16:creationId xmlns:a16="http://schemas.microsoft.com/office/drawing/2014/main" id="{12884C23-F4C8-8A5D-FC2D-0B5149817724}"/>
              </a:ext>
            </a:extLst>
          </p:cNvPr>
          <p:cNvPicPr>
            <a:picLocks noChangeAspect="1"/>
          </p:cNvPicPr>
          <p:nvPr userDrawn="1"/>
        </p:nvPicPr>
        <p:blipFill>
          <a:blip r:embed="rId2"/>
          <a:srcRect/>
          <a:stretch/>
        </p:blipFill>
        <p:spPr>
          <a:xfrm>
            <a:off x="0" y="0"/>
            <a:ext cx="12192000" cy="6858000"/>
          </a:xfrm>
          <a:prstGeom prst="rect">
            <a:avLst/>
          </a:prstGeom>
        </p:spPr>
      </p:pic>
      <p:pic>
        <p:nvPicPr>
          <p:cNvPr id="8" name="Grafikk 6">
            <a:extLst>
              <a:ext uri="{FF2B5EF4-FFF2-40B4-BE49-F238E27FC236}">
                <a16:creationId xmlns:a16="http://schemas.microsoft.com/office/drawing/2014/main" id="{2400C45C-F143-5576-C595-5F3987379E5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336108" y="2151623"/>
            <a:ext cx="3519784" cy="2270006"/>
          </a:xfrm>
          <a:prstGeom prst="rect">
            <a:avLst/>
          </a:prstGeom>
        </p:spPr>
      </p:pic>
    </p:spTree>
    <p:extLst>
      <p:ext uri="{BB962C8B-B14F-4D97-AF65-F5344CB8AC3E}">
        <p14:creationId xmlns:p14="http://schemas.microsoft.com/office/powerpoint/2010/main" val="31429068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12" name="Bilde 6" descr="Et bilde som inneholder gul, uskarphet, Amber, appelsin&#10;&#10;KI-generert innhold kan være feil.">
            <a:extLst>
              <a:ext uri="{FF2B5EF4-FFF2-40B4-BE49-F238E27FC236}">
                <a16:creationId xmlns:a16="http://schemas.microsoft.com/office/drawing/2014/main" id="{A7D2266E-8F95-E205-B93B-9851800B457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9BEA257-BF77-3A52-CD58-183ACA56AE31}"/>
              </a:ext>
            </a:extLst>
          </p:cNvPr>
          <p:cNvSpPr>
            <a:spLocks noGrp="1"/>
          </p:cNvSpPr>
          <p:nvPr>
            <p:ph type="title"/>
          </p:nvPr>
        </p:nvSpPr>
        <p:spPr>
          <a:xfrm>
            <a:off x="1523999" y="2400102"/>
            <a:ext cx="7100712" cy="3210475"/>
          </a:xfrm>
        </p:spPr>
        <p:txBody>
          <a:bodyPr anchor="t">
            <a:noAutofit/>
          </a:bodyPr>
          <a:lstStyle>
            <a:lvl1pPr>
              <a:defRPr sz="7000"/>
            </a:lvl1pPr>
          </a:lstStyle>
          <a:p>
            <a:r>
              <a:rPr lang="en-US"/>
              <a:t>Click to edit Master title style</a:t>
            </a:r>
            <a:endParaRPr lang="nb-NO" dirty="0"/>
          </a:p>
        </p:txBody>
      </p:sp>
      <p:sp>
        <p:nvSpPr>
          <p:cNvPr id="3" name="Text Placeholder 2">
            <a:extLst>
              <a:ext uri="{FF2B5EF4-FFF2-40B4-BE49-F238E27FC236}">
                <a16:creationId xmlns:a16="http://schemas.microsoft.com/office/drawing/2014/main" id="{60EB8149-E5F9-4009-EB56-3881D0F2A52E}"/>
              </a:ext>
            </a:extLst>
          </p:cNvPr>
          <p:cNvSpPr>
            <a:spLocks noGrp="1"/>
          </p:cNvSpPr>
          <p:nvPr>
            <p:ph type="body" idx="1" hasCustomPrompt="1"/>
          </p:nvPr>
        </p:nvSpPr>
        <p:spPr>
          <a:xfrm>
            <a:off x="1523998" y="1445684"/>
            <a:ext cx="3014232" cy="527691"/>
          </a:xfrm>
          <a:prstGeom prst="roundRect">
            <a:avLst>
              <a:gd name="adj" fmla="val 25120"/>
            </a:avLst>
          </a:prstGeom>
          <a:solidFill>
            <a:schemeClr val="bg1"/>
          </a:solidFill>
        </p:spPr>
        <p:txBody>
          <a:bodyPr wrap="none" lIns="180000" tIns="72000" rIns="251999" bIns="72000">
            <a:spAutoFit/>
          </a:bodyPr>
          <a:lstStyle>
            <a:lvl1pPr marL="360000" indent="-360000">
              <a:buFontTx/>
              <a:buBlip>
                <a:blip>
                  <a:extLst>
                    <a:ext uri="{96DAC541-7B7A-43D3-8B79-37D633B846F1}">
                      <asvg:svgBlip xmlns:asvg="http://schemas.microsoft.com/office/drawing/2016/SVG/main" r:embed="rId3"/>
                    </a:ext>
                  </a:extLst>
                </a:blip>
              </a:buBlip>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Section Divider Text</a:t>
            </a:r>
          </a:p>
        </p:txBody>
      </p:sp>
      <p:sp>
        <p:nvSpPr>
          <p:cNvPr id="4" name="Date Placeholder 3">
            <a:extLst>
              <a:ext uri="{FF2B5EF4-FFF2-40B4-BE49-F238E27FC236}">
                <a16:creationId xmlns:a16="http://schemas.microsoft.com/office/drawing/2014/main" id="{47265F3D-D487-7AD1-8EFE-60C8F154084B}"/>
              </a:ext>
            </a:extLst>
          </p:cNvPr>
          <p:cNvSpPr>
            <a:spLocks noGrp="1"/>
          </p:cNvSpPr>
          <p:nvPr>
            <p:ph type="dt" sz="half" idx="10"/>
          </p:nvPr>
        </p:nvSpPr>
        <p:spPr/>
        <p:txBody>
          <a:bodyPr/>
          <a:lstStyle/>
          <a:p>
            <a:fld id="{37C9F54E-CB1E-3B48-B9F4-C6DC6A745045}" type="datetimeFigureOut">
              <a:rPr lang="nb-NO" smtClean="0"/>
              <a:t>31.08.2026</a:t>
            </a:fld>
            <a:endParaRPr lang="nb-NO"/>
          </a:p>
        </p:txBody>
      </p:sp>
      <p:sp>
        <p:nvSpPr>
          <p:cNvPr id="5" name="Footer Placeholder 4">
            <a:extLst>
              <a:ext uri="{FF2B5EF4-FFF2-40B4-BE49-F238E27FC236}">
                <a16:creationId xmlns:a16="http://schemas.microsoft.com/office/drawing/2014/main" id="{522F0B13-412F-1A4B-3DB8-E55B4A9E12DF}"/>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F8666C63-055D-AD6E-CB43-62476B966B05}"/>
              </a:ext>
            </a:extLst>
          </p:cNvPr>
          <p:cNvSpPr>
            <a:spLocks noGrp="1"/>
          </p:cNvSpPr>
          <p:nvPr>
            <p:ph type="sldNum" sz="quarter" idx="12"/>
          </p:nvPr>
        </p:nvSpPr>
        <p:spPr/>
        <p:txBody>
          <a:bodyPr/>
          <a:lstStyle/>
          <a:p>
            <a:fld id="{55686C0D-BE35-4E46-A7D1-A60D18B1192E}" type="slidenum">
              <a:rPr lang="nb-NO" smtClean="0"/>
              <a:t>‹#›</a:t>
            </a:fld>
            <a:endParaRPr lang="nb-NO"/>
          </a:p>
        </p:txBody>
      </p:sp>
      <p:pic>
        <p:nvPicPr>
          <p:cNvPr id="10" name="Grafikk 6">
            <a:extLst>
              <a:ext uri="{FF2B5EF4-FFF2-40B4-BE49-F238E27FC236}">
                <a16:creationId xmlns:a16="http://schemas.microsoft.com/office/drawing/2014/main" id="{1AB52F8E-D770-7419-89EC-484156C9F1E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5956" y="373142"/>
            <a:ext cx="1068260" cy="472202"/>
          </a:xfrm>
          <a:prstGeom prst="rect">
            <a:avLst/>
          </a:prstGeom>
        </p:spPr>
      </p:pic>
    </p:spTree>
    <p:extLst>
      <p:ext uri="{BB962C8B-B14F-4D97-AF65-F5344CB8AC3E}">
        <p14:creationId xmlns:p14="http://schemas.microsoft.com/office/powerpoint/2010/main" val="3878239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ext with Hive 1">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8" name="Bilde 6" descr="Et bilde som inneholder gul, uskarphet, Amber, appelsin&#10;&#10;KI-generert innhold kan være feil.">
            <a:extLst>
              <a:ext uri="{FF2B5EF4-FFF2-40B4-BE49-F238E27FC236}">
                <a16:creationId xmlns:a16="http://schemas.microsoft.com/office/drawing/2014/main" id="{72B634DC-86F2-29E4-BC4D-549F3114DEAD}"/>
              </a:ext>
            </a:extLst>
          </p:cNvPr>
          <p:cNvPicPr>
            <a:picLocks noChangeAspect="1"/>
          </p:cNvPicPr>
          <p:nvPr userDrawn="1"/>
        </p:nvPicPr>
        <p:blipFill>
          <a:blip r:embed="rId2"/>
          <a:srcRect/>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1B26F3C-84B3-4BE9-D89C-5AD9CAF05E45}"/>
              </a:ext>
            </a:extLst>
          </p:cNvPr>
          <p:cNvSpPr>
            <a:spLocks noGrp="1"/>
          </p:cNvSpPr>
          <p:nvPr>
            <p:ph type="title"/>
          </p:nvPr>
        </p:nvSpPr>
        <p:spPr>
          <a:xfrm>
            <a:off x="727785" y="501921"/>
            <a:ext cx="5028848" cy="943057"/>
          </a:xfrm>
          <a:noFill/>
        </p:spPr>
        <p:txBody>
          <a:bodyPr/>
          <a:lstStyle>
            <a:lvl1pPr>
              <a:defRPr>
                <a:solidFill>
                  <a:schemeClr val="tx1"/>
                </a:solidFill>
              </a:defRPr>
            </a:lvl1pPr>
          </a:lstStyle>
          <a:p>
            <a:r>
              <a:rPr lang="en-US"/>
              <a:t>Click to edit Master title style</a:t>
            </a:r>
            <a:endParaRPr lang="nb-NO" dirty="0"/>
          </a:p>
        </p:txBody>
      </p:sp>
      <p:sp>
        <p:nvSpPr>
          <p:cNvPr id="3" name="Content Placeholder 2">
            <a:extLst>
              <a:ext uri="{FF2B5EF4-FFF2-40B4-BE49-F238E27FC236}">
                <a16:creationId xmlns:a16="http://schemas.microsoft.com/office/drawing/2014/main" id="{EEB554CF-6890-FC69-BF96-D0CFC424027D}"/>
              </a:ext>
            </a:extLst>
          </p:cNvPr>
          <p:cNvSpPr>
            <a:spLocks noGrp="1"/>
          </p:cNvSpPr>
          <p:nvPr>
            <p:ph sz="half" idx="1"/>
          </p:nvPr>
        </p:nvSpPr>
        <p:spPr>
          <a:xfrm>
            <a:off x="727785" y="1825625"/>
            <a:ext cx="5028848"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5" name="Date Placeholder 4">
            <a:extLst>
              <a:ext uri="{FF2B5EF4-FFF2-40B4-BE49-F238E27FC236}">
                <a16:creationId xmlns:a16="http://schemas.microsoft.com/office/drawing/2014/main" id="{1E5040CF-584F-2FDD-FF6D-DFF09CF53706}"/>
              </a:ext>
            </a:extLst>
          </p:cNvPr>
          <p:cNvSpPr>
            <a:spLocks noGrp="1"/>
          </p:cNvSpPr>
          <p:nvPr>
            <p:ph type="dt" sz="half" idx="10"/>
          </p:nvPr>
        </p:nvSpPr>
        <p:spPr/>
        <p:txBody>
          <a:bodyPr/>
          <a:lstStyle/>
          <a:p>
            <a:fld id="{37C9F54E-CB1E-3B48-B9F4-C6DC6A745045}" type="datetimeFigureOut">
              <a:rPr lang="nb-NO" smtClean="0"/>
              <a:t>31.08.2026</a:t>
            </a:fld>
            <a:endParaRPr lang="nb-NO"/>
          </a:p>
        </p:txBody>
      </p:sp>
      <p:sp>
        <p:nvSpPr>
          <p:cNvPr id="6" name="Footer Placeholder 5">
            <a:extLst>
              <a:ext uri="{FF2B5EF4-FFF2-40B4-BE49-F238E27FC236}">
                <a16:creationId xmlns:a16="http://schemas.microsoft.com/office/drawing/2014/main" id="{674352AA-32B5-25DB-DD0C-6555E1134CA9}"/>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7EF05B60-D386-96F8-FFA2-B89D24D3D2A2}"/>
              </a:ext>
            </a:extLst>
          </p:cNvPr>
          <p:cNvSpPr>
            <a:spLocks noGrp="1"/>
          </p:cNvSpPr>
          <p:nvPr>
            <p:ph type="sldNum" sz="quarter" idx="12"/>
          </p:nvPr>
        </p:nvSpPr>
        <p:spPr/>
        <p:txBody>
          <a:bodyPr/>
          <a:lstStyle/>
          <a:p>
            <a:fld id="{55686C0D-BE35-4E46-A7D1-A60D18B1192E}" type="slidenum">
              <a:rPr lang="nb-NO" smtClean="0"/>
              <a:t>‹#›</a:t>
            </a:fld>
            <a:endParaRPr lang="nb-NO"/>
          </a:p>
        </p:txBody>
      </p:sp>
      <p:sp>
        <p:nvSpPr>
          <p:cNvPr id="31" name="Text Placeholder 30">
            <a:extLst>
              <a:ext uri="{FF2B5EF4-FFF2-40B4-BE49-F238E27FC236}">
                <a16:creationId xmlns:a16="http://schemas.microsoft.com/office/drawing/2014/main" id="{2124736B-D497-E818-67B8-B26AE6F2B4A8}"/>
              </a:ext>
            </a:extLst>
          </p:cNvPr>
          <p:cNvSpPr>
            <a:spLocks noGrp="1"/>
          </p:cNvSpPr>
          <p:nvPr>
            <p:ph type="body" sz="quarter" idx="13"/>
          </p:nvPr>
        </p:nvSpPr>
        <p:spPr>
          <a:xfrm>
            <a:off x="7124675" y="1825625"/>
            <a:ext cx="4038651" cy="3521553"/>
          </a:xfrm>
          <a:blipFill>
            <a:blip>
              <a:extLst>
                <a:ext uri="{96DAC541-7B7A-43D3-8B79-37D633B846F1}">
                  <asvg:svgBlip xmlns:asvg="http://schemas.microsoft.com/office/drawing/2016/SVG/main" r:embed="rId3"/>
                </a:ext>
              </a:extLst>
            </a:blip>
            <a:stretch>
              <a:fillRect/>
            </a:stretch>
          </a:blipFill>
        </p:spPr>
        <p:txBody>
          <a:bodyPr lIns="540000" tIns="360000" rIns="540000" bIns="360000" anchor="ctr"/>
          <a:lstStyle>
            <a:lvl1pPr algn="ctr">
              <a:buNone/>
              <a:defRPr sz="2600"/>
            </a:lvl1pPr>
          </a:lstStyle>
          <a:p>
            <a:pPr lvl="0"/>
            <a:r>
              <a:rPr lang="en-US"/>
              <a:t>Click to edit Master text styles</a:t>
            </a:r>
          </a:p>
        </p:txBody>
      </p:sp>
      <p:pic>
        <p:nvPicPr>
          <p:cNvPr id="4" name="Grafikk 6">
            <a:extLst>
              <a:ext uri="{FF2B5EF4-FFF2-40B4-BE49-F238E27FC236}">
                <a16:creationId xmlns:a16="http://schemas.microsoft.com/office/drawing/2014/main" id="{75E0B1BC-32F0-66FE-933C-1EA5CA77D29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5956" y="373142"/>
            <a:ext cx="1068260" cy="472202"/>
          </a:xfrm>
          <a:prstGeom prst="rect">
            <a:avLst/>
          </a:prstGeom>
        </p:spPr>
      </p:pic>
    </p:spTree>
    <p:extLst>
      <p:ext uri="{BB962C8B-B14F-4D97-AF65-F5344CB8AC3E}">
        <p14:creationId xmlns:p14="http://schemas.microsoft.com/office/powerpoint/2010/main" val="15029752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ext Heavy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26F3C-84B3-4BE9-D89C-5AD9CAF05E45}"/>
              </a:ext>
            </a:extLst>
          </p:cNvPr>
          <p:cNvSpPr>
            <a:spLocks noGrp="1"/>
          </p:cNvSpPr>
          <p:nvPr>
            <p:ph type="title"/>
          </p:nvPr>
        </p:nvSpPr>
        <p:spPr>
          <a:noFill/>
        </p:spPr>
        <p:txBody>
          <a:bodyPr/>
          <a:lstStyle/>
          <a:p>
            <a:r>
              <a:rPr lang="en-US"/>
              <a:t>Click to edit Master title style</a:t>
            </a:r>
            <a:endParaRPr lang="nb-NO"/>
          </a:p>
        </p:txBody>
      </p:sp>
      <p:sp>
        <p:nvSpPr>
          <p:cNvPr id="5" name="Date Placeholder 4">
            <a:extLst>
              <a:ext uri="{FF2B5EF4-FFF2-40B4-BE49-F238E27FC236}">
                <a16:creationId xmlns:a16="http://schemas.microsoft.com/office/drawing/2014/main" id="{1E5040CF-584F-2FDD-FF6D-DFF09CF53706}"/>
              </a:ext>
            </a:extLst>
          </p:cNvPr>
          <p:cNvSpPr>
            <a:spLocks noGrp="1"/>
          </p:cNvSpPr>
          <p:nvPr>
            <p:ph type="dt" sz="half" idx="10"/>
          </p:nvPr>
        </p:nvSpPr>
        <p:spPr/>
        <p:txBody>
          <a:bodyPr/>
          <a:lstStyle/>
          <a:p>
            <a:fld id="{37C9F54E-CB1E-3B48-B9F4-C6DC6A745045}" type="datetimeFigureOut">
              <a:rPr lang="nb-NO" smtClean="0"/>
              <a:t>31.08.2026</a:t>
            </a:fld>
            <a:endParaRPr lang="nb-NO"/>
          </a:p>
        </p:txBody>
      </p:sp>
      <p:sp>
        <p:nvSpPr>
          <p:cNvPr id="6" name="Footer Placeholder 5">
            <a:extLst>
              <a:ext uri="{FF2B5EF4-FFF2-40B4-BE49-F238E27FC236}">
                <a16:creationId xmlns:a16="http://schemas.microsoft.com/office/drawing/2014/main" id="{674352AA-32B5-25DB-DD0C-6555E1134CA9}"/>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7EF05B60-D386-96F8-FFA2-B89D24D3D2A2}"/>
              </a:ext>
            </a:extLst>
          </p:cNvPr>
          <p:cNvSpPr>
            <a:spLocks noGrp="1"/>
          </p:cNvSpPr>
          <p:nvPr>
            <p:ph type="sldNum" sz="quarter" idx="12"/>
          </p:nvPr>
        </p:nvSpPr>
        <p:spPr/>
        <p:txBody>
          <a:bodyPr/>
          <a:lstStyle/>
          <a:p>
            <a:fld id="{55686C0D-BE35-4E46-A7D1-A60D18B1192E}" type="slidenum">
              <a:rPr lang="nb-NO" smtClean="0"/>
              <a:t>‹#›</a:t>
            </a:fld>
            <a:endParaRPr lang="nb-NO"/>
          </a:p>
        </p:txBody>
      </p:sp>
      <p:sp>
        <p:nvSpPr>
          <p:cNvPr id="8" name="Content Placeholder 2">
            <a:extLst>
              <a:ext uri="{FF2B5EF4-FFF2-40B4-BE49-F238E27FC236}">
                <a16:creationId xmlns:a16="http://schemas.microsoft.com/office/drawing/2014/main" id="{746A1334-C78F-79D5-512B-E7DD3D9DDB00}"/>
              </a:ext>
            </a:extLst>
          </p:cNvPr>
          <p:cNvSpPr>
            <a:spLocks noGrp="1"/>
          </p:cNvSpPr>
          <p:nvPr>
            <p:ph sz="half" idx="1"/>
          </p:nvPr>
        </p:nvSpPr>
        <p:spPr>
          <a:xfrm>
            <a:off x="727785" y="2239766"/>
            <a:ext cx="5028848" cy="3937197"/>
          </a:xfrm>
        </p:spPr>
        <p:txBody>
          <a:bodyPr/>
          <a:lstStyle>
            <a:lvl1pPr marL="252000" indent="-252000">
              <a:spcBef>
                <a:spcPts val="2200"/>
              </a:spcBef>
              <a:defRPr sz="1800"/>
            </a:lvl1pPr>
            <a:lvl2pPr>
              <a:spcBef>
                <a:spcPts val="500"/>
              </a:spcBef>
              <a:spcAft>
                <a:spcPts val="500"/>
              </a:spcAft>
              <a:defRPr sz="1400"/>
            </a:lvl2pPr>
            <a:lvl3pPr>
              <a:spcBef>
                <a:spcPts val="500"/>
              </a:spcBef>
              <a:spcAft>
                <a:spcPts val="500"/>
              </a:spcAft>
              <a:defRPr sz="1400"/>
            </a:lvl3pPr>
            <a:lvl4pPr>
              <a:spcBef>
                <a:spcPts val="500"/>
              </a:spcBef>
              <a:spcAft>
                <a:spcPts val="500"/>
              </a:spcAft>
              <a:defRPr sz="1400"/>
            </a:lvl4pPr>
            <a:lvl5pPr>
              <a:spcBef>
                <a:spcPts val="500"/>
              </a:spcBef>
              <a:spcAft>
                <a:spcPts val="500"/>
              </a:spcAf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9" name="Content Placeholder 3">
            <a:extLst>
              <a:ext uri="{FF2B5EF4-FFF2-40B4-BE49-F238E27FC236}">
                <a16:creationId xmlns:a16="http://schemas.microsoft.com/office/drawing/2014/main" id="{403141B4-C512-9BC0-0861-BB3B9E3A513B}"/>
              </a:ext>
            </a:extLst>
          </p:cNvPr>
          <p:cNvSpPr>
            <a:spLocks noGrp="1"/>
          </p:cNvSpPr>
          <p:nvPr>
            <p:ph sz="half" idx="2"/>
          </p:nvPr>
        </p:nvSpPr>
        <p:spPr>
          <a:xfrm>
            <a:off x="6435369" y="2239766"/>
            <a:ext cx="5028849" cy="3937197"/>
          </a:xfrm>
        </p:spPr>
        <p:txBody>
          <a:bodyPr/>
          <a:lstStyle>
            <a:lvl1pPr>
              <a:spcBef>
                <a:spcPts val="2200"/>
              </a:spcBef>
              <a:defRPr sz="1800"/>
            </a:lvl1pPr>
            <a:lvl2pPr>
              <a:spcBef>
                <a:spcPts val="500"/>
              </a:spcBef>
              <a:spcAft>
                <a:spcPts val="500"/>
              </a:spcAft>
              <a:defRPr sz="1400"/>
            </a:lvl2pPr>
            <a:lvl3pPr>
              <a:spcBef>
                <a:spcPts val="500"/>
              </a:spcBef>
              <a:spcAft>
                <a:spcPts val="500"/>
              </a:spcAft>
              <a:defRPr sz="1400"/>
            </a:lvl3pPr>
            <a:lvl4pPr>
              <a:spcBef>
                <a:spcPts val="500"/>
              </a:spcBef>
              <a:spcAft>
                <a:spcPts val="500"/>
              </a:spcAft>
              <a:defRPr sz="1400"/>
            </a:lvl4pPr>
            <a:lvl5pPr>
              <a:spcBef>
                <a:spcPts val="500"/>
              </a:spcBef>
              <a:spcAft>
                <a:spcPts val="500"/>
              </a:spcAf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Tree>
    <p:extLst>
      <p:ext uri="{BB962C8B-B14F-4D97-AF65-F5344CB8AC3E}">
        <p14:creationId xmlns:p14="http://schemas.microsoft.com/office/powerpoint/2010/main" val="18297492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ext Heavy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26F3C-84B3-4BE9-D89C-5AD9CAF05E45}"/>
              </a:ext>
            </a:extLst>
          </p:cNvPr>
          <p:cNvSpPr>
            <a:spLocks noGrp="1"/>
          </p:cNvSpPr>
          <p:nvPr>
            <p:ph type="title"/>
          </p:nvPr>
        </p:nvSpPr>
        <p:spPr>
          <a:noFill/>
        </p:spPr>
        <p:txBody>
          <a:bodyPr/>
          <a:lstStyle/>
          <a:p>
            <a:r>
              <a:rPr lang="en-US"/>
              <a:t>Click to edit Master title style</a:t>
            </a:r>
            <a:endParaRPr lang="nb-NO"/>
          </a:p>
        </p:txBody>
      </p:sp>
      <p:sp>
        <p:nvSpPr>
          <p:cNvPr id="5" name="Date Placeholder 4">
            <a:extLst>
              <a:ext uri="{FF2B5EF4-FFF2-40B4-BE49-F238E27FC236}">
                <a16:creationId xmlns:a16="http://schemas.microsoft.com/office/drawing/2014/main" id="{1E5040CF-584F-2FDD-FF6D-DFF09CF53706}"/>
              </a:ext>
            </a:extLst>
          </p:cNvPr>
          <p:cNvSpPr>
            <a:spLocks noGrp="1"/>
          </p:cNvSpPr>
          <p:nvPr>
            <p:ph type="dt" sz="half" idx="10"/>
          </p:nvPr>
        </p:nvSpPr>
        <p:spPr/>
        <p:txBody>
          <a:bodyPr/>
          <a:lstStyle/>
          <a:p>
            <a:fld id="{37C9F54E-CB1E-3B48-B9F4-C6DC6A745045}" type="datetimeFigureOut">
              <a:rPr lang="nb-NO" smtClean="0"/>
              <a:t>31.08.2026</a:t>
            </a:fld>
            <a:endParaRPr lang="nb-NO"/>
          </a:p>
        </p:txBody>
      </p:sp>
      <p:sp>
        <p:nvSpPr>
          <p:cNvPr id="6" name="Footer Placeholder 5">
            <a:extLst>
              <a:ext uri="{FF2B5EF4-FFF2-40B4-BE49-F238E27FC236}">
                <a16:creationId xmlns:a16="http://schemas.microsoft.com/office/drawing/2014/main" id="{674352AA-32B5-25DB-DD0C-6555E1134CA9}"/>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7EF05B60-D386-96F8-FFA2-B89D24D3D2A2}"/>
              </a:ext>
            </a:extLst>
          </p:cNvPr>
          <p:cNvSpPr>
            <a:spLocks noGrp="1"/>
          </p:cNvSpPr>
          <p:nvPr>
            <p:ph type="sldNum" sz="quarter" idx="12"/>
          </p:nvPr>
        </p:nvSpPr>
        <p:spPr/>
        <p:txBody>
          <a:bodyPr/>
          <a:lstStyle/>
          <a:p>
            <a:fld id="{55686C0D-BE35-4E46-A7D1-A60D18B1192E}" type="slidenum">
              <a:rPr lang="nb-NO" smtClean="0"/>
              <a:t>‹#›</a:t>
            </a:fld>
            <a:endParaRPr lang="nb-NO"/>
          </a:p>
        </p:txBody>
      </p:sp>
      <p:sp>
        <p:nvSpPr>
          <p:cNvPr id="8" name="Content Placeholder 2">
            <a:extLst>
              <a:ext uri="{FF2B5EF4-FFF2-40B4-BE49-F238E27FC236}">
                <a16:creationId xmlns:a16="http://schemas.microsoft.com/office/drawing/2014/main" id="{746A1334-C78F-79D5-512B-E7DD3D9DDB00}"/>
              </a:ext>
            </a:extLst>
          </p:cNvPr>
          <p:cNvSpPr>
            <a:spLocks noGrp="1"/>
          </p:cNvSpPr>
          <p:nvPr>
            <p:ph sz="half" idx="1"/>
          </p:nvPr>
        </p:nvSpPr>
        <p:spPr>
          <a:xfrm>
            <a:off x="727785" y="2239766"/>
            <a:ext cx="3325079" cy="3937197"/>
          </a:xfrm>
        </p:spPr>
        <p:txBody>
          <a:bodyPr/>
          <a:lstStyle>
            <a:lvl1pPr marL="252000" indent="-252000">
              <a:spcBef>
                <a:spcPts val="2200"/>
              </a:spcBef>
              <a:defRPr sz="1800"/>
            </a:lvl1pPr>
            <a:lvl2pPr>
              <a:spcBef>
                <a:spcPts val="500"/>
              </a:spcBef>
              <a:spcAft>
                <a:spcPts val="500"/>
              </a:spcAft>
              <a:defRPr sz="1400"/>
            </a:lvl2pPr>
            <a:lvl3pPr>
              <a:spcBef>
                <a:spcPts val="500"/>
              </a:spcBef>
              <a:spcAft>
                <a:spcPts val="500"/>
              </a:spcAft>
              <a:defRPr sz="1400"/>
            </a:lvl3pPr>
            <a:lvl4pPr>
              <a:spcBef>
                <a:spcPts val="500"/>
              </a:spcBef>
              <a:spcAft>
                <a:spcPts val="500"/>
              </a:spcAft>
              <a:defRPr sz="1400"/>
            </a:lvl4pPr>
            <a:lvl5pPr>
              <a:spcBef>
                <a:spcPts val="500"/>
              </a:spcBef>
              <a:spcAft>
                <a:spcPts val="500"/>
              </a:spcAf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9" name="Content Placeholder 3">
            <a:extLst>
              <a:ext uri="{FF2B5EF4-FFF2-40B4-BE49-F238E27FC236}">
                <a16:creationId xmlns:a16="http://schemas.microsoft.com/office/drawing/2014/main" id="{403141B4-C512-9BC0-0861-BB3B9E3A513B}"/>
              </a:ext>
            </a:extLst>
          </p:cNvPr>
          <p:cNvSpPr>
            <a:spLocks noGrp="1"/>
          </p:cNvSpPr>
          <p:nvPr>
            <p:ph sz="half" idx="2"/>
          </p:nvPr>
        </p:nvSpPr>
        <p:spPr>
          <a:xfrm>
            <a:off x="4433460" y="2239766"/>
            <a:ext cx="3325080" cy="3937197"/>
          </a:xfrm>
        </p:spPr>
        <p:txBody>
          <a:bodyPr/>
          <a:lstStyle>
            <a:lvl1pPr>
              <a:spcBef>
                <a:spcPts val="2200"/>
              </a:spcBef>
              <a:defRPr sz="1800"/>
            </a:lvl1pPr>
            <a:lvl2pPr>
              <a:spcBef>
                <a:spcPts val="500"/>
              </a:spcBef>
              <a:spcAft>
                <a:spcPts val="500"/>
              </a:spcAft>
              <a:defRPr sz="1400"/>
            </a:lvl2pPr>
            <a:lvl3pPr>
              <a:spcBef>
                <a:spcPts val="500"/>
              </a:spcBef>
              <a:spcAft>
                <a:spcPts val="500"/>
              </a:spcAft>
              <a:defRPr sz="1400"/>
            </a:lvl3pPr>
            <a:lvl4pPr>
              <a:spcBef>
                <a:spcPts val="500"/>
              </a:spcBef>
              <a:spcAft>
                <a:spcPts val="500"/>
              </a:spcAft>
              <a:defRPr sz="1400"/>
            </a:lvl4pPr>
            <a:lvl5pPr>
              <a:spcBef>
                <a:spcPts val="500"/>
              </a:spcBef>
              <a:spcAft>
                <a:spcPts val="500"/>
              </a:spcAf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3" name="Content Placeholder 3">
            <a:extLst>
              <a:ext uri="{FF2B5EF4-FFF2-40B4-BE49-F238E27FC236}">
                <a16:creationId xmlns:a16="http://schemas.microsoft.com/office/drawing/2014/main" id="{AB83AD4B-848A-AE97-5BBF-894E0AE0F91D}"/>
              </a:ext>
            </a:extLst>
          </p:cNvPr>
          <p:cNvSpPr>
            <a:spLocks noGrp="1"/>
          </p:cNvSpPr>
          <p:nvPr>
            <p:ph sz="half" idx="13"/>
          </p:nvPr>
        </p:nvSpPr>
        <p:spPr>
          <a:xfrm>
            <a:off x="8142431" y="2239766"/>
            <a:ext cx="3325080" cy="3937197"/>
          </a:xfrm>
        </p:spPr>
        <p:txBody>
          <a:bodyPr/>
          <a:lstStyle>
            <a:lvl1pPr>
              <a:spcBef>
                <a:spcPts val="2200"/>
              </a:spcBef>
              <a:defRPr sz="1800"/>
            </a:lvl1pPr>
            <a:lvl2pPr>
              <a:spcBef>
                <a:spcPts val="500"/>
              </a:spcBef>
              <a:spcAft>
                <a:spcPts val="500"/>
              </a:spcAft>
              <a:defRPr sz="1400"/>
            </a:lvl2pPr>
            <a:lvl3pPr>
              <a:spcBef>
                <a:spcPts val="500"/>
              </a:spcBef>
              <a:spcAft>
                <a:spcPts val="500"/>
              </a:spcAft>
              <a:defRPr sz="1400"/>
            </a:lvl3pPr>
            <a:lvl4pPr>
              <a:spcBef>
                <a:spcPts val="500"/>
              </a:spcBef>
              <a:spcAft>
                <a:spcPts val="500"/>
              </a:spcAft>
              <a:defRPr sz="1400"/>
            </a:lvl4pPr>
            <a:lvl5pPr>
              <a:spcBef>
                <a:spcPts val="500"/>
              </a:spcBef>
              <a:spcAft>
                <a:spcPts val="500"/>
              </a:spcAf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Tree>
    <p:extLst>
      <p:ext uri="{BB962C8B-B14F-4D97-AF65-F5344CB8AC3E}">
        <p14:creationId xmlns:p14="http://schemas.microsoft.com/office/powerpoint/2010/main" val="3152792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E4BF4-2FC9-8B7B-0E1A-1DB20C833C60}"/>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F414420F-49C6-D436-807C-D51D8B88FA2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4" name="Date Placeholder 3">
            <a:extLst>
              <a:ext uri="{FF2B5EF4-FFF2-40B4-BE49-F238E27FC236}">
                <a16:creationId xmlns:a16="http://schemas.microsoft.com/office/drawing/2014/main" id="{B3209264-C54B-ED7D-64B3-4EEC82961F3E}"/>
              </a:ext>
            </a:extLst>
          </p:cNvPr>
          <p:cNvSpPr>
            <a:spLocks noGrp="1"/>
          </p:cNvSpPr>
          <p:nvPr>
            <p:ph type="dt" sz="half" idx="10"/>
          </p:nvPr>
        </p:nvSpPr>
        <p:spPr/>
        <p:txBody>
          <a:bodyPr/>
          <a:lstStyle/>
          <a:p>
            <a:fld id="{37C9F54E-CB1E-3B48-B9F4-C6DC6A745045}" type="datetimeFigureOut">
              <a:rPr lang="nb-NO" smtClean="0"/>
              <a:t>31.08.2026</a:t>
            </a:fld>
            <a:endParaRPr lang="nb-NO"/>
          </a:p>
        </p:txBody>
      </p:sp>
      <p:sp>
        <p:nvSpPr>
          <p:cNvPr id="5" name="Footer Placeholder 4">
            <a:extLst>
              <a:ext uri="{FF2B5EF4-FFF2-40B4-BE49-F238E27FC236}">
                <a16:creationId xmlns:a16="http://schemas.microsoft.com/office/drawing/2014/main" id="{CCB59922-69F2-BB79-DB20-E3C52559056D}"/>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15B45C95-40CB-9F93-EC8E-4C0190C5F9EA}"/>
              </a:ext>
            </a:extLst>
          </p:cNvPr>
          <p:cNvSpPr>
            <a:spLocks noGrp="1"/>
          </p:cNvSpPr>
          <p:nvPr>
            <p:ph type="sldNum" sz="quarter" idx="12"/>
          </p:nvPr>
        </p:nvSpPr>
        <p:spPr/>
        <p:txBody>
          <a:bodyPr/>
          <a:lstStyle/>
          <a:p>
            <a:fld id="{55686C0D-BE35-4E46-A7D1-A60D18B1192E}" type="slidenum">
              <a:rPr lang="nb-NO" smtClean="0"/>
              <a:t>‹#›</a:t>
            </a:fld>
            <a:endParaRPr lang="nb-NO"/>
          </a:p>
        </p:txBody>
      </p:sp>
    </p:spTree>
    <p:extLst>
      <p:ext uri="{BB962C8B-B14F-4D97-AF65-F5344CB8AC3E}">
        <p14:creationId xmlns:p14="http://schemas.microsoft.com/office/powerpoint/2010/main" val="2237035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E4BF4-2FC9-8B7B-0E1A-1DB20C833C60}"/>
              </a:ext>
            </a:extLst>
          </p:cNvPr>
          <p:cNvSpPr>
            <a:spLocks noGrp="1"/>
          </p:cNvSpPr>
          <p:nvPr>
            <p:ph type="title"/>
          </p:nvPr>
        </p:nvSpPr>
        <p:spPr/>
        <p:txBody>
          <a:bodyPr/>
          <a:lstStyle/>
          <a:p>
            <a:r>
              <a:rPr lang="en-US"/>
              <a:t>Click to edit Master title style</a:t>
            </a:r>
            <a:endParaRPr lang="nb-NO" dirty="0"/>
          </a:p>
        </p:txBody>
      </p:sp>
      <p:sp>
        <p:nvSpPr>
          <p:cNvPr id="3" name="Content Placeholder 2">
            <a:extLst>
              <a:ext uri="{FF2B5EF4-FFF2-40B4-BE49-F238E27FC236}">
                <a16:creationId xmlns:a16="http://schemas.microsoft.com/office/drawing/2014/main" id="{F414420F-49C6-D436-807C-D51D8B88FA29}"/>
              </a:ext>
            </a:extLst>
          </p:cNvPr>
          <p:cNvSpPr>
            <a:spLocks noGrp="1"/>
          </p:cNvSpPr>
          <p:nvPr>
            <p:ph idx="1"/>
          </p:nvPr>
        </p:nvSpPr>
        <p:spPr>
          <a:xfrm>
            <a:off x="727785" y="1825625"/>
            <a:ext cx="536821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4" name="Date Placeholder 3">
            <a:extLst>
              <a:ext uri="{FF2B5EF4-FFF2-40B4-BE49-F238E27FC236}">
                <a16:creationId xmlns:a16="http://schemas.microsoft.com/office/drawing/2014/main" id="{B3209264-C54B-ED7D-64B3-4EEC82961F3E}"/>
              </a:ext>
            </a:extLst>
          </p:cNvPr>
          <p:cNvSpPr>
            <a:spLocks noGrp="1"/>
          </p:cNvSpPr>
          <p:nvPr>
            <p:ph type="dt" sz="half" idx="10"/>
          </p:nvPr>
        </p:nvSpPr>
        <p:spPr/>
        <p:txBody>
          <a:bodyPr/>
          <a:lstStyle/>
          <a:p>
            <a:fld id="{37C9F54E-CB1E-3B48-B9F4-C6DC6A745045}" type="datetimeFigureOut">
              <a:rPr lang="nb-NO" smtClean="0"/>
              <a:t>31.08.2026</a:t>
            </a:fld>
            <a:endParaRPr lang="nb-NO"/>
          </a:p>
        </p:txBody>
      </p:sp>
      <p:sp>
        <p:nvSpPr>
          <p:cNvPr id="5" name="Footer Placeholder 4">
            <a:extLst>
              <a:ext uri="{FF2B5EF4-FFF2-40B4-BE49-F238E27FC236}">
                <a16:creationId xmlns:a16="http://schemas.microsoft.com/office/drawing/2014/main" id="{CCB59922-69F2-BB79-DB20-E3C52559056D}"/>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15B45C95-40CB-9F93-EC8E-4C0190C5F9EA}"/>
              </a:ext>
            </a:extLst>
          </p:cNvPr>
          <p:cNvSpPr>
            <a:spLocks noGrp="1"/>
          </p:cNvSpPr>
          <p:nvPr>
            <p:ph type="sldNum" sz="quarter" idx="12"/>
          </p:nvPr>
        </p:nvSpPr>
        <p:spPr/>
        <p:txBody>
          <a:bodyPr/>
          <a:lstStyle/>
          <a:p>
            <a:fld id="{55686C0D-BE35-4E46-A7D1-A60D18B1192E}" type="slidenum">
              <a:rPr lang="nb-NO" smtClean="0"/>
              <a:t>‹#›</a:t>
            </a:fld>
            <a:endParaRPr lang="nb-NO"/>
          </a:p>
        </p:txBody>
      </p:sp>
      <p:sp>
        <p:nvSpPr>
          <p:cNvPr id="7" name="Picture Placeholder 2">
            <a:extLst>
              <a:ext uri="{FF2B5EF4-FFF2-40B4-BE49-F238E27FC236}">
                <a16:creationId xmlns:a16="http://schemas.microsoft.com/office/drawing/2014/main" id="{3FF89BDC-679F-6C5A-B625-89054D6A7CE3}"/>
              </a:ext>
            </a:extLst>
          </p:cNvPr>
          <p:cNvSpPr>
            <a:spLocks noGrp="1"/>
          </p:cNvSpPr>
          <p:nvPr>
            <p:ph type="pic" idx="13"/>
          </p:nvPr>
        </p:nvSpPr>
        <p:spPr>
          <a:xfrm>
            <a:off x="7563555" y="1825625"/>
            <a:ext cx="3900659" cy="2194121"/>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b-NO"/>
          </a:p>
        </p:txBody>
      </p:sp>
      <p:sp>
        <p:nvSpPr>
          <p:cNvPr id="8" name="Picture Placeholder 2">
            <a:extLst>
              <a:ext uri="{FF2B5EF4-FFF2-40B4-BE49-F238E27FC236}">
                <a16:creationId xmlns:a16="http://schemas.microsoft.com/office/drawing/2014/main" id="{B520ABC7-D52E-9508-DADF-859EEFF1963F}"/>
              </a:ext>
            </a:extLst>
          </p:cNvPr>
          <p:cNvSpPr>
            <a:spLocks noGrp="1"/>
          </p:cNvSpPr>
          <p:nvPr>
            <p:ph type="pic" idx="14"/>
          </p:nvPr>
        </p:nvSpPr>
        <p:spPr>
          <a:xfrm>
            <a:off x="7563555" y="4019746"/>
            <a:ext cx="3900659" cy="2194121"/>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b-NO"/>
          </a:p>
        </p:txBody>
      </p:sp>
    </p:spTree>
    <p:extLst>
      <p:ext uri="{BB962C8B-B14F-4D97-AF65-F5344CB8AC3E}">
        <p14:creationId xmlns:p14="http://schemas.microsoft.com/office/powerpoint/2010/main" val="4282518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Image layout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57C800-844B-2DC3-F7C3-4EDF74375DD1}"/>
              </a:ext>
            </a:extLst>
          </p:cNvPr>
          <p:cNvSpPr/>
          <p:nvPr/>
        </p:nvSpPr>
        <p:spPr>
          <a:xfrm>
            <a:off x="0" y="1825625"/>
            <a:ext cx="12192000" cy="503237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966E4BF4-2FC9-8B7B-0E1A-1DB20C833C60}"/>
              </a:ext>
            </a:extLst>
          </p:cNvPr>
          <p:cNvSpPr>
            <a:spLocks noGrp="1"/>
          </p:cNvSpPr>
          <p:nvPr>
            <p:ph type="title"/>
          </p:nvPr>
        </p:nvSpPr>
        <p:spPr/>
        <p:txBody>
          <a:bodyPr/>
          <a:lstStyle/>
          <a:p>
            <a:r>
              <a:rPr lang="en-US"/>
              <a:t>Click to edit Master title style</a:t>
            </a:r>
            <a:endParaRPr lang="nb-NO" dirty="0"/>
          </a:p>
        </p:txBody>
      </p:sp>
      <p:sp>
        <p:nvSpPr>
          <p:cNvPr id="3" name="Content Placeholder 2">
            <a:extLst>
              <a:ext uri="{FF2B5EF4-FFF2-40B4-BE49-F238E27FC236}">
                <a16:creationId xmlns:a16="http://schemas.microsoft.com/office/drawing/2014/main" id="{F414420F-49C6-D436-807C-D51D8B88FA29}"/>
              </a:ext>
            </a:extLst>
          </p:cNvPr>
          <p:cNvSpPr>
            <a:spLocks noGrp="1"/>
          </p:cNvSpPr>
          <p:nvPr>
            <p:ph idx="1"/>
          </p:nvPr>
        </p:nvSpPr>
        <p:spPr>
          <a:xfrm>
            <a:off x="727785" y="2348089"/>
            <a:ext cx="5006971" cy="38288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4" name="Date Placeholder 3">
            <a:extLst>
              <a:ext uri="{FF2B5EF4-FFF2-40B4-BE49-F238E27FC236}">
                <a16:creationId xmlns:a16="http://schemas.microsoft.com/office/drawing/2014/main" id="{B3209264-C54B-ED7D-64B3-4EEC82961F3E}"/>
              </a:ext>
            </a:extLst>
          </p:cNvPr>
          <p:cNvSpPr>
            <a:spLocks noGrp="1"/>
          </p:cNvSpPr>
          <p:nvPr>
            <p:ph type="dt" sz="half" idx="10"/>
          </p:nvPr>
        </p:nvSpPr>
        <p:spPr/>
        <p:txBody>
          <a:bodyPr/>
          <a:lstStyle/>
          <a:p>
            <a:fld id="{37C9F54E-CB1E-3B48-B9F4-C6DC6A745045}" type="datetimeFigureOut">
              <a:rPr lang="nb-NO" smtClean="0"/>
              <a:t>31.08.2026</a:t>
            </a:fld>
            <a:endParaRPr lang="nb-NO"/>
          </a:p>
        </p:txBody>
      </p:sp>
      <p:sp>
        <p:nvSpPr>
          <p:cNvPr id="5" name="Footer Placeholder 4">
            <a:extLst>
              <a:ext uri="{FF2B5EF4-FFF2-40B4-BE49-F238E27FC236}">
                <a16:creationId xmlns:a16="http://schemas.microsoft.com/office/drawing/2014/main" id="{CCB59922-69F2-BB79-DB20-E3C52559056D}"/>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15B45C95-40CB-9F93-EC8E-4C0190C5F9EA}"/>
              </a:ext>
            </a:extLst>
          </p:cNvPr>
          <p:cNvSpPr>
            <a:spLocks noGrp="1"/>
          </p:cNvSpPr>
          <p:nvPr>
            <p:ph type="sldNum" sz="quarter" idx="12"/>
          </p:nvPr>
        </p:nvSpPr>
        <p:spPr/>
        <p:txBody>
          <a:bodyPr/>
          <a:lstStyle/>
          <a:p>
            <a:fld id="{55686C0D-BE35-4E46-A7D1-A60D18B1192E}" type="slidenum">
              <a:rPr lang="nb-NO" smtClean="0"/>
              <a:t>‹#›</a:t>
            </a:fld>
            <a:endParaRPr lang="nb-NO"/>
          </a:p>
        </p:txBody>
      </p:sp>
      <p:sp>
        <p:nvSpPr>
          <p:cNvPr id="7" name="Picture Placeholder 2">
            <a:extLst>
              <a:ext uri="{FF2B5EF4-FFF2-40B4-BE49-F238E27FC236}">
                <a16:creationId xmlns:a16="http://schemas.microsoft.com/office/drawing/2014/main" id="{3FF89BDC-679F-6C5A-B625-89054D6A7CE3}"/>
              </a:ext>
            </a:extLst>
          </p:cNvPr>
          <p:cNvSpPr>
            <a:spLocks noGrp="1"/>
          </p:cNvSpPr>
          <p:nvPr>
            <p:ph type="pic" idx="13"/>
          </p:nvPr>
        </p:nvSpPr>
        <p:spPr>
          <a:xfrm>
            <a:off x="6206415" y="1825625"/>
            <a:ext cx="5257799" cy="2957513"/>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b-NO"/>
          </a:p>
        </p:txBody>
      </p:sp>
      <p:sp>
        <p:nvSpPr>
          <p:cNvPr id="8" name="Rectangle 7">
            <a:extLst>
              <a:ext uri="{FF2B5EF4-FFF2-40B4-BE49-F238E27FC236}">
                <a16:creationId xmlns:a16="http://schemas.microsoft.com/office/drawing/2014/main" id="{175A7D4C-58BE-15D3-3EF9-622278D58B30}"/>
              </a:ext>
            </a:extLst>
          </p:cNvPr>
          <p:cNvSpPr/>
          <p:nvPr userDrawn="1"/>
        </p:nvSpPr>
        <p:spPr>
          <a:xfrm>
            <a:off x="0" y="1825625"/>
            <a:ext cx="12192000" cy="503237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910075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Image layout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57C800-844B-2DC3-F7C3-4EDF74375DD1}"/>
              </a:ext>
            </a:extLst>
          </p:cNvPr>
          <p:cNvSpPr/>
          <p:nvPr/>
        </p:nvSpPr>
        <p:spPr>
          <a:xfrm>
            <a:off x="0" y="1825625"/>
            <a:ext cx="12192000" cy="503237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966E4BF4-2FC9-8B7B-0E1A-1DB20C833C60}"/>
              </a:ext>
            </a:extLst>
          </p:cNvPr>
          <p:cNvSpPr>
            <a:spLocks noGrp="1"/>
          </p:cNvSpPr>
          <p:nvPr>
            <p:ph type="title"/>
          </p:nvPr>
        </p:nvSpPr>
        <p:spPr/>
        <p:txBody>
          <a:bodyPr/>
          <a:lstStyle/>
          <a:p>
            <a:r>
              <a:rPr lang="en-US"/>
              <a:t>Click to edit Master title style</a:t>
            </a:r>
            <a:endParaRPr lang="nb-NO" dirty="0"/>
          </a:p>
        </p:txBody>
      </p:sp>
      <p:sp>
        <p:nvSpPr>
          <p:cNvPr id="3" name="Content Placeholder 2">
            <a:extLst>
              <a:ext uri="{FF2B5EF4-FFF2-40B4-BE49-F238E27FC236}">
                <a16:creationId xmlns:a16="http://schemas.microsoft.com/office/drawing/2014/main" id="{F414420F-49C6-D436-807C-D51D8B88FA29}"/>
              </a:ext>
            </a:extLst>
          </p:cNvPr>
          <p:cNvSpPr>
            <a:spLocks noGrp="1"/>
          </p:cNvSpPr>
          <p:nvPr>
            <p:ph idx="1"/>
          </p:nvPr>
        </p:nvSpPr>
        <p:spPr>
          <a:xfrm>
            <a:off x="727786" y="2348089"/>
            <a:ext cx="3201758" cy="3828874"/>
          </a:xfrm>
        </p:spPr>
        <p:txBody>
          <a:bodyPr/>
          <a:lstStyle>
            <a:lvl1pPr>
              <a:spcAft>
                <a:spcPts val="500"/>
              </a:spcAf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4" name="Date Placeholder 3">
            <a:extLst>
              <a:ext uri="{FF2B5EF4-FFF2-40B4-BE49-F238E27FC236}">
                <a16:creationId xmlns:a16="http://schemas.microsoft.com/office/drawing/2014/main" id="{B3209264-C54B-ED7D-64B3-4EEC82961F3E}"/>
              </a:ext>
            </a:extLst>
          </p:cNvPr>
          <p:cNvSpPr>
            <a:spLocks noGrp="1"/>
          </p:cNvSpPr>
          <p:nvPr>
            <p:ph type="dt" sz="half" idx="10"/>
          </p:nvPr>
        </p:nvSpPr>
        <p:spPr/>
        <p:txBody>
          <a:bodyPr/>
          <a:lstStyle/>
          <a:p>
            <a:fld id="{37C9F54E-CB1E-3B48-B9F4-C6DC6A745045}" type="datetimeFigureOut">
              <a:rPr lang="nb-NO" smtClean="0"/>
              <a:t>31.08.2026</a:t>
            </a:fld>
            <a:endParaRPr lang="nb-NO"/>
          </a:p>
        </p:txBody>
      </p:sp>
      <p:sp>
        <p:nvSpPr>
          <p:cNvPr id="5" name="Footer Placeholder 4">
            <a:extLst>
              <a:ext uri="{FF2B5EF4-FFF2-40B4-BE49-F238E27FC236}">
                <a16:creationId xmlns:a16="http://schemas.microsoft.com/office/drawing/2014/main" id="{CCB59922-69F2-BB79-DB20-E3C52559056D}"/>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15B45C95-40CB-9F93-EC8E-4C0190C5F9EA}"/>
              </a:ext>
            </a:extLst>
          </p:cNvPr>
          <p:cNvSpPr>
            <a:spLocks noGrp="1"/>
          </p:cNvSpPr>
          <p:nvPr>
            <p:ph type="sldNum" sz="quarter" idx="12"/>
          </p:nvPr>
        </p:nvSpPr>
        <p:spPr/>
        <p:txBody>
          <a:bodyPr/>
          <a:lstStyle/>
          <a:p>
            <a:fld id="{55686C0D-BE35-4E46-A7D1-A60D18B1192E}" type="slidenum">
              <a:rPr lang="nb-NO" smtClean="0"/>
              <a:t>‹#›</a:t>
            </a:fld>
            <a:endParaRPr lang="nb-NO"/>
          </a:p>
        </p:txBody>
      </p:sp>
      <p:sp>
        <p:nvSpPr>
          <p:cNvPr id="7" name="Picture Placeholder 2">
            <a:extLst>
              <a:ext uri="{FF2B5EF4-FFF2-40B4-BE49-F238E27FC236}">
                <a16:creationId xmlns:a16="http://schemas.microsoft.com/office/drawing/2014/main" id="{3FF89BDC-679F-6C5A-B625-89054D6A7CE3}"/>
              </a:ext>
            </a:extLst>
          </p:cNvPr>
          <p:cNvSpPr>
            <a:spLocks noGrp="1"/>
          </p:cNvSpPr>
          <p:nvPr>
            <p:ph type="pic" idx="13"/>
          </p:nvPr>
        </p:nvSpPr>
        <p:spPr>
          <a:xfrm>
            <a:off x="4434375" y="1825625"/>
            <a:ext cx="7029840" cy="3954286"/>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b-NO"/>
          </a:p>
        </p:txBody>
      </p:sp>
      <p:sp>
        <p:nvSpPr>
          <p:cNvPr id="8" name="Rectangle 7">
            <a:extLst>
              <a:ext uri="{FF2B5EF4-FFF2-40B4-BE49-F238E27FC236}">
                <a16:creationId xmlns:a16="http://schemas.microsoft.com/office/drawing/2014/main" id="{A67D2CAD-6B80-D7BE-9548-128BE827BD2A}"/>
              </a:ext>
            </a:extLst>
          </p:cNvPr>
          <p:cNvSpPr/>
          <p:nvPr userDrawn="1"/>
        </p:nvSpPr>
        <p:spPr>
          <a:xfrm>
            <a:off x="0" y="1825625"/>
            <a:ext cx="12192000" cy="503237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708308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12" name="Bilde 6" descr="Et bilde som inneholder gul, uskarphet, Amber, appelsin&#10;&#10;KI-generert innhold kan være feil.">
            <a:extLst>
              <a:ext uri="{FF2B5EF4-FFF2-40B4-BE49-F238E27FC236}">
                <a16:creationId xmlns:a16="http://schemas.microsoft.com/office/drawing/2014/main" id="{A7D2266E-8F95-E205-B93B-9851800B4571}"/>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9BEA257-BF77-3A52-CD58-183ACA56AE31}"/>
              </a:ext>
            </a:extLst>
          </p:cNvPr>
          <p:cNvSpPr>
            <a:spLocks noGrp="1"/>
          </p:cNvSpPr>
          <p:nvPr>
            <p:ph type="title"/>
          </p:nvPr>
        </p:nvSpPr>
        <p:spPr>
          <a:xfrm>
            <a:off x="1523999" y="2400102"/>
            <a:ext cx="7100712" cy="3210475"/>
          </a:xfrm>
        </p:spPr>
        <p:txBody>
          <a:bodyPr anchor="t">
            <a:noAutofit/>
          </a:bodyPr>
          <a:lstStyle>
            <a:lvl1pPr>
              <a:defRPr sz="7000"/>
            </a:lvl1pPr>
          </a:lstStyle>
          <a:p>
            <a:r>
              <a:rPr lang="en-US"/>
              <a:t>Click to edit Master title style</a:t>
            </a:r>
            <a:endParaRPr lang="nb-NO" dirty="0"/>
          </a:p>
        </p:txBody>
      </p:sp>
      <p:sp>
        <p:nvSpPr>
          <p:cNvPr id="3" name="Text Placeholder 2">
            <a:extLst>
              <a:ext uri="{FF2B5EF4-FFF2-40B4-BE49-F238E27FC236}">
                <a16:creationId xmlns:a16="http://schemas.microsoft.com/office/drawing/2014/main" id="{60EB8149-E5F9-4009-EB56-3881D0F2A52E}"/>
              </a:ext>
            </a:extLst>
          </p:cNvPr>
          <p:cNvSpPr>
            <a:spLocks noGrp="1"/>
          </p:cNvSpPr>
          <p:nvPr>
            <p:ph type="body" idx="1" hasCustomPrompt="1"/>
          </p:nvPr>
        </p:nvSpPr>
        <p:spPr>
          <a:xfrm>
            <a:off x="1523998" y="1445684"/>
            <a:ext cx="3014232" cy="527691"/>
          </a:xfrm>
          <a:prstGeom prst="roundRect">
            <a:avLst>
              <a:gd name="adj" fmla="val 25120"/>
            </a:avLst>
          </a:prstGeom>
          <a:solidFill>
            <a:schemeClr val="bg1"/>
          </a:solidFill>
        </p:spPr>
        <p:txBody>
          <a:bodyPr wrap="none" lIns="180000" tIns="72000" rIns="251999" bIns="72000">
            <a:spAutoFit/>
          </a:bodyPr>
          <a:lstStyle>
            <a:lvl1pPr marL="360000" indent="-360000">
              <a:buFontTx/>
              <a:buBlip>
                <a:blip>
                  <a:extLst>
                    <a:ext uri="{96DAC541-7B7A-43D3-8B79-37D633B846F1}">
                      <asvg:svgBlip xmlns:asvg="http://schemas.microsoft.com/office/drawing/2016/SVG/main" r:embed="rId3"/>
                    </a:ext>
                  </a:extLst>
                </a:blip>
              </a:buBlip>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Section Divider Text</a:t>
            </a:r>
          </a:p>
        </p:txBody>
      </p:sp>
      <p:sp>
        <p:nvSpPr>
          <p:cNvPr id="4" name="Date Placeholder 3">
            <a:extLst>
              <a:ext uri="{FF2B5EF4-FFF2-40B4-BE49-F238E27FC236}">
                <a16:creationId xmlns:a16="http://schemas.microsoft.com/office/drawing/2014/main" id="{47265F3D-D487-7AD1-8EFE-60C8F154084B}"/>
              </a:ext>
            </a:extLst>
          </p:cNvPr>
          <p:cNvSpPr>
            <a:spLocks noGrp="1"/>
          </p:cNvSpPr>
          <p:nvPr>
            <p:ph type="dt" sz="half" idx="10"/>
          </p:nvPr>
        </p:nvSpPr>
        <p:spPr/>
        <p:txBody>
          <a:bodyPr/>
          <a:lstStyle/>
          <a:p>
            <a:fld id="{37C9F54E-CB1E-3B48-B9F4-C6DC6A745045}" type="datetimeFigureOut">
              <a:rPr lang="nb-NO" smtClean="0"/>
              <a:t>31.08.2026</a:t>
            </a:fld>
            <a:endParaRPr lang="nb-NO"/>
          </a:p>
        </p:txBody>
      </p:sp>
      <p:sp>
        <p:nvSpPr>
          <p:cNvPr id="5" name="Footer Placeholder 4">
            <a:extLst>
              <a:ext uri="{FF2B5EF4-FFF2-40B4-BE49-F238E27FC236}">
                <a16:creationId xmlns:a16="http://schemas.microsoft.com/office/drawing/2014/main" id="{522F0B13-412F-1A4B-3DB8-E55B4A9E12DF}"/>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F8666C63-055D-AD6E-CB43-62476B966B05}"/>
              </a:ext>
            </a:extLst>
          </p:cNvPr>
          <p:cNvSpPr>
            <a:spLocks noGrp="1"/>
          </p:cNvSpPr>
          <p:nvPr>
            <p:ph type="sldNum" sz="quarter" idx="12"/>
          </p:nvPr>
        </p:nvSpPr>
        <p:spPr/>
        <p:txBody>
          <a:bodyPr/>
          <a:lstStyle/>
          <a:p>
            <a:fld id="{55686C0D-BE35-4E46-A7D1-A60D18B1192E}" type="slidenum">
              <a:rPr lang="nb-NO" smtClean="0"/>
              <a:t>‹#›</a:t>
            </a:fld>
            <a:endParaRPr lang="nb-NO"/>
          </a:p>
        </p:txBody>
      </p:sp>
      <p:pic>
        <p:nvPicPr>
          <p:cNvPr id="10" name="Grafikk 6">
            <a:extLst>
              <a:ext uri="{FF2B5EF4-FFF2-40B4-BE49-F238E27FC236}">
                <a16:creationId xmlns:a16="http://schemas.microsoft.com/office/drawing/2014/main" id="{1AB52F8E-D770-7419-89EC-484156C9F1E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5956" y="373142"/>
            <a:ext cx="1068260" cy="472202"/>
          </a:xfrm>
          <a:prstGeom prst="rect">
            <a:avLst/>
          </a:prstGeom>
        </p:spPr>
      </p:pic>
      <p:pic>
        <p:nvPicPr>
          <p:cNvPr id="7" name="Bilde 6" descr="Et bilde som inneholder gul, uskarphet, Amber, appelsin&#10;&#10;KI-generert innhold kan være feil.">
            <a:extLst>
              <a:ext uri="{FF2B5EF4-FFF2-40B4-BE49-F238E27FC236}">
                <a16:creationId xmlns:a16="http://schemas.microsoft.com/office/drawing/2014/main" id="{40152419-803E-4B2F-EC5E-6342B98AB286}"/>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Grafikk 6">
            <a:extLst>
              <a:ext uri="{FF2B5EF4-FFF2-40B4-BE49-F238E27FC236}">
                <a16:creationId xmlns:a16="http://schemas.microsoft.com/office/drawing/2014/main" id="{C409CDD7-55CF-F3EA-473F-A946CD7D59C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5956" y="373142"/>
            <a:ext cx="1068260" cy="472202"/>
          </a:xfrm>
          <a:prstGeom prst="rect">
            <a:avLst/>
          </a:prstGeom>
        </p:spPr>
      </p:pic>
    </p:spTree>
    <p:extLst>
      <p:ext uri="{BB962C8B-B14F-4D97-AF65-F5344CB8AC3E}">
        <p14:creationId xmlns:p14="http://schemas.microsoft.com/office/powerpoint/2010/main" val="1181872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Dark Mo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E4BF4-2FC9-8B7B-0E1A-1DB20C833C60}"/>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nb-NO" dirty="0"/>
          </a:p>
        </p:txBody>
      </p:sp>
      <p:sp>
        <p:nvSpPr>
          <p:cNvPr id="3" name="Content Placeholder 2">
            <a:extLst>
              <a:ext uri="{FF2B5EF4-FFF2-40B4-BE49-F238E27FC236}">
                <a16:creationId xmlns:a16="http://schemas.microsoft.com/office/drawing/2014/main" id="{F414420F-49C6-D436-807C-D51D8B88FA29}"/>
              </a:ext>
            </a:extLst>
          </p:cNvPr>
          <p:cNvSpPr>
            <a:spLocks noGrp="1"/>
          </p:cNvSpPr>
          <p:nvPr>
            <p:ph idx="1"/>
          </p:nvPr>
        </p:nvSpPr>
        <p:spPr/>
        <p:txBody>
          <a:bodyPr/>
          <a:lstStyle>
            <a:lvl1pPr>
              <a:defRPr>
                <a:solidFill>
                  <a:schemeClr val="bg1">
                    <a:lumMod val="95000"/>
                  </a:schemeClr>
                </a:solidFill>
              </a:defRPr>
            </a:lvl1pPr>
            <a:lvl2pPr>
              <a:defRPr>
                <a:solidFill>
                  <a:schemeClr val="bg1">
                    <a:lumMod val="75000"/>
                  </a:schemeClr>
                </a:solidFill>
              </a:defRPr>
            </a:lvl2pPr>
            <a:lvl3pPr>
              <a:defRPr>
                <a:solidFill>
                  <a:schemeClr val="bg1">
                    <a:lumMod val="75000"/>
                  </a:schemeClr>
                </a:solidFill>
              </a:defRPr>
            </a:lvl3pPr>
            <a:lvl4pPr>
              <a:defRPr>
                <a:solidFill>
                  <a:schemeClr val="bg1">
                    <a:lumMod val="75000"/>
                  </a:schemeClr>
                </a:solidFill>
              </a:defRPr>
            </a:lvl4pPr>
            <a:lvl5pPr>
              <a:defRPr>
                <a:solidFill>
                  <a:schemeClr val="bg1">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4" name="Date Placeholder 3">
            <a:extLst>
              <a:ext uri="{FF2B5EF4-FFF2-40B4-BE49-F238E27FC236}">
                <a16:creationId xmlns:a16="http://schemas.microsoft.com/office/drawing/2014/main" id="{B3209264-C54B-ED7D-64B3-4EEC82961F3E}"/>
              </a:ext>
            </a:extLst>
          </p:cNvPr>
          <p:cNvSpPr>
            <a:spLocks noGrp="1"/>
          </p:cNvSpPr>
          <p:nvPr>
            <p:ph type="dt" sz="half" idx="10"/>
          </p:nvPr>
        </p:nvSpPr>
        <p:spPr/>
        <p:txBody>
          <a:bodyPr/>
          <a:lstStyle>
            <a:lvl1pPr>
              <a:defRPr>
                <a:solidFill>
                  <a:schemeClr val="bg1">
                    <a:lumMod val="75000"/>
                  </a:schemeClr>
                </a:solidFill>
              </a:defRPr>
            </a:lvl1pPr>
          </a:lstStyle>
          <a:p>
            <a:pPr algn="r"/>
            <a:fld id="{37C9F54E-CB1E-3B48-B9F4-C6DC6A745045}" type="datetimeFigureOut">
              <a:rPr lang="nb-NO" smtClean="0"/>
              <a:pPr algn="r"/>
              <a:t>31.08.2026</a:t>
            </a:fld>
            <a:endParaRPr lang="nb-NO" dirty="0"/>
          </a:p>
        </p:txBody>
      </p:sp>
      <p:sp>
        <p:nvSpPr>
          <p:cNvPr id="5" name="Footer Placeholder 4">
            <a:extLst>
              <a:ext uri="{FF2B5EF4-FFF2-40B4-BE49-F238E27FC236}">
                <a16:creationId xmlns:a16="http://schemas.microsoft.com/office/drawing/2014/main" id="{CCB59922-69F2-BB79-DB20-E3C52559056D}"/>
              </a:ext>
            </a:extLst>
          </p:cNvPr>
          <p:cNvSpPr>
            <a:spLocks noGrp="1"/>
          </p:cNvSpPr>
          <p:nvPr>
            <p:ph type="ftr" sz="quarter" idx="11"/>
          </p:nvPr>
        </p:nvSpPr>
        <p:spPr/>
        <p:txBody>
          <a:bodyPr/>
          <a:lstStyle>
            <a:lvl1pPr>
              <a:defRPr>
                <a:solidFill>
                  <a:schemeClr val="bg1">
                    <a:lumMod val="75000"/>
                  </a:schemeClr>
                </a:solidFill>
              </a:defRPr>
            </a:lvl1pPr>
          </a:lstStyle>
          <a:p>
            <a:endParaRPr lang="nb-NO" dirty="0">
              <a:solidFill>
                <a:schemeClr val="tx1"/>
              </a:solidFill>
            </a:endParaRPr>
          </a:p>
        </p:txBody>
      </p:sp>
      <p:sp>
        <p:nvSpPr>
          <p:cNvPr id="6" name="Slide Number Placeholder 5">
            <a:extLst>
              <a:ext uri="{FF2B5EF4-FFF2-40B4-BE49-F238E27FC236}">
                <a16:creationId xmlns:a16="http://schemas.microsoft.com/office/drawing/2014/main" id="{15B45C95-40CB-9F93-EC8E-4C0190C5F9EA}"/>
              </a:ext>
            </a:extLst>
          </p:cNvPr>
          <p:cNvSpPr>
            <a:spLocks noGrp="1"/>
          </p:cNvSpPr>
          <p:nvPr>
            <p:ph type="sldNum" sz="quarter" idx="12"/>
          </p:nvPr>
        </p:nvSpPr>
        <p:spPr/>
        <p:txBody>
          <a:bodyPr/>
          <a:lstStyle>
            <a:lvl1pPr>
              <a:defRPr>
                <a:solidFill>
                  <a:schemeClr val="bg1">
                    <a:lumMod val="75000"/>
                  </a:schemeClr>
                </a:solidFill>
              </a:defRPr>
            </a:lvl1pPr>
          </a:lstStyle>
          <a:p>
            <a:fld id="{55686C0D-BE35-4E46-A7D1-A60D18B1192E}" type="slidenum">
              <a:rPr lang="nb-NO" smtClean="0"/>
              <a:pPr/>
              <a:t>‹#›</a:t>
            </a:fld>
            <a:endParaRPr lang="nb-NO" dirty="0"/>
          </a:p>
        </p:txBody>
      </p:sp>
      <p:pic>
        <p:nvPicPr>
          <p:cNvPr id="7" name="Grafikk 6">
            <a:extLst>
              <a:ext uri="{FF2B5EF4-FFF2-40B4-BE49-F238E27FC236}">
                <a16:creationId xmlns:a16="http://schemas.microsoft.com/office/drawing/2014/main" id="{3A136CFA-D992-1ED1-806F-ECEC987C4BE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395956" y="373142"/>
            <a:ext cx="1068260" cy="472202"/>
          </a:xfrm>
          <a:prstGeom prst="rect">
            <a:avLst/>
          </a:prstGeom>
        </p:spPr>
      </p:pic>
    </p:spTree>
    <p:extLst>
      <p:ext uri="{BB962C8B-B14F-4D97-AF65-F5344CB8AC3E}">
        <p14:creationId xmlns:p14="http://schemas.microsoft.com/office/powerpoint/2010/main" val="64621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creendump dark">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18B37C6B-DE8F-4BE9-8274-EAE39403CAA2}"/>
              </a:ext>
            </a:extLst>
          </p:cNvPr>
          <p:cNvSpPr>
            <a:spLocks noGrp="1"/>
          </p:cNvSpPr>
          <p:nvPr>
            <p:ph type="pic" idx="13"/>
          </p:nvPr>
        </p:nvSpPr>
        <p:spPr>
          <a:xfrm>
            <a:off x="727782" y="1603178"/>
            <a:ext cx="9341905" cy="5254822"/>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b-NO"/>
          </a:p>
        </p:txBody>
      </p:sp>
      <p:sp>
        <p:nvSpPr>
          <p:cNvPr id="2" name="Title 1">
            <a:extLst>
              <a:ext uri="{FF2B5EF4-FFF2-40B4-BE49-F238E27FC236}">
                <a16:creationId xmlns:a16="http://schemas.microsoft.com/office/drawing/2014/main" id="{50EBFE0C-1926-C7A3-6262-BF08D05E4731}"/>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nb-NO" dirty="0"/>
          </a:p>
        </p:txBody>
      </p:sp>
      <p:sp>
        <p:nvSpPr>
          <p:cNvPr id="3" name="Date Placeholder 2">
            <a:extLst>
              <a:ext uri="{FF2B5EF4-FFF2-40B4-BE49-F238E27FC236}">
                <a16:creationId xmlns:a16="http://schemas.microsoft.com/office/drawing/2014/main" id="{19B7A713-AA26-2D46-92D6-CE74BE49127F}"/>
              </a:ext>
            </a:extLst>
          </p:cNvPr>
          <p:cNvSpPr>
            <a:spLocks noGrp="1"/>
          </p:cNvSpPr>
          <p:nvPr>
            <p:ph type="dt" sz="half" idx="10"/>
          </p:nvPr>
        </p:nvSpPr>
        <p:spPr/>
        <p:txBody>
          <a:bodyPr/>
          <a:lstStyle>
            <a:lvl1pPr>
              <a:defRPr>
                <a:solidFill>
                  <a:schemeClr val="bg1"/>
                </a:solidFill>
              </a:defRPr>
            </a:lvl1pPr>
          </a:lstStyle>
          <a:p>
            <a:fld id="{37C9F54E-CB1E-3B48-B9F4-C6DC6A745045}" type="datetimeFigureOut">
              <a:rPr lang="nb-NO" smtClean="0"/>
              <a:pPr/>
              <a:t>31.08.2026</a:t>
            </a:fld>
            <a:endParaRPr lang="nb-NO"/>
          </a:p>
        </p:txBody>
      </p:sp>
      <p:sp>
        <p:nvSpPr>
          <p:cNvPr id="4" name="Footer Placeholder 3">
            <a:extLst>
              <a:ext uri="{FF2B5EF4-FFF2-40B4-BE49-F238E27FC236}">
                <a16:creationId xmlns:a16="http://schemas.microsoft.com/office/drawing/2014/main" id="{1F00DCD9-2381-6749-92EE-1B4D66B7441F}"/>
              </a:ext>
            </a:extLst>
          </p:cNvPr>
          <p:cNvSpPr>
            <a:spLocks noGrp="1"/>
          </p:cNvSpPr>
          <p:nvPr>
            <p:ph type="ftr" sz="quarter" idx="11"/>
          </p:nvPr>
        </p:nvSpPr>
        <p:spPr/>
        <p:txBody>
          <a:bodyPr/>
          <a:lstStyle>
            <a:lvl1pPr>
              <a:defRPr>
                <a:solidFill>
                  <a:schemeClr val="bg1"/>
                </a:solidFill>
              </a:defRPr>
            </a:lvl1pPr>
          </a:lstStyle>
          <a:p>
            <a:endParaRPr lang="nb-NO" dirty="0">
              <a:solidFill>
                <a:schemeClr val="bg1"/>
              </a:solidFill>
            </a:endParaRPr>
          </a:p>
        </p:txBody>
      </p:sp>
      <p:sp>
        <p:nvSpPr>
          <p:cNvPr id="5" name="Slide Number Placeholder 4">
            <a:extLst>
              <a:ext uri="{FF2B5EF4-FFF2-40B4-BE49-F238E27FC236}">
                <a16:creationId xmlns:a16="http://schemas.microsoft.com/office/drawing/2014/main" id="{8341A88C-AEA5-A081-FF12-553E1912C33E}"/>
              </a:ext>
            </a:extLst>
          </p:cNvPr>
          <p:cNvSpPr>
            <a:spLocks noGrp="1"/>
          </p:cNvSpPr>
          <p:nvPr>
            <p:ph type="sldNum" sz="quarter" idx="12"/>
          </p:nvPr>
        </p:nvSpPr>
        <p:spPr/>
        <p:txBody>
          <a:bodyPr/>
          <a:lstStyle>
            <a:lvl1pPr>
              <a:defRPr>
                <a:solidFill>
                  <a:schemeClr val="bg1"/>
                </a:solidFill>
              </a:defRPr>
            </a:lvl1pPr>
          </a:lstStyle>
          <a:p>
            <a:fld id="{55686C0D-BE35-4E46-A7D1-A60D18B1192E}" type="slidenum">
              <a:rPr lang="nb-NO" smtClean="0"/>
              <a:pPr/>
              <a:t>‹#›</a:t>
            </a:fld>
            <a:endParaRPr lang="nb-NO"/>
          </a:p>
        </p:txBody>
      </p:sp>
      <p:sp>
        <p:nvSpPr>
          <p:cNvPr id="9" name="Text Placeholder 8">
            <a:extLst>
              <a:ext uri="{FF2B5EF4-FFF2-40B4-BE49-F238E27FC236}">
                <a16:creationId xmlns:a16="http://schemas.microsoft.com/office/drawing/2014/main" id="{80263A41-A93D-3EE3-557A-E2300A6DDD5E}"/>
              </a:ext>
            </a:extLst>
          </p:cNvPr>
          <p:cNvSpPr>
            <a:spLocks noGrp="1"/>
          </p:cNvSpPr>
          <p:nvPr>
            <p:ph type="body" sz="quarter" idx="14" hasCustomPrompt="1"/>
          </p:nvPr>
        </p:nvSpPr>
        <p:spPr>
          <a:xfrm>
            <a:off x="10385778" y="2348087"/>
            <a:ext cx="1332089" cy="3828875"/>
          </a:xfrm>
        </p:spPr>
        <p:txBody>
          <a:bodyPr anchor="b"/>
          <a:lstStyle>
            <a:lvl1pPr marL="0" indent="0">
              <a:buNone/>
              <a:defRPr sz="1200">
                <a:solidFill>
                  <a:schemeClr val="bg1">
                    <a:lumMod val="85000"/>
                  </a:schemeClr>
                </a:solidFill>
              </a:defRPr>
            </a:lvl1pPr>
            <a:lvl2pPr>
              <a:buNone/>
              <a:defRPr sz="1200"/>
            </a:lvl2pPr>
            <a:lvl3pPr>
              <a:buNone/>
              <a:defRPr sz="1200"/>
            </a:lvl3pPr>
            <a:lvl4pPr>
              <a:buNone/>
              <a:defRPr sz="1200"/>
            </a:lvl4pPr>
            <a:lvl5pPr>
              <a:buNone/>
              <a:defRPr sz="1200"/>
            </a:lvl5pPr>
          </a:lstStyle>
          <a:p>
            <a:pPr lvl="0"/>
            <a:r>
              <a:rPr lang="en-GB" dirty="0"/>
              <a:t>Click to add text to the </a:t>
            </a:r>
            <a:r>
              <a:rPr lang="en-GB" dirty="0" err="1"/>
              <a:t>screendump</a:t>
            </a:r>
            <a:endParaRPr lang="en-GB" dirty="0"/>
          </a:p>
        </p:txBody>
      </p:sp>
      <p:pic>
        <p:nvPicPr>
          <p:cNvPr id="11" name="Grafikk 6">
            <a:extLst>
              <a:ext uri="{FF2B5EF4-FFF2-40B4-BE49-F238E27FC236}">
                <a16:creationId xmlns:a16="http://schemas.microsoft.com/office/drawing/2014/main" id="{AC9C0085-531C-9496-5D8C-60FA92BCEDA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395956" y="373142"/>
            <a:ext cx="1068260" cy="472202"/>
          </a:xfrm>
          <a:prstGeom prst="rect">
            <a:avLst/>
          </a:prstGeom>
        </p:spPr>
      </p:pic>
      <p:pic>
        <p:nvPicPr>
          <p:cNvPr id="7" name="Grafikk 6">
            <a:extLst>
              <a:ext uri="{FF2B5EF4-FFF2-40B4-BE49-F238E27FC236}">
                <a16:creationId xmlns:a16="http://schemas.microsoft.com/office/drawing/2014/main" id="{AE89651F-C6AB-5239-5402-7D81727E5B2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5956" y="373142"/>
            <a:ext cx="1068260" cy="472202"/>
          </a:xfrm>
          <a:prstGeom prst="rect">
            <a:avLst/>
          </a:prstGeom>
        </p:spPr>
      </p:pic>
    </p:spTree>
    <p:extLst>
      <p:ext uri="{BB962C8B-B14F-4D97-AF65-F5344CB8AC3E}">
        <p14:creationId xmlns:p14="http://schemas.microsoft.com/office/powerpoint/2010/main" val="3603595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F8E117-F13C-C3F3-BDE5-125B0E0E1D8A}"/>
              </a:ext>
            </a:extLst>
          </p:cNvPr>
          <p:cNvSpPr>
            <a:spLocks noGrp="1"/>
          </p:cNvSpPr>
          <p:nvPr>
            <p:ph type="title"/>
          </p:nvPr>
        </p:nvSpPr>
        <p:spPr>
          <a:xfrm>
            <a:off x="727784" y="501921"/>
            <a:ext cx="9341905" cy="943057"/>
          </a:xfrm>
          <a:prstGeom prst="rect">
            <a:avLst/>
          </a:prstGeom>
        </p:spPr>
        <p:txBody>
          <a:bodyPr vert="horz" lIns="0" tIns="0" rIns="0" bIns="0" rtlCol="0" anchor="t">
            <a:normAutofit/>
          </a:bodyPr>
          <a:lstStyle/>
          <a:p>
            <a:r>
              <a:rPr lang="en-US"/>
              <a:t>Click to edit Master title style</a:t>
            </a:r>
            <a:endParaRPr lang="nb-NO" dirty="0"/>
          </a:p>
        </p:txBody>
      </p:sp>
      <p:sp>
        <p:nvSpPr>
          <p:cNvPr id="3" name="Text Placeholder 2">
            <a:extLst>
              <a:ext uri="{FF2B5EF4-FFF2-40B4-BE49-F238E27FC236}">
                <a16:creationId xmlns:a16="http://schemas.microsoft.com/office/drawing/2014/main" id="{55B75792-7083-BFED-D6B2-14FAD857F437}"/>
              </a:ext>
            </a:extLst>
          </p:cNvPr>
          <p:cNvSpPr>
            <a:spLocks noGrp="1"/>
          </p:cNvSpPr>
          <p:nvPr>
            <p:ph type="body" idx="1"/>
          </p:nvPr>
        </p:nvSpPr>
        <p:spPr>
          <a:xfrm>
            <a:off x="727784" y="1825625"/>
            <a:ext cx="9341905" cy="435133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4" name="Date Placeholder 3">
            <a:extLst>
              <a:ext uri="{FF2B5EF4-FFF2-40B4-BE49-F238E27FC236}">
                <a16:creationId xmlns:a16="http://schemas.microsoft.com/office/drawing/2014/main" id="{D6C0D0DA-BA21-484F-D624-D6347A32E67B}"/>
              </a:ext>
            </a:extLst>
          </p:cNvPr>
          <p:cNvSpPr>
            <a:spLocks noGrp="1"/>
          </p:cNvSpPr>
          <p:nvPr>
            <p:ph type="dt" sz="half" idx="2"/>
          </p:nvPr>
        </p:nvSpPr>
        <p:spPr>
          <a:xfrm>
            <a:off x="8184444" y="6356350"/>
            <a:ext cx="1885244" cy="365125"/>
          </a:xfrm>
          <a:prstGeom prst="rect">
            <a:avLst/>
          </a:prstGeom>
        </p:spPr>
        <p:txBody>
          <a:bodyPr vert="horz" lIns="0" tIns="0" rIns="0" bIns="0" rtlCol="0" anchor="ctr"/>
          <a:lstStyle>
            <a:lvl1pPr algn="r">
              <a:defRPr sz="1200">
                <a:solidFill>
                  <a:schemeClr val="tx1"/>
                </a:solidFill>
              </a:defRPr>
            </a:lvl1pPr>
          </a:lstStyle>
          <a:p>
            <a:pPr algn="r"/>
            <a:fld id="{37C9F54E-CB1E-3B48-B9F4-C6DC6A745045}" type="datetimeFigureOut">
              <a:rPr lang="nb-NO" smtClean="0"/>
              <a:pPr algn="r"/>
              <a:t>31.08.2026</a:t>
            </a:fld>
            <a:endParaRPr lang="nb-NO" dirty="0"/>
          </a:p>
        </p:txBody>
      </p:sp>
      <p:sp>
        <p:nvSpPr>
          <p:cNvPr id="5" name="Footer Placeholder 4">
            <a:extLst>
              <a:ext uri="{FF2B5EF4-FFF2-40B4-BE49-F238E27FC236}">
                <a16:creationId xmlns:a16="http://schemas.microsoft.com/office/drawing/2014/main" id="{319E1482-BF8F-4FE4-6582-C2FE29A8BBAF}"/>
              </a:ext>
            </a:extLst>
          </p:cNvPr>
          <p:cNvSpPr>
            <a:spLocks noGrp="1"/>
          </p:cNvSpPr>
          <p:nvPr>
            <p:ph type="ftr" sz="quarter" idx="3"/>
          </p:nvPr>
        </p:nvSpPr>
        <p:spPr>
          <a:xfrm>
            <a:off x="727784" y="6356350"/>
            <a:ext cx="5006972" cy="365125"/>
          </a:xfrm>
          <a:prstGeom prst="rect">
            <a:avLst/>
          </a:prstGeom>
        </p:spPr>
        <p:txBody>
          <a:bodyPr vert="horz" lIns="0" tIns="0" rIns="0" bIns="0" rtlCol="0" anchor="ctr"/>
          <a:lstStyle>
            <a:lvl1pPr algn="l">
              <a:defRPr sz="1200">
                <a:solidFill>
                  <a:schemeClr val="tx1"/>
                </a:solidFill>
              </a:defRPr>
            </a:lvl1pPr>
          </a:lstStyle>
          <a:p>
            <a:endParaRPr lang="nb-NO" dirty="0">
              <a:solidFill>
                <a:schemeClr val="tx1"/>
              </a:solidFill>
            </a:endParaRPr>
          </a:p>
        </p:txBody>
      </p:sp>
      <p:sp>
        <p:nvSpPr>
          <p:cNvPr id="6" name="Slide Number Placeholder 5">
            <a:extLst>
              <a:ext uri="{FF2B5EF4-FFF2-40B4-BE49-F238E27FC236}">
                <a16:creationId xmlns:a16="http://schemas.microsoft.com/office/drawing/2014/main" id="{8968A472-D0C3-68ED-0AFA-B7F3856874E4}"/>
              </a:ext>
            </a:extLst>
          </p:cNvPr>
          <p:cNvSpPr>
            <a:spLocks noGrp="1"/>
          </p:cNvSpPr>
          <p:nvPr>
            <p:ph type="sldNum" sz="quarter" idx="4"/>
          </p:nvPr>
        </p:nvSpPr>
        <p:spPr>
          <a:xfrm>
            <a:off x="11040533" y="6356350"/>
            <a:ext cx="423682" cy="365125"/>
          </a:xfrm>
          <a:prstGeom prst="rect">
            <a:avLst/>
          </a:prstGeom>
        </p:spPr>
        <p:txBody>
          <a:bodyPr vert="horz" lIns="0" tIns="0" rIns="0" bIns="0" rtlCol="0" anchor="ctr"/>
          <a:lstStyle>
            <a:lvl1pPr algn="r">
              <a:defRPr sz="1200">
                <a:solidFill>
                  <a:schemeClr val="tx1"/>
                </a:solidFill>
              </a:defRPr>
            </a:lvl1pPr>
          </a:lstStyle>
          <a:p>
            <a:fld id="{55686C0D-BE35-4E46-A7D1-A60D18B1192E}" type="slidenum">
              <a:rPr lang="nb-NO" smtClean="0"/>
              <a:pPr/>
              <a:t>‹#›</a:t>
            </a:fld>
            <a:endParaRPr lang="nb-NO" dirty="0"/>
          </a:p>
        </p:txBody>
      </p:sp>
      <p:pic>
        <p:nvPicPr>
          <p:cNvPr id="9" name="Grafikk 6">
            <a:extLst>
              <a:ext uri="{FF2B5EF4-FFF2-40B4-BE49-F238E27FC236}">
                <a16:creationId xmlns:a16="http://schemas.microsoft.com/office/drawing/2014/main" id="{864D95F6-9B9F-C76E-A8BA-8686A969683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10395956" y="373142"/>
            <a:ext cx="1068260" cy="472202"/>
          </a:xfrm>
          <a:prstGeom prst="rect">
            <a:avLst/>
          </a:prstGeom>
        </p:spPr>
      </p:pic>
      <p:pic>
        <p:nvPicPr>
          <p:cNvPr id="7" name="Grafikk 6">
            <a:extLst>
              <a:ext uri="{FF2B5EF4-FFF2-40B4-BE49-F238E27FC236}">
                <a16:creationId xmlns:a16="http://schemas.microsoft.com/office/drawing/2014/main" id="{D8551F01-2260-FD45-622C-AF60B30CD77F}"/>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10395956" y="373142"/>
            <a:ext cx="1068260" cy="472202"/>
          </a:xfrm>
          <a:prstGeom prst="rect">
            <a:avLst/>
          </a:prstGeom>
        </p:spPr>
      </p:pic>
    </p:spTree>
    <p:extLst>
      <p:ext uri="{BB962C8B-B14F-4D97-AF65-F5344CB8AC3E}">
        <p14:creationId xmlns:p14="http://schemas.microsoft.com/office/powerpoint/2010/main" val="2127451679"/>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02" r:id="rId17"/>
    <p:sldLayoutId id="2147483703" r:id="rId18"/>
    <p:sldLayoutId id="2147483704" r:id="rId19"/>
    <p:sldLayoutId id="2147483705" r:id="rId20"/>
    <p:sldLayoutId id="2147483706" r:id="rId21"/>
    <p:sldLayoutId id="2147483707" r:id="rId22"/>
    <p:sldLayoutId id="2147483708" r:id="rId23"/>
    <p:sldLayoutId id="2147483709" r:id="rId24"/>
    <p:sldLayoutId id="2147483673" r:id="rId25"/>
    <p:sldLayoutId id="2147483681" r:id="rId26"/>
    <p:sldLayoutId id="2147483727" r:id="rId27"/>
    <p:sldLayoutId id="2147483728" r:id="rId28"/>
  </p:sldLayoutIdLs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52000" indent="-252000" algn="l" defTabSz="914400" rtl="0" eaLnBrk="1" latinLnBrk="0" hangingPunct="1">
        <a:lnSpc>
          <a:spcPct val="100000"/>
        </a:lnSpc>
        <a:spcBef>
          <a:spcPts val="1000"/>
        </a:spcBef>
        <a:buFont typeface="Arial" panose="020B0604020202020204" pitchFamily="34" charset="0"/>
        <a:buChar char="•"/>
        <a:defRPr sz="2000" kern="1200">
          <a:solidFill>
            <a:schemeClr val="tx1">
              <a:lumMod val="75000"/>
              <a:lumOff val="25000"/>
            </a:schemeClr>
          </a:solidFill>
          <a:latin typeface="+mn-lt"/>
          <a:ea typeface="+mn-ea"/>
          <a:cs typeface="+mn-cs"/>
        </a:defRPr>
      </a:lvl1pPr>
      <a:lvl2pPr marL="504000" indent="-216000" algn="l" defTabSz="914400" rtl="0" eaLnBrk="1" latinLnBrk="0" hangingPunct="1">
        <a:lnSpc>
          <a:spcPct val="100000"/>
        </a:lnSpc>
        <a:spcBef>
          <a:spcPts val="500"/>
        </a:spcBef>
        <a:spcAft>
          <a:spcPts val="500"/>
        </a:spcAft>
        <a:buFont typeface="System Font Regular"/>
        <a:buChar char="–"/>
        <a:defRPr sz="1600" kern="1200">
          <a:solidFill>
            <a:schemeClr val="tx1">
              <a:lumMod val="50000"/>
              <a:lumOff val="50000"/>
            </a:schemeClr>
          </a:solidFill>
          <a:latin typeface="+mn-lt"/>
          <a:ea typeface="+mn-ea"/>
          <a:cs typeface="+mn-cs"/>
        </a:defRPr>
      </a:lvl2pPr>
      <a:lvl3pPr marL="756000" indent="-216000" algn="l" defTabSz="914400" rtl="0" eaLnBrk="1" latinLnBrk="0" hangingPunct="1">
        <a:lnSpc>
          <a:spcPct val="100000"/>
        </a:lnSpc>
        <a:spcBef>
          <a:spcPts val="500"/>
        </a:spcBef>
        <a:spcAft>
          <a:spcPts val="500"/>
        </a:spcAft>
        <a:buFont typeface="System Font Regular"/>
        <a:buChar char="–"/>
        <a:defRPr sz="1600" kern="1200">
          <a:solidFill>
            <a:schemeClr val="tx1">
              <a:lumMod val="50000"/>
              <a:lumOff val="50000"/>
            </a:schemeClr>
          </a:solidFill>
          <a:latin typeface="+mn-lt"/>
          <a:ea typeface="+mn-ea"/>
          <a:cs typeface="+mn-cs"/>
        </a:defRPr>
      </a:lvl3pPr>
      <a:lvl4pPr marL="1008000" indent="-216000" algn="l" defTabSz="914400" rtl="0" eaLnBrk="1" latinLnBrk="0" hangingPunct="1">
        <a:lnSpc>
          <a:spcPct val="100000"/>
        </a:lnSpc>
        <a:spcBef>
          <a:spcPts val="500"/>
        </a:spcBef>
        <a:spcAft>
          <a:spcPts val="500"/>
        </a:spcAft>
        <a:buFont typeface="System Font Regular"/>
        <a:buChar char="–"/>
        <a:defRPr sz="1600" kern="1200">
          <a:solidFill>
            <a:schemeClr val="tx1">
              <a:lumMod val="50000"/>
              <a:lumOff val="50000"/>
            </a:schemeClr>
          </a:solidFill>
          <a:latin typeface="+mn-lt"/>
          <a:ea typeface="+mn-ea"/>
          <a:cs typeface="+mn-cs"/>
        </a:defRPr>
      </a:lvl4pPr>
      <a:lvl5pPr marL="1260000" indent="-216000" algn="l" defTabSz="914400" rtl="0" eaLnBrk="1" latinLnBrk="0" hangingPunct="1">
        <a:lnSpc>
          <a:spcPct val="100000"/>
        </a:lnSpc>
        <a:spcBef>
          <a:spcPts val="500"/>
        </a:spcBef>
        <a:buFont typeface="System Font Regular"/>
        <a:buChar char="–"/>
        <a:defRPr sz="16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9.png"/><Relationship Id="rId7" Type="http://schemas.openxmlformats.org/officeDocument/2006/relationships/image" Target="../media/image20.png"/><Relationship Id="rId2" Type="http://schemas.openxmlformats.org/officeDocument/2006/relationships/image" Target="../media/image43.png"/><Relationship Id="rId1" Type="http://schemas.openxmlformats.org/officeDocument/2006/relationships/slideLayout" Target="../slideLayouts/slideLayout14.xml"/><Relationship Id="rId6" Type="http://schemas.openxmlformats.org/officeDocument/2006/relationships/image" Target="../media/image14.png"/><Relationship Id="rId11" Type="http://schemas.openxmlformats.org/officeDocument/2006/relationships/image" Target="../media/image28.png"/><Relationship Id="rId5" Type="http://schemas.openxmlformats.org/officeDocument/2006/relationships/image" Target="../media/image23.png"/><Relationship Id="rId10" Type="http://schemas.openxmlformats.org/officeDocument/2006/relationships/image" Target="../media/image48.png"/><Relationship Id="rId4" Type="http://schemas.openxmlformats.org/officeDocument/2006/relationships/image" Target="../media/image12.png"/><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6.png"/><Relationship Id="rId7" Type="http://schemas.openxmlformats.org/officeDocument/2006/relationships/image" Target="../media/image27.png"/><Relationship Id="rId2" Type="http://schemas.openxmlformats.org/officeDocument/2006/relationships/image" Target="../media/image13.png"/><Relationship Id="rId1" Type="http://schemas.openxmlformats.org/officeDocument/2006/relationships/slideLayout" Target="../slideLayouts/slideLayout14.xml"/><Relationship Id="rId6" Type="http://schemas.openxmlformats.org/officeDocument/2006/relationships/image" Target="../media/image24.png"/><Relationship Id="rId5" Type="http://schemas.openxmlformats.org/officeDocument/2006/relationships/image" Target="../media/image17.png"/><Relationship Id="rId10" Type="http://schemas.openxmlformats.org/officeDocument/2006/relationships/image" Target="../media/image19.png"/><Relationship Id="rId4" Type="http://schemas.openxmlformats.org/officeDocument/2006/relationships/image" Target="../media/image25.png"/><Relationship Id="rId9" Type="http://schemas.openxmlformats.org/officeDocument/2006/relationships/image" Target="../media/image35.png"/></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43.png"/><Relationship Id="rId7"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4.xml"/><Relationship Id="rId6" Type="http://schemas.openxmlformats.org/officeDocument/2006/relationships/image" Target="../media/image49.png"/><Relationship Id="rId11" Type="http://schemas.openxmlformats.org/officeDocument/2006/relationships/image" Target="../media/image28.png"/><Relationship Id="rId5" Type="http://schemas.openxmlformats.org/officeDocument/2006/relationships/image" Target="../media/image17.png"/><Relationship Id="rId10" Type="http://schemas.openxmlformats.org/officeDocument/2006/relationships/image" Target="../media/image35.png"/><Relationship Id="rId4" Type="http://schemas.openxmlformats.org/officeDocument/2006/relationships/image" Target="../media/image10.png"/><Relationship Id="rId9" Type="http://schemas.openxmlformats.org/officeDocument/2006/relationships/image" Target="../media/image32.png"/></Relationships>
</file>

<file path=ppt/slides/_rels/slide13.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19.png"/><Relationship Id="rId7" Type="http://schemas.openxmlformats.org/officeDocument/2006/relationships/image" Target="../media/image39.png"/><Relationship Id="rId2" Type="http://schemas.openxmlformats.org/officeDocument/2006/relationships/image" Target="../media/image18.png"/><Relationship Id="rId1" Type="http://schemas.openxmlformats.org/officeDocument/2006/relationships/slideLayout" Target="../slideLayouts/slideLayout14.xml"/><Relationship Id="rId6" Type="http://schemas.openxmlformats.org/officeDocument/2006/relationships/image" Target="../media/image17.png"/><Relationship Id="rId11" Type="http://schemas.openxmlformats.org/officeDocument/2006/relationships/image" Target="../media/image28.png"/><Relationship Id="rId5" Type="http://schemas.openxmlformats.org/officeDocument/2006/relationships/image" Target="../media/image41.png"/><Relationship Id="rId10" Type="http://schemas.openxmlformats.org/officeDocument/2006/relationships/image" Target="../media/image34.png"/><Relationship Id="rId4" Type="http://schemas.openxmlformats.org/officeDocument/2006/relationships/image" Target="../media/image14.png"/><Relationship Id="rId9"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image" Target="../media/image10.png"/><Relationship Id="rId1" Type="http://schemas.openxmlformats.org/officeDocument/2006/relationships/slideLayout" Target="../slideLayouts/slideLayout14.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13.png"/><Relationship Id="rId18" Type="http://schemas.openxmlformats.org/officeDocument/2006/relationships/image" Target="../media/image32.png"/><Relationship Id="rId3" Type="http://schemas.openxmlformats.org/officeDocument/2006/relationships/image" Target="../media/image14.png"/><Relationship Id="rId7" Type="http://schemas.openxmlformats.org/officeDocument/2006/relationships/image" Target="../media/image25.png"/><Relationship Id="rId12" Type="http://schemas.openxmlformats.org/officeDocument/2006/relationships/image" Target="../media/image28.png"/><Relationship Id="rId17" Type="http://schemas.openxmlformats.org/officeDocument/2006/relationships/image" Target="../media/image12.png"/><Relationship Id="rId2" Type="http://schemas.openxmlformats.org/officeDocument/2006/relationships/image" Target="../media/image21.png"/><Relationship Id="rId16" Type="http://schemas.openxmlformats.org/officeDocument/2006/relationships/image" Target="../media/image31.png"/><Relationship Id="rId20" Type="http://schemas.openxmlformats.org/officeDocument/2006/relationships/image" Target="../media/image34.png"/><Relationship Id="rId1" Type="http://schemas.openxmlformats.org/officeDocument/2006/relationships/slideLayout" Target="../slideLayouts/slideLayout14.xml"/><Relationship Id="rId6" Type="http://schemas.openxmlformats.org/officeDocument/2006/relationships/image" Target="../media/image24.png"/><Relationship Id="rId11" Type="http://schemas.openxmlformats.org/officeDocument/2006/relationships/image" Target="../media/image16.png"/><Relationship Id="rId5" Type="http://schemas.openxmlformats.org/officeDocument/2006/relationships/image" Target="../media/image23.png"/><Relationship Id="rId15" Type="http://schemas.openxmlformats.org/officeDocument/2006/relationships/image" Target="../media/image30.png"/><Relationship Id="rId10" Type="http://schemas.openxmlformats.org/officeDocument/2006/relationships/image" Target="../media/image27.png"/><Relationship Id="rId19" Type="http://schemas.openxmlformats.org/officeDocument/2006/relationships/image" Target="../media/image33.png"/><Relationship Id="rId4" Type="http://schemas.openxmlformats.org/officeDocument/2006/relationships/image" Target="../media/image22.png"/><Relationship Id="rId9" Type="http://schemas.openxmlformats.org/officeDocument/2006/relationships/image" Target="../media/image20.png"/><Relationship Id="rId14"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38.png"/><Relationship Id="rId2" Type="http://schemas.openxmlformats.org/officeDocument/2006/relationships/image" Target="../media/image17.png"/><Relationship Id="rId1" Type="http://schemas.openxmlformats.org/officeDocument/2006/relationships/slideLayout" Target="../slideLayouts/slideLayout1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microsoft.com/office/2007/relationships/hdphoto" Target="../media/hdphoto1.wdp"/><Relationship Id="rId7" Type="http://schemas.openxmlformats.org/officeDocument/2006/relationships/image" Target="../media/image14.png"/><Relationship Id="rId2" Type="http://schemas.openxmlformats.org/officeDocument/2006/relationships/image" Target="../media/image40.png"/><Relationship Id="rId1" Type="http://schemas.openxmlformats.org/officeDocument/2006/relationships/slideLayout" Target="../slideLayouts/slideLayout13.xml"/><Relationship Id="rId6" Type="http://schemas.openxmlformats.org/officeDocument/2006/relationships/image" Target="../media/image27.png"/><Relationship Id="rId5" Type="http://schemas.openxmlformats.org/officeDocument/2006/relationships/image" Target="../media/image18.png"/><Relationship Id="rId4" Type="http://schemas.openxmlformats.org/officeDocument/2006/relationships/image" Target="../media/image25.png"/><Relationship Id="rId9"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44.png"/><Relationship Id="rId3" Type="http://schemas.openxmlformats.org/officeDocument/2006/relationships/image" Target="../media/image18.png"/><Relationship Id="rId7" Type="http://schemas.openxmlformats.org/officeDocument/2006/relationships/image" Target="../media/image42.png"/><Relationship Id="rId12" Type="http://schemas.openxmlformats.org/officeDocument/2006/relationships/image" Target="../media/image12.png"/><Relationship Id="rId2" Type="http://schemas.openxmlformats.org/officeDocument/2006/relationships/image" Target="../media/image36.png"/><Relationship Id="rId1" Type="http://schemas.openxmlformats.org/officeDocument/2006/relationships/slideLayout" Target="../slideLayouts/slideLayout14.xml"/><Relationship Id="rId6" Type="http://schemas.openxmlformats.org/officeDocument/2006/relationships/image" Target="../media/image17.png"/><Relationship Id="rId11" Type="http://schemas.openxmlformats.org/officeDocument/2006/relationships/image" Target="../media/image28.png"/><Relationship Id="rId5" Type="http://schemas.openxmlformats.org/officeDocument/2006/relationships/image" Target="../media/image41.png"/><Relationship Id="rId10" Type="http://schemas.openxmlformats.org/officeDocument/2006/relationships/image" Target="../media/image13.png"/><Relationship Id="rId4" Type="http://schemas.openxmlformats.org/officeDocument/2006/relationships/image" Target="../media/image14.png"/><Relationship Id="rId9" Type="http://schemas.openxmlformats.org/officeDocument/2006/relationships/image" Target="../media/image43.pn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46.png"/><Relationship Id="rId7" Type="http://schemas.openxmlformats.org/officeDocument/2006/relationships/image" Target="../media/image28.png"/><Relationship Id="rId2" Type="http://schemas.openxmlformats.org/officeDocument/2006/relationships/image" Target="../media/image45.png"/><Relationship Id="rId1" Type="http://schemas.openxmlformats.org/officeDocument/2006/relationships/slideLayout" Target="../slideLayouts/slideLayout14.xml"/><Relationship Id="rId6" Type="http://schemas.openxmlformats.org/officeDocument/2006/relationships/image" Target="../media/image18.png"/><Relationship Id="rId5" Type="http://schemas.openxmlformats.org/officeDocument/2006/relationships/image" Target="../media/image39.png"/><Relationship Id="rId4" Type="http://schemas.openxmlformats.org/officeDocument/2006/relationships/image" Target="../media/image4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270000"/>
            <a:ext cx="8323385" cy="3053116"/>
          </a:xfrm>
        </p:spPr>
        <p:txBody>
          <a:bodyPr wrap="square"/>
          <a:lstStyle/>
          <a:p>
            <a:pPr algn="l">
              <a:lnSpc>
                <a:spcPct val="90000"/>
              </a:lnSpc>
              <a:spcBef>
                <a:spcPts val="0"/>
              </a:spcBef>
              <a:spcAft>
                <a:spcPts val="0"/>
              </a:spcAft>
            </a:pPr>
            <a:r>
              <a:rPr lang="en-US" sz="7000" b="0" dirty="0">
                <a:solidFill>
                  <a:srgbClr val="000000"/>
                </a:solidFill>
              </a:rPr>
              <a:t>WATS </a:t>
            </a:r>
            <a:r>
              <a:rPr sz="7000" b="0" dirty="0">
                <a:solidFill>
                  <a:srgbClr val="000000"/>
                </a:solidFill>
              </a:rPr>
              <a:t>Alvea Assistant</a:t>
            </a:r>
          </a:p>
        </p:txBody>
      </p:sp>
      <p:sp>
        <p:nvSpPr>
          <p:cNvPr id="3" name="Subtitle 2"/>
          <p:cNvSpPr>
            <a:spLocks noGrp="1"/>
          </p:cNvSpPr>
          <p:nvPr>
            <p:ph type="subTitle" idx="1"/>
          </p:nvPr>
        </p:nvSpPr>
        <p:spPr>
          <a:xfrm>
            <a:off x="2746674" y="4745924"/>
            <a:ext cx="7100711" cy="947738"/>
          </a:xfrm>
        </p:spPr>
        <p:txBody>
          <a:bodyPr wrap="square"/>
          <a:lstStyle/>
          <a:p>
            <a:pPr algn="l">
              <a:spcBef>
                <a:spcPts val="0"/>
              </a:spcBef>
              <a:spcAft>
                <a:spcPts val="0"/>
              </a:spcAft>
            </a:pPr>
            <a:r>
              <a:rPr sz="2400" b="0" dirty="0">
                <a:solidFill>
                  <a:srgbClr val="000000"/>
                </a:solidFill>
              </a:rPr>
              <a:t>How it works, architecture, and live demo</a:t>
            </a:r>
          </a:p>
        </p:txBody>
      </p:sp>
      <p:sp>
        <p:nvSpPr>
          <p:cNvPr id="4" name="Text Placeholder 3"/>
          <p:cNvSpPr>
            <a:spLocks noGrp="1"/>
          </p:cNvSpPr>
          <p:nvPr>
            <p:ph type="body" sz="quarter" idx="14"/>
          </p:nvPr>
        </p:nvSpPr>
        <p:spPr>
          <a:xfrm>
            <a:off x="4084037" y="5219793"/>
            <a:ext cx="2393926" cy="800982"/>
          </a:xfrm>
        </p:spPr>
        <p:txBody>
          <a:bodyPr wrap="square"/>
          <a:lstStyle/>
          <a:p>
            <a:pPr algn="r">
              <a:spcBef>
                <a:spcPts val="0"/>
              </a:spcBef>
              <a:spcAft>
                <a:spcPts val="0"/>
              </a:spcAft>
            </a:pPr>
            <a:r>
              <a:rPr sz="1200" b="0" dirty="0">
                <a:solidFill>
                  <a:srgbClr val="000000"/>
                </a:solidFill>
              </a:rPr>
              <a:t>For new and existing customers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a:lstStyle/>
          <a:p>
            <a:pPr algn="l">
              <a:lnSpc>
                <a:spcPct val="90000"/>
              </a:lnSpc>
              <a:spcBef>
                <a:spcPts val="0"/>
              </a:spcBef>
              <a:spcAft>
                <a:spcPts val="0"/>
              </a:spcAft>
            </a:pPr>
            <a:r>
              <a:rPr sz="2800" b="0" dirty="0">
                <a:solidFill>
                  <a:srgbClr val="000000"/>
                </a:solidFill>
              </a:rPr>
              <a:t>Demo Prompt 1 — Start Broad</a:t>
            </a:r>
          </a:p>
          <a:p>
            <a:pPr algn="l">
              <a:lnSpc>
                <a:spcPct val="100000"/>
              </a:lnSpc>
              <a:spcBef>
                <a:spcPts val="400"/>
              </a:spcBef>
              <a:spcAft>
                <a:spcPts val="0"/>
              </a:spcAft>
            </a:pPr>
            <a:r>
              <a:rPr sz="1300" b="0" dirty="0">
                <a:solidFill>
                  <a:srgbClr val="54504F"/>
                </a:solidFill>
              </a:rPr>
              <a:t>Tier 1 / Tier 2: portfolio overview and hotspot ranking</a:t>
            </a:r>
          </a:p>
        </p:txBody>
      </p:sp>
      <p:sp>
        <p:nvSpPr>
          <p:cNvPr id="3" name="Live demo prompt"/>
          <p:cNvSpPr/>
          <p:nvPr/>
        </p:nvSpPr>
        <p:spPr>
          <a:xfrm>
            <a:off x="731520" y="1700784"/>
            <a:ext cx="5989320" cy="3602736"/>
          </a:xfrm>
          <a:prstGeom prst="roundRect">
            <a:avLst>
              <a:gd name="adj" fmla="val 3807"/>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4" name="Likely tool path"/>
          <p:cNvSpPr/>
          <p:nvPr/>
        </p:nvSpPr>
        <p:spPr>
          <a:xfrm>
            <a:off x="6995159" y="1700784"/>
            <a:ext cx="4462272" cy="3602736"/>
          </a:xfrm>
          <a:prstGeom prst="roundRect">
            <a:avLst>
              <a:gd name="adj" fmla="val 3807"/>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5" name="Picture 4" descr="modules-line.png"/>
          <p:cNvPicPr>
            <a:picLocks noChangeAspect="1"/>
          </p:cNvPicPr>
          <p:nvPr/>
        </p:nvPicPr>
        <p:blipFill>
          <a:blip r:embed="rId2"/>
          <a:stretch>
            <a:fillRect/>
          </a:stretch>
        </p:blipFill>
        <p:spPr>
          <a:xfrm>
            <a:off x="987552" y="1847088"/>
            <a:ext cx="420624" cy="420624"/>
          </a:xfrm>
          <a:prstGeom prst="rect">
            <a:avLst/>
          </a:prstGeom>
        </p:spPr>
      </p:pic>
      <p:sp>
        <p:nvSpPr>
          <p:cNvPr id="6" name="TextBox 5"/>
          <p:cNvSpPr txBox="1"/>
          <p:nvPr/>
        </p:nvSpPr>
        <p:spPr>
          <a:xfrm>
            <a:off x="1554480" y="1828800"/>
            <a:ext cx="4782312" cy="457200"/>
          </a:xfrm>
          <a:prstGeom prst="rect">
            <a:avLst/>
          </a:prstGeom>
          <a:noFill/>
        </p:spPr>
        <p:txBody>
          <a:bodyPr wrap="square" lIns="0" tIns="0" rIns="0" bIns="0" anchor="ctr">
            <a:spAutoFit/>
          </a:bodyPr>
          <a:lstStyle/>
          <a:p>
            <a:pPr algn="l">
              <a:spcBef>
                <a:spcPts val="0"/>
              </a:spcBef>
              <a:spcAft>
                <a:spcPts val="0"/>
              </a:spcAft>
            </a:pPr>
            <a:r>
              <a:rPr sz="1600" b="1">
                <a:solidFill>
                  <a:srgbClr val="000000"/>
                </a:solidFill>
              </a:rPr>
              <a:t>Live demo prompt</a:t>
            </a:r>
          </a:p>
        </p:txBody>
      </p:sp>
      <p:sp>
        <p:nvSpPr>
          <p:cNvPr id="7" name="Rectangle 6"/>
          <p:cNvSpPr/>
          <p:nvPr/>
        </p:nvSpPr>
        <p:spPr>
          <a:xfrm>
            <a:off x="987552" y="2386584"/>
            <a:ext cx="5477256" cy="11430"/>
          </a:xfrm>
          <a:prstGeom prst="rect">
            <a:avLst/>
          </a:prstGeom>
          <a:solidFill>
            <a:srgbClr val="FCC400">
              <a:alpha val="4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042416" y="2542032"/>
            <a:ext cx="5367528" cy="1679562"/>
          </a:xfrm>
          <a:prstGeom prst="rect">
            <a:avLst/>
          </a:prstGeom>
          <a:noFill/>
        </p:spPr>
        <p:txBody>
          <a:bodyPr wrap="square" lIns="0" tIns="0" rIns="0" bIns="0" anchor="t">
            <a:spAutoFit/>
          </a:bodyPr>
          <a:lstStyle/>
          <a:p>
            <a:pPr algn="l">
              <a:lnSpc>
                <a:spcPct val="142000"/>
              </a:lnSpc>
              <a:spcBef>
                <a:spcPts val="0"/>
              </a:spcBef>
              <a:spcAft>
                <a:spcPts val="400"/>
              </a:spcAft>
            </a:pPr>
            <a:r>
              <a:rPr sz="1300" b="0" dirty="0">
                <a:solidFill>
                  <a:srgbClr val="000000"/>
                </a:solidFill>
              </a:rPr>
              <a:t>Scan the production portfolio and identify the top three part-operation combinations that need engineering attention. Rank them by yield loss, retest burden, and volume impact. Start with a broad overview, then show which dimensions appear to explain the biggest differences. Return a short executive summary, a ranked table, and recommended follow-up questions.</a:t>
            </a:r>
          </a:p>
        </p:txBody>
      </p:sp>
      <p:pic>
        <p:nvPicPr>
          <p:cNvPr id="9" name="Picture 8" descr="network-line.png"/>
          <p:cNvPicPr>
            <a:picLocks noChangeAspect="1"/>
          </p:cNvPicPr>
          <p:nvPr/>
        </p:nvPicPr>
        <p:blipFill>
          <a:blip r:embed="rId3"/>
          <a:stretch>
            <a:fillRect/>
          </a:stretch>
        </p:blipFill>
        <p:spPr>
          <a:xfrm>
            <a:off x="7232903" y="1847088"/>
            <a:ext cx="420624" cy="420624"/>
          </a:xfrm>
          <a:prstGeom prst="rect">
            <a:avLst/>
          </a:prstGeom>
        </p:spPr>
      </p:pic>
      <p:sp>
        <p:nvSpPr>
          <p:cNvPr id="10" name="TextBox 9"/>
          <p:cNvSpPr txBox="1"/>
          <p:nvPr/>
        </p:nvSpPr>
        <p:spPr>
          <a:xfrm>
            <a:off x="7799831" y="1828800"/>
            <a:ext cx="3291839" cy="457200"/>
          </a:xfrm>
          <a:prstGeom prst="rect">
            <a:avLst/>
          </a:prstGeom>
          <a:noFill/>
        </p:spPr>
        <p:txBody>
          <a:bodyPr wrap="square" lIns="0" tIns="0" rIns="0" bIns="0" anchor="ctr">
            <a:spAutoFit/>
          </a:bodyPr>
          <a:lstStyle/>
          <a:p>
            <a:pPr algn="l">
              <a:spcBef>
                <a:spcPts val="0"/>
              </a:spcBef>
              <a:spcAft>
                <a:spcPts val="0"/>
              </a:spcAft>
            </a:pPr>
            <a:r>
              <a:rPr sz="1600" b="1">
                <a:solidFill>
                  <a:srgbClr val="000000"/>
                </a:solidFill>
              </a:rPr>
              <a:t>Likely tool path</a:t>
            </a:r>
          </a:p>
        </p:txBody>
      </p:sp>
      <p:sp>
        <p:nvSpPr>
          <p:cNvPr id="11" name="Rectangle 10"/>
          <p:cNvSpPr/>
          <p:nvPr/>
        </p:nvSpPr>
        <p:spPr>
          <a:xfrm>
            <a:off x="7232903" y="2386584"/>
            <a:ext cx="3986783" cy="11430"/>
          </a:xfrm>
          <a:prstGeom prst="rect">
            <a:avLst/>
          </a:prstGeom>
          <a:solidFill>
            <a:srgbClr val="FCC400">
              <a:alpha val="4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2" name="Picture 11" descr="database-search-line.png"/>
          <p:cNvPicPr>
            <a:picLocks noChangeAspect="1"/>
          </p:cNvPicPr>
          <p:nvPr/>
        </p:nvPicPr>
        <p:blipFill>
          <a:blip r:embed="rId4"/>
          <a:stretch>
            <a:fillRect/>
          </a:stretch>
        </p:blipFill>
        <p:spPr>
          <a:xfrm>
            <a:off x="7269479" y="2715768"/>
            <a:ext cx="310896" cy="310896"/>
          </a:xfrm>
          <a:prstGeom prst="rect">
            <a:avLst/>
          </a:prstGeom>
        </p:spPr>
      </p:pic>
      <p:sp>
        <p:nvSpPr>
          <p:cNvPr id="13" name="TextBox 12"/>
          <p:cNvSpPr txBox="1"/>
          <p:nvPr/>
        </p:nvSpPr>
        <p:spPr>
          <a:xfrm>
            <a:off x="7781544" y="2633472"/>
            <a:ext cx="3346703" cy="475488"/>
          </a:xfrm>
          <a:prstGeom prst="rect">
            <a:avLst/>
          </a:prstGeom>
          <a:noFill/>
        </p:spPr>
        <p:txBody>
          <a:bodyPr wrap="square" lIns="0" tIns="0" rIns="0" bIns="0" anchor="ctr">
            <a:spAutoFit/>
          </a:bodyPr>
          <a:lstStyle/>
          <a:p>
            <a:pPr algn="l">
              <a:lnSpc>
                <a:spcPct val="95000"/>
              </a:lnSpc>
              <a:spcBef>
                <a:spcPts val="0"/>
              </a:spcBef>
              <a:spcAft>
                <a:spcPts val="0"/>
              </a:spcAft>
            </a:pPr>
            <a:r>
              <a:rPr sz="1200" b="0">
                <a:solidFill>
                  <a:srgbClr val="000000"/>
                </a:solidFill>
              </a:rPr>
              <a:t>GetVolumeAndYieldOverview</a:t>
            </a:r>
          </a:p>
        </p:txBody>
      </p:sp>
      <p:sp>
        <p:nvSpPr>
          <p:cNvPr id="14" name="Isosceles Triangle 13"/>
          <p:cNvSpPr/>
          <p:nvPr/>
        </p:nvSpPr>
        <p:spPr>
          <a:xfrm rot="10800000">
            <a:off x="9176004" y="3090672"/>
            <a:ext cx="100584" cy="100584"/>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5" name="Picture 14" descr="table-line.png"/>
          <p:cNvPicPr>
            <a:picLocks noChangeAspect="1"/>
          </p:cNvPicPr>
          <p:nvPr/>
        </p:nvPicPr>
        <p:blipFill>
          <a:blip r:embed="rId5"/>
          <a:stretch>
            <a:fillRect/>
          </a:stretch>
        </p:blipFill>
        <p:spPr>
          <a:xfrm>
            <a:off x="7269479" y="3319272"/>
            <a:ext cx="310896" cy="310896"/>
          </a:xfrm>
          <a:prstGeom prst="rect">
            <a:avLst/>
          </a:prstGeom>
        </p:spPr>
      </p:pic>
      <p:sp>
        <p:nvSpPr>
          <p:cNvPr id="16" name="TextBox 15"/>
          <p:cNvSpPr txBox="1"/>
          <p:nvPr/>
        </p:nvSpPr>
        <p:spPr>
          <a:xfrm>
            <a:off x="7781544" y="3236976"/>
            <a:ext cx="3346703" cy="475488"/>
          </a:xfrm>
          <a:prstGeom prst="rect">
            <a:avLst/>
          </a:prstGeom>
          <a:noFill/>
        </p:spPr>
        <p:txBody>
          <a:bodyPr wrap="square" lIns="0" tIns="0" rIns="0" bIns="0" anchor="ctr">
            <a:spAutoFit/>
          </a:bodyPr>
          <a:lstStyle/>
          <a:p>
            <a:pPr algn="l">
              <a:lnSpc>
                <a:spcPct val="95000"/>
              </a:lnSpc>
              <a:spcBef>
                <a:spcPts val="0"/>
              </a:spcBef>
              <a:spcAft>
                <a:spcPts val="0"/>
              </a:spcAft>
            </a:pPr>
            <a:r>
              <a:rPr sz="1200" b="0">
                <a:solidFill>
                  <a:srgbClr val="000000"/>
                </a:solidFill>
              </a:rPr>
              <a:t>GetProcessPartNumberHeatmap</a:t>
            </a:r>
          </a:p>
        </p:txBody>
      </p:sp>
      <p:sp>
        <p:nvSpPr>
          <p:cNvPr id="17" name="Isosceles Triangle 16"/>
          <p:cNvSpPr/>
          <p:nvPr/>
        </p:nvSpPr>
        <p:spPr>
          <a:xfrm rot="10800000">
            <a:off x="9176004" y="3694176"/>
            <a:ext cx="100584" cy="100584"/>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8" name="Picture 17" descr="bar-chart-line.png"/>
          <p:cNvPicPr>
            <a:picLocks noChangeAspect="1"/>
          </p:cNvPicPr>
          <p:nvPr/>
        </p:nvPicPr>
        <p:blipFill>
          <a:blip r:embed="rId6"/>
          <a:stretch>
            <a:fillRect/>
          </a:stretch>
        </p:blipFill>
        <p:spPr>
          <a:xfrm>
            <a:off x="7269479" y="3922776"/>
            <a:ext cx="310896" cy="310896"/>
          </a:xfrm>
          <a:prstGeom prst="rect">
            <a:avLst/>
          </a:prstGeom>
        </p:spPr>
      </p:pic>
      <p:sp>
        <p:nvSpPr>
          <p:cNvPr id="19" name="TextBox 18"/>
          <p:cNvSpPr txBox="1"/>
          <p:nvPr/>
        </p:nvSpPr>
        <p:spPr>
          <a:xfrm>
            <a:off x="7781544" y="3840480"/>
            <a:ext cx="3346703" cy="475488"/>
          </a:xfrm>
          <a:prstGeom prst="rect">
            <a:avLst/>
          </a:prstGeom>
          <a:noFill/>
        </p:spPr>
        <p:txBody>
          <a:bodyPr wrap="square" lIns="0" tIns="0" rIns="0" bIns="0" anchor="ctr">
            <a:spAutoFit/>
          </a:bodyPr>
          <a:lstStyle/>
          <a:p>
            <a:pPr algn="l">
              <a:lnSpc>
                <a:spcPct val="95000"/>
              </a:lnSpc>
              <a:spcBef>
                <a:spcPts val="0"/>
              </a:spcBef>
              <a:spcAft>
                <a:spcPts val="0"/>
              </a:spcAft>
            </a:pPr>
            <a:r>
              <a:rPr sz="1200" b="0">
                <a:solidFill>
                  <a:srgbClr val="000000"/>
                </a:solidFill>
              </a:rPr>
              <a:t>RankDimensionsByYieldImpact</a:t>
            </a:r>
          </a:p>
        </p:txBody>
      </p:sp>
      <p:sp>
        <p:nvSpPr>
          <p:cNvPr id="20" name="Isosceles Triangle 19"/>
          <p:cNvSpPr/>
          <p:nvPr/>
        </p:nvSpPr>
        <p:spPr>
          <a:xfrm rot="10800000">
            <a:off x="9176004" y="4297680"/>
            <a:ext cx="100584" cy="100584"/>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1" name="Picture 20" descr="search-chart-line.png"/>
          <p:cNvPicPr>
            <a:picLocks noChangeAspect="1"/>
          </p:cNvPicPr>
          <p:nvPr/>
        </p:nvPicPr>
        <p:blipFill>
          <a:blip r:embed="rId7"/>
          <a:stretch>
            <a:fillRect/>
          </a:stretch>
        </p:blipFill>
        <p:spPr>
          <a:xfrm>
            <a:off x="7269479" y="4526280"/>
            <a:ext cx="310896" cy="310896"/>
          </a:xfrm>
          <a:prstGeom prst="rect">
            <a:avLst/>
          </a:prstGeom>
        </p:spPr>
      </p:pic>
      <p:sp>
        <p:nvSpPr>
          <p:cNvPr id="22" name="TextBox 21"/>
          <p:cNvSpPr txBox="1"/>
          <p:nvPr/>
        </p:nvSpPr>
        <p:spPr>
          <a:xfrm>
            <a:off x="7781544" y="4443984"/>
            <a:ext cx="3346703" cy="475488"/>
          </a:xfrm>
          <a:prstGeom prst="rect">
            <a:avLst/>
          </a:prstGeom>
          <a:noFill/>
        </p:spPr>
        <p:txBody>
          <a:bodyPr wrap="square" lIns="0" tIns="0" rIns="0" bIns="0" anchor="ctr">
            <a:spAutoFit/>
          </a:bodyPr>
          <a:lstStyle/>
          <a:p>
            <a:pPr algn="l">
              <a:lnSpc>
                <a:spcPct val="95000"/>
              </a:lnSpc>
              <a:spcBef>
                <a:spcPts val="0"/>
              </a:spcBef>
              <a:spcAft>
                <a:spcPts val="0"/>
              </a:spcAft>
            </a:pPr>
            <a:r>
              <a:rPr sz="1200" b="0">
                <a:solidFill>
                  <a:srgbClr val="000000"/>
                </a:solidFill>
              </a:rPr>
              <a:t>AnalyzeYieldByDimensions</a:t>
            </a:r>
          </a:p>
        </p:txBody>
      </p:sp>
      <p:sp>
        <p:nvSpPr>
          <p:cNvPr id="23" name="Rounded Rectangle 22"/>
          <p:cNvSpPr/>
          <p:nvPr/>
        </p:nvSpPr>
        <p:spPr>
          <a:xfrm>
            <a:off x="731520" y="5541264"/>
            <a:ext cx="10725912" cy="640080"/>
          </a:xfrm>
          <a:prstGeom prst="roundRect">
            <a:avLst>
              <a:gd name="adj" fmla="val 21428"/>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24" name="Picture 23" descr="star-quality-line.png"/>
          <p:cNvPicPr>
            <a:picLocks noChangeAspect="1"/>
          </p:cNvPicPr>
          <p:nvPr/>
        </p:nvPicPr>
        <p:blipFill>
          <a:blip r:embed="rId8"/>
          <a:stretch>
            <a:fillRect/>
          </a:stretch>
        </p:blipFill>
        <p:spPr>
          <a:xfrm>
            <a:off x="950976" y="5669279"/>
            <a:ext cx="384048" cy="384048"/>
          </a:xfrm>
          <a:prstGeom prst="rect">
            <a:avLst/>
          </a:prstGeom>
        </p:spPr>
      </p:pic>
      <p:sp>
        <p:nvSpPr>
          <p:cNvPr id="25" name="TextBox 24"/>
          <p:cNvSpPr txBox="1"/>
          <p:nvPr/>
        </p:nvSpPr>
        <p:spPr>
          <a:xfrm>
            <a:off x="1453896" y="5541264"/>
            <a:ext cx="777240" cy="640080"/>
          </a:xfrm>
          <a:prstGeom prst="rect">
            <a:avLst/>
          </a:prstGeom>
          <a:noFill/>
        </p:spPr>
        <p:txBody>
          <a:bodyPr wrap="none" lIns="0" tIns="0" rIns="0" bIns="0" anchor="ctr">
            <a:spAutoFit/>
          </a:bodyPr>
          <a:lstStyle/>
          <a:p>
            <a:pPr algn="l">
              <a:spcBef>
                <a:spcPts val="0"/>
              </a:spcBef>
              <a:spcAft>
                <a:spcPts val="0"/>
              </a:spcAft>
            </a:pPr>
            <a:r>
              <a:rPr sz="1150" b="1">
                <a:solidFill>
                  <a:srgbClr val="000000"/>
                </a:solidFill>
              </a:rPr>
              <a:t>Shows:</a:t>
            </a:r>
          </a:p>
        </p:txBody>
      </p:sp>
      <p:pic>
        <p:nvPicPr>
          <p:cNvPr id="26" name="Picture 25" descr="histogram-line.png"/>
          <p:cNvPicPr>
            <a:picLocks noChangeAspect="1"/>
          </p:cNvPicPr>
          <p:nvPr/>
        </p:nvPicPr>
        <p:blipFill>
          <a:blip r:embed="rId9"/>
          <a:stretch>
            <a:fillRect/>
          </a:stretch>
        </p:blipFill>
        <p:spPr>
          <a:xfrm>
            <a:off x="2304288" y="5678424"/>
            <a:ext cx="365760" cy="365760"/>
          </a:xfrm>
          <a:prstGeom prst="rect">
            <a:avLst/>
          </a:prstGeom>
        </p:spPr>
      </p:pic>
      <p:sp>
        <p:nvSpPr>
          <p:cNvPr id="27" name="TextBox 26"/>
          <p:cNvSpPr txBox="1"/>
          <p:nvPr/>
        </p:nvSpPr>
        <p:spPr>
          <a:xfrm>
            <a:off x="2761488" y="5541264"/>
            <a:ext cx="2292096" cy="640080"/>
          </a:xfrm>
          <a:prstGeom prst="rect">
            <a:avLst/>
          </a:prstGeom>
          <a:noFill/>
        </p:spPr>
        <p:txBody>
          <a:bodyPr wrap="square" lIns="0" tIns="0" rIns="0" bIns="0" anchor="ctr">
            <a:spAutoFit/>
          </a:bodyPr>
          <a:lstStyle/>
          <a:p>
            <a:pPr algn="l">
              <a:lnSpc>
                <a:spcPct val="95000"/>
              </a:lnSpc>
              <a:spcBef>
                <a:spcPts val="0"/>
              </a:spcBef>
              <a:spcAft>
                <a:spcPts val="0"/>
              </a:spcAft>
            </a:pPr>
            <a:r>
              <a:rPr sz="950" b="0">
                <a:solidFill>
                  <a:srgbClr val="000000"/>
                </a:solidFill>
              </a:rPr>
              <a:t>overview</a:t>
            </a:r>
          </a:p>
        </p:txBody>
      </p:sp>
      <p:sp>
        <p:nvSpPr>
          <p:cNvPr id="28" name="Isosceles Triangle 27"/>
          <p:cNvSpPr/>
          <p:nvPr/>
        </p:nvSpPr>
        <p:spPr>
          <a:xfrm rot="5400000">
            <a:off x="3982212" y="5769863"/>
            <a:ext cx="109728" cy="182880"/>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9" name="Picture 28" descr="warning-line.png"/>
          <p:cNvPicPr>
            <a:picLocks noChangeAspect="1"/>
          </p:cNvPicPr>
          <p:nvPr/>
        </p:nvPicPr>
        <p:blipFill>
          <a:blip r:embed="rId10"/>
          <a:stretch>
            <a:fillRect/>
          </a:stretch>
        </p:blipFill>
        <p:spPr>
          <a:xfrm>
            <a:off x="5373624" y="5678424"/>
            <a:ext cx="365760" cy="365760"/>
          </a:xfrm>
          <a:prstGeom prst="rect">
            <a:avLst/>
          </a:prstGeom>
        </p:spPr>
      </p:pic>
      <p:sp>
        <p:nvSpPr>
          <p:cNvPr id="30" name="TextBox 29"/>
          <p:cNvSpPr txBox="1"/>
          <p:nvPr/>
        </p:nvSpPr>
        <p:spPr>
          <a:xfrm>
            <a:off x="5830824" y="5541264"/>
            <a:ext cx="2292096" cy="640080"/>
          </a:xfrm>
          <a:prstGeom prst="rect">
            <a:avLst/>
          </a:prstGeom>
          <a:noFill/>
        </p:spPr>
        <p:txBody>
          <a:bodyPr wrap="square" lIns="0" tIns="0" rIns="0" bIns="0" anchor="ctr">
            <a:spAutoFit/>
          </a:bodyPr>
          <a:lstStyle/>
          <a:p>
            <a:pPr algn="l">
              <a:lnSpc>
                <a:spcPct val="95000"/>
              </a:lnSpc>
              <a:spcBef>
                <a:spcPts val="0"/>
              </a:spcBef>
              <a:spcAft>
                <a:spcPts val="0"/>
              </a:spcAft>
            </a:pPr>
            <a:r>
              <a:rPr sz="950" b="0">
                <a:solidFill>
                  <a:srgbClr val="000000"/>
                </a:solidFill>
              </a:rPr>
              <a:t>hotspot ranking</a:t>
            </a:r>
          </a:p>
        </p:txBody>
      </p:sp>
      <p:sp>
        <p:nvSpPr>
          <p:cNvPr id="31" name="Isosceles Triangle 30"/>
          <p:cNvSpPr/>
          <p:nvPr/>
        </p:nvSpPr>
        <p:spPr>
          <a:xfrm rot="5400000">
            <a:off x="7461503" y="5769863"/>
            <a:ext cx="109728" cy="182880"/>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2" name="Picture 31" descr="report-panel-line.png"/>
          <p:cNvPicPr>
            <a:picLocks noChangeAspect="1"/>
          </p:cNvPicPr>
          <p:nvPr/>
        </p:nvPicPr>
        <p:blipFill>
          <a:blip r:embed="rId11"/>
          <a:stretch>
            <a:fillRect/>
          </a:stretch>
        </p:blipFill>
        <p:spPr>
          <a:xfrm>
            <a:off x="8442960" y="5678424"/>
            <a:ext cx="365760" cy="365760"/>
          </a:xfrm>
          <a:prstGeom prst="rect">
            <a:avLst/>
          </a:prstGeom>
        </p:spPr>
      </p:pic>
      <p:sp>
        <p:nvSpPr>
          <p:cNvPr id="33" name="TextBox 32"/>
          <p:cNvSpPr txBox="1"/>
          <p:nvPr/>
        </p:nvSpPr>
        <p:spPr>
          <a:xfrm>
            <a:off x="8900160" y="5541264"/>
            <a:ext cx="2292096" cy="640080"/>
          </a:xfrm>
          <a:prstGeom prst="rect">
            <a:avLst/>
          </a:prstGeom>
          <a:noFill/>
        </p:spPr>
        <p:txBody>
          <a:bodyPr wrap="square" lIns="0" tIns="0" rIns="0" bIns="0" anchor="ctr">
            <a:spAutoFit/>
          </a:bodyPr>
          <a:lstStyle/>
          <a:p>
            <a:pPr algn="l">
              <a:lnSpc>
                <a:spcPct val="95000"/>
              </a:lnSpc>
              <a:spcBef>
                <a:spcPts val="0"/>
              </a:spcBef>
              <a:spcAft>
                <a:spcPts val="0"/>
              </a:spcAft>
            </a:pPr>
            <a:r>
              <a:rPr sz="950" b="0">
                <a:solidFill>
                  <a:srgbClr val="000000"/>
                </a:solidFill>
              </a:rPr>
              <a:t>first evidence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a:lstStyle/>
          <a:p>
            <a:pPr algn="l">
              <a:lnSpc>
                <a:spcPct val="90000"/>
              </a:lnSpc>
              <a:spcBef>
                <a:spcPts val="0"/>
              </a:spcBef>
              <a:spcAft>
                <a:spcPts val="0"/>
              </a:spcAft>
            </a:pPr>
            <a:r>
              <a:rPr sz="2800" b="0" dirty="0">
                <a:solidFill>
                  <a:srgbClr val="000000"/>
                </a:solidFill>
              </a:rPr>
              <a:t>Demo Prompt 2 — Scoped Failure Analysis</a:t>
            </a:r>
          </a:p>
          <a:p>
            <a:pPr algn="l">
              <a:lnSpc>
                <a:spcPct val="100000"/>
              </a:lnSpc>
              <a:spcBef>
                <a:spcPts val="400"/>
              </a:spcBef>
              <a:spcAft>
                <a:spcPts val="0"/>
              </a:spcAft>
            </a:pPr>
            <a:r>
              <a:rPr sz="1300" b="0" dirty="0">
                <a:solidFill>
                  <a:srgbClr val="54504F"/>
                </a:solidFill>
              </a:rPr>
              <a:t>Tier 3: step-level evidence for one product and operation</a:t>
            </a:r>
          </a:p>
        </p:txBody>
      </p:sp>
      <p:sp>
        <p:nvSpPr>
          <p:cNvPr id="3" name="Live demo prompt"/>
          <p:cNvSpPr/>
          <p:nvPr/>
        </p:nvSpPr>
        <p:spPr>
          <a:xfrm>
            <a:off x="731520" y="1700784"/>
            <a:ext cx="5989320" cy="3602736"/>
          </a:xfrm>
          <a:prstGeom prst="roundRect">
            <a:avLst>
              <a:gd name="adj" fmla="val 3807"/>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4" name="Likely tool path"/>
          <p:cNvSpPr/>
          <p:nvPr/>
        </p:nvSpPr>
        <p:spPr>
          <a:xfrm>
            <a:off x="6995159" y="1700784"/>
            <a:ext cx="4462272" cy="3602736"/>
          </a:xfrm>
          <a:prstGeom prst="roundRect">
            <a:avLst>
              <a:gd name="adj" fmla="val 3807"/>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5" name="Picture 4" descr="audit-line.png"/>
          <p:cNvPicPr>
            <a:picLocks noChangeAspect="1"/>
          </p:cNvPicPr>
          <p:nvPr/>
        </p:nvPicPr>
        <p:blipFill>
          <a:blip r:embed="rId2"/>
          <a:stretch>
            <a:fillRect/>
          </a:stretch>
        </p:blipFill>
        <p:spPr>
          <a:xfrm>
            <a:off x="987552" y="1847088"/>
            <a:ext cx="420624" cy="420624"/>
          </a:xfrm>
          <a:prstGeom prst="rect">
            <a:avLst/>
          </a:prstGeom>
        </p:spPr>
      </p:pic>
      <p:sp>
        <p:nvSpPr>
          <p:cNvPr id="6" name="TextBox 5"/>
          <p:cNvSpPr txBox="1"/>
          <p:nvPr/>
        </p:nvSpPr>
        <p:spPr>
          <a:xfrm>
            <a:off x="1554480" y="1828800"/>
            <a:ext cx="4782312" cy="457200"/>
          </a:xfrm>
          <a:prstGeom prst="rect">
            <a:avLst/>
          </a:prstGeom>
          <a:noFill/>
        </p:spPr>
        <p:txBody>
          <a:bodyPr wrap="square" lIns="0" tIns="0" rIns="0" bIns="0" anchor="ctr">
            <a:spAutoFit/>
          </a:bodyPr>
          <a:lstStyle/>
          <a:p>
            <a:pPr algn="l">
              <a:spcBef>
                <a:spcPts val="0"/>
              </a:spcBef>
              <a:spcAft>
                <a:spcPts val="0"/>
              </a:spcAft>
            </a:pPr>
            <a:r>
              <a:rPr sz="1600" b="1">
                <a:solidFill>
                  <a:srgbClr val="000000"/>
                </a:solidFill>
              </a:rPr>
              <a:t>Live demo prompt</a:t>
            </a:r>
          </a:p>
        </p:txBody>
      </p:sp>
      <p:sp>
        <p:nvSpPr>
          <p:cNvPr id="7" name="Rectangle 6"/>
          <p:cNvSpPr/>
          <p:nvPr/>
        </p:nvSpPr>
        <p:spPr>
          <a:xfrm>
            <a:off x="987552" y="2386584"/>
            <a:ext cx="5477256" cy="11430"/>
          </a:xfrm>
          <a:prstGeom prst="rect">
            <a:avLst/>
          </a:prstGeom>
          <a:solidFill>
            <a:srgbClr val="FCC400">
              <a:alpha val="4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042416" y="2542032"/>
            <a:ext cx="5367528" cy="2596896"/>
          </a:xfrm>
          <a:prstGeom prst="rect">
            <a:avLst/>
          </a:prstGeom>
          <a:noFill/>
        </p:spPr>
        <p:txBody>
          <a:bodyPr wrap="square" lIns="0" tIns="0" rIns="0" bIns="0" anchor="t">
            <a:spAutoFit/>
          </a:bodyPr>
          <a:lstStyle/>
          <a:p>
            <a:pPr algn="l">
              <a:lnSpc>
                <a:spcPct val="142000"/>
              </a:lnSpc>
              <a:spcBef>
                <a:spcPts val="0"/>
              </a:spcBef>
              <a:spcAft>
                <a:spcPts val="400"/>
              </a:spcAft>
            </a:pPr>
            <a:r>
              <a:rPr sz="1300" b="0" dirty="0">
                <a:solidFill>
                  <a:srgbClr val="000000"/>
                </a:solidFill>
              </a:rPr>
              <a:t>For part 4494394418 on ICT test over the last 90 days, identify the top failing test steps, show whether the failure rate is trending up, and explain which step-level evidence should be investigated first. Return a ranked failure table, a trend summary for the worst steps, and two likely investigation paths.</a:t>
            </a:r>
          </a:p>
        </p:txBody>
      </p:sp>
      <p:pic>
        <p:nvPicPr>
          <p:cNvPr id="9" name="Picture 8" descr="diagnostics-line.png"/>
          <p:cNvPicPr>
            <a:picLocks noChangeAspect="1"/>
          </p:cNvPicPr>
          <p:nvPr/>
        </p:nvPicPr>
        <p:blipFill>
          <a:blip r:embed="rId3"/>
          <a:stretch>
            <a:fillRect/>
          </a:stretch>
        </p:blipFill>
        <p:spPr>
          <a:xfrm>
            <a:off x="7232903" y="1847088"/>
            <a:ext cx="420624" cy="420624"/>
          </a:xfrm>
          <a:prstGeom prst="rect">
            <a:avLst/>
          </a:prstGeom>
        </p:spPr>
      </p:pic>
      <p:sp>
        <p:nvSpPr>
          <p:cNvPr id="10" name="TextBox 9"/>
          <p:cNvSpPr txBox="1"/>
          <p:nvPr/>
        </p:nvSpPr>
        <p:spPr>
          <a:xfrm>
            <a:off x="7799831" y="1828800"/>
            <a:ext cx="3291839" cy="457200"/>
          </a:xfrm>
          <a:prstGeom prst="rect">
            <a:avLst/>
          </a:prstGeom>
          <a:noFill/>
        </p:spPr>
        <p:txBody>
          <a:bodyPr wrap="square" lIns="0" tIns="0" rIns="0" bIns="0" anchor="ctr">
            <a:spAutoFit/>
          </a:bodyPr>
          <a:lstStyle/>
          <a:p>
            <a:pPr algn="l">
              <a:spcBef>
                <a:spcPts val="0"/>
              </a:spcBef>
              <a:spcAft>
                <a:spcPts val="0"/>
              </a:spcAft>
            </a:pPr>
            <a:r>
              <a:rPr sz="1600" b="1">
                <a:solidFill>
                  <a:srgbClr val="000000"/>
                </a:solidFill>
              </a:rPr>
              <a:t>Likely tool path</a:t>
            </a:r>
          </a:p>
        </p:txBody>
      </p:sp>
      <p:sp>
        <p:nvSpPr>
          <p:cNvPr id="11" name="Rectangle 10"/>
          <p:cNvSpPr/>
          <p:nvPr/>
        </p:nvSpPr>
        <p:spPr>
          <a:xfrm>
            <a:off x="7232903" y="2386584"/>
            <a:ext cx="3986783" cy="11430"/>
          </a:xfrm>
          <a:prstGeom prst="rect">
            <a:avLst/>
          </a:prstGeom>
          <a:solidFill>
            <a:srgbClr val="FCC400">
              <a:alpha val="4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2" name="Picture 11" descr="fail-line.png"/>
          <p:cNvPicPr>
            <a:picLocks noChangeAspect="1"/>
          </p:cNvPicPr>
          <p:nvPr/>
        </p:nvPicPr>
        <p:blipFill>
          <a:blip r:embed="rId4"/>
          <a:stretch>
            <a:fillRect/>
          </a:stretch>
        </p:blipFill>
        <p:spPr>
          <a:xfrm>
            <a:off x="7269479" y="2715768"/>
            <a:ext cx="310896" cy="310896"/>
          </a:xfrm>
          <a:prstGeom prst="rect">
            <a:avLst/>
          </a:prstGeom>
        </p:spPr>
      </p:pic>
      <p:sp>
        <p:nvSpPr>
          <p:cNvPr id="13" name="TextBox 12"/>
          <p:cNvSpPr txBox="1"/>
          <p:nvPr/>
        </p:nvSpPr>
        <p:spPr>
          <a:xfrm>
            <a:off x="7781544" y="2633472"/>
            <a:ext cx="3346703" cy="475488"/>
          </a:xfrm>
          <a:prstGeom prst="rect">
            <a:avLst/>
          </a:prstGeom>
          <a:noFill/>
        </p:spPr>
        <p:txBody>
          <a:bodyPr wrap="square" lIns="0" tIns="0" rIns="0" bIns="0" anchor="ctr">
            <a:spAutoFit/>
          </a:bodyPr>
          <a:lstStyle/>
          <a:p>
            <a:pPr algn="l">
              <a:lnSpc>
                <a:spcPct val="95000"/>
              </a:lnSpc>
              <a:spcBef>
                <a:spcPts val="0"/>
              </a:spcBef>
              <a:spcAft>
                <a:spcPts val="0"/>
              </a:spcAft>
            </a:pPr>
            <a:r>
              <a:rPr sz="1200" b="0">
                <a:solidFill>
                  <a:srgbClr val="000000"/>
                </a:solidFill>
              </a:rPr>
              <a:t>AnalyzeTopFailingTestSteps</a:t>
            </a:r>
          </a:p>
        </p:txBody>
      </p:sp>
      <p:sp>
        <p:nvSpPr>
          <p:cNvPr id="14" name="Isosceles Triangle 13"/>
          <p:cNvSpPr/>
          <p:nvPr/>
        </p:nvSpPr>
        <p:spPr>
          <a:xfrm rot="10800000">
            <a:off x="8161123" y="3090672"/>
            <a:ext cx="100584" cy="100584"/>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5" name="Picture 14" descr="spec-list-line.png"/>
          <p:cNvPicPr>
            <a:picLocks noChangeAspect="1"/>
          </p:cNvPicPr>
          <p:nvPr/>
        </p:nvPicPr>
        <p:blipFill>
          <a:blip r:embed="rId5"/>
          <a:stretch>
            <a:fillRect/>
          </a:stretch>
        </p:blipFill>
        <p:spPr>
          <a:xfrm>
            <a:off x="7269479" y="3319272"/>
            <a:ext cx="310896" cy="310896"/>
          </a:xfrm>
          <a:prstGeom prst="rect">
            <a:avLst/>
          </a:prstGeom>
        </p:spPr>
      </p:pic>
      <p:sp>
        <p:nvSpPr>
          <p:cNvPr id="16" name="TextBox 15"/>
          <p:cNvSpPr txBox="1"/>
          <p:nvPr/>
        </p:nvSpPr>
        <p:spPr>
          <a:xfrm>
            <a:off x="7781544" y="3236976"/>
            <a:ext cx="3346703" cy="475488"/>
          </a:xfrm>
          <a:prstGeom prst="rect">
            <a:avLst/>
          </a:prstGeom>
          <a:noFill/>
        </p:spPr>
        <p:txBody>
          <a:bodyPr wrap="square" lIns="0" tIns="0" rIns="0" bIns="0" anchor="ctr">
            <a:spAutoFit/>
          </a:bodyPr>
          <a:lstStyle/>
          <a:p>
            <a:pPr algn="l">
              <a:lnSpc>
                <a:spcPct val="95000"/>
              </a:lnSpc>
              <a:spcBef>
                <a:spcPts val="0"/>
              </a:spcBef>
              <a:spcAft>
                <a:spcPts val="0"/>
              </a:spcAft>
            </a:pPr>
            <a:r>
              <a:rPr sz="1200" b="0">
                <a:solidFill>
                  <a:srgbClr val="000000"/>
                </a:solidFill>
              </a:rPr>
              <a:t>AnalyzeAllTestSteps</a:t>
            </a:r>
          </a:p>
        </p:txBody>
      </p:sp>
      <p:sp>
        <p:nvSpPr>
          <p:cNvPr id="17" name="Isosceles Triangle 16"/>
          <p:cNvSpPr/>
          <p:nvPr/>
        </p:nvSpPr>
        <p:spPr>
          <a:xfrm rot="10800000">
            <a:off x="8161130" y="3694176"/>
            <a:ext cx="100584" cy="100584"/>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8" name="Picture 17" descr="trend-up-line.png"/>
          <p:cNvPicPr>
            <a:picLocks noChangeAspect="1"/>
          </p:cNvPicPr>
          <p:nvPr/>
        </p:nvPicPr>
        <p:blipFill>
          <a:blip r:embed="rId6"/>
          <a:stretch>
            <a:fillRect/>
          </a:stretch>
        </p:blipFill>
        <p:spPr>
          <a:xfrm>
            <a:off x="7269479" y="3922776"/>
            <a:ext cx="310896" cy="310896"/>
          </a:xfrm>
          <a:prstGeom prst="rect">
            <a:avLst/>
          </a:prstGeom>
        </p:spPr>
      </p:pic>
      <p:sp>
        <p:nvSpPr>
          <p:cNvPr id="19" name="TextBox 18"/>
          <p:cNvSpPr txBox="1"/>
          <p:nvPr/>
        </p:nvSpPr>
        <p:spPr>
          <a:xfrm>
            <a:off x="7781544" y="3840480"/>
            <a:ext cx="3346703" cy="475488"/>
          </a:xfrm>
          <a:prstGeom prst="rect">
            <a:avLst/>
          </a:prstGeom>
          <a:noFill/>
        </p:spPr>
        <p:txBody>
          <a:bodyPr wrap="square" lIns="0" tIns="0" rIns="0" bIns="0" anchor="ctr">
            <a:spAutoFit/>
          </a:bodyPr>
          <a:lstStyle/>
          <a:p>
            <a:pPr algn="l">
              <a:lnSpc>
                <a:spcPct val="95000"/>
              </a:lnSpc>
              <a:spcBef>
                <a:spcPts val="0"/>
              </a:spcBef>
              <a:spcAft>
                <a:spcPts val="0"/>
              </a:spcAft>
            </a:pPr>
            <a:r>
              <a:rPr sz="1200" b="0">
                <a:solidFill>
                  <a:srgbClr val="000000"/>
                </a:solidFill>
              </a:rPr>
              <a:t>AnalyzeStepTrend</a:t>
            </a:r>
          </a:p>
        </p:txBody>
      </p:sp>
      <p:sp>
        <p:nvSpPr>
          <p:cNvPr id="20" name="Rounded Rectangle 19"/>
          <p:cNvSpPr/>
          <p:nvPr/>
        </p:nvSpPr>
        <p:spPr>
          <a:xfrm>
            <a:off x="731520" y="5541264"/>
            <a:ext cx="10725912" cy="640080"/>
          </a:xfrm>
          <a:prstGeom prst="roundRect">
            <a:avLst>
              <a:gd name="adj" fmla="val 21428"/>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21" name="Picture 20" descr="search-line.png"/>
          <p:cNvPicPr>
            <a:picLocks noChangeAspect="1"/>
          </p:cNvPicPr>
          <p:nvPr/>
        </p:nvPicPr>
        <p:blipFill>
          <a:blip r:embed="rId7"/>
          <a:stretch>
            <a:fillRect/>
          </a:stretch>
        </p:blipFill>
        <p:spPr>
          <a:xfrm>
            <a:off x="950976" y="5669279"/>
            <a:ext cx="384048" cy="384048"/>
          </a:xfrm>
          <a:prstGeom prst="rect">
            <a:avLst/>
          </a:prstGeom>
        </p:spPr>
      </p:pic>
      <p:sp>
        <p:nvSpPr>
          <p:cNvPr id="22" name="TextBox 21"/>
          <p:cNvSpPr txBox="1"/>
          <p:nvPr/>
        </p:nvSpPr>
        <p:spPr>
          <a:xfrm>
            <a:off x="1453896" y="5541264"/>
            <a:ext cx="777240" cy="640080"/>
          </a:xfrm>
          <a:prstGeom prst="rect">
            <a:avLst/>
          </a:prstGeom>
          <a:noFill/>
        </p:spPr>
        <p:txBody>
          <a:bodyPr wrap="none" lIns="0" tIns="0" rIns="0" bIns="0" anchor="ctr">
            <a:spAutoFit/>
          </a:bodyPr>
          <a:lstStyle/>
          <a:p>
            <a:pPr algn="l">
              <a:spcBef>
                <a:spcPts val="0"/>
              </a:spcBef>
              <a:spcAft>
                <a:spcPts val="0"/>
              </a:spcAft>
            </a:pPr>
            <a:r>
              <a:rPr sz="1150" b="1">
                <a:solidFill>
                  <a:srgbClr val="000000"/>
                </a:solidFill>
              </a:rPr>
              <a:t>Shows:</a:t>
            </a:r>
          </a:p>
        </p:txBody>
      </p:sp>
      <p:pic>
        <p:nvPicPr>
          <p:cNvPr id="23" name="Picture 22" descr="search-line.png"/>
          <p:cNvPicPr>
            <a:picLocks noChangeAspect="1"/>
          </p:cNvPicPr>
          <p:nvPr/>
        </p:nvPicPr>
        <p:blipFill>
          <a:blip r:embed="rId7"/>
          <a:stretch>
            <a:fillRect/>
          </a:stretch>
        </p:blipFill>
        <p:spPr>
          <a:xfrm>
            <a:off x="2304288" y="5678424"/>
            <a:ext cx="365760" cy="365760"/>
          </a:xfrm>
          <a:prstGeom prst="rect">
            <a:avLst/>
          </a:prstGeom>
        </p:spPr>
      </p:pic>
      <p:sp>
        <p:nvSpPr>
          <p:cNvPr id="24" name="TextBox 23"/>
          <p:cNvSpPr txBox="1"/>
          <p:nvPr/>
        </p:nvSpPr>
        <p:spPr>
          <a:xfrm>
            <a:off x="2761488" y="5541264"/>
            <a:ext cx="1524762" cy="640080"/>
          </a:xfrm>
          <a:prstGeom prst="rect">
            <a:avLst/>
          </a:prstGeom>
          <a:noFill/>
        </p:spPr>
        <p:txBody>
          <a:bodyPr wrap="square" lIns="0" tIns="0" rIns="0" bIns="0" anchor="ctr">
            <a:spAutoFit/>
          </a:bodyPr>
          <a:lstStyle/>
          <a:p>
            <a:pPr algn="l">
              <a:lnSpc>
                <a:spcPct val="95000"/>
              </a:lnSpc>
              <a:spcBef>
                <a:spcPts val="0"/>
              </a:spcBef>
              <a:spcAft>
                <a:spcPts val="0"/>
              </a:spcAft>
            </a:pPr>
            <a:r>
              <a:rPr sz="950" b="0">
                <a:solidFill>
                  <a:srgbClr val="000000"/>
                </a:solidFill>
              </a:rPr>
              <a:t>scoped investigation</a:t>
            </a:r>
          </a:p>
        </p:txBody>
      </p:sp>
      <p:sp>
        <p:nvSpPr>
          <p:cNvPr id="25" name="Isosceles Triangle 24"/>
          <p:cNvSpPr/>
          <p:nvPr/>
        </p:nvSpPr>
        <p:spPr>
          <a:xfrm rot="5400000">
            <a:off x="4139946" y="5797295"/>
            <a:ext cx="109728" cy="182880"/>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6" name="Picture 25" descr="table-line.png"/>
          <p:cNvPicPr>
            <a:picLocks noChangeAspect="1"/>
          </p:cNvPicPr>
          <p:nvPr/>
        </p:nvPicPr>
        <p:blipFill>
          <a:blip r:embed="rId8"/>
          <a:stretch>
            <a:fillRect/>
          </a:stretch>
        </p:blipFill>
        <p:spPr>
          <a:xfrm>
            <a:off x="4606290" y="5678424"/>
            <a:ext cx="365760" cy="365760"/>
          </a:xfrm>
          <a:prstGeom prst="rect">
            <a:avLst/>
          </a:prstGeom>
        </p:spPr>
      </p:pic>
      <p:sp>
        <p:nvSpPr>
          <p:cNvPr id="27" name="TextBox 26"/>
          <p:cNvSpPr txBox="1"/>
          <p:nvPr/>
        </p:nvSpPr>
        <p:spPr>
          <a:xfrm>
            <a:off x="5063490" y="5541264"/>
            <a:ext cx="1524762" cy="640080"/>
          </a:xfrm>
          <a:prstGeom prst="rect">
            <a:avLst/>
          </a:prstGeom>
          <a:noFill/>
        </p:spPr>
        <p:txBody>
          <a:bodyPr wrap="square" lIns="0" tIns="0" rIns="0" bIns="0" anchor="ctr">
            <a:spAutoFit/>
          </a:bodyPr>
          <a:lstStyle/>
          <a:p>
            <a:pPr algn="l">
              <a:lnSpc>
                <a:spcPct val="95000"/>
              </a:lnSpc>
              <a:spcBef>
                <a:spcPts val="0"/>
              </a:spcBef>
              <a:spcAft>
                <a:spcPts val="0"/>
              </a:spcAft>
            </a:pPr>
            <a:r>
              <a:rPr sz="950" b="0">
                <a:solidFill>
                  <a:srgbClr val="000000"/>
                </a:solidFill>
              </a:rPr>
              <a:t>ranked failures</a:t>
            </a:r>
          </a:p>
        </p:txBody>
      </p:sp>
      <p:sp>
        <p:nvSpPr>
          <p:cNvPr id="28" name="Isosceles Triangle 27"/>
          <p:cNvSpPr/>
          <p:nvPr/>
        </p:nvSpPr>
        <p:spPr>
          <a:xfrm rot="5400000">
            <a:off x="6272181" y="5794583"/>
            <a:ext cx="109728" cy="182880"/>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9" name="Picture 28" descr="chart-growth-line.png"/>
          <p:cNvPicPr>
            <a:picLocks noChangeAspect="1"/>
          </p:cNvPicPr>
          <p:nvPr/>
        </p:nvPicPr>
        <p:blipFill>
          <a:blip r:embed="rId9"/>
          <a:stretch>
            <a:fillRect/>
          </a:stretch>
        </p:blipFill>
        <p:spPr>
          <a:xfrm>
            <a:off x="6908292" y="5678424"/>
            <a:ext cx="365760" cy="365760"/>
          </a:xfrm>
          <a:prstGeom prst="rect">
            <a:avLst/>
          </a:prstGeom>
        </p:spPr>
      </p:pic>
      <p:sp>
        <p:nvSpPr>
          <p:cNvPr id="30" name="TextBox 29"/>
          <p:cNvSpPr txBox="1"/>
          <p:nvPr/>
        </p:nvSpPr>
        <p:spPr>
          <a:xfrm>
            <a:off x="7365492" y="5541264"/>
            <a:ext cx="1524762" cy="640080"/>
          </a:xfrm>
          <a:prstGeom prst="rect">
            <a:avLst/>
          </a:prstGeom>
          <a:noFill/>
        </p:spPr>
        <p:txBody>
          <a:bodyPr wrap="square" lIns="0" tIns="0" rIns="0" bIns="0" anchor="ctr">
            <a:spAutoFit/>
          </a:bodyPr>
          <a:lstStyle/>
          <a:p>
            <a:pPr algn="l">
              <a:lnSpc>
                <a:spcPct val="95000"/>
              </a:lnSpc>
              <a:spcBef>
                <a:spcPts val="0"/>
              </a:spcBef>
              <a:spcAft>
                <a:spcPts val="0"/>
              </a:spcAft>
            </a:pPr>
            <a:r>
              <a:rPr sz="950" b="0">
                <a:solidFill>
                  <a:srgbClr val="000000"/>
                </a:solidFill>
              </a:rPr>
              <a:t>trend evidence</a:t>
            </a:r>
          </a:p>
        </p:txBody>
      </p:sp>
      <p:sp>
        <p:nvSpPr>
          <p:cNvPr id="31" name="Isosceles Triangle 30"/>
          <p:cNvSpPr/>
          <p:nvPr/>
        </p:nvSpPr>
        <p:spPr>
          <a:xfrm rot="5400000">
            <a:off x="8698230" y="5797295"/>
            <a:ext cx="109728" cy="182880"/>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2" name="Picture 31" descr="network-line.png"/>
          <p:cNvPicPr>
            <a:picLocks noChangeAspect="1"/>
          </p:cNvPicPr>
          <p:nvPr/>
        </p:nvPicPr>
        <p:blipFill>
          <a:blip r:embed="rId10"/>
          <a:stretch>
            <a:fillRect/>
          </a:stretch>
        </p:blipFill>
        <p:spPr>
          <a:xfrm>
            <a:off x="9210294" y="5678424"/>
            <a:ext cx="365760" cy="365760"/>
          </a:xfrm>
          <a:prstGeom prst="rect">
            <a:avLst/>
          </a:prstGeom>
        </p:spPr>
      </p:pic>
      <p:sp>
        <p:nvSpPr>
          <p:cNvPr id="33" name="TextBox 32"/>
          <p:cNvSpPr txBox="1"/>
          <p:nvPr/>
        </p:nvSpPr>
        <p:spPr>
          <a:xfrm>
            <a:off x="9667494" y="5541264"/>
            <a:ext cx="1524762" cy="640080"/>
          </a:xfrm>
          <a:prstGeom prst="rect">
            <a:avLst/>
          </a:prstGeom>
          <a:noFill/>
        </p:spPr>
        <p:txBody>
          <a:bodyPr wrap="square" lIns="0" tIns="0" rIns="0" bIns="0" anchor="ctr">
            <a:spAutoFit/>
          </a:bodyPr>
          <a:lstStyle/>
          <a:p>
            <a:pPr algn="l">
              <a:lnSpc>
                <a:spcPct val="95000"/>
              </a:lnSpc>
              <a:spcBef>
                <a:spcPts val="0"/>
              </a:spcBef>
              <a:spcAft>
                <a:spcPts val="0"/>
              </a:spcAft>
            </a:pPr>
            <a:r>
              <a:rPr sz="950" b="0">
                <a:solidFill>
                  <a:srgbClr val="000000"/>
                </a:solidFill>
              </a:rPr>
              <a:t>investigation paths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a:lstStyle/>
          <a:p>
            <a:pPr algn="l">
              <a:lnSpc>
                <a:spcPct val="90000"/>
              </a:lnSpc>
              <a:spcBef>
                <a:spcPts val="0"/>
              </a:spcBef>
              <a:spcAft>
                <a:spcPts val="0"/>
              </a:spcAft>
            </a:pPr>
            <a:r>
              <a:rPr sz="2800" b="0" dirty="0">
                <a:solidFill>
                  <a:srgbClr val="000000"/>
                </a:solidFill>
              </a:rPr>
              <a:t>Demo Prompt 3 — Root-Cause Drill-Down</a:t>
            </a:r>
          </a:p>
          <a:p>
            <a:pPr algn="l">
              <a:lnSpc>
                <a:spcPct val="100000"/>
              </a:lnSpc>
              <a:spcBef>
                <a:spcPts val="400"/>
              </a:spcBef>
              <a:spcAft>
                <a:spcPts val="0"/>
              </a:spcAft>
            </a:pPr>
            <a:r>
              <a:rPr sz="1300" b="0" dirty="0">
                <a:solidFill>
                  <a:srgbClr val="54504F"/>
                </a:solidFill>
              </a:rPr>
              <a:t>Tier 4 / Tier 5: compare dimensions and verify with reports or units</a:t>
            </a:r>
          </a:p>
        </p:txBody>
      </p:sp>
      <p:sp>
        <p:nvSpPr>
          <p:cNvPr id="3" name="Live demo prompt"/>
          <p:cNvSpPr/>
          <p:nvPr/>
        </p:nvSpPr>
        <p:spPr>
          <a:xfrm>
            <a:off x="731520" y="1700784"/>
            <a:ext cx="5989320" cy="3602736"/>
          </a:xfrm>
          <a:prstGeom prst="roundRect">
            <a:avLst>
              <a:gd name="adj" fmla="val 3807"/>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4" name="Likely tool path"/>
          <p:cNvSpPr/>
          <p:nvPr/>
        </p:nvSpPr>
        <p:spPr>
          <a:xfrm>
            <a:off x="6995159" y="1700784"/>
            <a:ext cx="4462272" cy="3602736"/>
          </a:xfrm>
          <a:prstGeom prst="roundRect">
            <a:avLst>
              <a:gd name="adj" fmla="val 3807"/>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5" name="Picture 4" descr="support-line.png"/>
          <p:cNvPicPr>
            <a:picLocks noChangeAspect="1"/>
          </p:cNvPicPr>
          <p:nvPr/>
        </p:nvPicPr>
        <p:blipFill>
          <a:blip r:embed="rId2"/>
          <a:stretch>
            <a:fillRect/>
          </a:stretch>
        </p:blipFill>
        <p:spPr>
          <a:xfrm>
            <a:off x="987552" y="1847088"/>
            <a:ext cx="420624" cy="420624"/>
          </a:xfrm>
          <a:prstGeom prst="rect">
            <a:avLst/>
          </a:prstGeom>
        </p:spPr>
      </p:pic>
      <p:sp>
        <p:nvSpPr>
          <p:cNvPr id="6" name="TextBox 5"/>
          <p:cNvSpPr txBox="1"/>
          <p:nvPr/>
        </p:nvSpPr>
        <p:spPr>
          <a:xfrm>
            <a:off x="1554480" y="1828800"/>
            <a:ext cx="4782312" cy="457200"/>
          </a:xfrm>
          <a:prstGeom prst="rect">
            <a:avLst/>
          </a:prstGeom>
          <a:noFill/>
        </p:spPr>
        <p:txBody>
          <a:bodyPr wrap="square" lIns="0" tIns="0" rIns="0" bIns="0" anchor="ctr">
            <a:spAutoFit/>
          </a:bodyPr>
          <a:lstStyle/>
          <a:p>
            <a:pPr algn="l">
              <a:spcBef>
                <a:spcPts val="0"/>
              </a:spcBef>
              <a:spcAft>
                <a:spcPts val="0"/>
              </a:spcAft>
            </a:pPr>
            <a:r>
              <a:rPr sz="1600" b="1">
                <a:solidFill>
                  <a:srgbClr val="000000"/>
                </a:solidFill>
              </a:rPr>
              <a:t>1. Live demo prompt</a:t>
            </a:r>
          </a:p>
        </p:txBody>
      </p:sp>
      <p:sp>
        <p:nvSpPr>
          <p:cNvPr id="7" name="Rectangle 6"/>
          <p:cNvSpPr/>
          <p:nvPr/>
        </p:nvSpPr>
        <p:spPr>
          <a:xfrm>
            <a:off x="987552" y="2386584"/>
            <a:ext cx="5477256" cy="11430"/>
          </a:xfrm>
          <a:prstGeom prst="rect">
            <a:avLst/>
          </a:prstGeom>
          <a:solidFill>
            <a:srgbClr val="FCC400">
              <a:alpha val="4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8" name="Picture 7" descr="modules-line.png"/>
          <p:cNvPicPr>
            <a:picLocks noChangeAspect="1"/>
          </p:cNvPicPr>
          <p:nvPr/>
        </p:nvPicPr>
        <p:blipFill>
          <a:blip r:embed="rId3"/>
          <a:stretch>
            <a:fillRect/>
          </a:stretch>
        </p:blipFill>
        <p:spPr>
          <a:xfrm>
            <a:off x="1024128" y="2560320"/>
            <a:ext cx="292608" cy="292608"/>
          </a:xfrm>
          <a:prstGeom prst="rect">
            <a:avLst/>
          </a:prstGeom>
        </p:spPr>
      </p:pic>
      <p:sp>
        <p:nvSpPr>
          <p:cNvPr id="9" name="TextBox 8"/>
          <p:cNvSpPr txBox="1"/>
          <p:nvPr/>
        </p:nvSpPr>
        <p:spPr>
          <a:xfrm>
            <a:off x="1371600" y="2560320"/>
            <a:ext cx="868680" cy="292608"/>
          </a:xfrm>
          <a:prstGeom prst="rect">
            <a:avLst/>
          </a:prstGeom>
          <a:noFill/>
        </p:spPr>
        <p:txBody>
          <a:bodyPr wrap="square" lIns="0" tIns="0" rIns="0" bIns="0" anchor="ctr">
            <a:spAutoFit/>
          </a:bodyPr>
          <a:lstStyle/>
          <a:p>
            <a:pPr algn="l">
              <a:spcBef>
                <a:spcPts val="0"/>
              </a:spcBef>
              <a:spcAft>
                <a:spcPts val="0"/>
              </a:spcAft>
            </a:pPr>
            <a:r>
              <a:rPr sz="800" b="0">
                <a:solidFill>
                  <a:srgbClr val="54504F"/>
                </a:solidFill>
              </a:rPr>
              <a:t>Fixture</a:t>
            </a:r>
          </a:p>
        </p:txBody>
      </p:sp>
      <p:pic>
        <p:nvPicPr>
          <p:cNvPr id="10" name="Picture 9" descr="operator-line.png"/>
          <p:cNvPicPr>
            <a:picLocks noChangeAspect="1"/>
          </p:cNvPicPr>
          <p:nvPr/>
        </p:nvPicPr>
        <p:blipFill>
          <a:blip r:embed="rId4"/>
          <a:stretch>
            <a:fillRect/>
          </a:stretch>
        </p:blipFill>
        <p:spPr>
          <a:xfrm>
            <a:off x="1024128" y="2980944"/>
            <a:ext cx="292608" cy="292608"/>
          </a:xfrm>
          <a:prstGeom prst="rect">
            <a:avLst/>
          </a:prstGeom>
        </p:spPr>
      </p:pic>
      <p:sp>
        <p:nvSpPr>
          <p:cNvPr id="11" name="TextBox 10"/>
          <p:cNvSpPr txBox="1"/>
          <p:nvPr/>
        </p:nvSpPr>
        <p:spPr>
          <a:xfrm>
            <a:off x="1371600" y="2980944"/>
            <a:ext cx="868680" cy="292608"/>
          </a:xfrm>
          <a:prstGeom prst="rect">
            <a:avLst/>
          </a:prstGeom>
          <a:noFill/>
        </p:spPr>
        <p:txBody>
          <a:bodyPr wrap="square" lIns="0" tIns="0" rIns="0" bIns="0" anchor="ctr">
            <a:spAutoFit/>
          </a:bodyPr>
          <a:lstStyle/>
          <a:p>
            <a:pPr algn="l">
              <a:spcBef>
                <a:spcPts val="0"/>
              </a:spcBef>
              <a:spcAft>
                <a:spcPts val="0"/>
              </a:spcAft>
            </a:pPr>
            <a:r>
              <a:rPr sz="800" b="0">
                <a:solidFill>
                  <a:srgbClr val="54504F"/>
                </a:solidFill>
              </a:rPr>
              <a:t>Operator</a:t>
            </a:r>
          </a:p>
        </p:txBody>
      </p:sp>
      <p:pic>
        <p:nvPicPr>
          <p:cNvPr id="12" name="Picture 11" descr="spec-list-line.png"/>
          <p:cNvPicPr>
            <a:picLocks noChangeAspect="1"/>
          </p:cNvPicPr>
          <p:nvPr/>
        </p:nvPicPr>
        <p:blipFill>
          <a:blip r:embed="rId5"/>
          <a:stretch>
            <a:fillRect/>
          </a:stretch>
        </p:blipFill>
        <p:spPr>
          <a:xfrm>
            <a:off x="1024128" y="3401568"/>
            <a:ext cx="292608" cy="292608"/>
          </a:xfrm>
          <a:prstGeom prst="rect">
            <a:avLst/>
          </a:prstGeom>
        </p:spPr>
      </p:pic>
      <p:sp>
        <p:nvSpPr>
          <p:cNvPr id="13" name="TextBox 12"/>
          <p:cNvSpPr txBox="1"/>
          <p:nvPr/>
        </p:nvSpPr>
        <p:spPr>
          <a:xfrm>
            <a:off x="1371600" y="3401568"/>
            <a:ext cx="868680" cy="292608"/>
          </a:xfrm>
          <a:prstGeom prst="rect">
            <a:avLst/>
          </a:prstGeom>
          <a:noFill/>
        </p:spPr>
        <p:txBody>
          <a:bodyPr wrap="square" lIns="0" tIns="0" rIns="0" bIns="0" anchor="ctr">
            <a:spAutoFit/>
          </a:bodyPr>
          <a:lstStyle/>
          <a:p>
            <a:pPr algn="l">
              <a:spcBef>
                <a:spcPts val="0"/>
              </a:spcBef>
              <a:spcAft>
                <a:spcPts val="0"/>
              </a:spcAft>
            </a:pPr>
            <a:r>
              <a:rPr sz="800" b="0">
                <a:solidFill>
                  <a:srgbClr val="54504F"/>
                </a:solidFill>
              </a:rPr>
              <a:t>Revision</a:t>
            </a:r>
          </a:p>
        </p:txBody>
      </p:sp>
      <p:pic>
        <p:nvPicPr>
          <p:cNvPr id="14" name="Picture 13" descr="categories-line.png"/>
          <p:cNvPicPr>
            <a:picLocks noChangeAspect="1"/>
          </p:cNvPicPr>
          <p:nvPr/>
        </p:nvPicPr>
        <p:blipFill>
          <a:blip r:embed="rId6"/>
          <a:stretch>
            <a:fillRect/>
          </a:stretch>
        </p:blipFill>
        <p:spPr>
          <a:xfrm>
            <a:off x="1024128" y="3822191"/>
            <a:ext cx="292608" cy="292608"/>
          </a:xfrm>
          <a:prstGeom prst="rect">
            <a:avLst/>
          </a:prstGeom>
        </p:spPr>
      </p:pic>
      <p:sp>
        <p:nvSpPr>
          <p:cNvPr id="15" name="TextBox 14"/>
          <p:cNvSpPr txBox="1"/>
          <p:nvPr/>
        </p:nvSpPr>
        <p:spPr>
          <a:xfrm>
            <a:off x="1371600" y="3822191"/>
            <a:ext cx="868680" cy="292608"/>
          </a:xfrm>
          <a:prstGeom prst="rect">
            <a:avLst/>
          </a:prstGeom>
          <a:noFill/>
        </p:spPr>
        <p:txBody>
          <a:bodyPr wrap="square" lIns="0" tIns="0" rIns="0" bIns="0" anchor="ctr">
            <a:spAutoFit/>
          </a:bodyPr>
          <a:lstStyle/>
          <a:p>
            <a:pPr algn="l">
              <a:spcBef>
                <a:spcPts val="0"/>
              </a:spcBef>
              <a:spcAft>
                <a:spcPts val="0"/>
              </a:spcAft>
            </a:pPr>
            <a:r>
              <a:rPr sz="800" b="0">
                <a:solidFill>
                  <a:srgbClr val="54504F"/>
                </a:solidFill>
              </a:rPr>
              <a:t>Batch</a:t>
            </a:r>
          </a:p>
        </p:txBody>
      </p:sp>
      <p:sp>
        <p:nvSpPr>
          <p:cNvPr id="16" name="Rectangle 15"/>
          <p:cNvSpPr/>
          <p:nvPr/>
        </p:nvSpPr>
        <p:spPr>
          <a:xfrm>
            <a:off x="2304288" y="2542032"/>
            <a:ext cx="12700" cy="2542032"/>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2450591" y="2542032"/>
            <a:ext cx="3959352" cy="2596896"/>
          </a:xfrm>
          <a:prstGeom prst="rect">
            <a:avLst/>
          </a:prstGeom>
          <a:noFill/>
        </p:spPr>
        <p:txBody>
          <a:bodyPr wrap="square" lIns="0" tIns="0" rIns="0" bIns="0" anchor="t">
            <a:spAutoFit/>
          </a:bodyPr>
          <a:lstStyle/>
          <a:p>
            <a:pPr algn="l">
              <a:lnSpc>
                <a:spcPct val="124000"/>
              </a:lnSpc>
              <a:spcBef>
                <a:spcPts val="0"/>
              </a:spcBef>
              <a:spcAft>
                <a:spcPts val="400"/>
              </a:spcAft>
            </a:pPr>
            <a:r>
              <a:rPr sz="1150" b="0" dirty="0">
                <a:solidFill>
                  <a:srgbClr val="000000"/>
                </a:solidFill>
              </a:rPr>
              <a:t>Using the worst failing step found for part 4494394418 on ICT test, compare that step across fixture, operator, revision, and batch.</a:t>
            </a:r>
          </a:p>
          <a:p>
            <a:pPr algn="l">
              <a:lnSpc>
                <a:spcPct val="124000"/>
              </a:lnSpc>
              <a:spcBef>
                <a:spcPts val="0"/>
              </a:spcBef>
              <a:spcAft>
                <a:spcPts val="400"/>
              </a:spcAft>
            </a:pPr>
            <a:r>
              <a:rPr sz="1150" b="0" dirty="0">
                <a:solidFill>
                  <a:srgbClr val="000000"/>
                </a:solidFill>
              </a:rPr>
              <a:t>Highlight any dimension that is clearly worse than the baseline.</a:t>
            </a:r>
          </a:p>
          <a:p>
            <a:pPr algn="l">
              <a:lnSpc>
                <a:spcPct val="124000"/>
              </a:lnSpc>
              <a:spcBef>
                <a:spcPts val="0"/>
              </a:spcBef>
              <a:spcAft>
                <a:spcPts val="400"/>
              </a:spcAft>
            </a:pPr>
            <a:r>
              <a:rPr sz="1150" b="0" dirty="0">
                <a:solidFill>
                  <a:srgbClr val="000000"/>
                </a:solidFill>
              </a:rPr>
              <a:t>If individual failing reports are available, identify example units or reports for follow-up verification.</a:t>
            </a:r>
          </a:p>
          <a:p>
            <a:pPr algn="l">
              <a:lnSpc>
                <a:spcPct val="124000"/>
              </a:lnSpc>
              <a:spcBef>
                <a:spcPts val="0"/>
              </a:spcBef>
              <a:spcAft>
                <a:spcPts val="400"/>
              </a:spcAft>
            </a:pPr>
            <a:r>
              <a:rPr sz="1150" b="0" dirty="0">
                <a:solidFill>
                  <a:srgbClr val="000000"/>
                </a:solidFill>
              </a:rPr>
              <a:t>Return the likely root-cause hypothesis, supporting evidence, and the next action for engineering.</a:t>
            </a:r>
          </a:p>
        </p:txBody>
      </p:sp>
      <p:pic>
        <p:nvPicPr>
          <p:cNvPr id="18" name="Picture 17" descr="network-line.png"/>
          <p:cNvPicPr>
            <a:picLocks noChangeAspect="1"/>
          </p:cNvPicPr>
          <p:nvPr/>
        </p:nvPicPr>
        <p:blipFill>
          <a:blip r:embed="rId7"/>
          <a:stretch>
            <a:fillRect/>
          </a:stretch>
        </p:blipFill>
        <p:spPr>
          <a:xfrm>
            <a:off x="7232903" y="1847088"/>
            <a:ext cx="420624" cy="420624"/>
          </a:xfrm>
          <a:prstGeom prst="rect">
            <a:avLst/>
          </a:prstGeom>
        </p:spPr>
      </p:pic>
      <p:sp>
        <p:nvSpPr>
          <p:cNvPr id="19" name="TextBox 18"/>
          <p:cNvSpPr txBox="1"/>
          <p:nvPr/>
        </p:nvSpPr>
        <p:spPr>
          <a:xfrm>
            <a:off x="7799831" y="1828800"/>
            <a:ext cx="3291839" cy="457200"/>
          </a:xfrm>
          <a:prstGeom prst="rect">
            <a:avLst/>
          </a:prstGeom>
          <a:noFill/>
        </p:spPr>
        <p:txBody>
          <a:bodyPr wrap="square" lIns="0" tIns="0" rIns="0" bIns="0" anchor="ctr">
            <a:spAutoFit/>
          </a:bodyPr>
          <a:lstStyle/>
          <a:p>
            <a:pPr algn="l">
              <a:spcBef>
                <a:spcPts val="0"/>
              </a:spcBef>
              <a:spcAft>
                <a:spcPts val="0"/>
              </a:spcAft>
            </a:pPr>
            <a:r>
              <a:rPr sz="1600" b="1">
                <a:solidFill>
                  <a:srgbClr val="000000"/>
                </a:solidFill>
              </a:rPr>
              <a:t>2. Likely tool path</a:t>
            </a:r>
          </a:p>
        </p:txBody>
      </p:sp>
      <p:sp>
        <p:nvSpPr>
          <p:cNvPr id="20" name="Rectangle 19"/>
          <p:cNvSpPr/>
          <p:nvPr/>
        </p:nvSpPr>
        <p:spPr>
          <a:xfrm>
            <a:off x="7232903" y="2386584"/>
            <a:ext cx="3986783" cy="11430"/>
          </a:xfrm>
          <a:prstGeom prst="rect">
            <a:avLst/>
          </a:prstGeom>
          <a:solidFill>
            <a:srgbClr val="FCC400">
              <a:alpha val="4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1" name="Picture 20" descr="checklist-done-line.png"/>
          <p:cNvPicPr>
            <a:picLocks noChangeAspect="1"/>
          </p:cNvPicPr>
          <p:nvPr/>
        </p:nvPicPr>
        <p:blipFill>
          <a:blip r:embed="rId8"/>
          <a:stretch>
            <a:fillRect/>
          </a:stretch>
        </p:blipFill>
        <p:spPr>
          <a:xfrm>
            <a:off x="7269479" y="2706624"/>
            <a:ext cx="256032" cy="256032"/>
          </a:xfrm>
          <a:prstGeom prst="rect">
            <a:avLst/>
          </a:prstGeom>
        </p:spPr>
      </p:pic>
      <p:sp>
        <p:nvSpPr>
          <p:cNvPr id="22" name="TextBox 21"/>
          <p:cNvSpPr txBox="1"/>
          <p:nvPr/>
        </p:nvSpPr>
        <p:spPr>
          <a:xfrm>
            <a:off x="7635240" y="2633472"/>
            <a:ext cx="3493008" cy="402336"/>
          </a:xfrm>
          <a:prstGeom prst="rect">
            <a:avLst/>
          </a:prstGeom>
          <a:noFill/>
        </p:spPr>
        <p:txBody>
          <a:bodyPr wrap="square" lIns="0" tIns="0" rIns="0" bIns="0" anchor="ctr">
            <a:spAutoFit/>
          </a:bodyPr>
          <a:lstStyle/>
          <a:p>
            <a:pPr algn="l">
              <a:lnSpc>
                <a:spcPct val="95000"/>
              </a:lnSpc>
              <a:spcBef>
                <a:spcPts val="0"/>
              </a:spcBef>
              <a:spcAft>
                <a:spcPts val="0"/>
              </a:spcAft>
            </a:pPr>
            <a:r>
              <a:rPr sz="1200" b="0">
                <a:solidFill>
                  <a:srgbClr val="000000"/>
                </a:solidFill>
              </a:rPr>
              <a:t>CompareStepByFixtureId</a:t>
            </a:r>
          </a:p>
        </p:txBody>
      </p:sp>
      <p:pic>
        <p:nvPicPr>
          <p:cNvPr id="23" name="Picture 22" descr="checklist-done-line.png"/>
          <p:cNvPicPr>
            <a:picLocks noChangeAspect="1"/>
          </p:cNvPicPr>
          <p:nvPr/>
        </p:nvPicPr>
        <p:blipFill>
          <a:blip r:embed="rId8"/>
          <a:stretch>
            <a:fillRect/>
          </a:stretch>
        </p:blipFill>
        <p:spPr>
          <a:xfrm>
            <a:off x="7269479" y="3108960"/>
            <a:ext cx="256032" cy="256032"/>
          </a:xfrm>
          <a:prstGeom prst="rect">
            <a:avLst/>
          </a:prstGeom>
        </p:spPr>
      </p:pic>
      <p:sp>
        <p:nvSpPr>
          <p:cNvPr id="24" name="TextBox 23"/>
          <p:cNvSpPr txBox="1"/>
          <p:nvPr/>
        </p:nvSpPr>
        <p:spPr>
          <a:xfrm>
            <a:off x="7635240" y="3035808"/>
            <a:ext cx="3493008" cy="402336"/>
          </a:xfrm>
          <a:prstGeom prst="rect">
            <a:avLst/>
          </a:prstGeom>
          <a:noFill/>
        </p:spPr>
        <p:txBody>
          <a:bodyPr wrap="square" lIns="0" tIns="0" rIns="0" bIns="0" anchor="ctr">
            <a:spAutoFit/>
          </a:bodyPr>
          <a:lstStyle/>
          <a:p>
            <a:pPr algn="l">
              <a:lnSpc>
                <a:spcPct val="95000"/>
              </a:lnSpc>
              <a:spcBef>
                <a:spcPts val="0"/>
              </a:spcBef>
              <a:spcAft>
                <a:spcPts val="0"/>
              </a:spcAft>
            </a:pPr>
            <a:r>
              <a:rPr sz="1200" b="0">
                <a:solidFill>
                  <a:srgbClr val="000000"/>
                </a:solidFill>
              </a:rPr>
              <a:t>CompareStepByDimensions</a:t>
            </a:r>
          </a:p>
        </p:txBody>
      </p:sp>
      <p:pic>
        <p:nvPicPr>
          <p:cNvPr id="25" name="Picture 24" descr="checklist-done-line.png"/>
          <p:cNvPicPr>
            <a:picLocks noChangeAspect="1"/>
          </p:cNvPicPr>
          <p:nvPr/>
        </p:nvPicPr>
        <p:blipFill>
          <a:blip r:embed="rId8"/>
          <a:stretch>
            <a:fillRect/>
          </a:stretch>
        </p:blipFill>
        <p:spPr>
          <a:xfrm>
            <a:off x="7269479" y="3511296"/>
            <a:ext cx="256032" cy="256032"/>
          </a:xfrm>
          <a:prstGeom prst="rect">
            <a:avLst/>
          </a:prstGeom>
        </p:spPr>
      </p:pic>
      <p:sp>
        <p:nvSpPr>
          <p:cNvPr id="26" name="TextBox 25"/>
          <p:cNvSpPr txBox="1"/>
          <p:nvPr/>
        </p:nvSpPr>
        <p:spPr>
          <a:xfrm>
            <a:off x="7635240" y="3438144"/>
            <a:ext cx="3493008" cy="402336"/>
          </a:xfrm>
          <a:prstGeom prst="rect">
            <a:avLst/>
          </a:prstGeom>
          <a:noFill/>
        </p:spPr>
        <p:txBody>
          <a:bodyPr wrap="square" lIns="0" tIns="0" rIns="0" bIns="0" anchor="ctr">
            <a:spAutoFit/>
          </a:bodyPr>
          <a:lstStyle/>
          <a:p>
            <a:pPr algn="l">
              <a:lnSpc>
                <a:spcPct val="95000"/>
              </a:lnSpc>
              <a:spcBef>
                <a:spcPts val="0"/>
              </a:spcBef>
              <a:spcAft>
                <a:spcPts val="0"/>
              </a:spcAft>
            </a:pPr>
            <a:r>
              <a:rPr sz="1200" b="0">
                <a:solidFill>
                  <a:srgbClr val="000000"/>
                </a:solidFill>
              </a:rPr>
              <a:t>FindReportsForStep</a:t>
            </a:r>
          </a:p>
        </p:txBody>
      </p:sp>
      <p:pic>
        <p:nvPicPr>
          <p:cNvPr id="27" name="Picture 26" descr="checklist-done-line.png"/>
          <p:cNvPicPr>
            <a:picLocks noChangeAspect="1"/>
          </p:cNvPicPr>
          <p:nvPr/>
        </p:nvPicPr>
        <p:blipFill>
          <a:blip r:embed="rId8"/>
          <a:stretch>
            <a:fillRect/>
          </a:stretch>
        </p:blipFill>
        <p:spPr>
          <a:xfrm>
            <a:off x="7269479" y="3913632"/>
            <a:ext cx="256032" cy="256032"/>
          </a:xfrm>
          <a:prstGeom prst="rect">
            <a:avLst/>
          </a:prstGeom>
        </p:spPr>
      </p:pic>
      <p:sp>
        <p:nvSpPr>
          <p:cNvPr id="28" name="TextBox 27"/>
          <p:cNvSpPr txBox="1"/>
          <p:nvPr/>
        </p:nvSpPr>
        <p:spPr>
          <a:xfrm>
            <a:off x="7635240" y="3840480"/>
            <a:ext cx="3493008" cy="402336"/>
          </a:xfrm>
          <a:prstGeom prst="rect">
            <a:avLst/>
          </a:prstGeom>
          <a:noFill/>
        </p:spPr>
        <p:txBody>
          <a:bodyPr wrap="square" lIns="0" tIns="0" rIns="0" bIns="0" anchor="ctr">
            <a:spAutoFit/>
          </a:bodyPr>
          <a:lstStyle/>
          <a:p>
            <a:pPr algn="l">
              <a:lnSpc>
                <a:spcPct val="95000"/>
              </a:lnSpc>
              <a:spcBef>
                <a:spcPts val="0"/>
              </a:spcBef>
              <a:spcAft>
                <a:spcPts val="0"/>
              </a:spcAft>
            </a:pPr>
            <a:r>
              <a:rPr sz="1200" b="0">
                <a:solidFill>
                  <a:srgbClr val="000000"/>
                </a:solidFill>
              </a:rPr>
              <a:t>GetReportDetails</a:t>
            </a:r>
          </a:p>
        </p:txBody>
      </p:sp>
      <p:pic>
        <p:nvPicPr>
          <p:cNvPr id="29" name="Picture 28" descr="checklist-done-line.png"/>
          <p:cNvPicPr>
            <a:picLocks noChangeAspect="1"/>
          </p:cNvPicPr>
          <p:nvPr/>
        </p:nvPicPr>
        <p:blipFill>
          <a:blip r:embed="rId8"/>
          <a:stretch>
            <a:fillRect/>
          </a:stretch>
        </p:blipFill>
        <p:spPr>
          <a:xfrm>
            <a:off x="7269479" y="4315968"/>
            <a:ext cx="256032" cy="256032"/>
          </a:xfrm>
          <a:prstGeom prst="rect">
            <a:avLst/>
          </a:prstGeom>
        </p:spPr>
      </p:pic>
      <p:sp>
        <p:nvSpPr>
          <p:cNvPr id="30" name="TextBox 29"/>
          <p:cNvSpPr txBox="1"/>
          <p:nvPr/>
        </p:nvSpPr>
        <p:spPr>
          <a:xfrm>
            <a:off x="7635240" y="4242816"/>
            <a:ext cx="3493008" cy="402336"/>
          </a:xfrm>
          <a:prstGeom prst="rect">
            <a:avLst/>
          </a:prstGeom>
          <a:noFill/>
        </p:spPr>
        <p:txBody>
          <a:bodyPr wrap="square" lIns="0" tIns="0" rIns="0" bIns="0" anchor="ctr">
            <a:spAutoFit/>
          </a:bodyPr>
          <a:lstStyle/>
          <a:p>
            <a:pPr algn="l">
              <a:lnSpc>
                <a:spcPct val="95000"/>
              </a:lnSpc>
              <a:spcBef>
                <a:spcPts val="0"/>
              </a:spcBef>
              <a:spcAft>
                <a:spcPts val="0"/>
              </a:spcAft>
            </a:pPr>
            <a:r>
              <a:rPr sz="1200" b="0">
                <a:solidFill>
                  <a:srgbClr val="000000"/>
                </a:solidFill>
              </a:rPr>
              <a:t>GetUnitHistory</a:t>
            </a:r>
          </a:p>
        </p:txBody>
      </p:sp>
      <p:sp>
        <p:nvSpPr>
          <p:cNvPr id="31" name="Rounded Rectangle 30"/>
          <p:cNvSpPr/>
          <p:nvPr/>
        </p:nvSpPr>
        <p:spPr>
          <a:xfrm>
            <a:off x="731520" y="5541264"/>
            <a:ext cx="10725912" cy="640080"/>
          </a:xfrm>
          <a:prstGeom prst="roundRect">
            <a:avLst>
              <a:gd name="adj" fmla="val 21428"/>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32" name="Picture 31" descr="star-quality-line.png"/>
          <p:cNvPicPr>
            <a:picLocks noChangeAspect="1"/>
          </p:cNvPicPr>
          <p:nvPr/>
        </p:nvPicPr>
        <p:blipFill>
          <a:blip r:embed="rId9"/>
          <a:stretch>
            <a:fillRect/>
          </a:stretch>
        </p:blipFill>
        <p:spPr>
          <a:xfrm>
            <a:off x="950976" y="5669279"/>
            <a:ext cx="384048" cy="384048"/>
          </a:xfrm>
          <a:prstGeom prst="rect">
            <a:avLst/>
          </a:prstGeom>
        </p:spPr>
      </p:pic>
      <p:sp>
        <p:nvSpPr>
          <p:cNvPr id="33" name="TextBox 32"/>
          <p:cNvSpPr txBox="1"/>
          <p:nvPr/>
        </p:nvSpPr>
        <p:spPr>
          <a:xfrm>
            <a:off x="1453896" y="5541264"/>
            <a:ext cx="1702612" cy="640080"/>
          </a:xfrm>
          <a:prstGeom prst="rect">
            <a:avLst/>
          </a:prstGeom>
          <a:noFill/>
        </p:spPr>
        <p:txBody>
          <a:bodyPr wrap="none" lIns="0" tIns="0" rIns="0" bIns="0" anchor="ctr">
            <a:spAutoFit/>
          </a:bodyPr>
          <a:lstStyle/>
          <a:p>
            <a:pPr algn="l">
              <a:spcBef>
                <a:spcPts val="0"/>
              </a:spcBef>
              <a:spcAft>
                <a:spcPts val="0"/>
              </a:spcAft>
            </a:pPr>
            <a:r>
              <a:rPr sz="1150" b="1">
                <a:solidFill>
                  <a:srgbClr val="000000"/>
                </a:solidFill>
              </a:rPr>
              <a:t>3. Takeaway    Shows:</a:t>
            </a:r>
          </a:p>
        </p:txBody>
      </p:sp>
      <p:pic>
        <p:nvPicPr>
          <p:cNvPr id="34" name="Picture 33" descr="chart-growth-line.png"/>
          <p:cNvPicPr>
            <a:picLocks noChangeAspect="1"/>
          </p:cNvPicPr>
          <p:nvPr/>
        </p:nvPicPr>
        <p:blipFill>
          <a:blip r:embed="rId10"/>
          <a:stretch>
            <a:fillRect/>
          </a:stretch>
        </p:blipFill>
        <p:spPr>
          <a:xfrm>
            <a:off x="3229660" y="5678424"/>
            <a:ext cx="365760" cy="365760"/>
          </a:xfrm>
          <a:prstGeom prst="rect">
            <a:avLst/>
          </a:prstGeom>
        </p:spPr>
      </p:pic>
      <p:sp>
        <p:nvSpPr>
          <p:cNvPr id="35" name="TextBox 34"/>
          <p:cNvSpPr txBox="1"/>
          <p:nvPr/>
        </p:nvSpPr>
        <p:spPr>
          <a:xfrm>
            <a:off x="3686860" y="5541264"/>
            <a:ext cx="1983638" cy="640080"/>
          </a:xfrm>
          <a:prstGeom prst="rect">
            <a:avLst/>
          </a:prstGeom>
          <a:noFill/>
        </p:spPr>
        <p:txBody>
          <a:bodyPr wrap="square" lIns="0" tIns="0" rIns="0" bIns="0" anchor="ctr">
            <a:spAutoFit/>
          </a:bodyPr>
          <a:lstStyle/>
          <a:p>
            <a:pPr algn="l">
              <a:lnSpc>
                <a:spcPct val="95000"/>
              </a:lnSpc>
              <a:spcBef>
                <a:spcPts val="0"/>
              </a:spcBef>
              <a:spcAft>
                <a:spcPts val="0"/>
              </a:spcAft>
            </a:pPr>
            <a:r>
              <a:rPr sz="950" b="0">
                <a:solidFill>
                  <a:srgbClr val="000000"/>
                </a:solidFill>
              </a:rPr>
              <a:t>hypothesis</a:t>
            </a:r>
          </a:p>
        </p:txBody>
      </p:sp>
      <p:sp>
        <p:nvSpPr>
          <p:cNvPr id="36" name="Isosceles Triangle 35"/>
          <p:cNvSpPr/>
          <p:nvPr/>
        </p:nvSpPr>
        <p:spPr>
          <a:xfrm rot="5400000">
            <a:off x="5752795" y="5797295"/>
            <a:ext cx="109728" cy="182880"/>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7" name="Picture 36" descr="modules-line.png"/>
          <p:cNvPicPr>
            <a:picLocks noChangeAspect="1"/>
          </p:cNvPicPr>
          <p:nvPr/>
        </p:nvPicPr>
        <p:blipFill>
          <a:blip r:embed="rId3"/>
          <a:stretch>
            <a:fillRect/>
          </a:stretch>
        </p:blipFill>
        <p:spPr>
          <a:xfrm>
            <a:off x="5990539" y="5678424"/>
            <a:ext cx="365760" cy="365760"/>
          </a:xfrm>
          <a:prstGeom prst="rect">
            <a:avLst/>
          </a:prstGeom>
        </p:spPr>
      </p:pic>
      <p:sp>
        <p:nvSpPr>
          <p:cNvPr id="38" name="TextBox 37"/>
          <p:cNvSpPr txBox="1"/>
          <p:nvPr/>
        </p:nvSpPr>
        <p:spPr>
          <a:xfrm>
            <a:off x="6447739" y="5541264"/>
            <a:ext cx="1983638" cy="640080"/>
          </a:xfrm>
          <a:prstGeom prst="rect">
            <a:avLst/>
          </a:prstGeom>
          <a:noFill/>
        </p:spPr>
        <p:txBody>
          <a:bodyPr wrap="square" lIns="0" tIns="0" rIns="0" bIns="0" anchor="ctr">
            <a:spAutoFit/>
          </a:bodyPr>
          <a:lstStyle/>
          <a:p>
            <a:pPr algn="l">
              <a:lnSpc>
                <a:spcPct val="95000"/>
              </a:lnSpc>
              <a:spcBef>
                <a:spcPts val="0"/>
              </a:spcBef>
              <a:spcAft>
                <a:spcPts val="0"/>
              </a:spcAft>
            </a:pPr>
            <a:r>
              <a:rPr sz="950" b="0">
                <a:solidFill>
                  <a:srgbClr val="000000"/>
                </a:solidFill>
              </a:rPr>
              <a:t>dimensional comparison</a:t>
            </a:r>
          </a:p>
        </p:txBody>
      </p:sp>
      <p:sp>
        <p:nvSpPr>
          <p:cNvPr id="39" name="Isosceles Triangle 38"/>
          <p:cNvSpPr/>
          <p:nvPr/>
        </p:nvSpPr>
        <p:spPr>
          <a:xfrm rot="5400000">
            <a:off x="8513673" y="5797295"/>
            <a:ext cx="109728" cy="182880"/>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0" name="Picture 39" descr="report-panel-line.png"/>
          <p:cNvPicPr>
            <a:picLocks noChangeAspect="1"/>
          </p:cNvPicPr>
          <p:nvPr/>
        </p:nvPicPr>
        <p:blipFill>
          <a:blip r:embed="rId11"/>
          <a:stretch>
            <a:fillRect/>
          </a:stretch>
        </p:blipFill>
        <p:spPr>
          <a:xfrm>
            <a:off x="8751417" y="5678424"/>
            <a:ext cx="365760" cy="365760"/>
          </a:xfrm>
          <a:prstGeom prst="rect">
            <a:avLst/>
          </a:prstGeom>
        </p:spPr>
      </p:pic>
      <p:sp>
        <p:nvSpPr>
          <p:cNvPr id="41" name="TextBox 40"/>
          <p:cNvSpPr txBox="1"/>
          <p:nvPr/>
        </p:nvSpPr>
        <p:spPr>
          <a:xfrm>
            <a:off x="9208617" y="5541264"/>
            <a:ext cx="1983638" cy="640080"/>
          </a:xfrm>
          <a:prstGeom prst="rect">
            <a:avLst/>
          </a:prstGeom>
          <a:noFill/>
        </p:spPr>
        <p:txBody>
          <a:bodyPr wrap="square" lIns="0" tIns="0" rIns="0" bIns="0" anchor="ctr">
            <a:spAutoFit/>
          </a:bodyPr>
          <a:lstStyle/>
          <a:p>
            <a:pPr algn="l">
              <a:lnSpc>
                <a:spcPct val="95000"/>
              </a:lnSpc>
              <a:spcBef>
                <a:spcPts val="0"/>
              </a:spcBef>
              <a:spcAft>
                <a:spcPts val="0"/>
              </a:spcAft>
            </a:pPr>
            <a:r>
              <a:rPr sz="950" b="0">
                <a:solidFill>
                  <a:srgbClr val="000000"/>
                </a:solidFill>
              </a:rPr>
              <a:t>unit/report verification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a:lstStyle/>
          <a:p>
            <a:pPr algn="l">
              <a:lnSpc>
                <a:spcPct val="90000"/>
              </a:lnSpc>
              <a:spcBef>
                <a:spcPts val="0"/>
              </a:spcBef>
              <a:spcAft>
                <a:spcPts val="0"/>
              </a:spcAft>
            </a:pPr>
            <a:r>
              <a:rPr sz="2800" b="0" dirty="0">
                <a:solidFill>
                  <a:srgbClr val="000000"/>
                </a:solidFill>
              </a:rPr>
              <a:t>Demo Prompt </a:t>
            </a:r>
            <a:r>
              <a:rPr lang="en-US" sz="2800" b="0" dirty="0">
                <a:solidFill>
                  <a:srgbClr val="000000"/>
                </a:solidFill>
              </a:rPr>
              <a:t>4</a:t>
            </a:r>
            <a:r>
              <a:rPr sz="2800" b="0" dirty="0">
                <a:solidFill>
                  <a:srgbClr val="000000"/>
                </a:solidFill>
              </a:rPr>
              <a:t> — PCBA Root-Cause Drill-Down</a:t>
            </a:r>
          </a:p>
          <a:p>
            <a:pPr algn="l">
              <a:lnSpc>
                <a:spcPct val="100000"/>
              </a:lnSpc>
              <a:spcBef>
                <a:spcPts val="400"/>
              </a:spcBef>
              <a:spcAft>
                <a:spcPts val="0"/>
              </a:spcAft>
            </a:pPr>
            <a:r>
              <a:rPr sz="1300" b="0" dirty="0">
                <a:solidFill>
                  <a:srgbClr val="54504F"/>
                </a:solidFill>
              </a:rPr>
              <a:t>Tier 4 / Tier 5: validate the failure hypothesis with step, reports, and units</a:t>
            </a:r>
          </a:p>
        </p:txBody>
      </p:sp>
      <p:sp>
        <p:nvSpPr>
          <p:cNvPr id="3" name="Live demo prompt"/>
          <p:cNvSpPr/>
          <p:nvPr/>
        </p:nvSpPr>
        <p:spPr>
          <a:xfrm>
            <a:off x="731520" y="1700784"/>
            <a:ext cx="5989320" cy="3602736"/>
          </a:xfrm>
          <a:prstGeom prst="roundRect">
            <a:avLst>
              <a:gd name="adj" fmla="val 3807"/>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4" name="Likely tool path"/>
          <p:cNvSpPr/>
          <p:nvPr/>
        </p:nvSpPr>
        <p:spPr>
          <a:xfrm>
            <a:off x="6995159" y="1700784"/>
            <a:ext cx="4462272" cy="3602736"/>
          </a:xfrm>
          <a:prstGeom prst="roundRect">
            <a:avLst>
              <a:gd name="adj" fmla="val 3807"/>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5" name="Picture 4" descr="support-line.png"/>
          <p:cNvPicPr>
            <a:picLocks noChangeAspect="1"/>
          </p:cNvPicPr>
          <p:nvPr/>
        </p:nvPicPr>
        <p:blipFill>
          <a:blip r:embed="rId2"/>
          <a:stretch>
            <a:fillRect/>
          </a:stretch>
        </p:blipFill>
        <p:spPr>
          <a:xfrm>
            <a:off x="987552" y="1847088"/>
            <a:ext cx="420624" cy="420624"/>
          </a:xfrm>
          <a:prstGeom prst="rect">
            <a:avLst/>
          </a:prstGeom>
        </p:spPr>
      </p:pic>
      <p:sp>
        <p:nvSpPr>
          <p:cNvPr id="6" name="TextBox 5"/>
          <p:cNvSpPr txBox="1"/>
          <p:nvPr/>
        </p:nvSpPr>
        <p:spPr>
          <a:xfrm>
            <a:off x="1554480" y="1828800"/>
            <a:ext cx="4782312" cy="457200"/>
          </a:xfrm>
          <a:prstGeom prst="rect">
            <a:avLst/>
          </a:prstGeom>
          <a:noFill/>
        </p:spPr>
        <p:txBody>
          <a:bodyPr wrap="square" lIns="0" tIns="0" rIns="0" bIns="0" anchor="ctr">
            <a:spAutoFit/>
          </a:bodyPr>
          <a:lstStyle/>
          <a:p>
            <a:pPr algn="l">
              <a:spcBef>
                <a:spcPts val="0"/>
              </a:spcBef>
              <a:spcAft>
                <a:spcPts val="0"/>
              </a:spcAft>
            </a:pPr>
            <a:r>
              <a:rPr sz="1600" b="1">
                <a:solidFill>
                  <a:srgbClr val="000000"/>
                </a:solidFill>
              </a:rPr>
              <a:t>Live demo prompt</a:t>
            </a:r>
          </a:p>
        </p:txBody>
      </p:sp>
      <p:sp>
        <p:nvSpPr>
          <p:cNvPr id="7" name="Rectangle 6"/>
          <p:cNvSpPr/>
          <p:nvPr/>
        </p:nvSpPr>
        <p:spPr>
          <a:xfrm>
            <a:off x="987552" y="2386584"/>
            <a:ext cx="5477256" cy="11430"/>
          </a:xfrm>
          <a:prstGeom prst="rect">
            <a:avLst/>
          </a:prstGeom>
          <a:solidFill>
            <a:srgbClr val="FCC400">
              <a:alpha val="4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042416" y="2542032"/>
            <a:ext cx="5367528" cy="2596896"/>
          </a:xfrm>
          <a:prstGeom prst="rect">
            <a:avLst/>
          </a:prstGeom>
          <a:noFill/>
        </p:spPr>
        <p:txBody>
          <a:bodyPr wrap="square" lIns="0" tIns="0" rIns="0" bIns="0" anchor="t">
            <a:spAutoFit/>
          </a:bodyPr>
          <a:lstStyle/>
          <a:p>
            <a:pPr algn="l">
              <a:lnSpc>
                <a:spcPct val="142000"/>
              </a:lnSpc>
              <a:spcBef>
                <a:spcPts val="0"/>
              </a:spcBef>
              <a:spcAft>
                <a:spcPts val="400"/>
              </a:spcAft>
            </a:pPr>
            <a:r>
              <a:rPr sz="1300" b="0" dirty="0">
                <a:solidFill>
                  <a:srgbClr val="000000"/>
                </a:solidFill>
              </a:rPr>
              <a:t>Using the worst PCBA Test step found for part 4494394418 over the last 30 days, compare that step across the strongest dimensions from the previous analysis. Check whether the same step is correlated with other failing measurements, and identify example reports or units for verification if available. Return the most likely root-cause hypothesis, the evidence supporting it, and the next engineering action.</a:t>
            </a:r>
          </a:p>
        </p:txBody>
      </p:sp>
      <p:pic>
        <p:nvPicPr>
          <p:cNvPr id="9" name="Picture 8" descr="network-line.png"/>
          <p:cNvPicPr>
            <a:picLocks noChangeAspect="1"/>
          </p:cNvPicPr>
          <p:nvPr/>
        </p:nvPicPr>
        <p:blipFill>
          <a:blip r:embed="rId3"/>
          <a:stretch>
            <a:fillRect/>
          </a:stretch>
        </p:blipFill>
        <p:spPr>
          <a:xfrm>
            <a:off x="7232903" y="1847088"/>
            <a:ext cx="420624" cy="420624"/>
          </a:xfrm>
          <a:prstGeom prst="rect">
            <a:avLst/>
          </a:prstGeom>
        </p:spPr>
      </p:pic>
      <p:sp>
        <p:nvSpPr>
          <p:cNvPr id="10" name="TextBox 9"/>
          <p:cNvSpPr txBox="1"/>
          <p:nvPr/>
        </p:nvSpPr>
        <p:spPr>
          <a:xfrm>
            <a:off x="7799831" y="1828800"/>
            <a:ext cx="3291839" cy="457200"/>
          </a:xfrm>
          <a:prstGeom prst="rect">
            <a:avLst/>
          </a:prstGeom>
          <a:noFill/>
        </p:spPr>
        <p:txBody>
          <a:bodyPr wrap="square" lIns="0" tIns="0" rIns="0" bIns="0" anchor="ctr">
            <a:spAutoFit/>
          </a:bodyPr>
          <a:lstStyle/>
          <a:p>
            <a:pPr algn="l">
              <a:spcBef>
                <a:spcPts val="0"/>
              </a:spcBef>
              <a:spcAft>
                <a:spcPts val="0"/>
              </a:spcAft>
            </a:pPr>
            <a:r>
              <a:rPr sz="1600" b="1">
                <a:solidFill>
                  <a:srgbClr val="000000"/>
                </a:solidFill>
              </a:rPr>
              <a:t>Likely tool path</a:t>
            </a:r>
          </a:p>
        </p:txBody>
      </p:sp>
      <p:sp>
        <p:nvSpPr>
          <p:cNvPr id="11" name="Rectangle 10"/>
          <p:cNvSpPr/>
          <p:nvPr/>
        </p:nvSpPr>
        <p:spPr>
          <a:xfrm>
            <a:off x="7232903" y="2386584"/>
            <a:ext cx="3986783" cy="11430"/>
          </a:xfrm>
          <a:prstGeom prst="rect">
            <a:avLst/>
          </a:prstGeom>
          <a:solidFill>
            <a:srgbClr val="FCC400">
              <a:alpha val="4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2" name="Picture 11" descr="bar-chart-line.png"/>
          <p:cNvPicPr>
            <a:picLocks noChangeAspect="1"/>
          </p:cNvPicPr>
          <p:nvPr/>
        </p:nvPicPr>
        <p:blipFill>
          <a:blip r:embed="rId4"/>
          <a:stretch>
            <a:fillRect/>
          </a:stretch>
        </p:blipFill>
        <p:spPr>
          <a:xfrm>
            <a:off x="7269479" y="2679191"/>
            <a:ext cx="310896" cy="310896"/>
          </a:xfrm>
          <a:prstGeom prst="rect">
            <a:avLst/>
          </a:prstGeom>
        </p:spPr>
      </p:pic>
      <p:sp>
        <p:nvSpPr>
          <p:cNvPr id="13" name="Rounded Rectangle 12"/>
          <p:cNvSpPr/>
          <p:nvPr/>
        </p:nvSpPr>
        <p:spPr>
          <a:xfrm>
            <a:off x="7690104" y="2651760"/>
            <a:ext cx="3493007" cy="365760"/>
          </a:xfrm>
          <a:prstGeom prst="roundRect">
            <a:avLst>
              <a:gd name="adj" fmla="val 37499"/>
            </a:avLst>
          </a:prstGeom>
          <a:solidFill>
            <a:srgbClr val="FCC400">
              <a:alpha val="6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4" name="Badge 1"/>
          <p:cNvSpPr/>
          <p:nvPr/>
        </p:nvSpPr>
        <p:spPr>
          <a:xfrm rot="5400000">
            <a:off x="7763256" y="2715768"/>
            <a:ext cx="237744" cy="237744"/>
          </a:xfrm>
          <a:prstGeom prst="hexagon">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ot="-5400000" lIns="0" tIns="0" rIns="0" bIns="0" rtlCol="0" anchor="ctr"/>
          <a:lstStyle/>
          <a:p>
            <a:pPr algn="ctr">
              <a:spcBef>
                <a:spcPts val="0"/>
              </a:spcBef>
              <a:spcAft>
                <a:spcPts val="0"/>
              </a:spcAft>
            </a:pPr>
            <a:r>
              <a:rPr sz="800" b="1">
                <a:solidFill>
                  <a:srgbClr val="000000"/>
                </a:solidFill>
              </a:rPr>
              <a:t>1</a:t>
            </a:r>
          </a:p>
        </p:txBody>
      </p:sp>
      <p:sp>
        <p:nvSpPr>
          <p:cNvPr id="15" name="TextBox 14"/>
          <p:cNvSpPr txBox="1"/>
          <p:nvPr/>
        </p:nvSpPr>
        <p:spPr>
          <a:xfrm>
            <a:off x="8092440" y="2633472"/>
            <a:ext cx="3035808" cy="402336"/>
          </a:xfrm>
          <a:prstGeom prst="rect">
            <a:avLst/>
          </a:prstGeom>
          <a:noFill/>
        </p:spPr>
        <p:txBody>
          <a:bodyPr wrap="square" lIns="0" tIns="0" rIns="0" bIns="0" anchor="ctr">
            <a:spAutoFit/>
          </a:bodyPr>
          <a:lstStyle/>
          <a:p>
            <a:pPr algn="l">
              <a:lnSpc>
                <a:spcPct val="95000"/>
              </a:lnSpc>
              <a:spcBef>
                <a:spcPts val="0"/>
              </a:spcBef>
              <a:spcAft>
                <a:spcPts val="0"/>
              </a:spcAft>
            </a:pPr>
            <a:r>
              <a:rPr sz="1200" b="0">
                <a:solidFill>
                  <a:srgbClr val="000000"/>
                </a:solidFill>
              </a:rPr>
              <a:t>CompareStepByDimensions</a:t>
            </a:r>
          </a:p>
        </p:txBody>
      </p:sp>
      <p:sp>
        <p:nvSpPr>
          <p:cNvPr id="16" name="Isosceles Triangle 15"/>
          <p:cNvSpPr/>
          <p:nvPr/>
        </p:nvSpPr>
        <p:spPr>
          <a:xfrm rot="10800000">
            <a:off x="9176004" y="3017520"/>
            <a:ext cx="100584" cy="100584"/>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7" name="Picture 16" descr="exchange-line.png"/>
          <p:cNvPicPr>
            <a:picLocks noChangeAspect="1"/>
          </p:cNvPicPr>
          <p:nvPr/>
        </p:nvPicPr>
        <p:blipFill>
          <a:blip r:embed="rId5"/>
          <a:stretch>
            <a:fillRect/>
          </a:stretch>
        </p:blipFill>
        <p:spPr>
          <a:xfrm>
            <a:off x="7269479" y="3209544"/>
            <a:ext cx="310896" cy="310896"/>
          </a:xfrm>
          <a:prstGeom prst="rect">
            <a:avLst/>
          </a:prstGeom>
        </p:spPr>
      </p:pic>
      <p:sp>
        <p:nvSpPr>
          <p:cNvPr id="18" name="Rounded Rectangle 17"/>
          <p:cNvSpPr/>
          <p:nvPr/>
        </p:nvSpPr>
        <p:spPr>
          <a:xfrm>
            <a:off x="7690104" y="3182112"/>
            <a:ext cx="3493007" cy="365760"/>
          </a:xfrm>
          <a:prstGeom prst="roundRect">
            <a:avLst>
              <a:gd name="adj" fmla="val 37499"/>
            </a:avLst>
          </a:prstGeom>
          <a:solidFill>
            <a:srgbClr val="FCC400">
              <a:alpha val="6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9" name="Badge 2"/>
          <p:cNvSpPr/>
          <p:nvPr/>
        </p:nvSpPr>
        <p:spPr>
          <a:xfrm rot="5400000">
            <a:off x="7763256" y="3246120"/>
            <a:ext cx="237744" cy="237744"/>
          </a:xfrm>
          <a:prstGeom prst="hexagon">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ot="-5400000" lIns="0" tIns="0" rIns="0" bIns="0" rtlCol="0" anchor="ctr"/>
          <a:lstStyle/>
          <a:p>
            <a:pPr algn="ctr">
              <a:spcBef>
                <a:spcPts val="0"/>
              </a:spcBef>
              <a:spcAft>
                <a:spcPts val="0"/>
              </a:spcAft>
            </a:pPr>
            <a:r>
              <a:rPr sz="800" b="1">
                <a:solidFill>
                  <a:srgbClr val="000000"/>
                </a:solidFill>
              </a:rPr>
              <a:t>2</a:t>
            </a:r>
          </a:p>
        </p:txBody>
      </p:sp>
      <p:sp>
        <p:nvSpPr>
          <p:cNvPr id="20" name="TextBox 19"/>
          <p:cNvSpPr txBox="1"/>
          <p:nvPr/>
        </p:nvSpPr>
        <p:spPr>
          <a:xfrm>
            <a:off x="8092440" y="3163824"/>
            <a:ext cx="3035808" cy="402336"/>
          </a:xfrm>
          <a:prstGeom prst="rect">
            <a:avLst/>
          </a:prstGeom>
          <a:noFill/>
        </p:spPr>
        <p:txBody>
          <a:bodyPr wrap="square" lIns="0" tIns="0" rIns="0" bIns="0" anchor="ctr">
            <a:spAutoFit/>
          </a:bodyPr>
          <a:lstStyle/>
          <a:p>
            <a:pPr algn="l">
              <a:lnSpc>
                <a:spcPct val="95000"/>
              </a:lnSpc>
              <a:spcBef>
                <a:spcPts val="0"/>
              </a:spcBef>
              <a:spcAft>
                <a:spcPts val="0"/>
              </a:spcAft>
            </a:pPr>
            <a:r>
              <a:rPr sz="1200" b="0">
                <a:solidFill>
                  <a:srgbClr val="000000"/>
                </a:solidFill>
              </a:rPr>
              <a:t>GetStepCorrelations</a:t>
            </a:r>
          </a:p>
        </p:txBody>
      </p:sp>
      <p:sp>
        <p:nvSpPr>
          <p:cNvPr id="21" name="Isosceles Triangle 20"/>
          <p:cNvSpPr/>
          <p:nvPr/>
        </p:nvSpPr>
        <p:spPr>
          <a:xfrm rot="10800000">
            <a:off x="9176004" y="3547872"/>
            <a:ext cx="100584" cy="100584"/>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2" name="Picture 21" descr="spec-list-line.png"/>
          <p:cNvPicPr>
            <a:picLocks noChangeAspect="1"/>
          </p:cNvPicPr>
          <p:nvPr/>
        </p:nvPicPr>
        <p:blipFill>
          <a:blip r:embed="rId6"/>
          <a:stretch>
            <a:fillRect/>
          </a:stretch>
        </p:blipFill>
        <p:spPr>
          <a:xfrm>
            <a:off x="7269479" y="3739896"/>
            <a:ext cx="310896" cy="310896"/>
          </a:xfrm>
          <a:prstGeom prst="rect">
            <a:avLst/>
          </a:prstGeom>
        </p:spPr>
      </p:pic>
      <p:sp>
        <p:nvSpPr>
          <p:cNvPr id="23" name="Rounded Rectangle 22"/>
          <p:cNvSpPr/>
          <p:nvPr/>
        </p:nvSpPr>
        <p:spPr>
          <a:xfrm>
            <a:off x="7690104" y="3712463"/>
            <a:ext cx="3493007" cy="365760"/>
          </a:xfrm>
          <a:prstGeom prst="roundRect">
            <a:avLst>
              <a:gd name="adj" fmla="val 37499"/>
            </a:avLst>
          </a:prstGeom>
          <a:solidFill>
            <a:srgbClr val="FCC400">
              <a:alpha val="6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4" name="Badge 3"/>
          <p:cNvSpPr/>
          <p:nvPr/>
        </p:nvSpPr>
        <p:spPr>
          <a:xfrm rot="5400000">
            <a:off x="7763256" y="3776472"/>
            <a:ext cx="237744" cy="237744"/>
          </a:xfrm>
          <a:prstGeom prst="hexagon">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ot="-5400000" lIns="0" tIns="0" rIns="0" bIns="0" rtlCol="0" anchor="ctr"/>
          <a:lstStyle/>
          <a:p>
            <a:pPr algn="ctr">
              <a:spcBef>
                <a:spcPts val="0"/>
              </a:spcBef>
              <a:spcAft>
                <a:spcPts val="0"/>
              </a:spcAft>
            </a:pPr>
            <a:r>
              <a:rPr sz="800" b="1">
                <a:solidFill>
                  <a:srgbClr val="000000"/>
                </a:solidFill>
              </a:rPr>
              <a:t>3</a:t>
            </a:r>
          </a:p>
        </p:txBody>
      </p:sp>
      <p:sp>
        <p:nvSpPr>
          <p:cNvPr id="25" name="TextBox 24"/>
          <p:cNvSpPr txBox="1"/>
          <p:nvPr/>
        </p:nvSpPr>
        <p:spPr>
          <a:xfrm>
            <a:off x="8092440" y="3694176"/>
            <a:ext cx="3035808" cy="402336"/>
          </a:xfrm>
          <a:prstGeom prst="rect">
            <a:avLst/>
          </a:prstGeom>
          <a:noFill/>
        </p:spPr>
        <p:txBody>
          <a:bodyPr wrap="square" lIns="0" tIns="0" rIns="0" bIns="0" anchor="ctr">
            <a:spAutoFit/>
          </a:bodyPr>
          <a:lstStyle/>
          <a:p>
            <a:pPr algn="l">
              <a:lnSpc>
                <a:spcPct val="95000"/>
              </a:lnSpc>
              <a:spcBef>
                <a:spcPts val="0"/>
              </a:spcBef>
              <a:spcAft>
                <a:spcPts val="0"/>
              </a:spcAft>
            </a:pPr>
            <a:r>
              <a:rPr sz="1200" b="0">
                <a:solidFill>
                  <a:srgbClr val="000000"/>
                </a:solidFill>
              </a:rPr>
              <a:t>FindReportsForStep</a:t>
            </a:r>
          </a:p>
        </p:txBody>
      </p:sp>
      <p:sp>
        <p:nvSpPr>
          <p:cNvPr id="26" name="Isosceles Triangle 25"/>
          <p:cNvSpPr/>
          <p:nvPr/>
        </p:nvSpPr>
        <p:spPr>
          <a:xfrm rot="10800000">
            <a:off x="9176004" y="4078224"/>
            <a:ext cx="100584" cy="100584"/>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7" name="Picture 26" descr="report-inspect-line.png"/>
          <p:cNvPicPr>
            <a:picLocks noChangeAspect="1"/>
          </p:cNvPicPr>
          <p:nvPr/>
        </p:nvPicPr>
        <p:blipFill>
          <a:blip r:embed="rId7"/>
          <a:stretch>
            <a:fillRect/>
          </a:stretch>
        </p:blipFill>
        <p:spPr>
          <a:xfrm>
            <a:off x="7269479" y="4270248"/>
            <a:ext cx="310896" cy="310896"/>
          </a:xfrm>
          <a:prstGeom prst="rect">
            <a:avLst/>
          </a:prstGeom>
        </p:spPr>
      </p:pic>
      <p:sp>
        <p:nvSpPr>
          <p:cNvPr id="28" name="Rounded Rectangle 27"/>
          <p:cNvSpPr/>
          <p:nvPr/>
        </p:nvSpPr>
        <p:spPr>
          <a:xfrm>
            <a:off x="7690104" y="4242816"/>
            <a:ext cx="3493007" cy="365760"/>
          </a:xfrm>
          <a:prstGeom prst="roundRect">
            <a:avLst>
              <a:gd name="adj" fmla="val 37499"/>
            </a:avLst>
          </a:prstGeom>
          <a:solidFill>
            <a:srgbClr val="FCC400">
              <a:alpha val="6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9" name="Badge 4"/>
          <p:cNvSpPr/>
          <p:nvPr/>
        </p:nvSpPr>
        <p:spPr>
          <a:xfrm rot="5400000">
            <a:off x="7763256" y="4306824"/>
            <a:ext cx="237744" cy="237744"/>
          </a:xfrm>
          <a:prstGeom prst="hexagon">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ot="-5400000" lIns="0" tIns="0" rIns="0" bIns="0" rtlCol="0" anchor="ctr"/>
          <a:lstStyle/>
          <a:p>
            <a:pPr algn="ctr">
              <a:spcBef>
                <a:spcPts val="0"/>
              </a:spcBef>
              <a:spcAft>
                <a:spcPts val="0"/>
              </a:spcAft>
            </a:pPr>
            <a:r>
              <a:rPr sz="800" b="1">
                <a:solidFill>
                  <a:srgbClr val="000000"/>
                </a:solidFill>
              </a:rPr>
              <a:t>4</a:t>
            </a:r>
          </a:p>
        </p:txBody>
      </p:sp>
      <p:sp>
        <p:nvSpPr>
          <p:cNvPr id="30" name="TextBox 29"/>
          <p:cNvSpPr txBox="1"/>
          <p:nvPr/>
        </p:nvSpPr>
        <p:spPr>
          <a:xfrm>
            <a:off x="8092440" y="4224528"/>
            <a:ext cx="3035808" cy="402336"/>
          </a:xfrm>
          <a:prstGeom prst="rect">
            <a:avLst/>
          </a:prstGeom>
          <a:noFill/>
        </p:spPr>
        <p:txBody>
          <a:bodyPr wrap="square" lIns="0" tIns="0" rIns="0" bIns="0" anchor="ctr">
            <a:spAutoFit/>
          </a:bodyPr>
          <a:lstStyle/>
          <a:p>
            <a:pPr algn="l">
              <a:lnSpc>
                <a:spcPct val="95000"/>
              </a:lnSpc>
              <a:spcBef>
                <a:spcPts val="0"/>
              </a:spcBef>
              <a:spcAft>
                <a:spcPts val="0"/>
              </a:spcAft>
            </a:pPr>
            <a:r>
              <a:rPr sz="1200" b="0">
                <a:solidFill>
                  <a:srgbClr val="000000"/>
                </a:solidFill>
              </a:rPr>
              <a:t>GetReportDetails</a:t>
            </a:r>
          </a:p>
        </p:txBody>
      </p:sp>
      <p:sp>
        <p:nvSpPr>
          <p:cNvPr id="31" name="Isosceles Triangle 30"/>
          <p:cNvSpPr/>
          <p:nvPr/>
        </p:nvSpPr>
        <p:spPr>
          <a:xfrm rot="10800000">
            <a:off x="9176004" y="4608576"/>
            <a:ext cx="100584" cy="100584"/>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2" name="Picture 31" descr="modules-line.png"/>
          <p:cNvPicPr>
            <a:picLocks noChangeAspect="1"/>
          </p:cNvPicPr>
          <p:nvPr/>
        </p:nvPicPr>
        <p:blipFill>
          <a:blip r:embed="rId8"/>
          <a:stretch>
            <a:fillRect/>
          </a:stretch>
        </p:blipFill>
        <p:spPr>
          <a:xfrm>
            <a:off x="7269479" y="4800600"/>
            <a:ext cx="310896" cy="310896"/>
          </a:xfrm>
          <a:prstGeom prst="rect">
            <a:avLst/>
          </a:prstGeom>
        </p:spPr>
      </p:pic>
      <p:sp>
        <p:nvSpPr>
          <p:cNvPr id="33" name="Rounded Rectangle 32"/>
          <p:cNvSpPr/>
          <p:nvPr/>
        </p:nvSpPr>
        <p:spPr>
          <a:xfrm>
            <a:off x="7690104" y="4773168"/>
            <a:ext cx="3493007" cy="365760"/>
          </a:xfrm>
          <a:prstGeom prst="roundRect">
            <a:avLst>
              <a:gd name="adj" fmla="val 37499"/>
            </a:avLst>
          </a:prstGeom>
          <a:solidFill>
            <a:srgbClr val="FCC400">
              <a:alpha val="6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34" name="Badge 5"/>
          <p:cNvSpPr/>
          <p:nvPr/>
        </p:nvSpPr>
        <p:spPr>
          <a:xfrm rot="5400000">
            <a:off x="7763256" y="4837176"/>
            <a:ext cx="237744" cy="237744"/>
          </a:xfrm>
          <a:prstGeom prst="hexagon">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ot="-5400000" lIns="0" tIns="0" rIns="0" bIns="0" rtlCol="0" anchor="ctr"/>
          <a:lstStyle/>
          <a:p>
            <a:pPr algn="ctr">
              <a:spcBef>
                <a:spcPts val="0"/>
              </a:spcBef>
              <a:spcAft>
                <a:spcPts val="0"/>
              </a:spcAft>
            </a:pPr>
            <a:r>
              <a:rPr sz="800" b="1">
                <a:solidFill>
                  <a:srgbClr val="000000"/>
                </a:solidFill>
              </a:rPr>
              <a:t>5</a:t>
            </a:r>
          </a:p>
        </p:txBody>
      </p:sp>
      <p:sp>
        <p:nvSpPr>
          <p:cNvPr id="35" name="TextBox 34"/>
          <p:cNvSpPr txBox="1"/>
          <p:nvPr/>
        </p:nvSpPr>
        <p:spPr>
          <a:xfrm>
            <a:off x="8092440" y="4754880"/>
            <a:ext cx="3035808" cy="402336"/>
          </a:xfrm>
          <a:prstGeom prst="rect">
            <a:avLst/>
          </a:prstGeom>
          <a:noFill/>
        </p:spPr>
        <p:txBody>
          <a:bodyPr wrap="square" lIns="0" tIns="0" rIns="0" bIns="0" anchor="ctr">
            <a:spAutoFit/>
          </a:bodyPr>
          <a:lstStyle/>
          <a:p>
            <a:pPr algn="l">
              <a:lnSpc>
                <a:spcPct val="95000"/>
              </a:lnSpc>
              <a:spcBef>
                <a:spcPts val="0"/>
              </a:spcBef>
              <a:spcAft>
                <a:spcPts val="0"/>
              </a:spcAft>
            </a:pPr>
            <a:r>
              <a:rPr sz="1200" b="0">
                <a:solidFill>
                  <a:srgbClr val="000000"/>
                </a:solidFill>
              </a:rPr>
              <a:t>GetUnitHistory</a:t>
            </a:r>
          </a:p>
        </p:txBody>
      </p:sp>
      <p:sp>
        <p:nvSpPr>
          <p:cNvPr id="36" name="Rounded Rectangle 35"/>
          <p:cNvSpPr/>
          <p:nvPr/>
        </p:nvSpPr>
        <p:spPr>
          <a:xfrm>
            <a:off x="731520" y="5541264"/>
            <a:ext cx="10725912" cy="640080"/>
          </a:xfrm>
          <a:prstGeom prst="roundRect">
            <a:avLst>
              <a:gd name="adj" fmla="val 21428"/>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37" name="Picture 36" descr="star-quality-line.png"/>
          <p:cNvPicPr>
            <a:picLocks noChangeAspect="1"/>
          </p:cNvPicPr>
          <p:nvPr/>
        </p:nvPicPr>
        <p:blipFill>
          <a:blip r:embed="rId9"/>
          <a:stretch>
            <a:fillRect/>
          </a:stretch>
        </p:blipFill>
        <p:spPr>
          <a:xfrm>
            <a:off x="950976" y="5669279"/>
            <a:ext cx="384048" cy="384048"/>
          </a:xfrm>
          <a:prstGeom prst="rect">
            <a:avLst/>
          </a:prstGeom>
        </p:spPr>
      </p:pic>
      <p:sp>
        <p:nvSpPr>
          <p:cNvPr id="38" name="TextBox 37"/>
          <p:cNvSpPr txBox="1"/>
          <p:nvPr/>
        </p:nvSpPr>
        <p:spPr>
          <a:xfrm>
            <a:off x="1453896" y="5541264"/>
            <a:ext cx="777240" cy="640080"/>
          </a:xfrm>
          <a:prstGeom prst="rect">
            <a:avLst/>
          </a:prstGeom>
          <a:noFill/>
        </p:spPr>
        <p:txBody>
          <a:bodyPr wrap="none" lIns="0" tIns="0" rIns="0" bIns="0" anchor="ctr">
            <a:spAutoFit/>
          </a:bodyPr>
          <a:lstStyle/>
          <a:p>
            <a:pPr algn="l">
              <a:spcBef>
                <a:spcPts val="0"/>
              </a:spcBef>
              <a:spcAft>
                <a:spcPts val="0"/>
              </a:spcAft>
            </a:pPr>
            <a:r>
              <a:rPr sz="1150" b="1">
                <a:solidFill>
                  <a:srgbClr val="000000"/>
                </a:solidFill>
              </a:rPr>
              <a:t>Shows:</a:t>
            </a:r>
          </a:p>
        </p:txBody>
      </p:sp>
      <p:pic>
        <p:nvPicPr>
          <p:cNvPr id="39" name="Picture 38" descr="magic-line.png"/>
          <p:cNvPicPr>
            <a:picLocks noChangeAspect="1"/>
          </p:cNvPicPr>
          <p:nvPr/>
        </p:nvPicPr>
        <p:blipFill>
          <a:blip r:embed="rId10"/>
          <a:stretch>
            <a:fillRect/>
          </a:stretch>
        </p:blipFill>
        <p:spPr>
          <a:xfrm>
            <a:off x="2304288" y="5678424"/>
            <a:ext cx="365760" cy="365760"/>
          </a:xfrm>
          <a:prstGeom prst="rect">
            <a:avLst/>
          </a:prstGeom>
        </p:spPr>
      </p:pic>
      <p:sp>
        <p:nvSpPr>
          <p:cNvPr id="40" name="TextBox 39"/>
          <p:cNvSpPr txBox="1"/>
          <p:nvPr/>
        </p:nvSpPr>
        <p:spPr>
          <a:xfrm>
            <a:off x="2761488" y="5541264"/>
            <a:ext cx="1524762" cy="640080"/>
          </a:xfrm>
          <a:prstGeom prst="rect">
            <a:avLst/>
          </a:prstGeom>
          <a:noFill/>
        </p:spPr>
        <p:txBody>
          <a:bodyPr wrap="square" lIns="0" tIns="0" rIns="0" bIns="0" anchor="ctr">
            <a:spAutoFit/>
          </a:bodyPr>
          <a:lstStyle/>
          <a:p>
            <a:pPr algn="l">
              <a:lnSpc>
                <a:spcPct val="95000"/>
              </a:lnSpc>
              <a:spcBef>
                <a:spcPts val="0"/>
              </a:spcBef>
              <a:spcAft>
                <a:spcPts val="0"/>
              </a:spcAft>
            </a:pPr>
            <a:r>
              <a:rPr sz="950" b="0">
                <a:solidFill>
                  <a:srgbClr val="000000"/>
                </a:solidFill>
              </a:rPr>
              <a:t>step hypothesis</a:t>
            </a:r>
          </a:p>
        </p:txBody>
      </p:sp>
      <p:sp>
        <p:nvSpPr>
          <p:cNvPr id="41" name="Isosceles Triangle 40"/>
          <p:cNvSpPr/>
          <p:nvPr/>
        </p:nvSpPr>
        <p:spPr>
          <a:xfrm rot="5400000">
            <a:off x="4368546" y="5797295"/>
            <a:ext cx="109728" cy="182880"/>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2" name="Picture 41" descr="exchange-line.png"/>
          <p:cNvPicPr>
            <a:picLocks noChangeAspect="1"/>
          </p:cNvPicPr>
          <p:nvPr/>
        </p:nvPicPr>
        <p:blipFill>
          <a:blip r:embed="rId5"/>
          <a:stretch>
            <a:fillRect/>
          </a:stretch>
        </p:blipFill>
        <p:spPr>
          <a:xfrm>
            <a:off x="4606290" y="5678424"/>
            <a:ext cx="365760" cy="365760"/>
          </a:xfrm>
          <a:prstGeom prst="rect">
            <a:avLst/>
          </a:prstGeom>
        </p:spPr>
      </p:pic>
      <p:sp>
        <p:nvSpPr>
          <p:cNvPr id="43" name="TextBox 42"/>
          <p:cNvSpPr txBox="1"/>
          <p:nvPr/>
        </p:nvSpPr>
        <p:spPr>
          <a:xfrm>
            <a:off x="5063490" y="5541264"/>
            <a:ext cx="1524762" cy="640080"/>
          </a:xfrm>
          <a:prstGeom prst="rect">
            <a:avLst/>
          </a:prstGeom>
          <a:noFill/>
        </p:spPr>
        <p:txBody>
          <a:bodyPr wrap="square" lIns="0" tIns="0" rIns="0" bIns="0" anchor="ctr">
            <a:spAutoFit/>
          </a:bodyPr>
          <a:lstStyle/>
          <a:p>
            <a:pPr algn="l">
              <a:lnSpc>
                <a:spcPct val="95000"/>
              </a:lnSpc>
              <a:spcBef>
                <a:spcPts val="0"/>
              </a:spcBef>
              <a:spcAft>
                <a:spcPts val="0"/>
              </a:spcAft>
            </a:pPr>
            <a:r>
              <a:rPr sz="950" b="0">
                <a:solidFill>
                  <a:srgbClr val="000000"/>
                </a:solidFill>
              </a:rPr>
              <a:t>correlation evidence</a:t>
            </a:r>
          </a:p>
        </p:txBody>
      </p:sp>
      <p:sp>
        <p:nvSpPr>
          <p:cNvPr id="44" name="Isosceles Triangle 43"/>
          <p:cNvSpPr/>
          <p:nvPr/>
        </p:nvSpPr>
        <p:spPr>
          <a:xfrm rot="5400000">
            <a:off x="6670548" y="5797295"/>
            <a:ext cx="109728" cy="182880"/>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5" name="Picture 44" descr="report-panel-line.png"/>
          <p:cNvPicPr>
            <a:picLocks noChangeAspect="1"/>
          </p:cNvPicPr>
          <p:nvPr/>
        </p:nvPicPr>
        <p:blipFill>
          <a:blip r:embed="rId11"/>
          <a:stretch>
            <a:fillRect/>
          </a:stretch>
        </p:blipFill>
        <p:spPr>
          <a:xfrm>
            <a:off x="6908292" y="5678424"/>
            <a:ext cx="365760" cy="365760"/>
          </a:xfrm>
          <a:prstGeom prst="rect">
            <a:avLst/>
          </a:prstGeom>
        </p:spPr>
      </p:pic>
      <p:sp>
        <p:nvSpPr>
          <p:cNvPr id="46" name="TextBox 45"/>
          <p:cNvSpPr txBox="1"/>
          <p:nvPr/>
        </p:nvSpPr>
        <p:spPr>
          <a:xfrm>
            <a:off x="7365492" y="5541264"/>
            <a:ext cx="1524762" cy="640080"/>
          </a:xfrm>
          <a:prstGeom prst="rect">
            <a:avLst/>
          </a:prstGeom>
          <a:noFill/>
        </p:spPr>
        <p:txBody>
          <a:bodyPr wrap="square" lIns="0" tIns="0" rIns="0" bIns="0" anchor="ctr">
            <a:spAutoFit/>
          </a:bodyPr>
          <a:lstStyle/>
          <a:p>
            <a:pPr algn="l">
              <a:lnSpc>
                <a:spcPct val="95000"/>
              </a:lnSpc>
              <a:spcBef>
                <a:spcPts val="0"/>
              </a:spcBef>
              <a:spcAft>
                <a:spcPts val="0"/>
              </a:spcAft>
            </a:pPr>
            <a:r>
              <a:rPr sz="950" b="0">
                <a:solidFill>
                  <a:srgbClr val="000000"/>
                </a:solidFill>
              </a:rPr>
              <a:t>report examples</a:t>
            </a:r>
          </a:p>
        </p:txBody>
      </p:sp>
      <p:sp>
        <p:nvSpPr>
          <p:cNvPr id="47" name="Isosceles Triangle 46"/>
          <p:cNvSpPr/>
          <p:nvPr/>
        </p:nvSpPr>
        <p:spPr>
          <a:xfrm rot="5400000">
            <a:off x="8972550" y="5797295"/>
            <a:ext cx="109728" cy="182880"/>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8" name="Picture 47" descr="modules-line.png"/>
          <p:cNvPicPr>
            <a:picLocks noChangeAspect="1"/>
          </p:cNvPicPr>
          <p:nvPr/>
        </p:nvPicPr>
        <p:blipFill>
          <a:blip r:embed="rId8"/>
          <a:stretch>
            <a:fillRect/>
          </a:stretch>
        </p:blipFill>
        <p:spPr>
          <a:xfrm>
            <a:off x="9210294" y="5678424"/>
            <a:ext cx="365760" cy="365760"/>
          </a:xfrm>
          <a:prstGeom prst="rect">
            <a:avLst/>
          </a:prstGeom>
        </p:spPr>
      </p:pic>
      <p:sp>
        <p:nvSpPr>
          <p:cNvPr id="49" name="TextBox 48"/>
          <p:cNvSpPr txBox="1"/>
          <p:nvPr/>
        </p:nvSpPr>
        <p:spPr>
          <a:xfrm>
            <a:off x="9667494" y="5541264"/>
            <a:ext cx="1524762" cy="640080"/>
          </a:xfrm>
          <a:prstGeom prst="rect">
            <a:avLst/>
          </a:prstGeom>
          <a:noFill/>
        </p:spPr>
        <p:txBody>
          <a:bodyPr wrap="square" lIns="0" tIns="0" rIns="0" bIns="0" anchor="ctr">
            <a:spAutoFit/>
          </a:bodyPr>
          <a:lstStyle/>
          <a:p>
            <a:pPr algn="l">
              <a:lnSpc>
                <a:spcPct val="95000"/>
              </a:lnSpc>
              <a:spcBef>
                <a:spcPts val="0"/>
              </a:spcBef>
              <a:spcAft>
                <a:spcPts val="0"/>
              </a:spcAft>
            </a:pPr>
            <a:r>
              <a:rPr sz="950" b="0">
                <a:solidFill>
                  <a:srgbClr val="000000"/>
                </a:solidFill>
              </a:rPr>
              <a:t>unit verification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212AA-54FD-8318-79AF-6ED233D28CD1}"/>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CFD2CDD0-7D8D-2D72-8B31-A02A6CB40598}"/>
              </a:ext>
            </a:extLst>
          </p:cNvPr>
          <p:cNvPicPr>
            <a:picLocks noChangeAspect="1"/>
          </p:cNvPicPr>
          <p:nvPr/>
        </p:nvPicPr>
        <p:blipFill>
          <a:blip r:embed="rId2"/>
          <a:stretch>
            <a:fillRect/>
          </a:stretch>
        </p:blipFill>
        <p:spPr>
          <a:xfrm>
            <a:off x="0" y="860540"/>
            <a:ext cx="9076207" cy="5997460"/>
          </a:xfrm>
          <a:prstGeom prst="rect">
            <a:avLst/>
          </a:prstGeom>
        </p:spPr>
      </p:pic>
      <p:pic>
        <p:nvPicPr>
          <p:cNvPr id="14" name="Picture 13">
            <a:extLst>
              <a:ext uri="{FF2B5EF4-FFF2-40B4-BE49-F238E27FC236}">
                <a16:creationId xmlns:a16="http://schemas.microsoft.com/office/drawing/2014/main" id="{74B6340D-4701-17C3-F379-ADB0DF891446}"/>
              </a:ext>
            </a:extLst>
          </p:cNvPr>
          <p:cNvPicPr>
            <a:picLocks noChangeAspect="1"/>
          </p:cNvPicPr>
          <p:nvPr/>
        </p:nvPicPr>
        <p:blipFill>
          <a:blip r:embed="rId3"/>
          <a:stretch>
            <a:fillRect/>
          </a:stretch>
        </p:blipFill>
        <p:spPr>
          <a:xfrm>
            <a:off x="0" y="327094"/>
            <a:ext cx="9068586" cy="533446"/>
          </a:xfrm>
          <a:prstGeom prst="rect">
            <a:avLst/>
          </a:prstGeom>
        </p:spPr>
      </p:pic>
      <p:sp>
        <p:nvSpPr>
          <p:cNvPr id="15" name="TextBox 14">
            <a:extLst>
              <a:ext uri="{FF2B5EF4-FFF2-40B4-BE49-F238E27FC236}">
                <a16:creationId xmlns:a16="http://schemas.microsoft.com/office/drawing/2014/main" id="{56944706-4D0E-D077-37E9-8F1F155963AE}"/>
              </a:ext>
            </a:extLst>
          </p:cNvPr>
          <p:cNvSpPr txBox="1"/>
          <p:nvPr/>
        </p:nvSpPr>
        <p:spPr>
          <a:xfrm>
            <a:off x="9766998" y="6199833"/>
            <a:ext cx="2057551" cy="523220"/>
          </a:xfrm>
          <a:prstGeom prst="rect">
            <a:avLst/>
          </a:prstGeom>
          <a:noFill/>
        </p:spPr>
        <p:txBody>
          <a:bodyPr wrap="none" rtlCol="0">
            <a:spAutoFit/>
          </a:bodyPr>
          <a:lstStyle/>
          <a:p>
            <a:r>
              <a:rPr lang="en-US" sz="2800" b="1" dirty="0"/>
              <a:t>Thank You!!</a:t>
            </a:r>
          </a:p>
        </p:txBody>
      </p:sp>
      <p:sp>
        <p:nvSpPr>
          <p:cNvPr id="17" name="TextBox 16">
            <a:extLst>
              <a:ext uri="{FF2B5EF4-FFF2-40B4-BE49-F238E27FC236}">
                <a16:creationId xmlns:a16="http://schemas.microsoft.com/office/drawing/2014/main" id="{9A0B30EE-6F04-3939-A1B2-6096D521993C}"/>
              </a:ext>
            </a:extLst>
          </p:cNvPr>
          <p:cNvSpPr txBox="1"/>
          <p:nvPr/>
        </p:nvSpPr>
        <p:spPr>
          <a:xfrm>
            <a:off x="2734826" y="-88761"/>
            <a:ext cx="2217595" cy="523220"/>
          </a:xfrm>
          <a:prstGeom prst="rect">
            <a:avLst/>
          </a:prstGeom>
          <a:noFill/>
        </p:spPr>
        <p:txBody>
          <a:bodyPr wrap="none" rtlCol="0">
            <a:spAutoFit/>
          </a:bodyPr>
          <a:lstStyle/>
          <a:p>
            <a:r>
              <a:rPr lang="en-US" sz="2800" b="1" dirty="0"/>
              <a:t>WATS next…</a:t>
            </a:r>
          </a:p>
        </p:txBody>
      </p:sp>
    </p:spTree>
    <p:extLst>
      <p:ext uri="{BB962C8B-B14F-4D97-AF65-F5344CB8AC3E}">
        <p14:creationId xmlns:p14="http://schemas.microsoft.com/office/powerpoint/2010/main" val="2755924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a:lstStyle/>
          <a:p>
            <a:pPr algn="l">
              <a:lnSpc>
                <a:spcPct val="90000"/>
              </a:lnSpc>
              <a:spcBef>
                <a:spcPts val="0"/>
              </a:spcBef>
              <a:spcAft>
                <a:spcPts val="0"/>
              </a:spcAft>
            </a:pPr>
            <a:r>
              <a:rPr sz="3200" b="0">
                <a:solidFill>
                  <a:srgbClr val="000000"/>
                </a:solidFill>
              </a:rPr>
              <a:t>Agenda</a:t>
            </a:r>
          </a:p>
          <a:p>
            <a:pPr algn="l">
              <a:lnSpc>
                <a:spcPct val="100000"/>
              </a:lnSpc>
              <a:spcBef>
                <a:spcPts val="400"/>
              </a:spcBef>
              <a:spcAft>
                <a:spcPts val="0"/>
              </a:spcAft>
            </a:pPr>
            <a:r>
              <a:rPr sz="1500" b="0">
                <a:solidFill>
                  <a:srgbClr val="54504F"/>
                </a:solidFill>
              </a:rPr>
              <a:t>What we will cover in this session</a:t>
            </a:r>
          </a:p>
        </p:txBody>
      </p:sp>
      <p:sp>
        <p:nvSpPr>
          <p:cNvPr id="5" name="Agenda row 1"/>
          <p:cNvSpPr/>
          <p:nvPr/>
        </p:nvSpPr>
        <p:spPr>
          <a:xfrm>
            <a:off x="731520" y="1828800"/>
            <a:ext cx="9345168" cy="603504"/>
          </a:xfrm>
          <a:prstGeom prst="roundRect">
            <a:avLst>
              <a:gd name="adj" fmla="val 22727"/>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lIns="868680" rtlCol="0" anchor="ctr"/>
          <a:lstStyle/>
          <a:p>
            <a:pPr algn="l">
              <a:spcBef>
                <a:spcPts val="0"/>
              </a:spcBef>
              <a:spcAft>
                <a:spcPts val="0"/>
              </a:spcAft>
            </a:pPr>
            <a:r>
              <a:rPr sz="1250" b="0">
                <a:solidFill>
                  <a:srgbClr val="000000"/>
                </a:solidFill>
              </a:rPr>
              <a:t>What Alvea Assistant is</a:t>
            </a:r>
          </a:p>
        </p:txBody>
      </p:sp>
      <p:sp>
        <p:nvSpPr>
          <p:cNvPr id="6" name="Badge 1"/>
          <p:cNvSpPr/>
          <p:nvPr/>
        </p:nvSpPr>
        <p:spPr>
          <a:xfrm rot="5400000">
            <a:off x="932688" y="1956816"/>
            <a:ext cx="347472" cy="347472"/>
          </a:xfrm>
          <a:prstGeom prst="hexagon">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ot="-5400000" lIns="0" tIns="0" rIns="0" bIns="0" rtlCol="0" anchor="ctr"/>
          <a:lstStyle/>
          <a:p>
            <a:pPr algn="ctr">
              <a:spcBef>
                <a:spcPts val="0"/>
              </a:spcBef>
              <a:spcAft>
                <a:spcPts val="0"/>
              </a:spcAft>
            </a:pPr>
            <a:r>
              <a:rPr sz="950" b="1">
                <a:solidFill>
                  <a:srgbClr val="000000"/>
                </a:solidFill>
              </a:rPr>
              <a:t>1</a:t>
            </a:r>
          </a:p>
        </p:txBody>
      </p:sp>
      <p:sp>
        <p:nvSpPr>
          <p:cNvPr id="7" name="Rectangle 6"/>
          <p:cNvSpPr/>
          <p:nvPr/>
        </p:nvSpPr>
        <p:spPr>
          <a:xfrm>
            <a:off x="1444752" y="1965960"/>
            <a:ext cx="12700" cy="329184"/>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Agenda row 2"/>
          <p:cNvSpPr/>
          <p:nvPr/>
        </p:nvSpPr>
        <p:spPr>
          <a:xfrm>
            <a:off x="731520" y="2596896"/>
            <a:ext cx="9345168" cy="603504"/>
          </a:xfrm>
          <a:prstGeom prst="roundRect">
            <a:avLst>
              <a:gd name="adj" fmla="val 22727"/>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lIns="868680" rtlCol="0" anchor="ctr"/>
          <a:lstStyle/>
          <a:p>
            <a:pPr algn="l">
              <a:spcBef>
                <a:spcPts val="0"/>
              </a:spcBef>
              <a:spcAft>
                <a:spcPts val="0"/>
              </a:spcAft>
            </a:pPr>
            <a:r>
              <a:rPr sz="1250" b="0">
                <a:solidFill>
                  <a:srgbClr val="000000"/>
                </a:solidFill>
              </a:rPr>
              <a:t>How the agent works: architecture, toolsets &amp; domain knowledge</a:t>
            </a:r>
          </a:p>
        </p:txBody>
      </p:sp>
      <p:sp>
        <p:nvSpPr>
          <p:cNvPr id="9" name="Badge 2"/>
          <p:cNvSpPr/>
          <p:nvPr/>
        </p:nvSpPr>
        <p:spPr>
          <a:xfrm rot="5400000">
            <a:off x="932688" y="2724912"/>
            <a:ext cx="347472" cy="347472"/>
          </a:xfrm>
          <a:prstGeom prst="hexagon">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ot="-5400000" lIns="0" tIns="0" rIns="0" bIns="0" rtlCol="0" anchor="ctr"/>
          <a:lstStyle/>
          <a:p>
            <a:pPr algn="ctr">
              <a:spcBef>
                <a:spcPts val="0"/>
              </a:spcBef>
              <a:spcAft>
                <a:spcPts val="0"/>
              </a:spcAft>
            </a:pPr>
            <a:r>
              <a:rPr sz="950" b="1">
                <a:solidFill>
                  <a:srgbClr val="000000"/>
                </a:solidFill>
              </a:rPr>
              <a:t>2</a:t>
            </a:r>
          </a:p>
        </p:txBody>
      </p:sp>
      <p:sp>
        <p:nvSpPr>
          <p:cNvPr id="10" name="Rectangle 9"/>
          <p:cNvSpPr/>
          <p:nvPr/>
        </p:nvSpPr>
        <p:spPr>
          <a:xfrm>
            <a:off x="1444752" y="2734056"/>
            <a:ext cx="12700" cy="329184"/>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Agenda row 3"/>
          <p:cNvSpPr/>
          <p:nvPr/>
        </p:nvSpPr>
        <p:spPr>
          <a:xfrm>
            <a:off x="731520" y="3364991"/>
            <a:ext cx="9345168" cy="603504"/>
          </a:xfrm>
          <a:prstGeom prst="roundRect">
            <a:avLst>
              <a:gd name="adj" fmla="val 22727"/>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lIns="868680" rtlCol="0" anchor="ctr"/>
          <a:lstStyle/>
          <a:p>
            <a:pPr algn="l">
              <a:spcBef>
                <a:spcPts val="0"/>
              </a:spcBef>
              <a:spcAft>
                <a:spcPts val="0"/>
              </a:spcAft>
            </a:pPr>
            <a:r>
              <a:rPr lang="en-US" sz="1250" b="0" dirty="0">
                <a:solidFill>
                  <a:srgbClr val="000000"/>
                </a:solidFill>
              </a:rPr>
              <a:t>Promptin</a:t>
            </a:r>
            <a:r>
              <a:rPr lang="en-US" sz="1250" dirty="0">
                <a:solidFill>
                  <a:srgbClr val="000000"/>
                </a:solidFill>
              </a:rPr>
              <a:t>g Tips</a:t>
            </a:r>
            <a:endParaRPr sz="1250" b="0" dirty="0">
              <a:solidFill>
                <a:srgbClr val="000000"/>
              </a:solidFill>
            </a:endParaRPr>
          </a:p>
        </p:txBody>
      </p:sp>
      <p:sp>
        <p:nvSpPr>
          <p:cNvPr id="12" name="Badge 3"/>
          <p:cNvSpPr/>
          <p:nvPr/>
        </p:nvSpPr>
        <p:spPr>
          <a:xfrm rot="5400000">
            <a:off x="932688" y="3493008"/>
            <a:ext cx="347472" cy="347472"/>
          </a:xfrm>
          <a:prstGeom prst="hexagon">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ot="-5400000" lIns="0" tIns="0" rIns="0" bIns="0" rtlCol="0" anchor="ctr"/>
          <a:lstStyle/>
          <a:p>
            <a:pPr algn="ctr">
              <a:spcBef>
                <a:spcPts val="0"/>
              </a:spcBef>
              <a:spcAft>
                <a:spcPts val="0"/>
              </a:spcAft>
            </a:pPr>
            <a:r>
              <a:rPr sz="950" b="1">
                <a:solidFill>
                  <a:srgbClr val="000000"/>
                </a:solidFill>
              </a:rPr>
              <a:t>3</a:t>
            </a:r>
          </a:p>
        </p:txBody>
      </p:sp>
      <p:sp>
        <p:nvSpPr>
          <p:cNvPr id="13" name="Rectangle 12"/>
          <p:cNvSpPr/>
          <p:nvPr/>
        </p:nvSpPr>
        <p:spPr>
          <a:xfrm>
            <a:off x="1444752" y="3502151"/>
            <a:ext cx="12700" cy="329184"/>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Agenda row 4"/>
          <p:cNvSpPr/>
          <p:nvPr/>
        </p:nvSpPr>
        <p:spPr>
          <a:xfrm>
            <a:off x="731520" y="4133087"/>
            <a:ext cx="9345168" cy="603504"/>
          </a:xfrm>
          <a:prstGeom prst="roundRect">
            <a:avLst>
              <a:gd name="adj" fmla="val 22727"/>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lIns="868680" rtlCol="0" anchor="ctr"/>
          <a:lstStyle/>
          <a:p>
            <a:pPr algn="l">
              <a:spcBef>
                <a:spcPts val="0"/>
              </a:spcBef>
              <a:spcAft>
                <a:spcPts val="0"/>
              </a:spcAft>
            </a:pPr>
            <a:r>
              <a:rPr sz="1250" b="0" dirty="0">
                <a:solidFill>
                  <a:srgbClr val="000000"/>
                </a:solidFill>
              </a:rPr>
              <a:t>Live demo: built-in </a:t>
            </a:r>
            <a:r>
              <a:rPr lang="en-US" sz="1250" b="0" dirty="0">
                <a:solidFill>
                  <a:srgbClr val="000000"/>
                </a:solidFill>
              </a:rPr>
              <a:t>AI </a:t>
            </a:r>
            <a:r>
              <a:rPr lang="en-US" sz="1250" b="0">
                <a:solidFill>
                  <a:srgbClr val="000000"/>
                </a:solidFill>
              </a:rPr>
              <a:t>LLM queries</a:t>
            </a:r>
            <a:r>
              <a:rPr sz="1250" b="0">
                <a:solidFill>
                  <a:srgbClr val="000000"/>
                </a:solidFill>
              </a:rPr>
              <a:t> </a:t>
            </a:r>
            <a:endParaRPr sz="1250" b="0" dirty="0">
              <a:solidFill>
                <a:srgbClr val="000000"/>
              </a:solidFill>
            </a:endParaRPr>
          </a:p>
        </p:txBody>
      </p:sp>
      <p:sp>
        <p:nvSpPr>
          <p:cNvPr id="15" name="Badge 4"/>
          <p:cNvSpPr/>
          <p:nvPr/>
        </p:nvSpPr>
        <p:spPr>
          <a:xfrm rot="5400000">
            <a:off x="932688" y="4261103"/>
            <a:ext cx="347472" cy="347472"/>
          </a:xfrm>
          <a:prstGeom prst="hexagon">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ot="-5400000" lIns="0" tIns="0" rIns="0" bIns="0" rtlCol="0" anchor="ctr"/>
          <a:lstStyle/>
          <a:p>
            <a:pPr algn="ctr">
              <a:spcBef>
                <a:spcPts val="0"/>
              </a:spcBef>
              <a:spcAft>
                <a:spcPts val="0"/>
              </a:spcAft>
            </a:pPr>
            <a:r>
              <a:rPr sz="950" b="1">
                <a:solidFill>
                  <a:srgbClr val="000000"/>
                </a:solidFill>
              </a:rPr>
              <a:t>4</a:t>
            </a:r>
          </a:p>
        </p:txBody>
      </p:sp>
      <p:sp>
        <p:nvSpPr>
          <p:cNvPr id="16" name="Rectangle 15"/>
          <p:cNvSpPr/>
          <p:nvPr/>
        </p:nvSpPr>
        <p:spPr>
          <a:xfrm>
            <a:off x="1444752" y="4270248"/>
            <a:ext cx="12700" cy="329184"/>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Agenda row 5"/>
          <p:cNvSpPr/>
          <p:nvPr/>
        </p:nvSpPr>
        <p:spPr>
          <a:xfrm>
            <a:off x="731520" y="4901183"/>
            <a:ext cx="9345168" cy="603504"/>
          </a:xfrm>
          <a:prstGeom prst="roundRect">
            <a:avLst>
              <a:gd name="adj" fmla="val 22727"/>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lIns="868680" rtlCol="0" anchor="ctr"/>
          <a:lstStyle/>
          <a:p>
            <a:pPr algn="l">
              <a:spcBef>
                <a:spcPts val="0"/>
              </a:spcBef>
              <a:spcAft>
                <a:spcPts val="0"/>
              </a:spcAft>
            </a:pPr>
            <a:r>
              <a:rPr sz="1250" b="0">
                <a:solidFill>
                  <a:srgbClr val="000000"/>
                </a:solidFill>
              </a:rPr>
              <a:t>Q&amp;A</a:t>
            </a:r>
          </a:p>
        </p:txBody>
      </p:sp>
      <p:sp>
        <p:nvSpPr>
          <p:cNvPr id="18" name="Badge 5"/>
          <p:cNvSpPr/>
          <p:nvPr/>
        </p:nvSpPr>
        <p:spPr>
          <a:xfrm rot="5400000">
            <a:off x="932688" y="5029199"/>
            <a:ext cx="347472" cy="347472"/>
          </a:xfrm>
          <a:prstGeom prst="hexagon">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ot="-5400000" lIns="0" tIns="0" rIns="0" bIns="0" rtlCol="0" anchor="ctr"/>
          <a:lstStyle/>
          <a:p>
            <a:pPr algn="ctr">
              <a:spcBef>
                <a:spcPts val="0"/>
              </a:spcBef>
              <a:spcAft>
                <a:spcPts val="0"/>
              </a:spcAft>
            </a:pPr>
            <a:r>
              <a:rPr sz="950" b="1">
                <a:solidFill>
                  <a:srgbClr val="000000"/>
                </a:solidFill>
              </a:rPr>
              <a:t>5</a:t>
            </a:r>
          </a:p>
        </p:txBody>
      </p:sp>
      <p:sp>
        <p:nvSpPr>
          <p:cNvPr id="19" name="Rectangle 18"/>
          <p:cNvSpPr/>
          <p:nvPr/>
        </p:nvSpPr>
        <p:spPr>
          <a:xfrm>
            <a:off x="1444752" y="5038344"/>
            <a:ext cx="12700" cy="329184"/>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a:lstStyle/>
          <a:p>
            <a:pPr algn="l">
              <a:lnSpc>
                <a:spcPct val="90000"/>
              </a:lnSpc>
              <a:spcBef>
                <a:spcPts val="0"/>
              </a:spcBef>
              <a:spcAft>
                <a:spcPts val="0"/>
              </a:spcAft>
            </a:pPr>
            <a:r>
              <a:rPr sz="3200" b="0">
                <a:solidFill>
                  <a:srgbClr val="000000"/>
                </a:solidFill>
              </a:rPr>
              <a:t>What is Alvea Assistant?</a:t>
            </a:r>
          </a:p>
        </p:txBody>
      </p:sp>
      <p:sp>
        <p:nvSpPr>
          <p:cNvPr id="5" name="Rounded Rectangle 4"/>
          <p:cNvSpPr/>
          <p:nvPr/>
        </p:nvSpPr>
        <p:spPr>
          <a:xfrm>
            <a:off x="731520" y="1627632"/>
            <a:ext cx="4160520" cy="658368"/>
          </a:xfrm>
          <a:prstGeom prst="roundRect">
            <a:avLst>
              <a:gd name="adj" fmla="val 20833"/>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6" name="Picture 5" descr="operator-line.png"/>
          <p:cNvPicPr>
            <a:picLocks noChangeAspect="1"/>
          </p:cNvPicPr>
          <p:nvPr/>
        </p:nvPicPr>
        <p:blipFill>
          <a:blip r:embed="rId2"/>
          <a:stretch>
            <a:fillRect/>
          </a:stretch>
        </p:blipFill>
        <p:spPr>
          <a:xfrm>
            <a:off x="868680" y="1773936"/>
            <a:ext cx="365760" cy="365760"/>
          </a:xfrm>
          <a:prstGeom prst="rect">
            <a:avLst/>
          </a:prstGeom>
        </p:spPr>
      </p:pic>
      <p:sp>
        <p:nvSpPr>
          <p:cNvPr id="7" name="Rectangle 6"/>
          <p:cNvSpPr/>
          <p:nvPr/>
        </p:nvSpPr>
        <p:spPr>
          <a:xfrm>
            <a:off x="1353312" y="1755648"/>
            <a:ext cx="12700" cy="402336"/>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481328" y="1627632"/>
            <a:ext cx="3291840" cy="658368"/>
          </a:xfrm>
          <a:prstGeom prst="rect">
            <a:avLst/>
          </a:prstGeom>
          <a:noFill/>
        </p:spPr>
        <p:txBody>
          <a:bodyPr wrap="square" lIns="0" tIns="0" rIns="0" bIns="0" anchor="ctr">
            <a:spAutoFit/>
          </a:bodyPr>
          <a:lstStyle/>
          <a:p>
            <a:pPr algn="l">
              <a:lnSpc>
                <a:spcPct val="95000"/>
              </a:lnSpc>
              <a:spcBef>
                <a:spcPts val="0"/>
              </a:spcBef>
              <a:spcAft>
                <a:spcPts val="0"/>
              </a:spcAft>
            </a:pPr>
            <a:r>
              <a:rPr sz="1150" b="0">
                <a:solidFill>
                  <a:srgbClr val="000000"/>
                </a:solidFill>
              </a:rPr>
              <a:t>AI assistant for WATS users and teams</a:t>
            </a:r>
          </a:p>
        </p:txBody>
      </p:sp>
      <p:sp>
        <p:nvSpPr>
          <p:cNvPr id="9" name="Rounded Rectangle 8"/>
          <p:cNvSpPr/>
          <p:nvPr/>
        </p:nvSpPr>
        <p:spPr>
          <a:xfrm>
            <a:off x="731520" y="2404872"/>
            <a:ext cx="4160520" cy="658368"/>
          </a:xfrm>
          <a:prstGeom prst="roundRect">
            <a:avLst>
              <a:gd name="adj" fmla="val 20833"/>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10" name="Picture 9" descr="devices-line.png"/>
          <p:cNvPicPr>
            <a:picLocks noChangeAspect="1"/>
          </p:cNvPicPr>
          <p:nvPr/>
        </p:nvPicPr>
        <p:blipFill>
          <a:blip r:embed="rId3"/>
          <a:stretch>
            <a:fillRect/>
          </a:stretch>
        </p:blipFill>
        <p:spPr>
          <a:xfrm>
            <a:off x="868680" y="2551176"/>
            <a:ext cx="365760" cy="365760"/>
          </a:xfrm>
          <a:prstGeom prst="rect">
            <a:avLst/>
          </a:prstGeom>
        </p:spPr>
      </p:pic>
      <p:sp>
        <p:nvSpPr>
          <p:cNvPr id="11" name="Rectangle 10"/>
          <p:cNvSpPr/>
          <p:nvPr/>
        </p:nvSpPr>
        <p:spPr>
          <a:xfrm>
            <a:off x="1353312" y="2532888"/>
            <a:ext cx="12700" cy="402336"/>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1481328" y="2404872"/>
            <a:ext cx="3291840" cy="658368"/>
          </a:xfrm>
          <a:prstGeom prst="rect">
            <a:avLst/>
          </a:prstGeom>
          <a:noFill/>
        </p:spPr>
        <p:txBody>
          <a:bodyPr wrap="square" lIns="0" tIns="0" rIns="0" bIns="0" anchor="ctr">
            <a:spAutoFit/>
          </a:bodyPr>
          <a:lstStyle/>
          <a:p>
            <a:pPr algn="l">
              <a:lnSpc>
                <a:spcPct val="95000"/>
              </a:lnSpc>
              <a:spcBef>
                <a:spcPts val="0"/>
              </a:spcBef>
              <a:spcAft>
                <a:spcPts val="0"/>
              </a:spcAft>
            </a:pPr>
            <a:r>
              <a:rPr sz="1150" b="0">
                <a:solidFill>
                  <a:srgbClr val="000000"/>
                </a:solidFill>
              </a:rPr>
              <a:t>Available inside WATS and</a:t>
            </a:r>
          </a:p>
          <a:p>
            <a:pPr algn="l">
              <a:lnSpc>
                <a:spcPct val="95000"/>
              </a:lnSpc>
              <a:spcBef>
                <a:spcPts val="0"/>
              </a:spcBef>
              <a:spcAft>
                <a:spcPts val="0"/>
              </a:spcAft>
            </a:pPr>
            <a:r>
              <a:rPr sz="1150" b="0">
                <a:solidFill>
                  <a:srgbClr val="000000"/>
                </a:solidFill>
              </a:rPr>
              <a:t>through MCP clients</a:t>
            </a:r>
          </a:p>
        </p:txBody>
      </p:sp>
      <p:sp>
        <p:nvSpPr>
          <p:cNvPr id="13" name="Rounded Rectangle 12"/>
          <p:cNvSpPr/>
          <p:nvPr/>
        </p:nvSpPr>
        <p:spPr>
          <a:xfrm>
            <a:off x="731520" y="3182112"/>
            <a:ext cx="4160520" cy="658368"/>
          </a:xfrm>
          <a:prstGeom prst="roundRect">
            <a:avLst>
              <a:gd name="adj" fmla="val 20833"/>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14" name="Picture 13" descr="database-search-line.png"/>
          <p:cNvPicPr>
            <a:picLocks noChangeAspect="1"/>
          </p:cNvPicPr>
          <p:nvPr/>
        </p:nvPicPr>
        <p:blipFill>
          <a:blip r:embed="rId4"/>
          <a:stretch>
            <a:fillRect/>
          </a:stretch>
        </p:blipFill>
        <p:spPr>
          <a:xfrm>
            <a:off x="868680" y="3328416"/>
            <a:ext cx="365760" cy="365760"/>
          </a:xfrm>
          <a:prstGeom prst="rect">
            <a:avLst/>
          </a:prstGeom>
        </p:spPr>
      </p:pic>
      <p:sp>
        <p:nvSpPr>
          <p:cNvPr id="15" name="Rectangle 14"/>
          <p:cNvSpPr/>
          <p:nvPr/>
        </p:nvSpPr>
        <p:spPr>
          <a:xfrm>
            <a:off x="1353312" y="3310128"/>
            <a:ext cx="12700" cy="402336"/>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1481328" y="3182112"/>
            <a:ext cx="3291840" cy="658368"/>
          </a:xfrm>
          <a:prstGeom prst="rect">
            <a:avLst/>
          </a:prstGeom>
          <a:noFill/>
        </p:spPr>
        <p:txBody>
          <a:bodyPr wrap="square" lIns="0" tIns="0" rIns="0" bIns="0" anchor="ctr">
            <a:spAutoFit/>
          </a:bodyPr>
          <a:lstStyle/>
          <a:p>
            <a:pPr algn="l">
              <a:lnSpc>
                <a:spcPct val="95000"/>
              </a:lnSpc>
              <a:spcBef>
                <a:spcPts val="0"/>
              </a:spcBef>
              <a:spcAft>
                <a:spcPts val="0"/>
              </a:spcAft>
            </a:pPr>
            <a:r>
              <a:rPr sz="1150" b="0">
                <a:solidFill>
                  <a:srgbClr val="000000"/>
                </a:solidFill>
              </a:rPr>
              <a:t>Connects questions to trusted data,</a:t>
            </a:r>
          </a:p>
          <a:p>
            <a:pPr algn="l">
              <a:lnSpc>
                <a:spcPct val="95000"/>
              </a:lnSpc>
              <a:spcBef>
                <a:spcPts val="0"/>
              </a:spcBef>
              <a:spcAft>
                <a:spcPts val="0"/>
              </a:spcAft>
            </a:pPr>
            <a:r>
              <a:rPr sz="1150" b="0">
                <a:solidFill>
                  <a:srgbClr val="000000"/>
                </a:solidFill>
              </a:rPr>
              <a:t>documents, and workflows</a:t>
            </a:r>
          </a:p>
        </p:txBody>
      </p:sp>
      <p:sp>
        <p:nvSpPr>
          <p:cNvPr id="17" name="Rounded Rectangle 16"/>
          <p:cNvSpPr/>
          <p:nvPr/>
        </p:nvSpPr>
        <p:spPr>
          <a:xfrm>
            <a:off x="731520" y="3959352"/>
            <a:ext cx="4160520" cy="658368"/>
          </a:xfrm>
          <a:prstGeom prst="roundRect">
            <a:avLst>
              <a:gd name="adj" fmla="val 20833"/>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18" name="Picture 17" descr="audit-line.png"/>
          <p:cNvPicPr>
            <a:picLocks noChangeAspect="1"/>
          </p:cNvPicPr>
          <p:nvPr/>
        </p:nvPicPr>
        <p:blipFill>
          <a:blip r:embed="rId5"/>
          <a:stretch>
            <a:fillRect/>
          </a:stretch>
        </p:blipFill>
        <p:spPr>
          <a:xfrm>
            <a:off x="868680" y="4105656"/>
            <a:ext cx="365760" cy="365760"/>
          </a:xfrm>
          <a:prstGeom prst="rect">
            <a:avLst/>
          </a:prstGeom>
        </p:spPr>
      </p:pic>
      <p:sp>
        <p:nvSpPr>
          <p:cNvPr id="19" name="Rectangle 18"/>
          <p:cNvSpPr/>
          <p:nvPr/>
        </p:nvSpPr>
        <p:spPr>
          <a:xfrm>
            <a:off x="1353312" y="4087368"/>
            <a:ext cx="12700" cy="402336"/>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481328" y="3959352"/>
            <a:ext cx="3291840" cy="658368"/>
          </a:xfrm>
          <a:prstGeom prst="rect">
            <a:avLst/>
          </a:prstGeom>
          <a:noFill/>
        </p:spPr>
        <p:txBody>
          <a:bodyPr wrap="square" lIns="0" tIns="0" rIns="0" bIns="0" anchor="ctr">
            <a:spAutoFit/>
          </a:bodyPr>
          <a:lstStyle/>
          <a:p>
            <a:pPr algn="l">
              <a:lnSpc>
                <a:spcPct val="95000"/>
              </a:lnSpc>
              <a:spcBef>
                <a:spcPts val="0"/>
              </a:spcBef>
              <a:spcAft>
                <a:spcPts val="0"/>
              </a:spcAft>
            </a:pPr>
            <a:r>
              <a:rPr sz="1150" b="0">
                <a:solidFill>
                  <a:srgbClr val="000000"/>
                </a:solidFill>
              </a:rPr>
              <a:t>Delivers grounded, permission-aware</a:t>
            </a:r>
          </a:p>
          <a:p>
            <a:pPr algn="l">
              <a:lnSpc>
                <a:spcPct val="95000"/>
              </a:lnSpc>
              <a:spcBef>
                <a:spcPts val="0"/>
              </a:spcBef>
              <a:spcAft>
                <a:spcPts val="0"/>
              </a:spcAft>
            </a:pPr>
            <a:r>
              <a:rPr sz="1150" b="0">
                <a:solidFill>
                  <a:srgbClr val="000000"/>
                </a:solidFill>
              </a:rPr>
              <a:t>answers and next steps</a:t>
            </a:r>
          </a:p>
        </p:txBody>
      </p:sp>
      <p:cxnSp>
        <p:nvCxnSpPr>
          <p:cNvPr id="21" name="Connector 20"/>
          <p:cNvCxnSpPr/>
          <p:nvPr/>
        </p:nvCxnSpPr>
        <p:spPr>
          <a:xfrm flipV="1">
            <a:off x="8732520" y="2176272"/>
            <a:ext cx="0" cy="411480"/>
          </a:xfrm>
          <a:prstGeom prst="line">
            <a:avLst/>
          </a:prstGeom>
          <a:ln w="11430">
            <a:solidFill>
              <a:srgbClr val="FCC400">
                <a:alpha val="65000"/>
              </a:srgbClr>
            </a:solidFill>
          </a:ln>
        </p:spPr>
        <p:style>
          <a:lnRef idx="2">
            <a:schemeClr val="accent1"/>
          </a:lnRef>
          <a:fillRef idx="0">
            <a:schemeClr val="accent1"/>
          </a:fillRef>
          <a:effectRef idx="1">
            <a:schemeClr val="accent1"/>
          </a:effectRef>
          <a:fontRef idx="minor">
            <a:schemeClr val="tx1"/>
          </a:fontRef>
        </p:style>
      </p:cxnSp>
      <p:sp>
        <p:nvSpPr>
          <p:cNvPr id="22" name="Hexagon 21"/>
          <p:cNvSpPr/>
          <p:nvPr/>
        </p:nvSpPr>
        <p:spPr>
          <a:xfrm rot="5400000">
            <a:off x="8284464" y="1316736"/>
            <a:ext cx="896112" cy="896112"/>
          </a:xfrm>
          <a:prstGeom prst="hexagon">
            <a:avLst/>
          </a:prstGeom>
          <a:solidFill>
            <a:srgbClr val="FFFFFF"/>
          </a:solidFill>
          <a:ln w="12700">
            <a:solidFill>
              <a:srgbClr val="FCC400">
                <a:alpha val="7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3" name="Picture 22" descr="database-search-line.png"/>
          <p:cNvPicPr>
            <a:picLocks noChangeAspect="1"/>
          </p:cNvPicPr>
          <p:nvPr/>
        </p:nvPicPr>
        <p:blipFill>
          <a:blip r:embed="rId4"/>
          <a:stretch>
            <a:fillRect/>
          </a:stretch>
        </p:blipFill>
        <p:spPr>
          <a:xfrm>
            <a:off x="8595360" y="1495958"/>
            <a:ext cx="274320" cy="274320"/>
          </a:xfrm>
          <a:prstGeom prst="rect">
            <a:avLst/>
          </a:prstGeom>
        </p:spPr>
      </p:pic>
      <p:sp>
        <p:nvSpPr>
          <p:cNvPr id="24" name="TextBox 23"/>
          <p:cNvSpPr txBox="1"/>
          <p:nvPr/>
        </p:nvSpPr>
        <p:spPr>
          <a:xfrm>
            <a:off x="8194852" y="1782714"/>
            <a:ext cx="1075334" cy="402336"/>
          </a:xfrm>
          <a:prstGeom prst="rect">
            <a:avLst/>
          </a:prstGeom>
          <a:noFill/>
        </p:spPr>
        <p:txBody>
          <a:bodyPr wrap="square" lIns="0" tIns="0" rIns="0" bIns="0" anchor="t">
            <a:spAutoFit/>
          </a:bodyPr>
          <a:lstStyle/>
          <a:p>
            <a:pPr algn="ctr">
              <a:lnSpc>
                <a:spcPct val="90000"/>
              </a:lnSpc>
              <a:spcBef>
                <a:spcPts val="0"/>
              </a:spcBef>
              <a:spcAft>
                <a:spcPts val="0"/>
              </a:spcAft>
            </a:pPr>
            <a:r>
              <a:rPr sz="800" b="0">
                <a:solidFill>
                  <a:srgbClr val="000000"/>
                </a:solidFill>
              </a:rPr>
              <a:t>WATS Data</a:t>
            </a:r>
          </a:p>
          <a:p>
            <a:pPr algn="ctr">
              <a:lnSpc>
                <a:spcPct val="90000"/>
              </a:lnSpc>
              <a:spcBef>
                <a:spcPts val="0"/>
              </a:spcBef>
              <a:spcAft>
                <a:spcPts val="0"/>
              </a:spcAft>
            </a:pPr>
            <a:r>
              <a:rPr sz="800" b="0">
                <a:solidFill>
                  <a:srgbClr val="54504F"/>
                </a:solidFill>
              </a:rPr>
              <a:t>&amp; Reports</a:t>
            </a:r>
          </a:p>
        </p:txBody>
      </p:sp>
      <p:cxnSp>
        <p:nvCxnSpPr>
          <p:cNvPr id="25" name="Connector 24"/>
          <p:cNvCxnSpPr/>
          <p:nvPr/>
        </p:nvCxnSpPr>
        <p:spPr>
          <a:xfrm flipV="1">
            <a:off x="9144304" y="2619756"/>
            <a:ext cx="356352" cy="205740"/>
          </a:xfrm>
          <a:prstGeom prst="line">
            <a:avLst/>
          </a:prstGeom>
          <a:ln w="11430">
            <a:solidFill>
              <a:srgbClr val="FCC400">
                <a:alpha val="65000"/>
              </a:srgbClr>
            </a:solidFill>
          </a:ln>
        </p:spPr>
        <p:style>
          <a:lnRef idx="2">
            <a:schemeClr val="accent1"/>
          </a:lnRef>
          <a:fillRef idx="0">
            <a:schemeClr val="accent1"/>
          </a:fillRef>
          <a:effectRef idx="1">
            <a:schemeClr val="accent1"/>
          </a:effectRef>
          <a:fontRef idx="minor">
            <a:schemeClr val="tx1"/>
          </a:fontRef>
        </p:style>
      </p:cxnSp>
      <p:sp>
        <p:nvSpPr>
          <p:cNvPr id="26" name="Hexagon 25"/>
          <p:cNvSpPr/>
          <p:nvPr/>
        </p:nvSpPr>
        <p:spPr>
          <a:xfrm rot="5400000">
            <a:off x="9408952" y="1965960"/>
            <a:ext cx="896112" cy="896112"/>
          </a:xfrm>
          <a:prstGeom prst="hexagon">
            <a:avLst/>
          </a:prstGeom>
          <a:solidFill>
            <a:srgbClr val="FFFFFF"/>
          </a:solidFill>
          <a:ln w="12700">
            <a:solidFill>
              <a:srgbClr val="FCC400">
                <a:alpha val="7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7" name="Picture 26" descr="bar-chart-line.png"/>
          <p:cNvPicPr>
            <a:picLocks noChangeAspect="1"/>
          </p:cNvPicPr>
          <p:nvPr/>
        </p:nvPicPr>
        <p:blipFill>
          <a:blip r:embed="rId6"/>
          <a:stretch>
            <a:fillRect/>
          </a:stretch>
        </p:blipFill>
        <p:spPr>
          <a:xfrm>
            <a:off x="9719848" y="2145182"/>
            <a:ext cx="274320" cy="274320"/>
          </a:xfrm>
          <a:prstGeom prst="rect">
            <a:avLst/>
          </a:prstGeom>
        </p:spPr>
      </p:pic>
      <p:sp>
        <p:nvSpPr>
          <p:cNvPr id="28" name="TextBox 27"/>
          <p:cNvSpPr txBox="1"/>
          <p:nvPr/>
        </p:nvSpPr>
        <p:spPr>
          <a:xfrm>
            <a:off x="9319341" y="2431938"/>
            <a:ext cx="1075334" cy="402336"/>
          </a:xfrm>
          <a:prstGeom prst="rect">
            <a:avLst/>
          </a:prstGeom>
          <a:noFill/>
        </p:spPr>
        <p:txBody>
          <a:bodyPr wrap="square" lIns="0" tIns="0" rIns="0" bIns="0" anchor="t">
            <a:spAutoFit/>
          </a:bodyPr>
          <a:lstStyle/>
          <a:p>
            <a:pPr algn="ctr">
              <a:lnSpc>
                <a:spcPct val="90000"/>
              </a:lnSpc>
              <a:spcBef>
                <a:spcPts val="0"/>
              </a:spcBef>
              <a:spcAft>
                <a:spcPts val="0"/>
              </a:spcAft>
            </a:pPr>
            <a:r>
              <a:rPr sz="800" b="0">
                <a:solidFill>
                  <a:srgbClr val="000000"/>
                </a:solidFill>
              </a:rPr>
              <a:t>Analytics</a:t>
            </a:r>
          </a:p>
          <a:p>
            <a:pPr algn="ctr">
              <a:lnSpc>
                <a:spcPct val="90000"/>
              </a:lnSpc>
              <a:spcBef>
                <a:spcPts val="0"/>
              </a:spcBef>
              <a:spcAft>
                <a:spcPts val="0"/>
              </a:spcAft>
            </a:pPr>
            <a:r>
              <a:rPr sz="800" b="0">
                <a:solidFill>
                  <a:srgbClr val="54504F"/>
                </a:solidFill>
              </a:rPr>
              <a:t>Tools</a:t>
            </a:r>
          </a:p>
        </p:txBody>
      </p:sp>
      <p:cxnSp>
        <p:nvCxnSpPr>
          <p:cNvPr id="29" name="Connector 28"/>
          <p:cNvCxnSpPr/>
          <p:nvPr/>
        </p:nvCxnSpPr>
        <p:spPr>
          <a:xfrm>
            <a:off x="9144304" y="3300984"/>
            <a:ext cx="356352" cy="205739"/>
          </a:xfrm>
          <a:prstGeom prst="line">
            <a:avLst/>
          </a:prstGeom>
          <a:ln w="11430">
            <a:solidFill>
              <a:srgbClr val="FCC400">
                <a:alpha val="65000"/>
              </a:srgbClr>
            </a:solidFill>
          </a:ln>
        </p:spPr>
        <p:style>
          <a:lnRef idx="2">
            <a:schemeClr val="accent1"/>
          </a:lnRef>
          <a:fillRef idx="0">
            <a:schemeClr val="accent1"/>
          </a:fillRef>
          <a:effectRef idx="1">
            <a:schemeClr val="accent1"/>
          </a:effectRef>
          <a:fontRef idx="minor">
            <a:schemeClr val="tx1"/>
          </a:fontRef>
        </p:style>
      </p:cxnSp>
      <p:sp>
        <p:nvSpPr>
          <p:cNvPr id="30" name="Hexagon 29"/>
          <p:cNvSpPr/>
          <p:nvPr/>
        </p:nvSpPr>
        <p:spPr>
          <a:xfrm rot="5400000">
            <a:off x="9408952" y="3264407"/>
            <a:ext cx="896112" cy="896112"/>
          </a:xfrm>
          <a:prstGeom prst="hexagon">
            <a:avLst/>
          </a:prstGeom>
          <a:solidFill>
            <a:srgbClr val="FFFFFF"/>
          </a:solidFill>
          <a:ln w="12700">
            <a:solidFill>
              <a:srgbClr val="FCC400">
                <a:alpha val="7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1" name="Picture 30" descr="export-line.png"/>
          <p:cNvPicPr>
            <a:picLocks noChangeAspect="1"/>
          </p:cNvPicPr>
          <p:nvPr/>
        </p:nvPicPr>
        <p:blipFill>
          <a:blip r:embed="rId7"/>
          <a:stretch>
            <a:fillRect/>
          </a:stretch>
        </p:blipFill>
        <p:spPr>
          <a:xfrm>
            <a:off x="9719848" y="3443630"/>
            <a:ext cx="274320" cy="274320"/>
          </a:xfrm>
          <a:prstGeom prst="rect">
            <a:avLst/>
          </a:prstGeom>
        </p:spPr>
      </p:pic>
      <p:sp>
        <p:nvSpPr>
          <p:cNvPr id="32" name="TextBox 31"/>
          <p:cNvSpPr txBox="1"/>
          <p:nvPr/>
        </p:nvSpPr>
        <p:spPr>
          <a:xfrm>
            <a:off x="9319341" y="3730386"/>
            <a:ext cx="1075334" cy="402336"/>
          </a:xfrm>
          <a:prstGeom prst="rect">
            <a:avLst/>
          </a:prstGeom>
          <a:noFill/>
        </p:spPr>
        <p:txBody>
          <a:bodyPr wrap="square" lIns="0" tIns="0" rIns="0" bIns="0" anchor="t">
            <a:spAutoFit/>
          </a:bodyPr>
          <a:lstStyle/>
          <a:p>
            <a:pPr algn="ctr">
              <a:lnSpc>
                <a:spcPct val="90000"/>
              </a:lnSpc>
              <a:spcBef>
                <a:spcPts val="0"/>
              </a:spcBef>
              <a:spcAft>
                <a:spcPts val="0"/>
              </a:spcAft>
            </a:pPr>
            <a:r>
              <a:rPr sz="800" b="0">
                <a:solidFill>
                  <a:srgbClr val="000000"/>
                </a:solidFill>
              </a:rPr>
              <a:t>APIs &amp;</a:t>
            </a:r>
          </a:p>
          <a:p>
            <a:pPr algn="ctr">
              <a:lnSpc>
                <a:spcPct val="90000"/>
              </a:lnSpc>
              <a:spcBef>
                <a:spcPts val="0"/>
              </a:spcBef>
              <a:spcAft>
                <a:spcPts val="0"/>
              </a:spcAft>
            </a:pPr>
            <a:r>
              <a:rPr sz="800" b="0">
                <a:solidFill>
                  <a:srgbClr val="54504F"/>
                </a:solidFill>
              </a:rPr>
              <a:t>Integrations</a:t>
            </a:r>
          </a:p>
        </p:txBody>
      </p:sp>
      <p:cxnSp>
        <p:nvCxnSpPr>
          <p:cNvPr id="33" name="Connector 32"/>
          <p:cNvCxnSpPr/>
          <p:nvPr/>
        </p:nvCxnSpPr>
        <p:spPr>
          <a:xfrm>
            <a:off x="8732520" y="3538728"/>
            <a:ext cx="0" cy="411479"/>
          </a:xfrm>
          <a:prstGeom prst="line">
            <a:avLst/>
          </a:prstGeom>
          <a:ln w="11430">
            <a:solidFill>
              <a:srgbClr val="FCC400">
                <a:alpha val="65000"/>
              </a:srgbClr>
            </a:solidFill>
          </a:ln>
        </p:spPr>
        <p:style>
          <a:lnRef idx="2">
            <a:schemeClr val="accent1"/>
          </a:lnRef>
          <a:fillRef idx="0">
            <a:schemeClr val="accent1"/>
          </a:fillRef>
          <a:effectRef idx="1">
            <a:schemeClr val="accent1"/>
          </a:effectRef>
          <a:fontRef idx="minor">
            <a:schemeClr val="tx1"/>
          </a:fontRef>
        </p:style>
      </p:cxnSp>
      <p:sp>
        <p:nvSpPr>
          <p:cNvPr id="34" name="Hexagon 33"/>
          <p:cNvSpPr/>
          <p:nvPr/>
        </p:nvSpPr>
        <p:spPr>
          <a:xfrm rot="5400000">
            <a:off x="8284464" y="3913631"/>
            <a:ext cx="896112" cy="896112"/>
          </a:xfrm>
          <a:prstGeom prst="hexagon">
            <a:avLst/>
          </a:prstGeom>
          <a:solidFill>
            <a:srgbClr val="FFFFFF"/>
          </a:solidFill>
          <a:ln w="12700">
            <a:solidFill>
              <a:srgbClr val="FCC400">
                <a:alpha val="7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5" name="Picture 34" descr="hierarchy-line.png"/>
          <p:cNvPicPr>
            <a:picLocks noChangeAspect="1"/>
          </p:cNvPicPr>
          <p:nvPr/>
        </p:nvPicPr>
        <p:blipFill>
          <a:blip r:embed="rId8"/>
          <a:stretch>
            <a:fillRect/>
          </a:stretch>
        </p:blipFill>
        <p:spPr>
          <a:xfrm>
            <a:off x="8595360" y="4092854"/>
            <a:ext cx="274320" cy="274320"/>
          </a:xfrm>
          <a:prstGeom prst="rect">
            <a:avLst/>
          </a:prstGeom>
        </p:spPr>
      </p:pic>
      <p:sp>
        <p:nvSpPr>
          <p:cNvPr id="36" name="TextBox 35"/>
          <p:cNvSpPr txBox="1"/>
          <p:nvPr/>
        </p:nvSpPr>
        <p:spPr>
          <a:xfrm>
            <a:off x="8194852" y="4379610"/>
            <a:ext cx="1075334" cy="402336"/>
          </a:xfrm>
          <a:prstGeom prst="rect">
            <a:avLst/>
          </a:prstGeom>
          <a:noFill/>
        </p:spPr>
        <p:txBody>
          <a:bodyPr wrap="square" lIns="0" tIns="0" rIns="0" bIns="0" anchor="t">
            <a:spAutoFit/>
          </a:bodyPr>
          <a:lstStyle/>
          <a:p>
            <a:pPr algn="ctr">
              <a:lnSpc>
                <a:spcPct val="90000"/>
              </a:lnSpc>
              <a:spcBef>
                <a:spcPts val="0"/>
              </a:spcBef>
              <a:spcAft>
                <a:spcPts val="0"/>
              </a:spcAft>
            </a:pPr>
            <a:r>
              <a:rPr sz="800" b="0">
                <a:solidFill>
                  <a:srgbClr val="000000"/>
                </a:solidFill>
              </a:rPr>
              <a:t>Actions &amp;</a:t>
            </a:r>
          </a:p>
          <a:p>
            <a:pPr algn="ctr">
              <a:lnSpc>
                <a:spcPct val="90000"/>
              </a:lnSpc>
              <a:spcBef>
                <a:spcPts val="0"/>
              </a:spcBef>
              <a:spcAft>
                <a:spcPts val="0"/>
              </a:spcAft>
            </a:pPr>
            <a:r>
              <a:rPr sz="800" b="0">
                <a:solidFill>
                  <a:srgbClr val="54504F"/>
                </a:solidFill>
              </a:rPr>
              <a:t>Workflow</a:t>
            </a:r>
          </a:p>
        </p:txBody>
      </p:sp>
      <p:cxnSp>
        <p:nvCxnSpPr>
          <p:cNvPr id="37" name="Connector 36"/>
          <p:cNvCxnSpPr/>
          <p:nvPr/>
        </p:nvCxnSpPr>
        <p:spPr>
          <a:xfrm flipH="1">
            <a:off x="7964383" y="3300984"/>
            <a:ext cx="356352" cy="205739"/>
          </a:xfrm>
          <a:prstGeom prst="line">
            <a:avLst/>
          </a:prstGeom>
          <a:ln w="11430">
            <a:solidFill>
              <a:srgbClr val="FCC400">
                <a:alpha val="65000"/>
              </a:srgbClr>
            </a:solidFill>
          </a:ln>
        </p:spPr>
        <p:style>
          <a:lnRef idx="2">
            <a:schemeClr val="accent1"/>
          </a:lnRef>
          <a:fillRef idx="0">
            <a:schemeClr val="accent1"/>
          </a:fillRef>
          <a:effectRef idx="1">
            <a:schemeClr val="accent1"/>
          </a:effectRef>
          <a:fontRef idx="minor">
            <a:schemeClr val="tx1"/>
          </a:fontRef>
        </p:style>
      </p:cxnSp>
      <p:sp>
        <p:nvSpPr>
          <p:cNvPr id="38" name="Hexagon 37"/>
          <p:cNvSpPr/>
          <p:nvPr/>
        </p:nvSpPr>
        <p:spPr>
          <a:xfrm rot="5400000">
            <a:off x="7159975" y="3264407"/>
            <a:ext cx="896112" cy="896112"/>
          </a:xfrm>
          <a:prstGeom prst="hexagon">
            <a:avLst/>
          </a:prstGeom>
          <a:solidFill>
            <a:srgbClr val="FFFFFF"/>
          </a:solidFill>
          <a:ln w="12700">
            <a:solidFill>
              <a:srgbClr val="FCC400">
                <a:alpha val="7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9" name="Picture 38" descr="devices-line.png"/>
          <p:cNvPicPr>
            <a:picLocks noChangeAspect="1"/>
          </p:cNvPicPr>
          <p:nvPr/>
        </p:nvPicPr>
        <p:blipFill>
          <a:blip r:embed="rId3"/>
          <a:stretch>
            <a:fillRect/>
          </a:stretch>
        </p:blipFill>
        <p:spPr>
          <a:xfrm>
            <a:off x="7470871" y="3443630"/>
            <a:ext cx="274320" cy="274320"/>
          </a:xfrm>
          <a:prstGeom prst="rect">
            <a:avLst/>
          </a:prstGeom>
        </p:spPr>
      </p:pic>
      <p:sp>
        <p:nvSpPr>
          <p:cNvPr id="40" name="TextBox 39"/>
          <p:cNvSpPr txBox="1"/>
          <p:nvPr/>
        </p:nvSpPr>
        <p:spPr>
          <a:xfrm>
            <a:off x="7070363" y="3730386"/>
            <a:ext cx="1075334" cy="402336"/>
          </a:xfrm>
          <a:prstGeom prst="rect">
            <a:avLst/>
          </a:prstGeom>
          <a:noFill/>
        </p:spPr>
        <p:txBody>
          <a:bodyPr wrap="square" lIns="0" tIns="0" rIns="0" bIns="0" anchor="t">
            <a:spAutoFit/>
          </a:bodyPr>
          <a:lstStyle/>
          <a:p>
            <a:pPr algn="ctr">
              <a:lnSpc>
                <a:spcPct val="90000"/>
              </a:lnSpc>
              <a:spcBef>
                <a:spcPts val="0"/>
              </a:spcBef>
              <a:spcAft>
                <a:spcPts val="0"/>
              </a:spcAft>
            </a:pPr>
            <a:r>
              <a:rPr sz="800" b="0">
                <a:solidFill>
                  <a:srgbClr val="000000"/>
                </a:solidFill>
              </a:rPr>
              <a:t>MCP</a:t>
            </a:r>
          </a:p>
          <a:p>
            <a:pPr algn="ctr">
              <a:lnSpc>
                <a:spcPct val="90000"/>
              </a:lnSpc>
              <a:spcBef>
                <a:spcPts val="0"/>
              </a:spcBef>
              <a:spcAft>
                <a:spcPts val="0"/>
              </a:spcAft>
            </a:pPr>
            <a:r>
              <a:rPr sz="800" b="0">
                <a:solidFill>
                  <a:srgbClr val="54504F"/>
                </a:solidFill>
              </a:rPr>
              <a:t>Clients</a:t>
            </a:r>
          </a:p>
        </p:txBody>
      </p:sp>
      <p:cxnSp>
        <p:nvCxnSpPr>
          <p:cNvPr id="41" name="Connector 40"/>
          <p:cNvCxnSpPr/>
          <p:nvPr/>
        </p:nvCxnSpPr>
        <p:spPr>
          <a:xfrm flipH="1" flipV="1">
            <a:off x="7964383" y="2619756"/>
            <a:ext cx="356352" cy="205740"/>
          </a:xfrm>
          <a:prstGeom prst="line">
            <a:avLst/>
          </a:prstGeom>
          <a:ln w="11430">
            <a:solidFill>
              <a:srgbClr val="FCC400">
                <a:alpha val="65000"/>
              </a:srgbClr>
            </a:solidFill>
          </a:ln>
        </p:spPr>
        <p:style>
          <a:lnRef idx="2">
            <a:schemeClr val="accent1"/>
          </a:lnRef>
          <a:fillRef idx="0">
            <a:schemeClr val="accent1"/>
          </a:fillRef>
          <a:effectRef idx="1">
            <a:schemeClr val="accent1"/>
          </a:effectRef>
          <a:fontRef idx="minor">
            <a:schemeClr val="tx1"/>
          </a:fontRef>
        </p:style>
      </p:cxnSp>
      <p:sp>
        <p:nvSpPr>
          <p:cNvPr id="42" name="Hexagon 41"/>
          <p:cNvSpPr/>
          <p:nvPr/>
        </p:nvSpPr>
        <p:spPr>
          <a:xfrm rot="5400000">
            <a:off x="7159975" y="1965960"/>
            <a:ext cx="896112" cy="896112"/>
          </a:xfrm>
          <a:prstGeom prst="hexagon">
            <a:avLst/>
          </a:prstGeom>
          <a:solidFill>
            <a:srgbClr val="FFFFFF"/>
          </a:solidFill>
          <a:ln w="12700">
            <a:solidFill>
              <a:srgbClr val="FCC400">
                <a:alpha val="7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3" name="Picture 42" descr="spec-list-line.png"/>
          <p:cNvPicPr>
            <a:picLocks noChangeAspect="1"/>
          </p:cNvPicPr>
          <p:nvPr/>
        </p:nvPicPr>
        <p:blipFill>
          <a:blip r:embed="rId9"/>
          <a:stretch>
            <a:fillRect/>
          </a:stretch>
        </p:blipFill>
        <p:spPr>
          <a:xfrm>
            <a:off x="7470871" y="2145182"/>
            <a:ext cx="274320" cy="274320"/>
          </a:xfrm>
          <a:prstGeom prst="rect">
            <a:avLst/>
          </a:prstGeom>
        </p:spPr>
      </p:pic>
      <p:sp>
        <p:nvSpPr>
          <p:cNvPr id="44" name="TextBox 43"/>
          <p:cNvSpPr txBox="1"/>
          <p:nvPr/>
        </p:nvSpPr>
        <p:spPr>
          <a:xfrm>
            <a:off x="7070363" y="2431938"/>
            <a:ext cx="1075334" cy="402336"/>
          </a:xfrm>
          <a:prstGeom prst="rect">
            <a:avLst/>
          </a:prstGeom>
          <a:noFill/>
        </p:spPr>
        <p:txBody>
          <a:bodyPr wrap="square" lIns="0" tIns="0" rIns="0" bIns="0" anchor="t">
            <a:spAutoFit/>
          </a:bodyPr>
          <a:lstStyle/>
          <a:p>
            <a:pPr algn="ctr">
              <a:lnSpc>
                <a:spcPct val="90000"/>
              </a:lnSpc>
              <a:spcBef>
                <a:spcPts val="0"/>
              </a:spcBef>
              <a:spcAft>
                <a:spcPts val="0"/>
              </a:spcAft>
            </a:pPr>
            <a:r>
              <a:rPr sz="800" b="0">
                <a:solidFill>
                  <a:srgbClr val="000000"/>
                </a:solidFill>
              </a:rPr>
              <a:t>Docs &amp;</a:t>
            </a:r>
          </a:p>
          <a:p>
            <a:pPr algn="ctr">
              <a:lnSpc>
                <a:spcPct val="90000"/>
              </a:lnSpc>
              <a:spcBef>
                <a:spcPts val="0"/>
              </a:spcBef>
              <a:spcAft>
                <a:spcPts val="0"/>
              </a:spcAft>
            </a:pPr>
            <a:r>
              <a:rPr sz="800" b="0">
                <a:solidFill>
                  <a:srgbClr val="54504F"/>
                </a:solidFill>
              </a:rPr>
              <a:t>Knowledge</a:t>
            </a:r>
          </a:p>
        </p:txBody>
      </p:sp>
      <p:sp>
        <p:nvSpPr>
          <p:cNvPr id="45" name="Hexagon 44"/>
          <p:cNvSpPr/>
          <p:nvPr/>
        </p:nvSpPr>
        <p:spPr>
          <a:xfrm rot="5400000">
            <a:off x="8165592" y="2496312"/>
            <a:ext cx="1133856" cy="1133856"/>
          </a:xfrm>
          <a:prstGeom prst="hexagon">
            <a:avLst/>
          </a:prstGeom>
          <a:solidFill>
            <a:srgbClr val="FCC400">
              <a:alpha val="10000"/>
            </a:srgbClr>
          </a:solidFill>
          <a:ln w="19050">
            <a:solidFill>
              <a:srgbClr val="FCC400">
                <a:alpha val="85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 name="TextBox 45"/>
          <p:cNvSpPr txBox="1"/>
          <p:nvPr/>
        </p:nvSpPr>
        <p:spPr>
          <a:xfrm>
            <a:off x="8092440" y="2807208"/>
            <a:ext cx="1280160" cy="548640"/>
          </a:xfrm>
          <a:prstGeom prst="rect">
            <a:avLst/>
          </a:prstGeom>
          <a:noFill/>
        </p:spPr>
        <p:txBody>
          <a:bodyPr wrap="square" lIns="0" tIns="0" rIns="0" bIns="0" anchor="ctr">
            <a:spAutoFit/>
          </a:bodyPr>
          <a:lstStyle/>
          <a:p>
            <a:pPr algn="ctr">
              <a:lnSpc>
                <a:spcPct val="90000"/>
              </a:lnSpc>
              <a:spcBef>
                <a:spcPts val="0"/>
              </a:spcBef>
              <a:spcAft>
                <a:spcPts val="0"/>
              </a:spcAft>
            </a:pPr>
            <a:r>
              <a:rPr sz="950" b="1">
                <a:solidFill>
                  <a:srgbClr val="000000"/>
                </a:solidFill>
              </a:rPr>
              <a:t>ALVEA</a:t>
            </a:r>
          </a:p>
          <a:p>
            <a:pPr algn="ctr">
              <a:lnSpc>
                <a:spcPct val="90000"/>
              </a:lnSpc>
              <a:spcBef>
                <a:spcPts val="0"/>
              </a:spcBef>
              <a:spcAft>
                <a:spcPts val="0"/>
              </a:spcAft>
            </a:pPr>
            <a:r>
              <a:rPr sz="950" b="1">
                <a:solidFill>
                  <a:srgbClr val="000000"/>
                </a:solidFill>
              </a:rPr>
              <a:t>ASSISTANT</a:t>
            </a:r>
          </a:p>
        </p:txBody>
      </p:sp>
      <p:sp>
        <p:nvSpPr>
          <p:cNvPr id="47" name="Rounded Rectangle 46"/>
          <p:cNvSpPr/>
          <p:nvPr/>
        </p:nvSpPr>
        <p:spPr>
          <a:xfrm>
            <a:off x="731520" y="5074920"/>
            <a:ext cx="2448306" cy="969264"/>
          </a:xfrm>
          <a:prstGeom prst="roundRect">
            <a:avLst>
              <a:gd name="adj" fmla="val 14150"/>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48" name="Picture 47" descr="support-line.png"/>
          <p:cNvPicPr>
            <a:picLocks noChangeAspect="1"/>
          </p:cNvPicPr>
          <p:nvPr/>
        </p:nvPicPr>
        <p:blipFill>
          <a:blip r:embed="rId10"/>
          <a:stretch>
            <a:fillRect/>
          </a:stretch>
        </p:blipFill>
        <p:spPr>
          <a:xfrm>
            <a:off x="850392" y="5349240"/>
            <a:ext cx="384048" cy="384048"/>
          </a:xfrm>
          <a:prstGeom prst="rect">
            <a:avLst/>
          </a:prstGeom>
        </p:spPr>
      </p:pic>
      <p:sp>
        <p:nvSpPr>
          <p:cNvPr id="49" name="TextBox 48"/>
          <p:cNvSpPr txBox="1"/>
          <p:nvPr/>
        </p:nvSpPr>
        <p:spPr>
          <a:xfrm>
            <a:off x="1298448" y="5166359"/>
            <a:ext cx="1789938" cy="822960"/>
          </a:xfrm>
          <a:prstGeom prst="rect">
            <a:avLst/>
          </a:prstGeom>
          <a:noFill/>
        </p:spPr>
        <p:txBody>
          <a:bodyPr wrap="square" lIns="0" tIns="0" rIns="0" bIns="0" anchor="t">
            <a:spAutoFit/>
          </a:bodyPr>
          <a:lstStyle/>
          <a:p>
            <a:pPr algn="l">
              <a:lnSpc>
                <a:spcPct val="95000"/>
              </a:lnSpc>
              <a:spcBef>
                <a:spcPts val="0"/>
              </a:spcBef>
              <a:spcAft>
                <a:spcPts val="0"/>
              </a:spcAft>
            </a:pPr>
            <a:r>
              <a:rPr sz="1150" b="1">
                <a:solidFill>
                  <a:srgbClr val="000000"/>
                </a:solidFill>
              </a:rPr>
              <a:t>Ask</a:t>
            </a:r>
          </a:p>
          <a:p>
            <a:pPr algn="l">
              <a:lnSpc>
                <a:spcPct val="100000"/>
              </a:lnSpc>
              <a:spcBef>
                <a:spcPts val="0"/>
              </a:spcBef>
              <a:spcAft>
                <a:spcPts val="0"/>
              </a:spcAft>
            </a:pPr>
            <a:r>
              <a:rPr sz="800" b="0">
                <a:solidFill>
                  <a:srgbClr val="54504F"/>
                </a:solidFill>
              </a:rPr>
              <a:t>You ask a question</a:t>
            </a:r>
          </a:p>
          <a:p>
            <a:pPr algn="l">
              <a:lnSpc>
                <a:spcPct val="100000"/>
              </a:lnSpc>
              <a:spcBef>
                <a:spcPts val="0"/>
              </a:spcBef>
              <a:spcAft>
                <a:spcPts val="0"/>
              </a:spcAft>
            </a:pPr>
            <a:r>
              <a:rPr sz="800" b="0">
                <a:solidFill>
                  <a:srgbClr val="54504F"/>
                </a:solidFill>
              </a:rPr>
              <a:t>in natural language</a:t>
            </a:r>
          </a:p>
        </p:txBody>
      </p:sp>
      <p:sp>
        <p:nvSpPr>
          <p:cNvPr id="50" name="Isosceles Triangle 49"/>
          <p:cNvSpPr/>
          <p:nvPr/>
        </p:nvSpPr>
        <p:spPr>
          <a:xfrm rot="5400000">
            <a:off x="3243834" y="5504688"/>
            <a:ext cx="109728" cy="182880"/>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1" name="Rounded Rectangle 50"/>
          <p:cNvSpPr/>
          <p:nvPr/>
        </p:nvSpPr>
        <p:spPr>
          <a:xfrm>
            <a:off x="3490722" y="5074920"/>
            <a:ext cx="2448306" cy="969264"/>
          </a:xfrm>
          <a:prstGeom prst="roundRect">
            <a:avLst>
              <a:gd name="adj" fmla="val 14150"/>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52" name="Picture 51" descr="network-line.png"/>
          <p:cNvPicPr>
            <a:picLocks noChangeAspect="1"/>
          </p:cNvPicPr>
          <p:nvPr/>
        </p:nvPicPr>
        <p:blipFill>
          <a:blip r:embed="rId11"/>
          <a:stretch>
            <a:fillRect/>
          </a:stretch>
        </p:blipFill>
        <p:spPr>
          <a:xfrm>
            <a:off x="3609594" y="5349240"/>
            <a:ext cx="384048" cy="384048"/>
          </a:xfrm>
          <a:prstGeom prst="rect">
            <a:avLst/>
          </a:prstGeom>
        </p:spPr>
      </p:pic>
      <p:sp>
        <p:nvSpPr>
          <p:cNvPr id="53" name="TextBox 52"/>
          <p:cNvSpPr txBox="1"/>
          <p:nvPr/>
        </p:nvSpPr>
        <p:spPr>
          <a:xfrm>
            <a:off x="4057650" y="5166359"/>
            <a:ext cx="1789938" cy="822960"/>
          </a:xfrm>
          <a:prstGeom prst="rect">
            <a:avLst/>
          </a:prstGeom>
          <a:noFill/>
        </p:spPr>
        <p:txBody>
          <a:bodyPr wrap="square" lIns="0" tIns="0" rIns="0" bIns="0" anchor="t">
            <a:spAutoFit/>
          </a:bodyPr>
          <a:lstStyle/>
          <a:p>
            <a:pPr algn="l">
              <a:lnSpc>
                <a:spcPct val="95000"/>
              </a:lnSpc>
              <a:spcBef>
                <a:spcPts val="0"/>
              </a:spcBef>
              <a:spcAft>
                <a:spcPts val="0"/>
              </a:spcAft>
            </a:pPr>
            <a:r>
              <a:rPr sz="1150" b="1">
                <a:solidFill>
                  <a:srgbClr val="000000"/>
                </a:solidFill>
              </a:rPr>
              <a:t>Orchestrate</a:t>
            </a:r>
          </a:p>
          <a:p>
            <a:pPr algn="l">
              <a:lnSpc>
                <a:spcPct val="100000"/>
              </a:lnSpc>
              <a:spcBef>
                <a:spcPts val="0"/>
              </a:spcBef>
              <a:spcAft>
                <a:spcPts val="0"/>
              </a:spcAft>
            </a:pPr>
            <a:r>
              <a:rPr sz="800" b="0">
                <a:solidFill>
                  <a:srgbClr val="54504F"/>
                </a:solidFill>
              </a:rPr>
              <a:t>The assistant routes your request</a:t>
            </a:r>
          </a:p>
          <a:p>
            <a:pPr algn="l">
              <a:lnSpc>
                <a:spcPct val="100000"/>
              </a:lnSpc>
              <a:spcBef>
                <a:spcPts val="0"/>
              </a:spcBef>
              <a:spcAft>
                <a:spcPts val="0"/>
              </a:spcAft>
            </a:pPr>
            <a:r>
              <a:rPr sz="800" b="0">
                <a:solidFill>
                  <a:srgbClr val="54504F"/>
                </a:solidFill>
              </a:rPr>
              <a:t>to the right tools and data sources</a:t>
            </a:r>
          </a:p>
        </p:txBody>
      </p:sp>
      <p:sp>
        <p:nvSpPr>
          <p:cNvPr id="54" name="Isosceles Triangle 53"/>
          <p:cNvSpPr/>
          <p:nvPr/>
        </p:nvSpPr>
        <p:spPr>
          <a:xfrm rot="5400000">
            <a:off x="6003036" y="5504688"/>
            <a:ext cx="109728" cy="182880"/>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5" name="Rounded Rectangle 54"/>
          <p:cNvSpPr/>
          <p:nvPr/>
        </p:nvSpPr>
        <p:spPr>
          <a:xfrm>
            <a:off x="6249924" y="5074920"/>
            <a:ext cx="2448306" cy="969264"/>
          </a:xfrm>
          <a:prstGeom prst="roundRect">
            <a:avLst>
              <a:gd name="adj" fmla="val 14150"/>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56" name="Picture 55" descr="search-chart-line.png"/>
          <p:cNvPicPr>
            <a:picLocks noChangeAspect="1"/>
          </p:cNvPicPr>
          <p:nvPr/>
        </p:nvPicPr>
        <p:blipFill>
          <a:blip r:embed="rId12"/>
          <a:stretch>
            <a:fillRect/>
          </a:stretch>
        </p:blipFill>
        <p:spPr>
          <a:xfrm>
            <a:off x="6368796" y="5349240"/>
            <a:ext cx="384048" cy="384048"/>
          </a:xfrm>
          <a:prstGeom prst="rect">
            <a:avLst/>
          </a:prstGeom>
        </p:spPr>
      </p:pic>
      <p:sp>
        <p:nvSpPr>
          <p:cNvPr id="57" name="TextBox 56"/>
          <p:cNvSpPr txBox="1"/>
          <p:nvPr/>
        </p:nvSpPr>
        <p:spPr>
          <a:xfrm>
            <a:off x="6816852" y="5166359"/>
            <a:ext cx="1789938" cy="822960"/>
          </a:xfrm>
          <a:prstGeom prst="rect">
            <a:avLst/>
          </a:prstGeom>
          <a:noFill/>
        </p:spPr>
        <p:txBody>
          <a:bodyPr wrap="square" lIns="0" tIns="0" rIns="0" bIns="0" anchor="t">
            <a:spAutoFit/>
          </a:bodyPr>
          <a:lstStyle/>
          <a:p>
            <a:pPr algn="l">
              <a:lnSpc>
                <a:spcPct val="95000"/>
              </a:lnSpc>
              <a:spcBef>
                <a:spcPts val="0"/>
              </a:spcBef>
              <a:spcAft>
                <a:spcPts val="0"/>
              </a:spcAft>
            </a:pPr>
            <a:r>
              <a:rPr sz="1150" b="1">
                <a:solidFill>
                  <a:srgbClr val="000000"/>
                </a:solidFill>
              </a:rPr>
              <a:t>Analyze + Synthesize</a:t>
            </a:r>
          </a:p>
          <a:p>
            <a:pPr algn="l">
              <a:lnSpc>
                <a:spcPct val="100000"/>
              </a:lnSpc>
              <a:spcBef>
                <a:spcPts val="0"/>
              </a:spcBef>
              <a:spcAft>
                <a:spcPts val="0"/>
              </a:spcAft>
            </a:pPr>
            <a:r>
              <a:rPr sz="800" b="0">
                <a:solidFill>
                  <a:srgbClr val="54504F"/>
                </a:solidFill>
              </a:rPr>
              <a:t>It analyzes data, applies context</a:t>
            </a:r>
          </a:p>
          <a:p>
            <a:pPr algn="l">
              <a:lnSpc>
                <a:spcPct val="100000"/>
              </a:lnSpc>
              <a:spcBef>
                <a:spcPts val="0"/>
              </a:spcBef>
              <a:spcAft>
                <a:spcPts val="0"/>
              </a:spcAft>
            </a:pPr>
            <a:r>
              <a:rPr sz="800" b="0">
                <a:solidFill>
                  <a:srgbClr val="54504F"/>
                </a:solidFill>
              </a:rPr>
              <a:t>and reasoning, and synthesizes insights</a:t>
            </a:r>
          </a:p>
        </p:txBody>
      </p:sp>
      <p:sp>
        <p:nvSpPr>
          <p:cNvPr id="58" name="Isosceles Triangle 57"/>
          <p:cNvSpPr/>
          <p:nvPr/>
        </p:nvSpPr>
        <p:spPr>
          <a:xfrm rot="5400000">
            <a:off x="8762238" y="5504688"/>
            <a:ext cx="109728" cy="182880"/>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9" name="Rounded Rectangle 58"/>
          <p:cNvSpPr/>
          <p:nvPr/>
        </p:nvSpPr>
        <p:spPr>
          <a:xfrm>
            <a:off x="9009126" y="5074920"/>
            <a:ext cx="2448306" cy="969264"/>
          </a:xfrm>
          <a:prstGeom prst="roundRect">
            <a:avLst>
              <a:gd name="adj" fmla="val 14150"/>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60" name="Picture 59" descr="export-line.png"/>
          <p:cNvPicPr>
            <a:picLocks noChangeAspect="1"/>
          </p:cNvPicPr>
          <p:nvPr/>
        </p:nvPicPr>
        <p:blipFill>
          <a:blip r:embed="rId7"/>
          <a:stretch>
            <a:fillRect/>
          </a:stretch>
        </p:blipFill>
        <p:spPr>
          <a:xfrm>
            <a:off x="9127998" y="5349240"/>
            <a:ext cx="384048" cy="384048"/>
          </a:xfrm>
          <a:prstGeom prst="rect">
            <a:avLst/>
          </a:prstGeom>
        </p:spPr>
      </p:pic>
      <p:sp>
        <p:nvSpPr>
          <p:cNvPr id="61" name="TextBox 60"/>
          <p:cNvSpPr txBox="1"/>
          <p:nvPr/>
        </p:nvSpPr>
        <p:spPr>
          <a:xfrm>
            <a:off x="9576054" y="5166359"/>
            <a:ext cx="1789938" cy="822960"/>
          </a:xfrm>
          <a:prstGeom prst="rect">
            <a:avLst/>
          </a:prstGeom>
          <a:noFill/>
        </p:spPr>
        <p:txBody>
          <a:bodyPr wrap="square" lIns="0" tIns="0" rIns="0" bIns="0" anchor="t">
            <a:spAutoFit/>
          </a:bodyPr>
          <a:lstStyle/>
          <a:p>
            <a:pPr algn="l">
              <a:lnSpc>
                <a:spcPct val="95000"/>
              </a:lnSpc>
              <a:spcBef>
                <a:spcPts val="0"/>
              </a:spcBef>
              <a:spcAft>
                <a:spcPts val="0"/>
              </a:spcAft>
            </a:pPr>
            <a:r>
              <a:rPr sz="1150" b="1">
                <a:solidFill>
                  <a:srgbClr val="000000"/>
                </a:solidFill>
              </a:rPr>
              <a:t>Respond</a:t>
            </a:r>
          </a:p>
          <a:p>
            <a:pPr algn="l">
              <a:lnSpc>
                <a:spcPct val="100000"/>
              </a:lnSpc>
              <a:spcBef>
                <a:spcPts val="0"/>
              </a:spcBef>
              <a:spcAft>
                <a:spcPts val="0"/>
              </a:spcAft>
            </a:pPr>
            <a:r>
              <a:rPr sz="800" b="0">
                <a:solidFill>
                  <a:srgbClr val="54504F"/>
                </a:solidFill>
              </a:rPr>
              <a:t>You receive a grounded answer</a:t>
            </a:r>
          </a:p>
          <a:p>
            <a:pPr algn="l">
              <a:lnSpc>
                <a:spcPct val="100000"/>
              </a:lnSpc>
              <a:spcBef>
                <a:spcPts val="0"/>
              </a:spcBef>
              <a:spcAft>
                <a:spcPts val="0"/>
              </a:spcAft>
            </a:pPr>
            <a:r>
              <a:rPr sz="800" b="0">
                <a:solidFill>
                  <a:srgbClr val="54504F"/>
                </a:solidFill>
              </a:rPr>
              <a:t>with sources and next steps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a:lstStyle/>
          <a:p>
            <a:pPr algn="l">
              <a:lnSpc>
                <a:spcPct val="90000"/>
              </a:lnSpc>
              <a:spcBef>
                <a:spcPts val="0"/>
              </a:spcBef>
              <a:spcAft>
                <a:spcPts val="0"/>
              </a:spcAft>
            </a:pPr>
            <a:r>
              <a:rPr sz="2800" b="0">
                <a:solidFill>
                  <a:srgbClr val="000000"/>
                </a:solidFill>
              </a:rPr>
              <a:t>Toolsets &amp; Domain Knowledge</a:t>
            </a:r>
          </a:p>
          <a:p>
            <a:pPr algn="l">
              <a:lnSpc>
                <a:spcPct val="100000"/>
              </a:lnSpc>
              <a:spcBef>
                <a:spcPts val="400"/>
              </a:spcBef>
              <a:spcAft>
                <a:spcPts val="0"/>
              </a:spcAft>
            </a:pPr>
            <a:r>
              <a:rPr sz="1300" b="0">
                <a:solidFill>
                  <a:srgbClr val="54504F"/>
                </a:solidFill>
              </a:rPr>
              <a:t>From broad overview to unit-level insight</a:t>
            </a:r>
          </a:p>
        </p:txBody>
      </p:sp>
      <p:sp>
        <p:nvSpPr>
          <p:cNvPr id="3" name="Rounded Rectangle 2"/>
          <p:cNvSpPr/>
          <p:nvPr/>
        </p:nvSpPr>
        <p:spPr>
          <a:xfrm>
            <a:off x="1005840" y="1572768"/>
            <a:ext cx="6446520" cy="694944"/>
          </a:xfrm>
          <a:prstGeom prst="roundRect">
            <a:avLst>
              <a:gd name="adj" fmla="val 19736"/>
            </a:avLst>
          </a:prstGeom>
          <a:solidFill>
            <a:srgbClr val="FCC400">
              <a:alpha val="5000"/>
            </a:srgbClr>
          </a:solidFill>
          <a:ln w="9525">
            <a:solidFill>
              <a:srgbClr val="FCC400">
                <a:alpha val="28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4" name="Badge 1"/>
          <p:cNvSpPr/>
          <p:nvPr/>
        </p:nvSpPr>
        <p:spPr>
          <a:xfrm rot="5400000">
            <a:off x="731520" y="1691640"/>
            <a:ext cx="457200" cy="457200"/>
          </a:xfrm>
          <a:prstGeom prst="hexagon">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ot="-5400000" lIns="0" tIns="0" rIns="0" bIns="0" rtlCol="0" anchor="ctr"/>
          <a:lstStyle/>
          <a:p>
            <a:pPr algn="ctr">
              <a:spcBef>
                <a:spcPts val="0"/>
              </a:spcBef>
              <a:spcAft>
                <a:spcPts val="0"/>
              </a:spcAft>
            </a:pPr>
            <a:r>
              <a:rPr sz="1400" b="1">
                <a:solidFill>
                  <a:srgbClr val="000000"/>
                </a:solidFill>
              </a:rPr>
              <a:t>1</a:t>
            </a:r>
          </a:p>
        </p:txBody>
      </p:sp>
      <p:sp>
        <p:nvSpPr>
          <p:cNvPr id="5" name="TextBox 4"/>
          <p:cNvSpPr txBox="1"/>
          <p:nvPr/>
        </p:nvSpPr>
        <p:spPr>
          <a:xfrm>
            <a:off x="1298448" y="1572768"/>
            <a:ext cx="1600200" cy="694944"/>
          </a:xfrm>
          <a:prstGeom prst="rect">
            <a:avLst/>
          </a:prstGeom>
          <a:noFill/>
        </p:spPr>
        <p:txBody>
          <a:bodyPr wrap="square" lIns="0" tIns="0" rIns="0" bIns="0" anchor="ctr">
            <a:spAutoFit/>
          </a:bodyPr>
          <a:lstStyle/>
          <a:p>
            <a:pPr algn="l">
              <a:lnSpc>
                <a:spcPct val="95000"/>
              </a:lnSpc>
              <a:spcBef>
                <a:spcPts val="0"/>
              </a:spcBef>
              <a:spcAft>
                <a:spcPts val="0"/>
              </a:spcAft>
            </a:pPr>
            <a:r>
              <a:rPr sz="1250" b="1">
                <a:solidFill>
                  <a:srgbClr val="000000"/>
                </a:solidFill>
              </a:rPr>
              <a:t>Tier 1</a:t>
            </a:r>
          </a:p>
          <a:p>
            <a:pPr algn="l">
              <a:lnSpc>
                <a:spcPct val="95000"/>
              </a:lnSpc>
              <a:spcBef>
                <a:spcPts val="0"/>
              </a:spcBef>
              <a:spcAft>
                <a:spcPts val="0"/>
              </a:spcAft>
            </a:pPr>
            <a:r>
              <a:rPr sz="950" b="0">
                <a:solidFill>
                  <a:srgbClr val="54504F"/>
                </a:solidFill>
              </a:rPr>
              <a:t>Entry overview</a:t>
            </a:r>
          </a:p>
        </p:txBody>
      </p:sp>
      <p:pic>
        <p:nvPicPr>
          <p:cNvPr id="6" name="Picture 5" descr="histogram-line.png"/>
          <p:cNvPicPr>
            <a:picLocks noChangeAspect="1"/>
          </p:cNvPicPr>
          <p:nvPr/>
        </p:nvPicPr>
        <p:blipFill>
          <a:blip r:embed="rId2"/>
          <a:stretch>
            <a:fillRect/>
          </a:stretch>
        </p:blipFill>
        <p:spPr>
          <a:xfrm>
            <a:off x="3054096" y="1764792"/>
            <a:ext cx="310896" cy="310896"/>
          </a:xfrm>
          <a:prstGeom prst="rect">
            <a:avLst/>
          </a:prstGeom>
        </p:spPr>
      </p:pic>
      <p:sp>
        <p:nvSpPr>
          <p:cNvPr id="7" name="TextBox 6"/>
          <p:cNvSpPr txBox="1"/>
          <p:nvPr/>
        </p:nvSpPr>
        <p:spPr>
          <a:xfrm>
            <a:off x="3419856" y="1572768"/>
            <a:ext cx="1005839" cy="694944"/>
          </a:xfrm>
          <a:prstGeom prst="rect">
            <a:avLst/>
          </a:prstGeom>
          <a:noFill/>
        </p:spPr>
        <p:txBody>
          <a:bodyPr wrap="square" lIns="0" tIns="0" rIns="0" bIns="0" anchor="ctr">
            <a:spAutoFit/>
          </a:bodyPr>
          <a:lstStyle/>
          <a:p>
            <a:pPr algn="l">
              <a:lnSpc>
                <a:spcPct val="92000"/>
              </a:lnSpc>
              <a:spcBef>
                <a:spcPts val="0"/>
              </a:spcBef>
              <a:spcAft>
                <a:spcPts val="0"/>
              </a:spcAft>
            </a:pPr>
            <a:r>
              <a:rPr sz="950" b="0">
                <a:solidFill>
                  <a:srgbClr val="000000"/>
                </a:solidFill>
              </a:rPr>
              <a:t>Yield</a:t>
            </a:r>
          </a:p>
          <a:p>
            <a:pPr algn="l">
              <a:lnSpc>
                <a:spcPct val="92000"/>
              </a:lnSpc>
              <a:spcBef>
                <a:spcPts val="0"/>
              </a:spcBef>
              <a:spcAft>
                <a:spcPts val="0"/>
              </a:spcAft>
            </a:pPr>
            <a:r>
              <a:rPr sz="950" b="0">
                <a:solidFill>
                  <a:srgbClr val="000000"/>
                </a:solidFill>
              </a:rPr>
              <a:t>overview</a:t>
            </a:r>
          </a:p>
        </p:txBody>
      </p:sp>
      <p:sp>
        <p:nvSpPr>
          <p:cNvPr id="8" name="Rectangle 7"/>
          <p:cNvSpPr/>
          <p:nvPr/>
        </p:nvSpPr>
        <p:spPr>
          <a:xfrm>
            <a:off x="4425696" y="1700784"/>
            <a:ext cx="12700" cy="438912"/>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9" name="Picture 8" descr="bar-chart-line.png"/>
          <p:cNvPicPr>
            <a:picLocks noChangeAspect="1"/>
          </p:cNvPicPr>
          <p:nvPr/>
        </p:nvPicPr>
        <p:blipFill>
          <a:blip r:embed="rId3"/>
          <a:stretch>
            <a:fillRect/>
          </a:stretch>
        </p:blipFill>
        <p:spPr>
          <a:xfrm>
            <a:off x="4517136" y="1764792"/>
            <a:ext cx="310896" cy="310896"/>
          </a:xfrm>
          <a:prstGeom prst="rect">
            <a:avLst/>
          </a:prstGeom>
        </p:spPr>
      </p:pic>
      <p:sp>
        <p:nvSpPr>
          <p:cNvPr id="10" name="TextBox 9"/>
          <p:cNvSpPr txBox="1"/>
          <p:nvPr/>
        </p:nvSpPr>
        <p:spPr>
          <a:xfrm>
            <a:off x="4882896" y="1572768"/>
            <a:ext cx="1005839" cy="694944"/>
          </a:xfrm>
          <a:prstGeom prst="rect">
            <a:avLst/>
          </a:prstGeom>
          <a:noFill/>
        </p:spPr>
        <p:txBody>
          <a:bodyPr wrap="square" lIns="0" tIns="0" rIns="0" bIns="0" anchor="ctr">
            <a:spAutoFit/>
          </a:bodyPr>
          <a:lstStyle/>
          <a:p>
            <a:pPr algn="l">
              <a:lnSpc>
                <a:spcPct val="92000"/>
              </a:lnSpc>
              <a:spcBef>
                <a:spcPts val="0"/>
              </a:spcBef>
              <a:spcAft>
                <a:spcPts val="0"/>
              </a:spcAft>
            </a:pPr>
            <a:r>
              <a:rPr sz="950" b="0">
                <a:solidFill>
                  <a:srgbClr val="000000"/>
                </a:solidFill>
              </a:rPr>
              <a:t>Flow</a:t>
            </a:r>
          </a:p>
          <a:p>
            <a:pPr algn="l">
              <a:lnSpc>
                <a:spcPct val="92000"/>
              </a:lnSpc>
              <a:spcBef>
                <a:spcPts val="0"/>
              </a:spcBef>
              <a:spcAft>
                <a:spcPts val="0"/>
              </a:spcAft>
            </a:pPr>
            <a:r>
              <a:rPr sz="950" b="0">
                <a:solidFill>
                  <a:srgbClr val="000000"/>
                </a:solidFill>
              </a:rPr>
              <a:t>summary</a:t>
            </a:r>
          </a:p>
        </p:txBody>
      </p:sp>
      <p:sp>
        <p:nvSpPr>
          <p:cNvPr id="11" name="Rectangle 10"/>
          <p:cNvSpPr/>
          <p:nvPr/>
        </p:nvSpPr>
        <p:spPr>
          <a:xfrm>
            <a:off x="5888736" y="1700784"/>
            <a:ext cx="12700" cy="438912"/>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2" name="Picture 11" descr="checklist-done-line.png"/>
          <p:cNvPicPr>
            <a:picLocks noChangeAspect="1"/>
          </p:cNvPicPr>
          <p:nvPr/>
        </p:nvPicPr>
        <p:blipFill>
          <a:blip r:embed="rId4"/>
          <a:stretch>
            <a:fillRect/>
          </a:stretch>
        </p:blipFill>
        <p:spPr>
          <a:xfrm>
            <a:off x="5980176" y="1764792"/>
            <a:ext cx="310896" cy="310896"/>
          </a:xfrm>
          <a:prstGeom prst="rect">
            <a:avLst/>
          </a:prstGeom>
        </p:spPr>
      </p:pic>
      <p:sp>
        <p:nvSpPr>
          <p:cNvPr id="13" name="TextBox 12"/>
          <p:cNvSpPr txBox="1"/>
          <p:nvPr/>
        </p:nvSpPr>
        <p:spPr>
          <a:xfrm>
            <a:off x="6345936" y="1572768"/>
            <a:ext cx="1005839" cy="694944"/>
          </a:xfrm>
          <a:prstGeom prst="rect">
            <a:avLst/>
          </a:prstGeom>
          <a:noFill/>
        </p:spPr>
        <p:txBody>
          <a:bodyPr wrap="square" lIns="0" tIns="0" rIns="0" bIns="0" anchor="ctr">
            <a:spAutoFit/>
          </a:bodyPr>
          <a:lstStyle/>
          <a:p>
            <a:pPr algn="l">
              <a:lnSpc>
                <a:spcPct val="92000"/>
              </a:lnSpc>
              <a:spcBef>
                <a:spcPts val="0"/>
              </a:spcBef>
              <a:spcAft>
                <a:spcPts val="0"/>
              </a:spcAft>
            </a:pPr>
            <a:r>
              <a:rPr sz="950" b="0">
                <a:solidFill>
                  <a:srgbClr val="000000"/>
                </a:solidFill>
              </a:rPr>
              <a:t>Key issue</a:t>
            </a:r>
          </a:p>
          <a:p>
            <a:pPr algn="l">
              <a:lnSpc>
                <a:spcPct val="92000"/>
              </a:lnSpc>
              <a:spcBef>
                <a:spcPts val="0"/>
              </a:spcBef>
              <a:spcAft>
                <a:spcPts val="0"/>
              </a:spcAft>
            </a:pPr>
            <a:r>
              <a:rPr sz="950" b="0">
                <a:solidFill>
                  <a:srgbClr val="000000"/>
                </a:solidFill>
              </a:rPr>
              <a:t>highlights</a:t>
            </a:r>
          </a:p>
        </p:txBody>
      </p:sp>
      <p:sp>
        <p:nvSpPr>
          <p:cNvPr id="14" name="Isosceles Triangle 13"/>
          <p:cNvSpPr/>
          <p:nvPr/>
        </p:nvSpPr>
        <p:spPr>
          <a:xfrm rot="10800000">
            <a:off x="914400" y="2272284"/>
            <a:ext cx="91440" cy="91440"/>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ounded Rectangle 14"/>
          <p:cNvSpPr/>
          <p:nvPr/>
        </p:nvSpPr>
        <p:spPr>
          <a:xfrm>
            <a:off x="1005840" y="2359152"/>
            <a:ext cx="6446520" cy="694944"/>
          </a:xfrm>
          <a:prstGeom prst="roundRect">
            <a:avLst>
              <a:gd name="adj" fmla="val 19736"/>
            </a:avLst>
          </a:prstGeom>
          <a:solidFill>
            <a:srgbClr val="FCC400">
              <a:alpha val="5000"/>
            </a:srgbClr>
          </a:solidFill>
          <a:ln w="9525">
            <a:solidFill>
              <a:srgbClr val="FCC400">
                <a:alpha val="28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 name="Badge 2"/>
          <p:cNvSpPr/>
          <p:nvPr/>
        </p:nvSpPr>
        <p:spPr>
          <a:xfrm rot="5400000">
            <a:off x="731520" y="2478024"/>
            <a:ext cx="457200" cy="457200"/>
          </a:xfrm>
          <a:prstGeom prst="hexagon">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ot="-5400000" lIns="0" tIns="0" rIns="0" bIns="0" rtlCol="0" anchor="ctr"/>
          <a:lstStyle/>
          <a:p>
            <a:pPr algn="ctr">
              <a:spcBef>
                <a:spcPts val="0"/>
              </a:spcBef>
              <a:spcAft>
                <a:spcPts val="0"/>
              </a:spcAft>
            </a:pPr>
            <a:r>
              <a:rPr sz="1400" b="1">
                <a:solidFill>
                  <a:srgbClr val="000000"/>
                </a:solidFill>
              </a:rPr>
              <a:t>2</a:t>
            </a:r>
          </a:p>
        </p:txBody>
      </p:sp>
      <p:sp>
        <p:nvSpPr>
          <p:cNvPr id="17" name="TextBox 16"/>
          <p:cNvSpPr txBox="1"/>
          <p:nvPr/>
        </p:nvSpPr>
        <p:spPr>
          <a:xfrm>
            <a:off x="1298448" y="2359152"/>
            <a:ext cx="1600200" cy="694944"/>
          </a:xfrm>
          <a:prstGeom prst="rect">
            <a:avLst/>
          </a:prstGeom>
          <a:noFill/>
        </p:spPr>
        <p:txBody>
          <a:bodyPr wrap="square" lIns="0" tIns="0" rIns="0" bIns="0" anchor="ctr">
            <a:spAutoFit/>
          </a:bodyPr>
          <a:lstStyle/>
          <a:p>
            <a:pPr algn="l">
              <a:lnSpc>
                <a:spcPct val="95000"/>
              </a:lnSpc>
              <a:spcBef>
                <a:spcPts val="0"/>
              </a:spcBef>
              <a:spcAft>
                <a:spcPts val="0"/>
              </a:spcAft>
            </a:pPr>
            <a:r>
              <a:rPr sz="1250" b="1">
                <a:solidFill>
                  <a:srgbClr val="000000"/>
                </a:solidFill>
              </a:rPr>
              <a:t>Tier 2</a:t>
            </a:r>
          </a:p>
          <a:p>
            <a:pPr algn="l">
              <a:lnSpc>
                <a:spcPct val="95000"/>
              </a:lnSpc>
              <a:spcBef>
                <a:spcPts val="0"/>
              </a:spcBef>
              <a:spcAft>
                <a:spcPts val="0"/>
              </a:spcAft>
            </a:pPr>
            <a:r>
              <a:rPr sz="950" b="0">
                <a:solidFill>
                  <a:srgbClr val="54504F"/>
                </a:solidFill>
              </a:rPr>
              <a:t>Exploration &amp; slicing</a:t>
            </a:r>
          </a:p>
        </p:txBody>
      </p:sp>
      <p:pic>
        <p:nvPicPr>
          <p:cNvPr id="18" name="Picture 17" descr="table-line.png"/>
          <p:cNvPicPr>
            <a:picLocks noChangeAspect="1"/>
          </p:cNvPicPr>
          <p:nvPr/>
        </p:nvPicPr>
        <p:blipFill>
          <a:blip r:embed="rId5"/>
          <a:stretch>
            <a:fillRect/>
          </a:stretch>
        </p:blipFill>
        <p:spPr>
          <a:xfrm>
            <a:off x="3054096" y="2551176"/>
            <a:ext cx="310896" cy="310896"/>
          </a:xfrm>
          <a:prstGeom prst="rect">
            <a:avLst/>
          </a:prstGeom>
        </p:spPr>
      </p:pic>
      <p:sp>
        <p:nvSpPr>
          <p:cNvPr id="19" name="TextBox 18"/>
          <p:cNvSpPr txBox="1"/>
          <p:nvPr/>
        </p:nvSpPr>
        <p:spPr>
          <a:xfrm>
            <a:off x="3419856" y="2359152"/>
            <a:ext cx="1005839" cy="694944"/>
          </a:xfrm>
          <a:prstGeom prst="rect">
            <a:avLst/>
          </a:prstGeom>
          <a:noFill/>
        </p:spPr>
        <p:txBody>
          <a:bodyPr wrap="square" lIns="0" tIns="0" rIns="0" bIns="0" anchor="ctr">
            <a:spAutoFit/>
          </a:bodyPr>
          <a:lstStyle/>
          <a:p>
            <a:pPr algn="l">
              <a:lnSpc>
                <a:spcPct val="92000"/>
              </a:lnSpc>
              <a:spcBef>
                <a:spcPts val="0"/>
              </a:spcBef>
              <a:spcAft>
                <a:spcPts val="0"/>
              </a:spcAft>
            </a:pPr>
            <a:r>
              <a:rPr sz="950" b="0">
                <a:solidFill>
                  <a:srgbClr val="000000"/>
                </a:solidFill>
              </a:rPr>
              <a:t>Heatmap</a:t>
            </a:r>
          </a:p>
        </p:txBody>
      </p:sp>
      <p:sp>
        <p:nvSpPr>
          <p:cNvPr id="20" name="Rectangle 19"/>
          <p:cNvSpPr/>
          <p:nvPr/>
        </p:nvSpPr>
        <p:spPr>
          <a:xfrm>
            <a:off x="4425696" y="2487168"/>
            <a:ext cx="12700" cy="438912"/>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1" name="Picture 20" descr="trend-up-line.png"/>
          <p:cNvPicPr>
            <a:picLocks noChangeAspect="1"/>
          </p:cNvPicPr>
          <p:nvPr/>
        </p:nvPicPr>
        <p:blipFill>
          <a:blip r:embed="rId6"/>
          <a:stretch>
            <a:fillRect/>
          </a:stretch>
        </p:blipFill>
        <p:spPr>
          <a:xfrm>
            <a:off x="4517136" y="2551176"/>
            <a:ext cx="310896" cy="310896"/>
          </a:xfrm>
          <a:prstGeom prst="rect">
            <a:avLst/>
          </a:prstGeom>
        </p:spPr>
      </p:pic>
      <p:sp>
        <p:nvSpPr>
          <p:cNvPr id="22" name="TextBox 21"/>
          <p:cNvSpPr txBox="1"/>
          <p:nvPr/>
        </p:nvSpPr>
        <p:spPr>
          <a:xfrm>
            <a:off x="4882896" y="2359152"/>
            <a:ext cx="1005839" cy="694944"/>
          </a:xfrm>
          <a:prstGeom prst="rect">
            <a:avLst/>
          </a:prstGeom>
          <a:noFill/>
        </p:spPr>
        <p:txBody>
          <a:bodyPr wrap="square" lIns="0" tIns="0" rIns="0" bIns="0" anchor="ctr">
            <a:spAutoFit/>
          </a:bodyPr>
          <a:lstStyle/>
          <a:p>
            <a:pPr algn="l">
              <a:lnSpc>
                <a:spcPct val="92000"/>
              </a:lnSpc>
              <a:spcBef>
                <a:spcPts val="0"/>
              </a:spcBef>
              <a:spcAft>
                <a:spcPts val="0"/>
              </a:spcAft>
            </a:pPr>
            <a:r>
              <a:rPr sz="950" b="0">
                <a:solidFill>
                  <a:srgbClr val="000000"/>
                </a:solidFill>
              </a:rPr>
              <a:t>Trend</a:t>
            </a:r>
          </a:p>
          <a:p>
            <a:pPr algn="l">
              <a:lnSpc>
                <a:spcPct val="92000"/>
              </a:lnSpc>
              <a:spcBef>
                <a:spcPts val="0"/>
              </a:spcBef>
              <a:spcAft>
                <a:spcPts val="0"/>
              </a:spcAft>
            </a:pPr>
            <a:r>
              <a:rPr sz="950" b="0">
                <a:solidFill>
                  <a:srgbClr val="000000"/>
                </a:solidFill>
              </a:rPr>
              <a:t>analysis</a:t>
            </a:r>
          </a:p>
        </p:txBody>
      </p:sp>
      <p:sp>
        <p:nvSpPr>
          <p:cNvPr id="23" name="Rectangle 22"/>
          <p:cNvSpPr/>
          <p:nvPr/>
        </p:nvSpPr>
        <p:spPr>
          <a:xfrm>
            <a:off x="5888736" y="2487168"/>
            <a:ext cx="12700" cy="438912"/>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4" name="Picture 23" descr="fail-line.png"/>
          <p:cNvPicPr>
            <a:picLocks noChangeAspect="1"/>
          </p:cNvPicPr>
          <p:nvPr/>
        </p:nvPicPr>
        <p:blipFill>
          <a:blip r:embed="rId7"/>
          <a:stretch>
            <a:fillRect/>
          </a:stretch>
        </p:blipFill>
        <p:spPr>
          <a:xfrm>
            <a:off x="5980176" y="2551176"/>
            <a:ext cx="310896" cy="310896"/>
          </a:xfrm>
          <a:prstGeom prst="rect">
            <a:avLst/>
          </a:prstGeom>
        </p:spPr>
      </p:pic>
      <p:sp>
        <p:nvSpPr>
          <p:cNvPr id="25" name="TextBox 24"/>
          <p:cNvSpPr txBox="1"/>
          <p:nvPr/>
        </p:nvSpPr>
        <p:spPr>
          <a:xfrm>
            <a:off x="6345936" y="2359152"/>
            <a:ext cx="1005839" cy="694944"/>
          </a:xfrm>
          <a:prstGeom prst="rect">
            <a:avLst/>
          </a:prstGeom>
          <a:noFill/>
        </p:spPr>
        <p:txBody>
          <a:bodyPr wrap="square" lIns="0" tIns="0" rIns="0" bIns="0" anchor="ctr">
            <a:spAutoFit/>
          </a:bodyPr>
          <a:lstStyle/>
          <a:p>
            <a:pPr algn="l">
              <a:lnSpc>
                <a:spcPct val="92000"/>
              </a:lnSpc>
              <a:spcBef>
                <a:spcPts val="0"/>
              </a:spcBef>
              <a:spcAft>
                <a:spcPts val="0"/>
              </a:spcAft>
            </a:pPr>
            <a:r>
              <a:rPr sz="950" b="0">
                <a:solidFill>
                  <a:srgbClr val="000000"/>
                </a:solidFill>
              </a:rPr>
              <a:t>Top failing</a:t>
            </a:r>
          </a:p>
          <a:p>
            <a:pPr algn="l">
              <a:lnSpc>
                <a:spcPct val="92000"/>
              </a:lnSpc>
              <a:spcBef>
                <a:spcPts val="0"/>
              </a:spcBef>
              <a:spcAft>
                <a:spcPts val="0"/>
              </a:spcAft>
            </a:pPr>
            <a:r>
              <a:rPr sz="950" b="0">
                <a:solidFill>
                  <a:srgbClr val="000000"/>
                </a:solidFill>
              </a:rPr>
              <a:t>steps</a:t>
            </a:r>
          </a:p>
        </p:txBody>
      </p:sp>
      <p:sp>
        <p:nvSpPr>
          <p:cNvPr id="26" name="Isosceles Triangle 25"/>
          <p:cNvSpPr/>
          <p:nvPr/>
        </p:nvSpPr>
        <p:spPr>
          <a:xfrm rot="10800000">
            <a:off x="914400" y="3058668"/>
            <a:ext cx="91440" cy="91440"/>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Rounded Rectangle 26"/>
          <p:cNvSpPr/>
          <p:nvPr/>
        </p:nvSpPr>
        <p:spPr>
          <a:xfrm>
            <a:off x="1005840" y="3145536"/>
            <a:ext cx="6446520" cy="694944"/>
          </a:xfrm>
          <a:prstGeom prst="roundRect">
            <a:avLst>
              <a:gd name="adj" fmla="val 19736"/>
            </a:avLst>
          </a:prstGeom>
          <a:solidFill>
            <a:srgbClr val="FCC400">
              <a:alpha val="5000"/>
            </a:srgbClr>
          </a:solidFill>
          <a:ln w="9525">
            <a:solidFill>
              <a:srgbClr val="FCC400">
                <a:alpha val="28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8" name="Badge 3"/>
          <p:cNvSpPr/>
          <p:nvPr/>
        </p:nvSpPr>
        <p:spPr>
          <a:xfrm rot="5400000">
            <a:off x="731520" y="3264408"/>
            <a:ext cx="457200" cy="457200"/>
          </a:xfrm>
          <a:prstGeom prst="hexagon">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ot="-5400000" lIns="0" tIns="0" rIns="0" bIns="0" rtlCol="0" anchor="ctr"/>
          <a:lstStyle/>
          <a:p>
            <a:pPr algn="ctr">
              <a:spcBef>
                <a:spcPts val="0"/>
              </a:spcBef>
              <a:spcAft>
                <a:spcPts val="0"/>
              </a:spcAft>
            </a:pPr>
            <a:r>
              <a:rPr sz="1400" b="1">
                <a:solidFill>
                  <a:srgbClr val="000000"/>
                </a:solidFill>
              </a:rPr>
              <a:t>3</a:t>
            </a:r>
          </a:p>
        </p:txBody>
      </p:sp>
      <p:sp>
        <p:nvSpPr>
          <p:cNvPr id="29" name="TextBox 28"/>
          <p:cNvSpPr txBox="1"/>
          <p:nvPr/>
        </p:nvSpPr>
        <p:spPr>
          <a:xfrm>
            <a:off x="1298448" y="3145536"/>
            <a:ext cx="1600200" cy="694944"/>
          </a:xfrm>
          <a:prstGeom prst="rect">
            <a:avLst/>
          </a:prstGeom>
          <a:noFill/>
        </p:spPr>
        <p:txBody>
          <a:bodyPr wrap="square" lIns="0" tIns="0" rIns="0" bIns="0" anchor="ctr">
            <a:spAutoFit/>
          </a:bodyPr>
          <a:lstStyle/>
          <a:p>
            <a:pPr algn="l">
              <a:lnSpc>
                <a:spcPct val="95000"/>
              </a:lnSpc>
              <a:spcBef>
                <a:spcPts val="0"/>
              </a:spcBef>
              <a:spcAft>
                <a:spcPts val="0"/>
              </a:spcAft>
            </a:pPr>
            <a:r>
              <a:rPr sz="1250" b="1">
                <a:solidFill>
                  <a:srgbClr val="000000"/>
                </a:solidFill>
              </a:rPr>
              <a:t>Tier 3</a:t>
            </a:r>
          </a:p>
          <a:p>
            <a:pPr algn="l">
              <a:lnSpc>
                <a:spcPct val="95000"/>
              </a:lnSpc>
              <a:spcBef>
                <a:spcPts val="0"/>
              </a:spcBef>
              <a:spcAft>
                <a:spcPts val="0"/>
              </a:spcAft>
            </a:pPr>
            <a:r>
              <a:rPr sz="950" b="0">
                <a:solidFill>
                  <a:srgbClr val="54504F"/>
                </a:solidFill>
              </a:rPr>
              <a:t>Scoped analysis</a:t>
            </a:r>
          </a:p>
        </p:txBody>
      </p:sp>
      <p:pic>
        <p:nvPicPr>
          <p:cNvPr id="30" name="Picture 29" descr="diagnostics-line.png"/>
          <p:cNvPicPr>
            <a:picLocks noChangeAspect="1"/>
          </p:cNvPicPr>
          <p:nvPr/>
        </p:nvPicPr>
        <p:blipFill>
          <a:blip r:embed="rId8"/>
          <a:stretch>
            <a:fillRect/>
          </a:stretch>
        </p:blipFill>
        <p:spPr>
          <a:xfrm>
            <a:off x="3054096" y="3337560"/>
            <a:ext cx="310896" cy="310896"/>
          </a:xfrm>
          <a:prstGeom prst="rect">
            <a:avLst/>
          </a:prstGeom>
        </p:spPr>
      </p:pic>
      <p:sp>
        <p:nvSpPr>
          <p:cNvPr id="31" name="TextBox 30"/>
          <p:cNvSpPr txBox="1"/>
          <p:nvPr/>
        </p:nvSpPr>
        <p:spPr>
          <a:xfrm>
            <a:off x="3419856" y="3145536"/>
            <a:ext cx="1005839" cy="694944"/>
          </a:xfrm>
          <a:prstGeom prst="rect">
            <a:avLst/>
          </a:prstGeom>
          <a:noFill/>
        </p:spPr>
        <p:txBody>
          <a:bodyPr wrap="square" lIns="0" tIns="0" rIns="0" bIns="0" anchor="ctr">
            <a:spAutoFit/>
          </a:bodyPr>
          <a:lstStyle/>
          <a:p>
            <a:pPr algn="l">
              <a:lnSpc>
                <a:spcPct val="92000"/>
              </a:lnSpc>
              <a:spcBef>
                <a:spcPts val="0"/>
              </a:spcBef>
              <a:spcAft>
                <a:spcPts val="0"/>
              </a:spcAft>
            </a:pPr>
            <a:r>
              <a:rPr sz="950" b="0">
                <a:solidFill>
                  <a:srgbClr val="000000"/>
                </a:solidFill>
              </a:rPr>
              <a:t>Repair</a:t>
            </a:r>
          </a:p>
          <a:p>
            <a:pPr algn="l">
              <a:lnSpc>
                <a:spcPct val="92000"/>
              </a:lnSpc>
              <a:spcBef>
                <a:spcPts val="0"/>
              </a:spcBef>
              <a:spcAft>
                <a:spcPts val="0"/>
              </a:spcAft>
            </a:pPr>
            <a:r>
              <a:rPr sz="950" b="0">
                <a:solidFill>
                  <a:srgbClr val="000000"/>
                </a:solidFill>
              </a:rPr>
              <a:t>overview</a:t>
            </a:r>
          </a:p>
        </p:txBody>
      </p:sp>
      <p:sp>
        <p:nvSpPr>
          <p:cNvPr id="32" name="Rectangle 31"/>
          <p:cNvSpPr/>
          <p:nvPr/>
        </p:nvSpPr>
        <p:spPr>
          <a:xfrm>
            <a:off x="4425696" y="3273552"/>
            <a:ext cx="12700" cy="438912"/>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3" name="Picture 32" descr="histogram-line.png"/>
          <p:cNvPicPr>
            <a:picLocks noChangeAspect="1"/>
          </p:cNvPicPr>
          <p:nvPr/>
        </p:nvPicPr>
        <p:blipFill>
          <a:blip r:embed="rId2"/>
          <a:stretch>
            <a:fillRect/>
          </a:stretch>
        </p:blipFill>
        <p:spPr>
          <a:xfrm>
            <a:off x="4517136" y="3337560"/>
            <a:ext cx="310896" cy="310896"/>
          </a:xfrm>
          <a:prstGeom prst="rect">
            <a:avLst/>
          </a:prstGeom>
        </p:spPr>
      </p:pic>
      <p:sp>
        <p:nvSpPr>
          <p:cNvPr id="34" name="TextBox 33"/>
          <p:cNvSpPr txBox="1"/>
          <p:nvPr/>
        </p:nvSpPr>
        <p:spPr>
          <a:xfrm>
            <a:off x="4882896" y="3145536"/>
            <a:ext cx="1005839" cy="694944"/>
          </a:xfrm>
          <a:prstGeom prst="rect">
            <a:avLst/>
          </a:prstGeom>
          <a:noFill/>
        </p:spPr>
        <p:txBody>
          <a:bodyPr wrap="square" lIns="0" tIns="0" rIns="0" bIns="0" anchor="ctr">
            <a:spAutoFit/>
          </a:bodyPr>
          <a:lstStyle/>
          <a:p>
            <a:pPr algn="l">
              <a:lnSpc>
                <a:spcPct val="92000"/>
              </a:lnSpc>
              <a:spcBef>
                <a:spcPts val="0"/>
              </a:spcBef>
              <a:spcAft>
                <a:spcPts val="0"/>
              </a:spcAft>
            </a:pPr>
            <a:r>
              <a:rPr sz="950" b="0">
                <a:solidFill>
                  <a:srgbClr val="000000"/>
                </a:solidFill>
              </a:rPr>
              <a:t>Measurement</a:t>
            </a:r>
          </a:p>
          <a:p>
            <a:pPr algn="l">
              <a:lnSpc>
                <a:spcPct val="92000"/>
              </a:lnSpc>
              <a:spcBef>
                <a:spcPts val="0"/>
              </a:spcBef>
              <a:spcAft>
                <a:spcPts val="0"/>
              </a:spcAft>
            </a:pPr>
            <a:r>
              <a:rPr sz="950" b="0">
                <a:solidFill>
                  <a:srgbClr val="000000"/>
                </a:solidFill>
              </a:rPr>
              <a:t>distribution</a:t>
            </a:r>
          </a:p>
        </p:txBody>
      </p:sp>
      <p:sp>
        <p:nvSpPr>
          <p:cNvPr id="35" name="Rectangle 34"/>
          <p:cNvSpPr/>
          <p:nvPr/>
        </p:nvSpPr>
        <p:spPr>
          <a:xfrm>
            <a:off x="5888736" y="3273552"/>
            <a:ext cx="12700" cy="438912"/>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6" name="Picture 35" descr="search-chart-line.png"/>
          <p:cNvPicPr>
            <a:picLocks noChangeAspect="1"/>
          </p:cNvPicPr>
          <p:nvPr/>
        </p:nvPicPr>
        <p:blipFill>
          <a:blip r:embed="rId9"/>
          <a:stretch>
            <a:fillRect/>
          </a:stretch>
        </p:blipFill>
        <p:spPr>
          <a:xfrm>
            <a:off x="5980176" y="3337560"/>
            <a:ext cx="310896" cy="310896"/>
          </a:xfrm>
          <a:prstGeom prst="rect">
            <a:avLst/>
          </a:prstGeom>
        </p:spPr>
      </p:pic>
      <p:sp>
        <p:nvSpPr>
          <p:cNvPr id="37" name="TextBox 36"/>
          <p:cNvSpPr txBox="1"/>
          <p:nvPr/>
        </p:nvSpPr>
        <p:spPr>
          <a:xfrm>
            <a:off x="6345936" y="3145536"/>
            <a:ext cx="1005839" cy="694944"/>
          </a:xfrm>
          <a:prstGeom prst="rect">
            <a:avLst/>
          </a:prstGeom>
          <a:noFill/>
        </p:spPr>
        <p:txBody>
          <a:bodyPr wrap="square" lIns="0" tIns="0" rIns="0" bIns="0" anchor="ctr">
            <a:spAutoFit/>
          </a:bodyPr>
          <a:lstStyle/>
          <a:p>
            <a:pPr algn="l">
              <a:lnSpc>
                <a:spcPct val="92000"/>
              </a:lnSpc>
              <a:spcBef>
                <a:spcPts val="0"/>
              </a:spcBef>
              <a:spcAft>
                <a:spcPts val="0"/>
              </a:spcAft>
            </a:pPr>
            <a:r>
              <a:rPr sz="950" b="0">
                <a:solidFill>
                  <a:srgbClr val="000000"/>
                </a:solidFill>
              </a:rPr>
              <a:t>Step</a:t>
            </a:r>
          </a:p>
          <a:p>
            <a:pPr algn="l">
              <a:lnSpc>
                <a:spcPct val="92000"/>
              </a:lnSpc>
              <a:spcBef>
                <a:spcPts val="0"/>
              </a:spcBef>
              <a:spcAft>
                <a:spcPts val="0"/>
              </a:spcAft>
            </a:pPr>
            <a:r>
              <a:rPr sz="950" b="0">
                <a:solidFill>
                  <a:srgbClr val="000000"/>
                </a:solidFill>
              </a:rPr>
              <a:t>contribution</a:t>
            </a:r>
          </a:p>
        </p:txBody>
      </p:sp>
      <p:sp>
        <p:nvSpPr>
          <p:cNvPr id="38" name="Isosceles Triangle 37"/>
          <p:cNvSpPr/>
          <p:nvPr/>
        </p:nvSpPr>
        <p:spPr>
          <a:xfrm rot="10800000">
            <a:off x="914400" y="3845052"/>
            <a:ext cx="91440" cy="91440"/>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 name="Rounded Rectangle 38"/>
          <p:cNvSpPr/>
          <p:nvPr/>
        </p:nvSpPr>
        <p:spPr>
          <a:xfrm>
            <a:off x="1005840" y="3931920"/>
            <a:ext cx="6446520" cy="694944"/>
          </a:xfrm>
          <a:prstGeom prst="roundRect">
            <a:avLst>
              <a:gd name="adj" fmla="val 19736"/>
            </a:avLst>
          </a:prstGeom>
          <a:solidFill>
            <a:srgbClr val="FCC400">
              <a:alpha val="5000"/>
            </a:srgbClr>
          </a:solidFill>
          <a:ln w="9525">
            <a:solidFill>
              <a:srgbClr val="FCC400">
                <a:alpha val="28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40" name="Badge 4"/>
          <p:cNvSpPr/>
          <p:nvPr/>
        </p:nvSpPr>
        <p:spPr>
          <a:xfrm rot="5400000">
            <a:off x="731520" y="4050791"/>
            <a:ext cx="457200" cy="457200"/>
          </a:xfrm>
          <a:prstGeom prst="hexagon">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ot="-5400000" lIns="0" tIns="0" rIns="0" bIns="0" rtlCol="0" anchor="ctr"/>
          <a:lstStyle/>
          <a:p>
            <a:pPr algn="ctr">
              <a:spcBef>
                <a:spcPts val="0"/>
              </a:spcBef>
              <a:spcAft>
                <a:spcPts val="0"/>
              </a:spcAft>
            </a:pPr>
            <a:r>
              <a:rPr sz="1400" b="1">
                <a:solidFill>
                  <a:srgbClr val="000000"/>
                </a:solidFill>
              </a:rPr>
              <a:t>4</a:t>
            </a:r>
          </a:p>
        </p:txBody>
      </p:sp>
      <p:sp>
        <p:nvSpPr>
          <p:cNvPr id="41" name="TextBox 40"/>
          <p:cNvSpPr txBox="1"/>
          <p:nvPr/>
        </p:nvSpPr>
        <p:spPr>
          <a:xfrm>
            <a:off x="1298448" y="3931920"/>
            <a:ext cx="1600200" cy="694944"/>
          </a:xfrm>
          <a:prstGeom prst="rect">
            <a:avLst/>
          </a:prstGeom>
          <a:noFill/>
        </p:spPr>
        <p:txBody>
          <a:bodyPr wrap="square" lIns="0" tIns="0" rIns="0" bIns="0" anchor="ctr">
            <a:spAutoFit/>
          </a:bodyPr>
          <a:lstStyle/>
          <a:p>
            <a:pPr algn="l">
              <a:lnSpc>
                <a:spcPct val="95000"/>
              </a:lnSpc>
              <a:spcBef>
                <a:spcPts val="0"/>
              </a:spcBef>
              <a:spcAft>
                <a:spcPts val="0"/>
              </a:spcAft>
            </a:pPr>
            <a:r>
              <a:rPr sz="1250" b="1">
                <a:solidFill>
                  <a:srgbClr val="000000"/>
                </a:solidFill>
              </a:rPr>
              <a:t>Tier 4</a:t>
            </a:r>
          </a:p>
          <a:p>
            <a:pPr algn="l">
              <a:lnSpc>
                <a:spcPct val="95000"/>
              </a:lnSpc>
              <a:spcBef>
                <a:spcPts val="0"/>
              </a:spcBef>
              <a:spcAft>
                <a:spcPts val="0"/>
              </a:spcAft>
            </a:pPr>
            <a:r>
              <a:rPr sz="950" b="0">
                <a:solidFill>
                  <a:srgbClr val="54504F"/>
                </a:solidFill>
              </a:rPr>
              <a:t>Deep dive</a:t>
            </a:r>
          </a:p>
        </p:txBody>
      </p:sp>
      <p:pic>
        <p:nvPicPr>
          <p:cNvPr id="42" name="Picture 41" descr="search-line.png"/>
          <p:cNvPicPr>
            <a:picLocks noChangeAspect="1"/>
          </p:cNvPicPr>
          <p:nvPr/>
        </p:nvPicPr>
        <p:blipFill>
          <a:blip r:embed="rId10"/>
          <a:stretch>
            <a:fillRect/>
          </a:stretch>
        </p:blipFill>
        <p:spPr>
          <a:xfrm>
            <a:off x="3054096" y="4123944"/>
            <a:ext cx="310896" cy="310896"/>
          </a:xfrm>
          <a:prstGeom prst="rect">
            <a:avLst/>
          </a:prstGeom>
        </p:spPr>
      </p:pic>
      <p:sp>
        <p:nvSpPr>
          <p:cNvPr id="43" name="TextBox 42"/>
          <p:cNvSpPr txBox="1"/>
          <p:nvPr/>
        </p:nvSpPr>
        <p:spPr>
          <a:xfrm>
            <a:off x="3419856" y="3931920"/>
            <a:ext cx="1005839" cy="694944"/>
          </a:xfrm>
          <a:prstGeom prst="rect">
            <a:avLst/>
          </a:prstGeom>
          <a:noFill/>
        </p:spPr>
        <p:txBody>
          <a:bodyPr wrap="square" lIns="0" tIns="0" rIns="0" bIns="0" anchor="ctr">
            <a:spAutoFit/>
          </a:bodyPr>
          <a:lstStyle/>
          <a:p>
            <a:pPr algn="l">
              <a:lnSpc>
                <a:spcPct val="92000"/>
              </a:lnSpc>
              <a:spcBef>
                <a:spcPts val="0"/>
              </a:spcBef>
              <a:spcAft>
                <a:spcPts val="0"/>
              </a:spcAft>
            </a:pPr>
            <a:r>
              <a:rPr sz="950" b="0">
                <a:solidFill>
                  <a:srgbClr val="000000"/>
                </a:solidFill>
              </a:rPr>
              <a:t>Root cause</a:t>
            </a:r>
          </a:p>
          <a:p>
            <a:pPr algn="l">
              <a:lnSpc>
                <a:spcPct val="92000"/>
              </a:lnSpc>
              <a:spcBef>
                <a:spcPts val="0"/>
              </a:spcBef>
              <a:spcAft>
                <a:spcPts val="0"/>
              </a:spcAft>
            </a:pPr>
            <a:r>
              <a:rPr sz="950" b="0">
                <a:solidFill>
                  <a:srgbClr val="000000"/>
                </a:solidFill>
              </a:rPr>
              <a:t>analysis</a:t>
            </a:r>
          </a:p>
        </p:txBody>
      </p:sp>
      <p:sp>
        <p:nvSpPr>
          <p:cNvPr id="44" name="Rectangle 43"/>
          <p:cNvSpPr/>
          <p:nvPr/>
        </p:nvSpPr>
        <p:spPr>
          <a:xfrm>
            <a:off x="4425696" y="4059935"/>
            <a:ext cx="12700" cy="438912"/>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5" name="Picture 44" descr="hierarchy-line.png"/>
          <p:cNvPicPr>
            <a:picLocks noChangeAspect="1"/>
          </p:cNvPicPr>
          <p:nvPr/>
        </p:nvPicPr>
        <p:blipFill>
          <a:blip r:embed="rId11"/>
          <a:stretch>
            <a:fillRect/>
          </a:stretch>
        </p:blipFill>
        <p:spPr>
          <a:xfrm>
            <a:off x="4517136" y="4123944"/>
            <a:ext cx="310896" cy="310896"/>
          </a:xfrm>
          <a:prstGeom prst="rect">
            <a:avLst/>
          </a:prstGeom>
        </p:spPr>
      </p:pic>
      <p:sp>
        <p:nvSpPr>
          <p:cNvPr id="46" name="TextBox 45"/>
          <p:cNvSpPr txBox="1"/>
          <p:nvPr/>
        </p:nvSpPr>
        <p:spPr>
          <a:xfrm>
            <a:off x="4882896" y="3931920"/>
            <a:ext cx="1005839" cy="694944"/>
          </a:xfrm>
          <a:prstGeom prst="rect">
            <a:avLst/>
          </a:prstGeom>
          <a:noFill/>
        </p:spPr>
        <p:txBody>
          <a:bodyPr wrap="square" lIns="0" tIns="0" rIns="0" bIns="0" anchor="ctr">
            <a:spAutoFit/>
          </a:bodyPr>
          <a:lstStyle/>
          <a:p>
            <a:pPr algn="l">
              <a:lnSpc>
                <a:spcPct val="92000"/>
              </a:lnSpc>
              <a:spcBef>
                <a:spcPts val="0"/>
              </a:spcBef>
              <a:spcAft>
                <a:spcPts val="0"/>
              </a:spcAft>
            </a:pPr>
            <a:r>
              <a:rPr sz="950" b="0">
                <a:solidFill>
                  <a:srgbClr val="000000"/>
                </a:solidFill>
              </a:rPr>
              <a:t>Flow</a:t>
            </a:r>
          </a:p>
          <a:p>
            <a:pPr algn="l">
              <a:lnSpc>
                <a:spcPct val="92000"/>
              </a:lnSpc>
              <a:spcBef>
                <a:spcPts val="0"/>
              </a:spcBef>
              <a:spcAft>
                <a:spcPts val="0"/>
              </a:spcAft>
            </a:pPr>
            <a:r>
              <a:rPr sz="950" b="0">
                <a:solidFill>
                  <a:srgbClr val="000000"/>
                </a:solidFill>
              </a:rPr>
              <a:t>path view</a:t>
            </a:r>
          </a:p>
        </p:txBody>
      </p:sp>
      <p:sp>
        <p:nvSpPr>
          <p:cNvPr id="47" name="Rectangle 46"/>
          <p:cNvSpPr/>
          <p:nvPr/>
        </p:nvSpPr>
        <p:spPr>
          <a:xfrm>
            <a:off x="5888736" y="4059935"/>
            <a:ext cx="12700" cy="438912"/>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8" name="Picture 47" descr="report-panel-line.png"/>
          <p:cNvPicPr>
            <a:picLocks noChangeAspect="1"/>
          </p:cNvPicPr>
          <p:nvPr/>
        </p:nvPicPr>
        <p:blipFill>
          <a:blip r:embed="rId12"/>
          <a:stretch>
            <a:fillRect/>
          </a:stretch>
        </p:blipFill>
        <p:spPr>
          <a:xfrm>
            <a:off x="5980176" y="4123944"/>
            <a:ext cx="310896" cy="310896"/>
          </a:xfrm>
          <a:prstGeom prst="rect">
            <a:avLst/>
          </a:prstGeom>
        </p:spPr>
      </p:pic>
      <p:sp>
        <p:nvSpPr>
          <p:cNvPr id="49" name="TextBox 48"/>
          <p:cNvSpPr txBox="1"/>
          <p:nvPr/>
        </p:nvSpPr>
        <p:spPr>
          <a:xfrm>
            <a:off x="6345936" y="3931920"/>
            <a:ext cx="1005839" cy="694944"/>
          </a:xfrm>
          <a:prstGeom prst="rect">
            <a:avLst/>
          </a:prstGeom>
          <a:noFill/>
        </p:spPr>
        <p:txBody>
          <a:bodyPr wrap="square" lIns="0" tIns="0" rIns="0" bIns="0" anchor="ctr">
            <a:spAutoFit/>
          </a:bodyPr>
          <a:lstStyle/>
          <a:p>
            <a:pPr algn="l">
              <a:lnSpc>
                <a:spcPct val="92000"/>
              </a:lnSpc>
              <a:spcBef>
                <a:spcPts val="0"/>
              </a:spcBef>
              <a:spcAft>
                <a:spcPts val="0"/>
              </a:spcAft>
            </a:pPr>
            <a:r>
              <a:rPr sz="950" b="0">
                <a:solidFill>
                  <a:srgbClr val="000000"/>
                </a:solidFill>
              </a:rPr>
              <a:t>Failure</a:t>
            </a:r>
          </a:p>
          <a:p>
            <a:pPr algn="l">
              <a:lnSpc>
                <a:spcPct val="92000"/>
              </a:lnSpc>
              <a:spcBef>
                <a:spcPts val="0"/>
              </a:spcBef>
              <a:spcAft>
                <a:spcPts val="0"/>
              </a:spcAft>
            </a:pPr>
            <a:r>
              <a:rPr sz="950" b="0">
                <a:solidFill>
                  <a:srgbClr val="000000"/>
                </a:solidFill>
              </a:rPr>
              <a:t>patterns</a:t>
            </a:r>
          </a:p>
        </p:txBody>
      </p:sp>
      <p:sp>
        <p:nvSpPr>
          <p:cNvPr id="50" name="Isosceles Triangle 49"/>
          <p:cNvSpPr/>
          <p:nvPr/>
        </p:nvSpPr>
        <p:spPr>
          <a:xfrm rot="10800000">
            <a:off x="914400" y="4631436"/>
            <a:ext cx="91440" cy="91440"/>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1" name="Rounded Rectangle 50"/>
          <p:cNvSpPr/>
          <p:nvPr/>
        </p:nvSpPr>
        <p:spPr>
          <a:xfrm>
            <a:off x="1005840" y="4718304"/>
            <a:ext cx="6446520" cy="694944"/>
          </a:xfrm>
          <a:prstGeom prst="roundRect">
            <a:avLst>
              <a:gd name="adj" fmla="val 19736"/>
            </a:avLst>
          </a:prstGeom>
          <a:solidFill>
            <a:srgbClr val="FCC400">
              <a:alpha val="5000"/>
            </a:srgbClr>
          </a:solidFill>
          <a:ln w="9525">
            <a:solidFill>
              <a:srgbClr val="FCC400">
                <a:alpha val="28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52" name="Badge 5"/>
          <p:cNvSpPr/>
          <p:nvPr/>
        </p:nvSpPr>
        <p:spPr>
          <a:xfrm rot="5400000">
            <a:off x="731520" y="4837176"/>
            <a:ext cx="457200" cy="457200"/>
          </a:xfrm>
          <a:prstGeom prst="hexagon">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ot="-5400000" lIns="0" tIns="0" rIns="0" bIns="0" rtlCol="0" anchor="ctr"/>
          <a:lstStyle/>
          <a:p>
            <a:pPr algn="ctr">
              <a:spcBef>
                <a:spcPts val="0"/>
              </a:spcBef>
              <a:spcAft>
                <a:spcPts val="0"/>
              </a:spcAft>
            </a:pPr>
            <a:r>
              <a:rPr sz="1400" b="1">
                <a:solidFill>
                  <a:srgbClr val="000000"/>
                </a:solidFill>
              </a:rPr>
              <a:t>5</a:t>
            </a:r>
          </a:p>
        </p:txBody>
      </p:sp>
      <p:sp>
        <p:nvSpPr>
          <p:cNvPr id="53" name="TextBox 52"/>
          <p:cNvSpPr txBox="1"/>
          <p:nvPr/>
        </p:nvSpPr>
        <p:spPr>
          <a:xfrm>
            <a:off x="1298448" y="4718304"/>
            <a:ext cx="1600200" cy="694944"/>
          </a:xfrm>
          <a:prstGeom prst="rect">
            <a:avLst/>
          </a:prstGeom>
          <a:noFill/>
        </p:spPr>
        <p:txBody>
          <a:bodyPr wrap="square" lIns="0" tIns="0" rIns="0" bIns="0" anchor="ctr">
            <a:spAutoFit/>
          </a:bodyPr>
          <a:lstStyle/>
          <a:p>
            <a:pPr algn="l">
              <a:lnSpc>
                <a:spcPct val="95000"/>
              </a:lnSpc>
              <a:spcBef>
                <a:spcPts val="0"/>
              </a:spcBef>
              <a:spcAft>
                <a:spcPts val="0"/>
              </a:spcAft>
            </a:pPr>
            <a:r>
              <a:rPr sz="1250" b="1">
                <a:solidFill>
                  <a:srgbClr val="000000"/>
                </a:solidFill>
              </a:rPr>
              <a:t>Tier 5</a:t>
            </a:r>
          </a:p>
          <a:p>
            <a:pPr algn="l">
              <a:lnSpc>
                <a:spcPct val="95000"/>
              </a:lnSpc>
              <a:spcBef>
                <a:spcPts val="0"/>
              </a:spcBef>
              <a:spcAft>
                <a:spcPts val="0"/>
              </a:spcAft>
            </a:pPr>
            <a:r>
              <a:rPr sz="950" b="0">
                <a:solidFill>
                  <a:srgbClr val="54504F"/>
                </a:solidFill>
              </a:rPr>
              <a:t>Single-unit inspection</a:t>
            </a:r>
          </a:p>
        </p:txBody>
      </p:sp>
      <p:pic>
        <p:nvPicPr>
          <p:cNvPr id="54" name="Picture 53" descr="audit-line.png"/>
          <p:cNvPicPr>
            <a:picLocks noChangeAspect="1"/>
          </p:cNvPicPr>
          <p:nvPr/>
        </p:nvPicPr>
        <p:blipFill>
          <a:blip r:embed="rId13"/>
          <a:stretch>
            <a:fillRect/>
          </a:stretch>
        </p:blipFill>
        <p:spPr>
          <a:xfrm>
            <a:off x="3054096" y="4910328"/>
            <a:ext cx="310896" cy="310896"/>
          </a:xfrm>
          <a:prstGeom prst="rect">
            <a:avLst/>
          </a:prstGeom>
        </p:spPr>
      </p:pic>
      <p:sp>
        <p:nvSpPr>
          <p:cNvPr id="55" name="TextBox 54"/>
          <p:cNvSpPr txBox="1"/>
          <p:nvPr/>
        </p:nvSpPr>
        <p:spPr>
          <a:xfrm>
            <a:off x="3419856" y="4718304"/>
            <a:ext cx="1005839" cy="694944"/>
          </a:xfrm>
          <a:prstGeom prst="rect">
            <a:avLst/>
          </a:prstGeom>
          <a:noFill/>
        </p:spPr>
        <p:txBody>
          <a:bodyPr wrap="square" lIns="0" tIns="0" rIns="0" bIns="0" anchor="ctr">
            <a:spAutoFit/>
          </a:bodyPr>
          <a:lstStyle/>
          <a:p>
            <a:pPr algn="l">
              <a:lnSpc>
                <a:spcPct val="92000"/>
              </a:lnSpc>
              <a:spcBef>
                <a:spcPts val="0"/>
              </a:spcBef>
              <a:spcAft>
                <a:spcPts val="0"/>
              </a:spcAft>
            </a:pPr>
            <a:r>
              <a:rPr sz="950" b="0">
                <a:solidFill>
                  <a:srgbClr val="000000"/>
                </a:solidFill>
              </a:rPr>
              <a:t>Verify</a:t>
            </a:r>
          </a:p>
          <a:p>
            <a:pPr algn="l">
              <a:lnSpc>
                <a:spcPct val="92000"/>
              </a:lnSpc>
              <a:spcBef>
                <a:spcPts val="0"/>
              </a:spcBef>
              <a:spcAft>
                <a:spcPts val="0"/>
              </a:spcAft>
            </a:pPr>
            <a:r>
              <a:rPr sz="950" b="0">
                <a:solidFill>
                  <a:srgbClr val="000000"/>
                </a:solidFill>
              </a:rPr>
              <a:t>unit</a:t>
            </a:r>
          </a:p>
        </p:txBody>
      </p:sp>
      <p:sp>
        <p:nvSpPr>
          <p:cNvPr id="56" name="Rectangle 55"/>
          <p:cNvSpPr/>
          <p:nvPr/>
        </p:nvSpPr>
        <p:spPr>
          <a:xfrm>
            <a:off x="4425696" y="4846320"/>
            <a:ext cx="12700" cy="438912"/>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7" name="Picture 56" descr="iterate-line.png"/>
          <p:cNvPicPr>
            <a:picLocks noChangeAspect="1"/>
          </p:cNvPicPr>
          <p:nvPr/>
        </p:nvPicPr>
        <p:blipFill>
          <a:blip r:embed="rId14"/>
          <a:stretch>
            <a:fillRect/>
          </a:stretch>
        </p:blipFill>
        <p:spPr>
          <a:xfrm>
            <a:off x="4517136" y="4910328"/>
            <a:ext cx="310896" cy="310896"/>
          </a:xfrm>
          <a:prstGeom prst="rect">
            <a:avLst/>
          </a:prstGeom>
        </p:spPr>
      </p:pic>
      <p:sp>
        <p:nvSpPr>
          <p:cNvPr id="58" name="TextBox 57"/>
          <p:cNvSpPr txBox="1"/>
          <p:nvPr/>
        </p:nvSpPr>
        <p:spPr>
          <a:xfrm>
            <a:off x="4882896" y="4718304"/>
            <a:ext cx="1005839" cy="694944"/>
          </a:xfrm>
          <a:prstGeom prst="rect">
            <a:avLst/>
          </a:prstGeom>
          <a:noFill/>
        </p:spPr>
        <p:txBody>
          <a:bodyPr wrap="square" lIns="0" tIns="0" rIns="0" bIns="0" anchor="ctr">
            <a:spAutoFit/>
          </a:bodyPr>
          <a:lstStyle/>
          <a:p>
            <a:pPr algn="l">
              <a:lnSpc>
                <a:spcPct val="92000"/>
              </a:lnSpc>
              <a:spcBef>
                <a:spcPts val="0"/>
              </a:spcBef>
              <a:spcAft>
                <a:spcPts val="0"/>
              </a:spcAft>
            </a:pPr>
            <a:r>
              <a:rPr sz="950" b="0">
                <a:solidFill>
                  <a:srgbClr val="000000"/>
                </a:solidFill>
              </a:rPr>
              <a:t>Unit</a:t>
            </a:r>
          </a:p>
          <a:p>
            <a:pPr algn="l">
              <a:lnSpc>
                <a:spcPct val="92000"/>
              </a:lnSpc>
              <a:spcBef>
                <a:spcPts val="0"/>
              </a:spcBef>
              <a:spcAft>
                <a:spcPts val="0"/>
              </a:spcAft>
            </a:pPr>
            <a:r>
              <a:rPr sz="950" b="0">
                <a:solidFill>
                  <a:srgbClr val="000000"/>
                </a:solidFill>
              </a:rPr>
              <a:t>history</a:t>
            </a:r>
          </a:p>
        </p:txBody>
      </p:sp>
      <p:sp>
        <p:nvSpPr>
          <p:cNvPr id="59" name="Rectangle 58"/>
          <p:cNvSpPr/>
          <p:nvPr/>
        </p:nvSpPr>
        <p:spPr>
          <a:xfrm>
            <a:off x="5888736" y="4846320"/>
            <a:ext cx="12700" cy="438912"/>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0" name="Picture 59" descr="trend-box-line.png"/>
          <p:cNvPicPr>
            <a:picLocks noChangeAspect="1"/>
          </p:cNvPicPr>
          <p:nvPr/>
        </p:nvPicPr>
        <p:blipFill>
          <a:blip r:embed="rId15"/>
          <a:stretch>
            <a:fillRect/>
          </a:stretch>
        </p:blipFill>
        <p:spPr>
          <a:xfrm>
            <a:off x="5980176" y="4910328"/>
            <a:ext cx="310896" cy="310896"/>
          </a:xfrm>
          <a:prstGeom prst="rect">
            <a:avLst/>
          </a:prstGeom>
        </p:spPr>
      </p:pic>
      <p:sp>
        <p:nvSpPr>
          <p:cNvPr id="61" name="TextBox 60"/>
          <p:cNvSpPr txBox="1"/>
          <p:nvPr/>
        </p:nvSpPr>
        <p:spPr>
          <a:xfrm>
            <a:off x="6345936" y="4718304"/>
            <a:ext cx="1005839" cy="694944"/>
          </a:xfrm>
          <a:prstGeom prst="rect">
            <a:avLst/>
          </a:prstGeom>
          <a:noFill/>
        </p:spPr>
        <p:txBody>
          <a:bodyPr wrap="square" lIns="0" tIns="0" rIns="0" bIns="0" anchor="ctr">
            <a:spAutoFit/>
          </a:bodyPr>
          <a:lstStyle/>
          <a:p>
            <a:pPr algn="l">
              <a:lnSpc>
                <a:spcPct val="92000"/>
              </a:lnSpc>
              <a:spcBef>
                <a:spcPts val="0"/>
              </a:spcBef>
              <a:spcAft>
                <a:spcPts val="0"/>
              </a:spcAft>
            </a:pPr>
            <a:r>
              <a:rPr sz="950" b="0">
                <a:solidFill>
                  <a:srgbClr val="000000"/>
                </a:solidFill>
              </a:rPr>
              <a:t>Raw</a:t>
            </a:r>
          </a:p>
          <a:p>
            <a:pPr algn="l">
              <a:lnSpc>
                <a:spcPct val="92000"/>
              </a:lnSpc>
              <a:spcBef>
                <a:spcPts val="0"/>
              </a:spcBef>
              <a:spcAft>
                <a:spcPts val="0"/>
              </a:spcAft>
            </a:pPr>
            <a:r>
              <a:rPr sz="950" b="0">
                <a:solidFill>
                  <a:srgbClr val="000000"/>
                </a:solidFill>
              </a:rPr>
              <a:t>measurements</a:t>
            </a:r>
          </a:p>
        </p:txBody>
      </p:sp>
      <p:sp>
        <p:nvSpPr>
          <p:cNvPr id="62" name="Rounded Rectangle 61"/>
          <p:cNvSpPr/>
          <p:nvPr/>
        </p:nvSpPr>
        <p:spPr>
          <a:xfrm>
            <a:off x="7818120" y="1572768"/>
            <a:ext cx="3639312" cy="3931920"/>
          </a:xfrm>
          <a:prstGeom prst="roundRect">
            <a:avLst>
              <a:gd name="adj" fmla="val 3768"/>
            </a:avLst>
          </a:prstGeom>
          <a:solidFill>
            <a:srgbClr val="FCC400">
              <a:alpha val="4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63" name="Picture 62" descr="engineer-line.png"/>
          <p:cNvPicPr>
            <a:picLocks noChangeAspect="1"/>
          </p:cNvPicPr>
          <p:nvPr/>
        </p:nvPicPr>
        <p:blipFill>
          <a:blip r:embed="rId16"/>
          <a:stretch>
            <a:fillRect/>
          </a:stretch>
        </p:blipFill>
        <p:spPr>
          <a:xfrm>
            <a:off x="8019288" y="1700784"/>
            <a:ext cx="384048" cy="384048"/>
          </a:xfrm>
          <a:prstGeom prst="rect">
            <a:avLst/>
          </a:prstGeom>
        </p:spPr>
      </p:pic>
      <p:sp>
        <p:nvSpPr>
          <p:cNvPr id="64" name="TextBox 63"/>
          <p:cNvSpPr txBox="1"/>
          <p:nvPr/>
        </p:nvSpPr>
        <p:spPr>
          <a:xfrm>
            <a:off x="8494776" y="1700784"/>
            <a:ext cx="2816352" cy="384048"/>
          </a:xfrm>
          <a:prstGeom prst="rect">
            <a:avLst/>
          </a:prstGeom>
          <a:noFill/>
        </p:spPr>
        <p:txBody>
          <a:bodyPr wrap="square" lIns="0" tIns="0" rIns="0" bIns="0" anchor="ctr">
            <a:spAutoFit/>
          </a:bodyPr>
          <a:lstStyle/>
          <a:p>
            <a:pPr algn="l">
              <a:spcBef>
                <a:spcPts val="0"/>
              </a:spcBef>
              <a:spcAft>
                <a:spcPts val="0"/>
              </a:spcAft>
            </a:pPr>
            <a:r>
              <a:rPr sz="1200" b="1">
                <a:solidFill>
                  <a:srgbClr val="000000"/>
                </a:solidFill>
              </a:rPr>
              <a:t>Built-in domain knowledge</a:t>
            </a:r>
          </a:p>
        </p:txBody>
      </p:sp>
      <p:sp>
        <p:nvSpPr>
          <p:cNvPr id="65" name="Rectangle 64"/>
          <p:cNvSpPr/>
          <p:nvPr/>
        </p:nvSpPr>
        <p:spPr>
          <a:xfrm>
            <a:off x="8019288" y="2157984"/>
            <a:ext cx="3236976" cy="11430"/>
          </a:xfrm>
          <a:prstGeom prst="rect">
            <a:avLst/>
          </a:prstGeom>
          <a:solidFill>
            <a:srgbClr val="FCC400">
              <a:alpha val="4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6" name="Rounded Rectangle 65"/>
          <p:cNvSpPr/>
          <p:nvPr/>
        </p:nvSpPr>
        <p:spPr>
          <a:xfrm>
            <a:off x="8001000" y="2304288"/>
            <a:ext cx="3273552" cy="475488"/>
          </a:xfrm>
          <a:prstGeom prst="roundRect">
            <a:avLst>
              <a:gd name="adj" fmla="val 28846"/>
            </a:avLst>
          </a:prstGeom>
          <a:noFill/>
          <a:ln w="9525">
            <a:solidFill>
              <a:srgbClr val="FCC400">
                <a:alpha val="26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67" name="Picture 66" descr="database-search-line.png"/>
          <p:cNvPicPr>
            <a:picLocks noChangeAspect="1"/>
          </p:cNvPicPr>
          <p:nvPr/>
        </p:nvPicPr>
        <p:blipFill>
          <a:blip r:embed="rId17"/>
          <a:stretch>
            <a:fillRect/>
          </a:stretch>
        </p:blipFill>
        <p:spPr>
          <a:xfrm>
            <a:off x="8110728" y="2386584"/>
            <a:ext cx="310896" cy="310896"/>
          </a:xfrm>
          <a:prstGeom prst="rect">
            <a:avLst/>
          </a:prstGeom>
        </p:spPr>
      </p:pic>
      <p:sp>
        <p:nvSpPr>
          <p:cNvPr id="68" name="TextBox 67"/>
          <p:cNvSpPr txBox="1"/>
          <p:nvPr/>
        </p:nvSpPr>
        <p:spPr>
          <a:xfrm>
            <a:off x="8513064" y="2304288"/>
            <a:ext cx="2724912" cy="475488"/>
          </a:xfrm>
          <a:prstGeom prst="rect">
            <a:avLst/>
          </a:prstGeom>
          <a:noFill/>
        </p:spPr>
        <p:txBody>
          <a:bodyPr wrap="square" lIns="0" tIns="0" rIns="0" bIns="0" anchor="ctr">
            <a:spAutoFit/>
          </a:bodyPr>
          <a:lstStyle/>
          <a:p>
            <a:pPr algn="l">
              <a:spcBef>
                <a:spcPts val="0"/>
              </a:spcBef>
              <a:spcAft>
                <a:spcPts val="0"/>
              </a:spcAft>
            </a:pPr>
            <a:r>
              <a:rPr sz="950" b="0">
                <a:solidFill>
                  <a:srgbClr val="000000"/>
                </a:solidFill>
              </a:rPr>
              <a:t>Yield definitions: FPY, SPY, TPY, LPY</a:t>
            </a:r>
          </a:p>
        </p:txBody>
      </p:sp>
      <p:sp>
        <p:nvSpPr>
          <p:cNvPr id="69" name="Rounded Rectangle 68"/>
          <p:cNvSpPr/>
          <p:nvPr/>
        </p:nvSpPr>
        <p:spPr>
          <a:xfrm>
            <a:off x="8001000" y="2834640"/>
            <a:ext cx="3273552" cy="475488"/>
          </a:xfrm>
          <a:prstGeom prst="roundRect">
            <a:avLst>
              <a:gd name="adj" fmla="val 28846"/>
            </a:avLst>
          </a:prstGeom>
          <a:noFill/>
          <a:ln w="9525">
            <a:solidFill>
              <a:srgbClr val="FCC400">
                <a:alpha val="26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70" name="Picture 69" descr="search-line.png"/>
          <p:cNvPicPr>
            <a:picLocks noChangeAspect="1"/>
          </p:cNvPicPr>
          <p:nvPr/>
        </p:nvPicPr>
        <p:blipFill>
          <a:blip r:embed="rId10"/>
          <a:stretch>
            <a:fillRect/>
          </a:stretch>
        </p:blipFill>
        <p:spPr>
          <a:xfrm>
            <a:off x="8110728" y="2916936"/>
            <a:ext cx="310896" cy="310896"/>
          </a:xfrm>
          <a:prstGeom prst="rect">
            <a:avLst/>
          </a:prstGeom>
        </p:spPr>
      </p:pic>
      <p:sp>
        <p:nvSpPr>
          <p:cNvPr id="71" name="TextBox 70"/>
          <p:cNvSpPr txBox="1"/>
          <p:nvPr/>
        </p:nvSpPr>
        <p:spPr>
          <a:xfrm>
            <a:off x="8513064" y="2834640"/>
            <a:ext cx="2724912" cy="475488"/>
          </a:xfrm>
          <a:prstGeom prst="rect">
            <a:avLst/>
          </a:prstGeom>
          <a:noFill/>
        </p:spPr>
        <p:txBody>
          <a:bodyPr wrap="square" lIns="0" tIns="0" rIns="0" bIns="0" anchor="ctr">
            <a:spAutoFit/>
          </a:bodyPr>
          <a:lstStyle/>
          <a:p>
            <a:pPr algn="l">
              <a:spcBef>
                <a:spcPts val="0"/>
              </a:spcBef>
              <a:spcAft>
                <a:spcPts val="0"/>
              </a:spcAft>
            </a:pPr>
            <a:r>
              <a:rPr sz="950" b="0">
                <a:solidFill>
                  <a:srgbClr val="000000"/>
                </a:solidFill>
              </a:rPr>
              <a:t>First-seen in process rule</a:t>
            </a:r>
          </a:p>
        </p:txBody>
      </p:sp>
      <p:sp>
        <p:nvSpPr>
          <p:cNvPr id="72" name="Rounded Rectangle 71"/>
          <p:cNvSpPr/>
          <p:nvPr/>
        </p:nvSpPr>
        <p:spPr>
          <a:xfrm>
            <a:off x="8001000" y="3364992"/>
            <a:ext cx="3273552" cy="475488"/>
          </a:xfrm>
          <a:prstGeom prst="roundRect">
            <a:avLst>
              <a:gd name="adj" fmla="val 28846"/>
            </a:avLst>
          </a:prstGeom>
          <a:noFill/>
          <a:ln w="9525">
            <a:solidFill>
              <a:srgbClr val="FCC400">
                <a:alpha val="26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73" name="Picture 72" descr="iterate-line.png"/>
          <p:cNvPicPr>
            <a:picLocks noChangeAspect="1"/>
          </p:cNvPicPr>
          <p:nvPr/>
        </p:nvPicPr>
        <p:blipFill>
          <a:blip r:embed="rId14"/>
          <a:stretch>
            <a:fillRect/>
          </a:stretch>
        </p:blipFill>
        <p:spPr>
          <a:xfrm>
            <a:off x="8110728" y="3447288"/>
            <a:ext cx="310896" cy="310896"/>
          </a:xfrm>
          <a:prstGeom prst="rect">
            <a:avLst/>
          </a:prstGeom>
        </p:spPr>
      </p:pic>
      <p:sp>
        <p:nvSpPr>
          <p:cNvPr id="74" name="TextBox 73"/>
          <p:cNvSpPr txBox="1"/>
          <p:nvPr/>
        </p:nvSpPr>
        <p:spPr>
          <a:xfrm>
            <a:off x="8513064" y="3364992"/>
            <a:ext cx="2724912" cy="475488"/>
          </a:xfrm>
          <a:prstGeom prst="rect">
            <a:avLst/>
          </a:prstGeom>
          <a:noFill/>
        </p:spPr>
        <p:txBody>
          <a:bodyPr wrap="square" lIns="0" tIns="0" rIns="0" bIns="0" anchor="ctr">
            <a:spAutoFit/>
          </a:bodyPr>
          <a:lstStyle/>
          <a:p>
            <a:pPr algn="l">
              <a:spcBef>
                <a:spcPts val="0"/>
              </a:spcBef>
              <a:spcAft>
                <a:spcPts val="0"/>
              </a:spcAft>
            </a:pPr>
            <a:r>
              <a:rPr sz="950" b="0">
                <a:solidFill>
                  <a:srgbClr val="000000"/>
                </a:solidFill>
              </a:rPr>
              <a:t>Retest counting</a:t>
            </a:r>
          </a:p>
        </p:txBody>
      </p:sp>
      <p:sp>
        <p:nvSpPr>
          <p:cNvPr id="75" name="Rounded Rectangle 74"/>
          <p:cNvSpPr/>
          <p:nvPr/>
        </p:nvSpPr>
        <p:spPr>
          <a:xfrm>
            <a:off x="8001000" y="3895344"/>
            <a:ext cx="3273552" cy="475488"/>
          </a:xfrm>
          <a:prstGeom prst="roundRect">
            <a:avLst>
              <a:gd name="adj" fmla="val 28846"/>
            </a:avLst>
          </a:prstGeom>
          <a:noFill/>
          <a:ln w="9525">
            <a:solidFill>
              <a:srgbClr val="FCC400">
                <a:alpha val="26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76" name="Picture 75" descr="star-quality-line.png"/>
          <p:cNvPicPr>
            <a:picLocks noChangeAspect="1"/>
          </p:cNvPicPr>
          <p:nvPr/>
        </p:nvPicPr>
        <p:blipFill>
          <a:blip r:embed="rId18"/>
          <a:stretch>
            <a:fillRect/>
          </a:stretch>
        </p:blipFill>
        <p:spPr>
          <a:xfrm>
            <a:off x="8110728" y="3977639"/>
            <a:ext cx="310896" cy="310896"/>
          </a:xfrm>
          <a:prstGeom prst="rect">
            <a:avLst/>
          </a:prstGeom>
        </p:spPr>
      </p:pic>
      <p:sp>
        <p:nvSpPr>
          <p:cNvPr id="77" name="TextBox 76"/>
          <p:cNvSpPr txBox="1"/>
          <p:nvPr/>
        </p:nvSpPr>
        <p:spPr>
          <a:xfrm>
            <a:off x="8513064" y="3895344"/>
            <a:ext cx="2724912" cy="475488"/>
          </a:xfrm>
          <a:prstGeom prst="rect">
            <a:avLst/>
          </a:prstGeom>
          <a:noFill/>
        </p:spPr>
        <p:txBody>
          <a:bodyPr wrap="square" lIns="0" tIns="0" rIns="0" bIns="0" anchor="ctr">
            <a:spAutoFit/>
          </a:bodyPr>
          <a:lstStyle/>
          <a:p>
            <a:pPr algn="l">
              <a:spcBef>
                <a:spcPts val="0"/>
              </a:spcBef>
              <a:spcAft>
                <a:spcPts val="0"/>
              </a:spcAft>
            </a:pPr>
            <a:r>
              <a:rPr sz="950" b="0">
                <a:solidFill>
                  <a:srgbClr val="000000"/>
                </a:solidFill>
              </a:rPr>
              <a:t>Step types &amp; KPIs</a:t>
            </a:r>
          </a:p>
        </p:txBody>
      </p:sp>
      <p:sp>
        <p:nvSpPr>
          <p:cNvPr id="78" name="Rounded Rectangle 77"/>
          <p:cNvSpPr/>
          <p:nvPr/>
        </p:nvSpPr>
        <p:spPr>
          <a:xfrm>
            <a:off x="8001000" y="4425696"/>
            <a:ext cx="3273552" cy="475488"/>
          </a:xfrm>
          <a:prstGeom prst="roundRect">
            <a:avLst>
              <a:gd name="adj" fmla="val 28846"/>
            </a:avLst>
          </a:prstGeom>
          <a:noFill/>
          <a:ln w="9525">
            <a:solidFill>
              <a:srgbClr val="FCC400">
                <a:alpha val="26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79" name="Picture 78" descr="trend-up-line.png"/>
          <p:cNvPicPr>
            <a:picLocks noChangeAspect="1"/>
          </p:cNvPicPr>
          <p:nvPr/>
        </p:nvPicPr>
        <p:blipFill>
          <a:blip r:embed="rId6"/>
          <a:stretch>
            <a:fillRect/>
          </a:stretch>
        </p:blipFill>
        <p:spPr>
          <a:xfrm>
            <a:off x="8110728" y="4507992"/>
            <a:ext cx="310896" cy="310896"/>
          </a:xfrm>
          <a:prstGeom prst="rect">
            <a:avLst/>
          </a:prstGeom>
        </p:spPr>
      </p:pic>
      <p:sp>
        <p:nvSpPr>
          <p:cNvPr id="80" name="TextBox 79"/>
          <p:cNvSpPr txBox="1"/>
          <p:nvPr/>
        </p:nvSpPr>
        <p:spPr>
          <a:xfrm>
            <a:off x="8513064" y="4425696"/>
            <a:ext cx="2724912" cy="475488"/>
          </a:xfrm>
          <a:prstGeom prst="rect">
            <a:avLst/>
          </a:prstGeom>
          <a:noFill/>
        </p:spPr>
        <p:txBody>
          <a:bodyPr wrap="square" lIns="0" tIns="0" rIns="0" bIns="0" anchor="ctr">
            <a:spAutoFit/>
          </a:bodyPr>
          <a:lstStyle/>
          <a:p>
            <a:pPr algn="l">
              <a:spcBef>
                <a:spcPts val="0"/>
              </a:spcBef>
              <a:spcAft>
                <a:spcPts val="0"/>
              </a:spcAft>
            </a:pPr>
            <a:r>
              <a:rPr sz="950" b="0">
                <a:solidFill>
                  <a:srgbClr val="000000"/>
                </a:solidFill>
              </a:rPr>
              <a:t>Flow metrics</a:t>
            </a:r>
          </a:p>
        </p:txBody>
      </p:sp>
      <p:sp>
        <p:nvSpPr>
          <p:cNvPr id="81" name="Rounded Rectangle 80"/>
          <p:cNvSpPr/>
          <p:nvPr/>
        </p:nvSpPr>
        <p:spPr>
          <a:xfrm>
            <a:off x="8001000" y="4956048"/>
            <a:ext cx="3273552" cy="475488"/>
          </a:xfrm>
          <a:prstGeom prst="roundRect">
            <a:avLst>
              <a:gd name="adj" fmla="val 28846"/>
            </a:avLst>
          </a:prstGeom>
          <a:noFill/>
          <a:ln w="9525">
            <a:solidFill>
              <a:srgbClr val="FCC400">
                <a:alpha val="26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82" name="Picture 81" descr="search-chart-line.png"/>
          <p:cNvPicPr>
            <a:picLocks noChangeAspect="1"/>
          </p:cNvPicPr>
          <p:nvPr/>
        </p:nvPicPr>
        <p:blipFill>
          <a:blip r:embed="rId9"/>
          <a:stretch>
            <a:fillRect/>
          </a:stretch>
        </p:blipFill>
        <p:spPr>
          <a:xfrm>
            <a:off x="8110728" y="5038344"/>
            <a:ext cx="310896" cy="310896"/>
          </a:xfrm>
          <a:prstGeom prst="rect">
            <a:avLst/>
          </a:prstGeom>
        </p:spPr>
      </p:pic>
      <p:sp>
        <p:nvSpPr>
          <p:cNvPr id="83" name="TextBox 82"/>
          <p:cNvSpPr txBox="1"/>
          <p:nvPr/>
        </p:nvSpPr>
        <p:spPr>
          <a:xfrm>
            <a:off x="8513064" y="4956048"/>
            <a:ext cx="2724912" cy="475488"/>
          </a:xfrm>
          <a:prstGeom prst="rect">
            <a:avLst/>
          </a:prstGeom>
          <a:noFill/>
        </p:spPr>
        <p:txBody>
          <a:bodyPr wrap="square" lIns="0" tIns="0" rIns="0" bIns="0" anchor="ctr">
            <a:spAutoFit/>
          </a:bodyPr>
          <a:lstStyle/>
          <a:p>
            <a:pPr algn="l">
              <a:spcBef>
                <a:spcPts val="0"/>
              </a:spcBef>
              <a:spcAft>
                <a:spcPts val="0"/>
              </a:spcAft>
            </a:pPr>
            <a:r>
              <a:rPr sz="950" b="0">
                <a:solidFill>
                  <a:srgbClr val="000000"/>
                </a:solidFill>
              </a:rPr>
              <a:t>Knowledge search workflow</a:t>
            </a:r>
          </a:p>
        </p:txBody>
      </p:sp>
      <p:sp>
        <p:nvSpPr>
          <p:cNvPr id="84" name="Rounded Rectangle 83"/>
          <p:cNvSpPr/>
          <p:nvPr/>
        </p:nvSpPr>
        <p:spPr>
          <a:xfrm>
            <a:off x="731520" y="5632704"/>
            <a:ext cx="6995160" cy="603504"/>
          </a:xfrm>
          <a:prstGeom prst="roundRect">
            <a:avLst>
              <a:gd name="adj" fmla="val 22727"/>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85" name="Picture 84" descr="globe-line.png"/>
          <p:cNvPicPr>
            <a:picLocks noChangeAspect="1"/>
          </p:cNvPicPr>
          <p:nvPr/>
        </p:nvPicPr>
        <p:blipFill>
          <a:blip r:embed="rId19"/>
          <a:stretch>
            <a:fillRect/>
          </a:stretch>
        </p:blipFill>
        <p:spPr>
          <a:xfrm>
            <a:off x="950976" y="5751576"/>
            <a:ext cx="365760" cy="365760"/>
          </a:xfrm>
          <a:prstGeom prst="rect">
            <a:avLst/>
          </a:prstGeom>
        </p:spPr>
      </p:pic>
      <p:sp>
        <p:nvSpPr>
          <p:cNvPr id="86" name="TextBox 85"/>
          <p:cNvSpPr txBox="1"/>
          <p:nvPr/>
        </p:nvSpPr>
        <p:spPr>
          <a:xfrm>
            <a:off x="1408176" y="5632704"/>
            <a:ext cx="1499616" cy="603504"/>
          </a:xfrm>
          <a:prstGeom prst="rect">
            <a:avLst/>
          </a:prstGeom>
          <a:noFill/>
        </p:spPr>
        <p:txBody>
          <a:bodyPr wrap="square" lIns="0" tIns="0" rIns="0" bIns="0" anchor="ctr">
            <a:spAutoFit/>
          </a:bodyPr>
          <a:lstStyle/>
          <a:p>
            <a:pPr algn="l">
              <a:lnSpc>
                <a:spcPct val="95000"/>
              </a:lnSpc>
              <a:spcBef>
                <a:spcPts val="0"/>
              </a:spcBef>
              <a:spcAft>
                <a:spcPts val="0"/>
              </a:spcAft>
            </a:pPr>
            <a:r>
              <a:rPr sz="1150" b="1">
                <a:solidFill>
                  <a:srgbClr val="000000"/>
                </a:solidFill>
              </a:rPr>
              <a:t>Start broad</a:t>
            </a:r>
          </a:p>
          <a:p>
            <a:pPr algn="l">
              <a:lnSpc>
                <a:spcPct val="95000"/>
              </a:lnSpc>
              <a:spcBef>
                <a:spcPts val="0"/>
              </a:spcBef>
              <a:spcAft>
                <a:spcPts val="0"/>
              </a:spcAft>
            </a:pPr>
            <a:r>
              <a:rPr sz="800" b="0">
                <a:solidFill>
                  <a:srgbClr val="54504F"/>
                </a:solidFill>
              </a:rPr>
              <a:t>Get the big picture</a:t>
            </a:r>
          </a:p>
        </p:txBody>
      </p:sp>
      <p:sp>
        <p:nvSpPr>
          <p:cNvPr id="87" name="Isosceles Triangle 86"/>
          <p:cNvSpPr/>
          <p:nvPr/>
        </p:nvSpPr>
        <p:spPr>
          <a:xfrm rot="5400000">
            <a:off x="2990088" y="5870448"/>
            <a:ext cx="109728" cy="182880"/>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88" name="Picture 87" descr="magic-line.png"/>
          <p:cNvPicPr>
            <a:picLocks noChangeAspect="1"/>
          </p:cNvPicPr>
          <p:nvPr/>
        </p:nvPicPr>
        <p:blipFill>
          <a:blip r:embed="rId20"/>
          <a:stretch>
            <a:fillRect/>
          </a:stretch>
        </p:blipFill>
        <p:spPr>
          <a:xfrm>
            <a:off x="3227832" y="5751576"/>
            <a:ext cx="365760" cy="365760"/>
          </a:xfrm>
          <a:prstGeom prst="rect">
            <a:avLst/>
          </a:prstGeom>
        </p:spPr>
      </p:pic>
      <p:sp>
        <p:nvSpPr>
          <p:cNvPr id="89" name="TextBox 88"/>
          <p:cNvSpPr txBox="1"/>
          <p:nvPr/>
        </p:nvSpPr>
        <p:spPr>
          <a:xfrm>
            <a:off x="3685032" y="5632704"/>
            <a:ext cx="1499616" cy="603504"/>
          </a:xfrm>
          <a:prstGeom prst="rect">
            <a:avLst/>
          </a:prstGeom>
          <a:noFill/>
        </p:spPr>
        <p:txBody>
          <a:bodyPr wrap="square" lIns="0" tIns="0" rIns="0" bIns="0" anchor="ctr">
            <a:spAutoFit/>
          </a:bodyPr>
          <a:lstStyle/>
          <a:p>
            <a:pPr algn="l">
              <a:lnSpc>
                <a:spcPct val="95000"/>
              </a:lnSpc>
              <a:spcBef>
                <a:spcPts val="0"/>
              </a:spcBef>
              <a:spcAft>
                <a:spcPts val="0"/>
              </a:spcAft>
            </a:pPr>
            <a:r>
              <a:rPr sz="1150" b="1">
                <a:solidFill>
                  <a:srgbClr val="000000"/>
                </a:solidFill>
              </a:rPr>
              <a:t>Drill down</a:t>
            </a:r>
          </a:p>
          <a:p>
            <a:pPr algn="l">
              <a:lnSpc>
                <a:spcPct val="95000"/>
              </a:lnSpc>
              <a:spcBef>
                <a:spcPts val="0"/>
              </a:spcBef>
              <a:spcAft>
                <a:spcPts val="0"/>
              </a:spcAft>
            </a:pPr>
            <a:r>
              <a:rPr sz="800" b="0">
                <a:solidFill>
                  <a:srgbClr val="54504F"/>
                </a:solidFill>
              </a:rPr>
              <a:t>Narrow and analyze</a:t>
            </a:r>
          </a:p>
        </p:txBody>
      </p:sp>
      <p:sp>
        <p:nvSpPr>
          <p:cNvPr id="90" name="Isosceles Triangle 89"/>
          <p:cNvSpPr/>
          <p:nvPr/>
        </p:nvSpPr>
        <p:spPr>
          <a:xfrm rot="5400000">
            <a:off x="5266944" y="5870448"/>
            <a:ext cx="109728" cy="182880"/>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91" name="Picture 90" descr="audit-line.png"/>
          <p:cNvPicPr>
            <a:picLocks noChangeAspect="1"/>
          </p:cNvPicPr>
          <p:nvPr/>
        </p:nvPicPr>
        <p:blipFill>
          <a:blip r:embed="rId13"/>
          <a:stretch>
            <a:fillRect/>
          </a:stretch>
        </p:blipFill>
        <p:spPr>
          <a:xfrm>
            <a:off x="5504688" y="5751576"/>
            <a:ext cx="365760" cy="365760"/>
          </a:xfrm>
          <a:prstGeom prst="rect">
            <a:avLst/>
          </a:prstGeom>
        </p:spPr>
      </p:pic>
      <p:sp>
        <p:nvSpPr>
          <p:cNvPr id="92" name="TextBox 91"/>
          <p:cNvSpPr txBox="1"/>
          <p:nvPr/>
        </p:nvSpPr>
        <p:spPr>
          <a:xfrm>
            <a:off x="5961888" y="5632704"/>
            <a:ext cx="1499616" cy="603504"/>
          </a:xfrm>
          <a:prstGeom prst="rect">
            <a:avLst/>
          </a:prstGeom>
          <a:noFill/>
        </p:spPr>
        <p:txBody>
          <a:bodyPr wrap="square" lIns="0" tIns="0" rIns="0" bIns="0" anchor="ctr">
            <a:spAutoFit/>
          </a:bodyPr>
          <a:lstStyle/>
          <a:p>
            <a:pPr algn="l">
              <a:lnSpc>
                <a:spcPct val="95000"/>
              </a:lnSpc>
              <a:spcBef>
                <a:spcPts val="0"/>
              </a:spcBef>
              <a:spcAft>
                <a:spcPts val="0"/>
              </a:spcAft>
            </a:pPr>
            <a:r>
              <a:rPr sz="1150" b="1">
                <a:solidFill>
                  <a:srgbClr val="000000"/>
                </a:solidFill>
              </a:rPr>
              <a:t>Verify</a:t>
            </a:r>
          </a:p>
          <a:p>
            <a:pPr algn="l">
              <a:lnSpc>
                <a:spcPct val="95000"/>
              </a:lnSpc>
              <a:spcBef>
                <a:spcPts val="0"/>
              </a:spcBef>
              <a:spcAft>
                <a:spcPts val="0"/>
              </a:spcAft>
            </a:pPr>
            <a:r>
              <a:rPr sz="800" b="0">
                <a:solidFill>
                  <a:srgbClr val="54504F"/>
                </a:solidFill>
              </a:rPr>
              <a:t>Confirm at unit level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a:lstStyle/>
          <a:p>
            <a:pPr algn="l">
              <a:lnSpc>
                <a:spcPct val="90000"/>
              </a:lnSpc>
              <a:spcBef>
                <a:spcPts val="0"/>
              </a:spcBef>
              <a:spcAft>
                <a:spcPts val="0"/>
              </a:spcAft>
            </a:pPr>
            <a:r>
              <a:rPr sz="2800" b="0">
                <a:solidFill>
                  <a:srgbClr val="000000"/>
                </a:solidFill>
              </a:rPr>
              <a:t>A Prompt Template That Works</a:t>
            </a:r>
          </a:p>
          <a:p>
            <a:pPr algn="l">
              <a:lnSpc>
                <a:spcPct val="100000"/>
              </a:lnSpc>
              <a:spcBef>
                <a:spcPts val="400"/>
              </a:spcBef>
              <a:spcAft>
                <a:spcPts val="0"/>
              </a:spcAft>
            </a:pPr>
            <a:r>
              <a:rPr sz="1300" b="0">
                <a:solidFill>
                  <a:srgbClr val="54504F"/>
                </a:solidFill>
              </a:rPr>
              <a:t>A simple structure that helps Alvea and MCP pick the right tools faster</a:t>
            </a:r>
          </a:p>
        </p:txBody>
      </p:sp>
      <p:sp>
        <p:nvSpPr>
          <p:cNvPr id="3" name="Rounded Rectangle 2"/>
          <p:cNvSpPr/>
          <p:nvPr/>
        </p:nvSpPr>
        <p:spPr>
          <a:xfrm>
            <a:off x="731520" y="1609344"/>
            <a:ext cx="10725912" cy="786384"/>
          </a:xfrm>
          <a:prstGeom prst="roundRect">
            <a:avLst>
              <a:gd name="adj" fmla="val 17441"/>
            </a:avLst>
          </a:prstGeom>
          <a:solidFill>
            <a:srgbClr val="FCC400">
              <a:alpha val="8000"/>
            </a:srgbClr>
          </a:solidFill>
          <a:ln w="9525">
            <a:solidFill>
              <a:srgbClr val="FCC400">
                <a:alpha val="4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spcBef>
                <a:spcPts val="0"/>
              </a:spcBef>
              <a:spcAft>
                <a:spcPts val="0"/>
              </a:spcAft>
            </a:pPr>
            <a:r>
              <a:rPr sz="1800" b="1">
                <a:solidFill>
                  <a:srgbClr val="000000"/>
                </a:solidFill>
              </a:rPr>
              <a:t>[Context]</a:t>
            </a:r>
            <a:r>
              <a:rPr sz="1800" b="1">
                <a:solidFill>
                  <a:srgbClr val="996800"/>
                </a:solidFill>
              </a:rPr>
              <a:t>   +   </a:t>
            </a:r>
            <a:r>
              <a:rPr sz="1800" b="1">
                <a:solidFill>
                  <a:srgbClr val="000000"/>
                </a:solidFill>
              </a:rPr>
              <a:t>[Business Question]</a:t>
            </a:r>
            <a:r>
              <a:rPr sz="1800" b="1">
                <a:solidFill>
                  <a:srgbClr val="996800"/>
                </a:solidFill>
              </a:rPr>
              <a:t>   +   </a:t>
            </a:r>
            <a:r>
              <a:rPr sz="1800" b="1">
                <a:solidFill>
                  <a:srgbClr val="000000"/>
                </a:solidFill>
              </a:rPr>
              <a:t>[Analysis Goal]</a:t>
            </a:r>
            <a:r>
              <a:rPr sz="1800" b="1">
                <a:solidFill>
                  <a:srgbClr val="996800"/>
                </a:solidFill>
              </a:rPr>
              <a:t>   +   </a:t>
            </a:r>
            <a:r>
              <a:rPr sz="1800" b="1">
                <a:solidFill>
                  <a:srgbClr val="000000"/>
                </a:solidFill>
              </a:rPr>
              <a:t>[Desired Output]</a:t>
            </a:r>
          </a:p>
        </p:txBody>
      </p:sp>
      <p:sp>
        <p:nvSpPr>
          <p:cNvPr id="4" name="Rounded Rectangle 3"/>
          <p:cNvSpPr/>
          <p:nvPr/>
        </p:nvSpPr>
        <p:spPr>
          <a:xfrm>
            <a:off x="731520" y="2542032"/>
            <a:ext cx="2761488" cy="1417320"/>
          </a:xfrm>
          <a:prstGeom prst="roundRect">
            <a:avLst>
              <a:gd name="adj" fmla="val 9677"/>
            </a:avLst>
          </a:prstGeom>
          <a:solidFill>
            <a:srgbClr val="FCC400">
              <a:alpha val="4000"/>
            </a:srgbClr>
          </a:solidFill>
          <a:ln w="9525">
            <a:solidFill>
              <a:srgbClr val="FCC400">
                <a:alpha val="28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5" name="Picture 4" descr="spec-list-line.png"/>
          <p:cNvPicPr>
            <a:picLocks noChangeAspect="1"/>
          </p:cNvPicPr>
          <p:nvPr/>
        </p:nvPicPr>
        <p:blipFill>
          <a:blip r:embed="rId2"/>
          <a:stretch>
            <a:fillRect/>
          </a:stretch>
        </p:blipFill>
        <p:spPr>
          <a:xfrm>
            <a:off x="877824" y="2953512"/>
            <a:ext cx="457200" cy="457200"/>
          </a:xfrm>
          <a:prstGeom prst="rect">
            <a:avLst/>
          </a:prstGeom>
        </p:spPr>
      </p:pic>
      <p:sp>
        <p:nvSpPr>
          <p:cNvPr id="6" name="Rectangle 5"/>
          <p:cNvSpPr/>
          <p:nvPr/>
        </p:nvSpPr>
        <p:spPr>
          <a:xfrm>
            <a:off x="1463040" y="2743200"/>
            <a:ext cx="12700" cy="1014984"/>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591056" y="2688336"/>
            <a:ext cx="1792224" cy="1143000"/>
          </a:xfrm>
          <a:prstGeom prst="rect">
            <a:avLst/>
          </a:prstGeom>
          <a:noFill/>
        </p:spPr>
        <p:txBody>
          <a:bodyPr wrap="square" lIns="0" tIns="0" rIns="0" bIns="0" anchor="t">
            <a:spAutoFit/>
          </a:bodyPr>
          <a:lstStyle/>
          <a:p>
            <a:pPr algn="l">
              <a:lnSpc>
                <a:spcPct val="95000"/>
              </a:lnSpc>
              <a:spcBef>
                <a:spcPts val="0"/>
              </a:spcBef>
              <a:spcAft>
                <a:spcPts val="0"/>
              </a:spcAft>
            </a:pPr>
            <a:r>
              <a:rPr sz="1200" b="1">
                <a:solidFill>
                  <a:srgbClr val="000000"/>
                </a:solidFill>
              </a:rPr>
              <a:t>Context</a:t>
            </a:r>
          </a:p>
          <a:p>
            <a:pPr algn="l">
              <a:lnSpc>
                <a:spcPct val="110000"/>
              </a:lnSpc>
              <a:spcBef>
                <a:spcPts val="0"/>
              </a:spcBef>
              <a:spcAft>
                <a:spcPts val="0"/>
              </a:spcAft>
            </a:pPr>
            <a:r>
              <a:rPr sz="950" b="0">
                <a:solidFill>
                  <a:srgbClr val="54504F"/>
                </a:solidFill>
              </a:rPr>
              <a:t>Part number, revision,</a:t>
            </a:r>
          </a:p>
          <a:p>
            <a:pPr algn="l">
              <a:lnSpc>
                <a:spcPct val="110000"/>
              </a:lnSpc>
              <a:spcBef>
                <a:spcPts val="0"/>
              </a:spcBef>
              <a:spcAft>
                <a:spcPts val="0"/>
              </a:spcAft>
            </a:pPr>
            <a:r>
              <a:rPr sz="950" b="0">
                <a:solidFill>
                  <a:srgbClr val="54504F"/>
                </a:solidFill>
              </a:rPr>
              <a:t>operation, product scope,</a:t>
            </a:r>
          </a:p>
          <a:p>
            <a:pPr algn="l">
              <a:lnSpc>
                <a:spcPct val="110000"/>
              </a:lnSpc>
              <a:spcBef>
                <a:spcPts val="0"/>
              </a:spcBef>
              <a:spcAft>
                <a:spcPts val="0"/>
              </a:spcAft>
            </a:pPr>
            <a:r>
              <a:rPr sz="950" b="0">
                <a:solidFill>
                  <a:srgbClr val="54504F"/>
                </a:solidFill>
              </a:rPr>
              <a:t>and time range.</a:t>
            </a:r>
          </a:p>
        </p:txBody>
      </p:sp>
      <p:sp>
        <p:nvSpPr>
          <p:cNvPr id="8" name="Rounded Rectangle 7"/>
          <p:cNvSpPr/>
          <p:nvPr/>
        </p:nvSpPr>
        <p:spPr>
          <a:xfrm>
            <a:off x="3657600" y="2542032"/>
            <a:ext cx="2761488" cy="1417320"/>
          </a:xfrm>
          <a:prstGeom prst="roundRect">
            <a:avLst>
              <a:gd name="adj" fmla="val 9677"/>
            </a:avLst>
          </a:prstGeom>
          <a:solidFill>
            <a:srgbClr val="FCC400">
              <a:alpha val="4000"/>
            </a:srgbClr>
          </a:solidFill>
          <a:ln w="9525">
            <a:solidFill>
              <a:srgbClr val="FCC400">
                <a:alpha val="28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9" name="Picture 8" descr="support-line.png"/>
          <p:cNvPicPr>
            <a:picLocks noChangeAspect="1"/>
          </p:cNvPicPr>
          <p:nvPr/>
        </p:nvPicPr>
        <p:blipFill>
          <a:blip r:embed="rId3"/>
          <a:stretch>
            <a:fillRect/>
          </a:stretch>
        </p:blipFill>
        <p:spPr>
          <a:xfrm>
            <a:off x="3803904" y="2953512"/>
            <a:ext cx="457200" cy="457200"/>
          </a:xfrm>
          <a:prstGeom prst="rect">
            <a:avLst/>
          </a:prstGeom>
        </p:spPr>
      </p:pic>
      <p:sp>
        <p:nvSpPr>
          <p:cNvPr id="10" name="Rectangle 9"/>
          <p:cNvSpPr/>
          <p:nvPr/>
        </p:nvSpPr>
        <p:spPr>
          <a:xfrm>
            <a:off x="4389120" y="2743200"/>
            <a:ext cx="12700" cy="1014984"/>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4517136" y="2688336"/>
            <a:ext cx="1792224" cy="1143000"/>
          </a:xfrm>
          <a:prstGeom prst="rect">
            <a:avLst/>
          </a:prstGeom>
          <a:noFill/>
        </p:spPr>
        <p:txBody>
          <a:bodyPr wrap="square" lIns="0" tIns="0" rIns="0" bIns="0" anchor="t">
            <a:spAutoFit/>
          </a:bodyPr>
          <a:lstStyle/>
          <a:p>
            <a:pPr algn="l">
              <a:lnSpc>
                <a:spcPct val="95000"/>
              </a:lnSpc>
              <a:spcBef>
                <a:spcPts val="0"/>
              </a:spcBef>
              <a:spcAft>
                <a:spcPts val="0"/>
              </a:spcAft>
            </a:pPr>
            <a:r>
              <a:rPr sz="1200" b="1">
                <a:solidFill>
                  <a:srgbClr val="000000"/>
                </a:solidFill>
              </a:rPr>
              <a:t>Business Question</a:t>
            </a:r>
          </a:p>
          <a:p>
            <a:pPr algn="l">
              <a:lnSpc>
                <a:spcPct val="110000"/>
              </a:lnSpc>
              <a:spcBef>
                <a:spcPts val="0"/>
              </a:spcBef>
              <a:spcAft>
                <a:spcPts val="0"/>
              </a:spcAft>
            </a:pPr>
            <a:r>
              <a:rPr sz="950" b="0">
                <a:solidFill>
                  <a:srgbClr val="54504F"/>
                </a:solidFill>
              </a:rPr>
              <a:t>What changed? What is</a:t>
            </a:r>
          </a:p>
          <a:p>
            <a:pPr algn="l">
              <a:lnSpc>
                <a:spcPct val="110000"/>
              </a:lnSpc>
              <a:spcBef>
                <a:spcPts val="0"/>
              </a:spcBef>
              <a:spcAft>
                <a:spcPts val="0"/>
              </a:spcAft>
            </a:pPr>
            <a:r>
              <a:rPr sz="950" b="0">
                <a:solidFill>
                  <a:srgbClr val="54504F"/>
                </a:solidFill>
              </a:rPr>
              <a:t>failing? Where should</a:t>
            </a:r>
          </a:p>
          <a:p>
            <a:pPr algn="l">
              <a:lnSpc>
                <a:spcPct val="110000"/>
              </a:lnSpc>
              <a:spcBef>
                <a:spcPts val="0"/>
              </a:spcBef>
              <a:spcAft>
                <a:spcPts val="0"/>
              </a:spcAft>
            </a:pPr>
            <a:r>
              <a:rPr sz="950" b="0">
                <a:solidFill>
                  <a:srgbClr val="54504F"/>
                </a:solidFill>
              </a:rPr>
              <a:t>I investigate?</a:t>
            </a:r>
          </a:p>
        </p:txBody>
      </p:sp>
      <p:sp>
        <p:nvSpPr>
          <p:cNvPr id="12" name="Rounded Rectangle 11"/>
          <p:cNvSpPr/>
          <p:nvPr/>
        </p:nvSpPr>
        <p:spPr>
          <a:xfrm>
            <a:off x="731520" y="4105656"/>
            <a:ext cx="2761488" cy="1417320"/>
          </a:xfrm>
          <a:prstGeom prst="roundRect">
            <a:avLst>
              <a:gd name="adj" fmla="val 9677"/>
            </a:avLst>
          </a:prstGeom>
          <a:solidFill>
            <a:srgbClr val="FCC400">
              <a:alpha val="4000"/>
            </a:srgbClr>
          </a:solidFill>
          <a:ln w="9525">
            <a:solidFill>
              <a:srgbClr val="FCC400">
                <a:alpha val="28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13" name="Picture 12" descr="chart-growth-line.png"/>
          <p:cNvPicPr>
            <a:picLocks noChangeAspect="1"/>
          </p:cNvPicPr>
          <p:nvPr/>
        </p:nvPicPr>
        <p:blipFill>
          <a:blip r:embed="rId4"/>
          <a:stretch>
            <a:fillRect/>
          </a:stretch>
        </p:blipFill>
        <p:spPr>
          <a:xfrm>
            <a:off x="877824" y="4517136"/>
            <a:ext cx="457200" cy="457200"/>
          </a:xfrm>
          <a:prstGeom prst="rect">
            <a:avLst/>
          </a:prstGeom>
        </p:spPr>
      </p:pic>
      <p:sp>
        <p:nvSpPr>
          <p:cNvPr id="14" name="Rectangle 13"/>
          <p:cNvSpPr/>
          <p:nvPr/>
        </p:nvSpPr>
        <p:spPr>
          <a:xfrm>
            <a:off x="1463040" y="4306824"/>
            <a:ext cx="12700" cy="1014984"/>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1591056" y="4251960"/>
            <a:ext cx="1792224" cy="1143000"/>
          </a:xfrm>
          <a:prstGeom prst="rect">
            <a:avLst/>
          </a:prstGeom>
          <a:noFill/>
        </p:spPr>
        <p:txBody>
          <a:bodyPr wrap="square" lIns="0" tIns="0" rIns="0" bIns="0" anchor="t">
            <a:spAutoFit/>
          </a:bodyPr>
          <a:lstStyle/>
          <a:p>
            <a:pPr algn="l">
              <a:lnSpc>
                <a:spcPct val="95000"/>
              </a:lnSpc>
              <a:spcBef>
                <a:spcPts val="0"/>
              </a:spcBef>
              <a:spcAft>
                <a:spcPts val="0"/>
              </a:spcAft>
            </a:pPr>
            <a:r>
              <a:rPr sz="1200" b="1">
                <a:solidFill>
                  <a:srgbClr val="000000"/>
                </a:solidFill>
              </a:rPr>
              <a:t>Analysis Goal</a:t>
            </a:r>
          </a:p>
          <a:p>
            <a:pPr algn="l">
              <a:lnSpc>
                <a:spcPct val="110000"/>
              </a:lnSpc>
              <a:spcBef>
                <a:spcPts val="0"/>
              </a:spcBef>
              <a:spcAft>
                <a:spcPts val="0"/>
              </a:spcAft>
            </a:pPr>
            <a:r>
              <a:rPr sz="950" b="0">
                <a:solidFill>
                  <a:srgbClr val="54504F"/>
                </a:solidFill>
              </a:rPr>
              <a:t>Compare, trend, rank,</a:t>
            </a:r>
          </a:p>
          <a:p>
            <a:pPr algn="l">
              <a:lnSpc>
                <a:spcPct val="110000"/>
              </a:lnSpc>
              <a:spcBef>
                <a:spcPts val="0"/>
              </a:spcBef>
              <a:spcAft>
                <a:spcPts val="0"/>
              </a:spcAft>
            </a:pPr>
            <a:r>
              <a:rPr sz="950" b="0">
                <a:solidFill>
                  <a:srgbClr val="54504F"/>
                </a:solidFill>
              </a:rPr>
              <a:t>correlate, drill down,</a:t>
            </a:r>
          </a:p>
          <a:p>
            <a:pPr algn="l">
              <a:lnSpc>
                <a:spcPct val="110000"/>
              </a:lnSpc>
              <a:spcBef>
                <a:spcPts val="0"/>
              </a:spcBef>
              <a:spcAft>
                <a:spcPts val="0"/>
              </a:spcAft>
            </a:pPr>
            <a:r>
              <a:rPr sz="950" b="0">
                <a:solidFill>
                  <a:srgbClr val="54504F"/>
                </a:solidFill>
              </a:rPr>
              <a:t>or verify.</a:t>
            </a:r>
          </a:p>
        </p:txBody>
      </p:sp>
      <p:sp>
        <p:nvSpPr>
          <p:cNvPr id="16" name="Rounded Rectangle 15"/>
          <p:cNvSpPr/>
          <p:nvPr/>
        </p:nvSpPr>
        <p:spPr>
          <a:xfrm>
            <a:off x="3657600" y="4105656"/>
            <a:ext cx="2761488" cy="1417320"/>
          </a:xfrm>
          <a:prstGeom prst="roundRect">
            <a:avLst>
              <a:gd name="adj" fmla="val 9677"/>
            </a:avLst>
          </a:prstGeom>
          <a:solidFill>
            <a:srgbClr val="FCC400">
              <a:alpha val="4000"/>
            </a:srgbClr>
          </a:solidFill>
          <a:ln w="9525">
            <a:solidFill>
              <a:srgbClr val="FCC400">
                <a:alpha val="28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17" name="Picture 16" descr="dashboard-line.png"/>
          <p:cNvPicPr>
            <a:picLocks noChangeAspect="1"/>
          </p:cNvPicPr>
          <p:nvPr/>
        </p:nvPicPr>
        <p:blipFill>
          <a:blip r:embed="rId5"/>
          <a:stretch>
            <a:fillRect/>
          </a:stretch>
        </p:blipFill>
        <p:spPr>
          <a:xfrm>
            <a:off x="3803904" y="4517136"/>
            <a:ext cx="457200" cy="457200"/>
          </a:xfrm>
          <a:prstGeom prst="rect">
            <a:avLst/>
          </a:prstGeom>
        </p:spPr>
      </p:pic>
      <p:sp>
        <p:nvSpPr>
          <p:cNvPr id="18" name="Rectangle 17"/>
          <p:cNvSpPr/>
          <p:nvPr/>
        </p:nvSpPr>
        <p:spPr>
          <a:xfrm>
            <a:off x="4389120" y="4306824"/>
            <a:ext cx="12700" cy="1014984"/>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4517136" y="4251960"/>
            <a:ext cx="1792224" cy="1143000"/>
          </a:xfrm>
          <a:prstGeom prst="rect">
            <a:avLst/>
          </a:prstGeom>
          <a:noFill/>
        </p:spPr>
        <p:txBody>
          <a:bodyPr wrap="square" lIns="0" tIns="0" rIns="0" bIns="0" anchor="t">
            <a:spAutoFit/>
          </a:bodyPr>
          <a:lstStyle/>
          <a:p>
            <a:pPr algn="l">
              <a:lnSpc>
                <a:spcPct val="95000"/>
              </a:lnSpc>
              <a:spcBef>
                <a:spcPts val="0"/>
              </a:spcBef>
              <a:spcAft>
                <a:spcPts val="0"/>
              </a:spcAft>
            </a:pPr>
            <a:r>
              <a:rPr sz="1200" b="1">
                <a:solidFill>
                  <a:srgbClr val="000000"/>
                </a:solidFill>
              </a:rPr>
              <a:t>Desired Output</a:t>
            </a:r>
          </a:p>
          <a:p>
            <a:pPr algn="l">
              <a:lnSpc>
                <a:spcPct val="110000"/>
              </a:lnSpc>
              <a:spcBef>
                <a:spcPts val="0"/>
              </a:spcBef>
              <a:spcAft>
                <a:spcPts val="0"/>
              </a:spcAft>
            </a:pPr>
            <a:r>
              <a:rPr sz="950" b="0">
                <a:solidFill>
                  <a:srgbClr val="54504F"/>
                </a:solidFill>
              </a:rPr>
              <a:t>Short summary, ranked</a:t>
            </a:r>
          </a:p>
          <a:p>
            <a:pPr algn="l">
              <a:lnSpc>
                <a:spcPct val="110000"/>
              </a:lnSpc>
              <a:spcBef>
                <a:spcPts val="0"/>
              </a:spcBef>
              <a:spcAft>
                <a:spcPts val="0"/>
              </a:spcAft>
            </a:pPr>
            <a:r>
              <a:rPr sz="950" b="0">
                <a:solidFill>
                  <a:srgbClr val="54504F"/>
                </a:solidFill>
              </a:rPr>
              <a:t>table, chart, evidence,</a:t>
            </a:r>
          </a:p>
          <a:p>
            <a:pPr algn="l">
              <a:lnSpc>
                <a:spcPct val="110000"/>
              </a:lnSpc>
              <a:spcBef>
                <a:spcPts val="0"/>
              </a:spcBef>
              <a:spcAft>
                <a:spcPts val="0"/>
              </a:spcAft>
            </a:pPr>
            <a:r>
              <a:rPr sz="950" b="0">
                <a:solidFill>
                  <a:srgbClr val="54504F"/>
                </a:solidFill>
              </a:rPr>
              <a:t>and next steps.</a:t>
            </a:r>
          </a:p>
        </p:txBody>
      </p:sp>
      <p:sp>
        <p:nvSpPr>
          <p:cNvPr id="20" name="Rounded Rectangle 19"/>
          <p:cNvSpPr/>
          <p:nvPr/>
        </p:nvSpPr>
        <p:spPr>
          <a:xfrm>
            <a:off x="6455664" y="2542032"/>
            <a:ext cx="5001768" cy="2231136"/>
          </a:xfrm>
          <a:prstGeom prst="roundRect">
            <a:avLst>
              <a:gd name="adj" fmla="val 6147"/>
            </a:avLst>
          </a:prstGeom>
          <a:solidFill>
            <a:srgbClr val="FCC400">
              <a:alpha val="6000"/>
            </a:srgbClr>
          </a:solidFill>
          <a:ln w="9525">
            <a:solidFill>
              <a:srgbClr val="FCC400">
                <a:alpha val="34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21" name="Picture 20" descr="star-quality-tile.png"/>
          <p:cNvPicPr>
            <a:picLocks noChangeAspect="1"/>
          </p:cNvPicPr>
          <p:nvPr/>
        </p:nvPicPr>
        <p:blipFill>
          <a:blip r:embed="rId6"/>
          <a:stretch>
            <a:fillRect/>
          </a:stretch>
        </p:blipFill>
        <p:spPr>
          <a:xfrm>
            <a:off x="6638544" y="2651760"/>
            <a:ext cx="384048" cy="384048"/>
          </a:xfrm>
          <a:prstGeom prst="rect">
            <a:avLst/>
          </a:prstGeom>
        </p:spPr>
      </p:pic>
      <p:sp>
        <p:nvSpPr>
          <p:cNvPr id="22" name="TextBox 21"/>
          <p:cNvSpPr txBox="1"/>
          <p:nvPr/>
        </p:nvSpPr>
        <p:spPr>
          <a:xfrm>
            <a:off x="7150607" y="2651760"/>
            <a:ext cx="4178807" cy="384048"/>
          </a:xfrm>
          <a:prstGeom prst="rect">
            <a:avLst/>
          </a:prstGeom>
          <a:noFill/>
        </p:spPr>
        <p:txBody>
          <a:bodyPr wrap="square" lIns="0" tIns="0" rIns="0" bIns="0" anchor="ctr">
            <a:spAutoFit/>
          </a:bodyPr>
          <a:lstStyle/>
          <a:p>
            <a:pPr algn="l">
              <a:spcBef>
                <a:spcPts val="0"/>
              </a:spcBef>
              <a:spcAft>
                <a:spcPts val="0"/>
              </a:spcAft>
            </a:pPr>
            <a:r>
              <a:rPr sz="1400" b="1">
                <a:solidFill>
                  <a:srgbClr val="000000"/>
                </a:solidFill>
              </a:rPr>
              <a:t>Strong example prompt</a:t>
            </a:r>
          </a:p>
        </p:txBody>
      </p:sp>
      <p:sp>
        <p:nvSpPr>
          <p:cNvPr id="23" name="Rectangle 22"/>
          <p:cNvSpPr/>
          <p:nvPr/>
        </p:nvSpPr>
        <p:spPr>
          <a:xfrm>
            <a:off x="6638544" y="3127248"/>
            <a:ext cx="2011680" cy="11430"/>
          </a:xfrm>
          <a:prstGeom prst="rect">
            <a:avLst/>
          </a:prstGeom>
          <a:solidFill>
            <a:srgbClr val="FCC400">
              <a:alpha val="4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6766559" y="3236976"/>
            <a:ext cx="4453128" cy="1463040"/>
          </a:xfrm>
          <a:prstGeom prst="rect">
            <a:avLst/>
          </a:prstGeom>
          <a:noFill/>
        </p:spPr>
        <p:txBody>
          <a:bodyPr wrap="square" lIns="0" tIns="0" rIns="0" bIns="0" anchor="t">
            <a:spAutoFit/>
          </a:bodyPr>
          <a:lstStyle/>
          <a:p>
            <a:pPr algn="l">
              <a:lnSpc>
                <a:spcPct val="116000"/>
              </a:lnSpc>
              <a:spcBef>
                <a:spcPts val="0"/>
              </a:spcBef>
              <a:spcAft>
                <a:spcPts val="0"/>
              </a:spcAft>
            </a:pPr>
            <a:r>
              <a:rPr sz="1150" b="0">
                <a:solidFill>
                  <a:srgbClr val="000000"/>
                </a:solidFill>
              </a:rPr>
              <a:t>“For part 4494394418 on ICT Test over the last 90 days, identify the top failing test steps, show whether failure rate is trending up, and summarize the likely drivers by fixture or operator. Return a short summary, a ranked table, and recommended next questions.”</a:t>
            </a:r>
          </a:p>
        </p:txBody>
      </p:sp>
      <p:sp>
        <p:nvSpPr>
          <p:cNvPr id="25" name="Rounded Rectangle 24"/>
          <p:cNvSpPr/>
          <p:nvPr/>
        </p:nvSpPr>
        <p:spPr>
          <a:xfrm>
            <a:off x="6455664" y="4901184"/>
            <a:ext cx="5001768" cy="658368"/>
          </a:xfrm>
          <a:prstGeom prst="roundRect">
            <a:avLst>
              <a:gd name="adj" fmla="val 20833"/>
            </a:avLst>
          </a:prstGeom>
          <a:solidFill>
            <a:srgbClr val="FCC400">
              <a:alpha val="4000"/>
            </a:srgbClr>
          </a:solidFill>
          <a:ln w="9525">
            <a:solidFill>
              <a:srgbClr val="FCC400">
                <a:alpha val="28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26" name="Picture 25" descr="magic-tile.png"/>
          <p:cNvPicPr>
            <a:picLocks noChangeAspect="1"/>
          </p:cNvPicPr>
          <p:nvPr/>
        </p:nvPicPr>
        <p:blipFill>
          <a:blip r:embed="rId7"/>
          <a:stretch>
            <a:fillRect/>
          </a:stretch>
        </p:blipFill>
        <p:spPr>
          <a:xfrm>
            <a:off x="6620255" y="5029200"/>
            <a:ext cx="365760" cy="365760"/>
          </a:xfrm>
          <a:prstGeom prst="rect">
            <a:avLst/>
          </a:prstGeom>
        </p:spPr>
      </p:pic>
      <p:sp>
        <p:nvSpPr>
          <p:cNvPr id="27" name="TextBox 26"/>
          <p:cNvSpPr txBox="1"/>
          <p:nvPr/>
        </p:nvSpPr>
        <p:spPr>
          <a:xfrm>
            <a:off x="7114031" y="4956048"/>
            <a:ext cx="4215383" cy="548640"/>
          </a:xfrm>
          <a:prstGeom prst="rect">
            <a:avLst/>
          </a:prstGeom>
          <a:noFill/>
        </p:spPr>
        <p:txBody>
          <a:bodyPr wrap="square" lIns="0" tIns="0" rIns="0" bIns="0" anchor="t">
            <a:spAutoFit/>
          </a:bodyPr>
          <a:lstStyle/>
          <a:p>
            <a:pPr algn="l">
              <a:lnSpc>
                <a:spcPct val="110000"/>
              </a:lnSpc>
              <a:spcBef>
                <a:spcPts val="0"/>
              </a:spcBef>
              <a:spcAft>
                <a:spcPts val="0"/>
              </a:spcAft>
            </a:pPr>
            <a:r>
              <a:rPr sz="950" b="1">
                <a:solidFill>
                  <a:srgbClr val="000000"/>
                </a:solidFill>
              </a:rPr>
              <a:t>Tip:</a:t>
            </a:r>
            <a:r>
              <a:rPr sz="950" b="0">
                <a:solidFill>
                  <a:srgbClr val="000000"/>
                </a:solidFill>
              </a:rPr>
              <a:t> ask the assistant to start broad and drill down only if the evidence supports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a:lstStyle/>
          <a:p>
            <a:pPr algn="l">
              <a:lnSpc>
                <a:spcPct val="90000"/>
              </a:lnSpc>
              <a:spcBef>
                <a:spcPts val="0"/>
              </a:spcBef>
              <a:spcAft>
                <a:spcPts val="0"/>
              </a:spcAft>
            </a:pPr>
            <a:r>
              <a:rPr sz="2800" b="0">
                <a:solidFill>
                  <a:srgbClr val="000000"/>
                </a:solidFill>
              </a:rPr>
              <a:t>Prompt Patterns from the Analysis Prompt Pack</a:t>
            </a:r>
          </a:p>
          <a:p>
            <a:pPr algn="l">
              <a:lnSpc>
                <a:spcPct val="100000"/>
              </a:lnSpc>
              <a:spcBef>
                <a:spcPts val="400"/>
              </a:spcBef>
              <a:spcAft>
                <a:spcPts val="0"/>
              </a:spcAft>
            </a:pPr>
            <a:r>
              <a:rPr sz="1300" b="0">
                <a:solidFill>
                  <a:srgbClr val="54504F"/>
                </a:solidFill>
              </a:rPr>
              <a:t>Translate analytical intent into strong questions for the current toolset</a:t>
            </a:r>
          </a:p>
        </p:txBody>
      </p:sp>
      <p:sp>
        <p:nvSpPr>
          <p:cNvPr id="3" name="Pattern 1"/>
          <p:cNvSpPr/>
          <p:nvPr/>
        </p:nvSpPr>
        <p:spPr>
          <a:xfrm>
            <a:off x="731520" y="1700784"/>
            <a:ext cx="3456432" cy="1773936"/>
          </a:xfrm>
          <a:prstGeom prst="roundRect">
            <a:avLst>
              <a:gd name="adj" fmla="val 7731"/>
            </a:avLst>
          </a:prstGeom>
          <a:solidFill>
            <a:srgbClr val="FCC400">
              <a:alpha val="4000"/>
            </a:srgbClr>
          </a:solidFill>
          <a:ln w="9525">
            <a:solidFill>
              <a:srgbClr val="FCC400">
                <a:alpha val="28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4" name="Badge 1"/>
          <p:cNvSpPr/>
          <p:nvPr/>
        </p:nvSpPr>
        <p:spPr>
          <a:xfrm rot="5400000">
            <a:off x="877824" y="1828800"/>
            <a:ext cx="329184" cy="329184"/>
          </a:xfrm>
          <a:prstGeom prst="hexagon">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ot="-5400000" lIns="0" tIns="0" rIns="0" bIns="0" rtlCol="0" anchor="ctr"/>
          <a:lstStyle/>
          <a:p>
            <a:pPr algn="ctr">
              <a:spcBef>
                <a:spcPts val="0"/>
              </a:spcBef>
              <a:spcAft>
                <a:spcPts val="0"/>
              </a:spcAft>
            </a:pPr>
            <a:r>
              <a:rPr sz="950" b="1">
                <a:solidFill>
                  <a:srgbClr val="000000"/>
                </a:solidFill>
              </a:rPr>
              <a:t>1</a:t>
            </a:r>
          </a:p>
        </p:txBody>
      </p:sp>
      <p:sp>
        <p:nvSpPr>
          <p:cNvPr id="5" name="TextBox 4"/>
          <p:cNvSpPr txBox="1"/>
          <p:nvPr/>
        </p:nvSpPr>
        <p:spPr>
          <a:xfrm>
            <a:off x="1316736" y="1810512"/>
            <a:ext cx="2761487" cy="365760"/>
          </a:xfrm>
          <a:prstGeom prst="rect">
            <a:avLst/>
          </a:prstGeom>
          <a:noFill/>
        </p:spPr>
        <p:txBody>
          <a:bodyPr wrap="square" lIns="0" tIns="0" rIns="0" bIns="0" anchor="ctr">
            <a:spAutoFit/>
          </a:bodyPr>
          <a:lstStyle/>
          <a:p>
            <a:pPr algn="l">
              <a:spcBef>
                <a:spcPts val="0"/>
              </a:spcBef>
              <a:spcAft>
                <a:spcPts val="0"/>
              </a:spcAft>
            </a:pPr>
            <a:r>
              <a:rPr sz="1200" b="1">
                <a:solidFill>
                  <a:srgbClr val="000000"/>
                </a:solidFill>
              </a:rPr>
              <a:t>Failure Analysis</a:t>
            </a:r>
          </a:p>
        </p:txBody>
      </p:sp>
      <p:sp>
        <p:nvSpPr>
          <p:cNvPr id="6" name="TextBox 5"/>
          <p:cNvSpPr txBox="1"/>
          <p:nvPr/>
        </p:nvSpPr>
        <p:spPr>
          <a:xfrm>
            <a:off x="896112" y="2249424"/>
            <a:ext cx="3127248" cy="859536"/>
          </a:xfrm>
          <a:prstGeom prst="rect">
            <a:avLst/>
          </a:prstGeom>
          <a:noFill/>
        </p:spPr>
        <p:txBody>
          <a:bodyPr wrap="square" lIns="0" tIns="0" rIns="0" bIns="0" anchor="t">
            <a:spAutoFit/>
          </a:bodyPr>
          <a:lstStyle/>
          <a:p>
            <a:pPr algn="l">
              <a:lnSpc>
                <a:spcPct val="100000"/>
              </a:lnSpc>
              <a:spcBef>
                <a:spcPts val="0"/>
              </a:spcBef>
              <a:spcAft>
                <a:spcPts val="0"/>
              </a:spcAft>
            </a:pPr>
            <a:r>
              <a:rPr sz="950" b="1">
                <a:solidFill>
                  <a:srgbClr val="000000"/>
                </a:solidFill>
              </a:rPr>
              <a:t>Prompt pattern:</a:t>
            </a:r>
          </a:p>
          <a:p>
            <a:pPr algn="l">
              <a:lnSpc>
                <a:spcPct val="110000"/>
              </a:lnSpc>
              <a:spcBef>
                <a:spcPts val="200"/>
              </a:spcBef>
              <a:spcAft>
                <a:spcPts val="0"/>
              </a:spcAft>
            </a:pPr>
            <a:r>
              <a:rPr sz="950" b="0" i="1">
                <a:solidFill>
                  <a:srgbClr val="54504F"/>
                </a:solidFill>
              </a:rPr>
              <a:t>“Identify the top failing steps for [part] on [operation], show failure concentration, and highlight what should be investigated first.”</a:t>
            </a:r>
          </a:p>
        </p:txBody>
      </p:sp>
      <p:sp>
        <p:nvSpPr>
          <p:cNvPr id="7" name="Rectangle 6"/>
          <p:cNvSpPr/>
          <p:nvPr/>
        </p:nvSpPr>
        <p:spPr>
          <a:xfrm>
            <a:off x="896112" y="2999232"/>
            <a:ext cx="3127248" cy="11430"/>
          </a:xfrm>
          <a:prstGeom prst="rect">
            <a:avLst/>
          </a:prstGeom>
          <a:solidFill>
            <a:srgbClr val="D0CFCD">
              <a:alpha val="10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896112" y="3072384"/>
            <a:ext cx="3127248" cy="365760"/>
          </a:xfrm>
          <a:prstGeom prst="rect">
            <a:avLst/>
          </a:prstGeom>
          <a:noFill/>
        </p:spPr>
        <p:txBody>
          <a:bodyPr wrap="square" lIns="0" tIns="0" rIns="0" bIns="0" anchor="t">
            <a:spAutoFit/>
          </a:bodyPr>
          <a:lstStyle/>
          <a:p>
            <a:pPr algn="l">
              <a:lnSpc>
                <a:spcPct val="110000"/>
              </a:lnSpc>
              <a:spcBef>
                <a:spcPts val="0"/>
              </a:spcBef>
              <a:spcAft>
                <a:spcPts val="0"/>
              </a:spcAft>
            </a:pPr>
            <a:r>
              <a:rPr sz="800" b="1">
                <a:solidFill>
                  <a:srgbClr val="000000"/>
                </a:solidFill>
              </a:rPr>
              <a:t>Tools: </a:t>
            </a:r>
            <a:r>
              <a:rPr sz="800" b="0">
                <a:solidFill>
                  <a:srgbClr val="54504F"/>
                </a:solidFill>
              </a:rPr>
              <a:t>AnalyzeTopFailingTestSteps · AnalyzeAllTestSteps · AnalyzeStepTrend</a:t>
            </a:r>
          </a:p>
        </p:txBody>
      </p:sp>
      <p:sp>
        <p:nvSpPr>
          <p:cNvPr id="9" name="Pattern 2"/>
          <p:cNvSpPr/>
          <p:nvPr/>
        </p:nvSpPr>
        <p:spPr>
          <a:xfrm>
            <a:off x="4370832" y="1700784"/>
            <a:ext cx="3456432" cy="1773936"/>
          </a:xfrm>
          <a:prstGeom prst="roundRect">
            <a:avLst>
              <a:gd name="adj" fmla="val 7731"/>
            </a:avLst>
          </a:prstGeom>
          <a:solidFill>
            <a:srgbClr val="FCC400">
              <a:alpha val="4000"/>
            </a:srgbClr>
          </a:solidFill>
          <a:ln w="9525">
            <a:solidFill>
              <a:srgbClr val="FCC400">
                <a:alpha val="28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0" name="Badge 2"/>
          <p:cNvSpPr/>
          <p:nvPr/>
        </p:nvSpPr>
        <p:spPr>
          <a:xfrm rot="5400000">
            <a:off x="4517136" y="1828800"/>
            <a:ext cx="329184" cy="329184"/>
          </a:xfrm>
          <a:prstGeom prst="hexagon">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ot="-5400000" lIns="0" tIns="0" rIns="0" bIns="0" rtlCol="0" anchor="ctr"/>
          <a:lstStyle/>
          <a:p>
            <a:pPr algn="ctr">
              <a:spcBef>
                <a:spcPts val="0"/>
              </a:spcBef>
              <a:spcAft>
                <a:spcPts val="0"/>
              </a:spcAft>
            </a:pPr>
            <a:r>
              <a:rPr sz="950" b="1">
                <a:solidFill>
                  <a:srgbClr val="000000"/>
                </a:solidFill>
              </a:rPr>
              <a:t>2</a:t>
            </a:r>
          </a:p>
        </p:txBody>
      </p:sp>
      <p:sp>
        <p:nvSpPr>
          <p:cNvPr id="11" name="TextBox 10"/>
          <p:cNvSpPr txBox="1"/>
          <p:nvPr/>
        </p:nvSpPr>
        <p:spPr>
          <a:xfrm>
            <a:off x="4956048" y="1810512"/>
            <a:ext cx="2761487" cy="365760"/>
          </a:xfrm>
          <a:prstGeom prst="rect">
            <a:avLst/>
          </a:prstGeom>
          <a:noFill/>
        </p:spPr>
        <p:txBody>
          <a:bodyPr wrap="square" lIns="0" tIns="0" rIns="0" bIns="0" anchor="ctr">
            <a:spAutoFit/>
          </a:bodyPr>
          <a:lstStyle/>
          <a:p>
            <a:pPr algn="l">
              <a:spcBef>
                <a:spcPts val="0"/>
              </a:spcBef>
              <a:spcAft>
                <a:spcPts val="0"/>
              </a:spcAft>
            </a:pPr>
            <a:r>
              <a:rPr sz="1200" b="1">
                <a:solidFill>
                  <a:srgbClr val="000000"/>
                </a:solidFill>
              </a:rPr>
              <a:t>Process Stability</a:t>
            </a:r>
          </a:p>
        </p:txBody>
      </p:sp>
      <p:sp>
        <p:nvSpPr>
          <p:cNvPr id="12" name="TextBox 11"/>
          <p:cNvSpPr txBox="1"/>
          <p:nvPr/>
        </p:nvSpPr>
        <p:spPr>
          <a:xfrm>
            <a:off x="4535424" y="2249424"/>
            <a:ext cx="3127248" cy="859536"/>
          </a:xfrm>
          <a:prstGeom prst="rect">
            <a:avLst/>
          </a:prstGeom>
          <a:noFill/>
        </p:spPr>
        <p:txBody>
          <a:bodyPr wrap="square" lIns="0" tIns="0" rIns="0" bIns="0" anchor="t">
            <a:spAutoFit/>
          </a:bodyPr>
          <a:lstStyle/>
          <a:p>
            <a:pPr algn="l">
              <a:lnSpc>
                <a:spcPct val="100000"/>
              </a:lnSpc>
              <a:spcBef>
                <a:spcPts val="0"/>
              </a:spcBef>
              <a:spcAft>
                <a:spcPts val="0"/>
              </a:spcAft>
            </a:pPr>
            <a:r>
              <a:rPr sz="950" b="1">
                <a:solidFill>
                  <a:srgbClr val="000000"/>
                </a:solidFill>
              </a:rPr>
              <a:t>Prompt pattern:</a:t>
            </a:r>
          </a:p>
          <a:p>
            <a:pPr algn="l">
              <a:lnSpc>
                <a:spcPct val="110000"/>
              </a:lnSpc>
              <a:spcBef>
                <a:spcPts val="200"/>
              </a:spcBef>
              <a:spcAft>
                <a:spcPts val="0"/>
              </a:spcAft>
            </a:pPr>
            <a:r>
              <a:rPr sz="950" b="0" i="1">
                <a:solidFill>
                  <a:srgbClr val="54504F"/>
                </a:solidFill>
              </a:rPr>
              <a:t>“Plot FPY or key KPIs over time, then highlight shifts, unusual dimensions, or worsening trends.”</a:t>
            </a:r>
          </a:p>
        </p:txBody>
      </p:sp>
      <p:sp>
        <p:nvSpPr>
          <p:cNvPr id="13" name="Rectangle 12"/>
          <p:cNvSpPr/>
          <p:nvPr/>
        </p:nvSpPr>
        <p:spPr>
          <a:xfrm>
            <a:off x="4535424" y="2999232"/>
            <a:ext cx="3127248" cy="11430"/>
          </a:xfrm>
          <a:prstGeom prst="rect">
            <a:avLst/>
          </a:prstGeom>
          <a:solidFill>
            <a:srgbClr val="D0CFCD">
              <a:alpha val="10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4535424" y="3072384"/>
            <a:ext cx="3127248" cy="365760"/>
          </a:xfrm>
          <a:prstGeom prst="rect">
            <a:avLst/>
          </a:prstGeom>
          <a:noFill/>
        </p:spPr>
        <p:txBody>
          <a:bodyPr wrap="square" lIns="0" tIns="0" rIns="0" bIns="0" anchor="t">
            <a:spAutoFit/>
          </a:bodyPr>
          <a:lstStyle/>
          <a:p>
            <a:pPr algn="l">
              <a:lnSpc>
                <a:spcPct val="110000"/>
              </a:lnSpc>
              <a:spcBef>
                <a:spcPts val="0"/>
              </a:spcBef>
              <a:spcAft>
                <a:spcPts val="0"/>
              </a:spcAft>
            </a:pPr>
            <a:r>
              <a:rPr sz="800" b="1">
                <a:solidFill>
                  <a:srgbClr val="000000"/>
                </a:solidFill>
              </a:rPr>
              <a:t>Tools: </a:t>
            </a:r>
            <a:r>
              <a:rPr sz="800" b="0">
                <a:solidFill>
                  <a:srgbClr val="54504F"/>
                </a:solidFill>
              </a:rPr>
              <a:t>AnalyzeKpiTrend · AnalyzeYieldByDimensions · RankDimensionsByYieldImpact</a:t>
            </a:r>
          </a:p>
        </p:txBody>
      </p:sp>
      <p:sp>
        <p:nvSpPr>
          <p:cNvPr id="15" name="Pattern 3"/>
          <p:cNvSpPr/>
          <p:nvPr/>
        </p:nvSpPr>
        <p:spPr>
          <a:xfrm>
            <a:off x="8010144" y="1700784"/>
            <a:ext cx="3456432" cy="1773936"/>
          </a:xfrm>
          <a:prstGeom prst="roundRect">
            <a:avLst>
              <a:gd name="adj" fmla="val 7731"/>
            </a:avLst>
          </a:prstGeom>
          <a:solidFill>
            <a:srgbClr val="FCC400">
              <a:alpha val="4000"/>
            </a:srgbClr>
          </a:solidFill>
          <a:ln w="9525">
            <a:solidFill>
              <a:srgbClr val="FCC400">
                <a:alpha val="28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16" name="Badge 3"/>
          <p:cNvSpPr/>
          <p:nvPr/>
        </p:nvSpPr>
        <p:spPr>
          <a:xfrm rot="5400000">
            <a:off x="8156448" y="1828800"/>
            <a:ext cx="329184" cy="329184"/>
          </a:xfrm>
          <a:prstGeom prst="hexagon">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ot="-5400000" lIns="0" tIns="0" rIns="0" bIns="0" rtlCol="0" anchor="ctr"/>
          <a:lstStyle/>
          <a:p>
            <a:pPr algn="ctr">
              <a:spcBef>
                <a:spcPts val="0"/>
              </a:spcBef>
              <a:spcAft>
                <a:spcPts val="0"/>
              </a:spcAft>
            </a:pPr>
            <a:r>
              <a:rPr sz="950" b="1">
                <a:solidFill>
                  <a:srgbClr val="000000"/>
                </a:solidFill>
              </a:rPr>
              <a:t>3</a:t>
            </a:r>
          </a:p>
        </p:txBody>
      </p:sp>
      <p:sp>
        <p:nvSpPr>
          <p:cNvPr id="17" name="TextBox 16"/>
          <p:cNvSpPr txBox="1"/>
          <p:nvPr/>
        </p:nvSpPr>
        <p:spPr>
          <a:xfrm>
            <a:off x="8595360" y="1810512"/>
            <a:ext cx="2761487" cy="365760"/>
          </a:xfrm>
          <a:prstGeom prst="rect">
            <a:avLst/>
          </a:prstGeom>
          <a:noFill/>
        </p:spPr>
        <p:txBody>
          <a:bodyPr wrap="square" lIns="0" tIns="0" rIns="0" bIns="0" anchor="ctr">
            <a:spAutoFit/>
          </a:bodyPr>
          <a:lstStyle/>
          <a:p>
            <a:pPr algn="l">
              <a:spcBef>
                <a:spcPts val="0"/>
              </a:spcBef>
              <a:spcAft>
                <a:spcPts val="0"/>
              </a:spcAft>
            </a:pPr>
            <a:r>
              <a:rPr sz="1200" b="1">
                <a:solidFill>
                  <a:srgbClr val="000000"/>
                </a:solidFill>
              </a:rPr>
              <a:t>Root Cause Analysis</a:t>
            </a:r>
          </a:p>
        </p:txBody>
      </p:sp>
      <p:sp>
        <p:nvSpPr>
          <p:cNvPr id="18" name="TextBox 17"/>
          <p:cNvSpPr txBox="1"/>
          <p:nvPr/>
        </p:nvSpPr>
        <p:spPr>
          <a:xfrm>
            <a:off x="8174736" y="2249424"/>
            <a:ext cx="3127248" cy="859536"/>
          </a:xfrm>
          <a:prstGeom prst="rect">
            <a:avLst/>
          </a:prstGeom>
          <a:noFill/>
        </p:spPr>
        <p:txBody>
          <a:bodyPr wrap="square" lIns="0" tIns="0" rIns="0" bIns="0" anchor="t">
            <a:spAutoFit/>
          </a:bodyPr>
          <a:lstStyle/>
          <a:p>
            <a:pPr algn="l">
              <a:lnSpc>
                <a:spcPct val="100000"/>
              </a:lnSpc>
              <a:spcBef>
                <a:spcPts val="0"/>
              </a:spcBef>
              <a:spcAft>
                <a:spcPts val="0"/>
              </a:spcAft>
            </a:pPr>
            <a:r>
              <a:rPr sz="950" b="1">
                <a:solidFill>
                  <a:srgbClr val="000000"/>
                </a:solidFill>
              </a:rPr>
              <a:t>Prompt pattern:</a:t>
            </a:r>
          </a:p>
          <a:p>
            <a:pPr algn="l">
              <a:lnSpc>
                <a:spcPct val="110000"/>
              </a:lnSpc>
              <a:spcBef>
                <a:spcPts val="200"/>
              </a:spcBef>
              <a:spcAft>
                <a:spcPts val="0"/>
              </a:spcAft>
            </a:pPr>
            <a:r>
              <a:rPr sz="950" b="0" i="1">
                <a:solidFill>
                  <a:srgbClr val="54504F"/>
                </a:solidFill>
              </a:rPr>
              <a:t>“Compare yield by fixture, operator, revision, or step behavior to isolate the most likely causes.”</a:t>
            </a:r>
          </a:p>
        </p:txBody>
      </p:sp>
      <p:sp>
        <p:nvSpPr>
          <p:cNvPr id="19" name="Rectangle 18"/>
          <p:cNvSpPr/>
          <p:nvPr/>
        </p:nvSpPr>
        <p:spPr>
          <a:xfrm>
            <a:off x="8174736" y="2999232"/>
            <a:ext cx="3127248" cy="11430"/>
          </a:xfrm>
          <a:prstGeom prst="rect">
            <a:avLst/>
          </a:prstGeom>
          <a:solidFill>
            <a:srgbClr val="D0CFCD">
              <a:alpha val="10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8174736" y="3072384"/>
            <a:ext cx="3127248" cy="365760"/>
          </a:xfrm>
          <a:prstGeom prst="rect">
            <a:avLst/>
          </a:prstGeom>
          <a:noFill/>
        </p:spPr>
        <p:txBody>
          <a:bodyPr wrap="square" lIns="0" tIns="0" rIns="0" bIns="0" anchor="t">
            <a:spAutoFit/>
          </a:bodyPr>
          <a:lstStyle/>
          <a:p>
            <a:pPr algn="l">
              <a:lnSpc>
                <a:spcPct val="110000"/>
              </a:lnSpc>
              <a:spcBef>
                <a:spcPts val="0"/>
              </a:spcBef>
              <a:spcAft>
                <a:spcPts val="0"/>
              </a:spcAft>
            </a:pPr>
            <a:r>
              <a:rPr sz="800" b="1">
                <a:solidFill>
                  <a:srgbClr val="000000"/>
                </a:solidFill>
              </a:rPr>
              <a:t>Tools: </a:t>
            </a:r>
            <a:r>
              <a:rPr sz="800" b="0">
                <a:solidFill>
                  <a:srgbClr val="54504F"/>
                </a:solidFill>
              </a:rPr>
              <a:t>CompareStepByFixtureId · CompareStepByDimensions · GetStepCorrelations · CheckBomDeviations</a:t>
            </a:r>
          </a:p>
        </p:txBody>
      </p:sp>
      <p:sp>
        <p:nvSpPr>
          <p:cNvPr id="21" name="Pattern 4"/>
          <p:cNvSpPr/>
          <p:nvPr/>
        </p:nvSpPr>
        <p:spPr>
          <a:xfrm>
            <a:off x="731520" y="3602736"/>
            <a:ext cx="5266944" cy="1773936"/>
          </a:xfrm>
          <a:prstGeom prst="roundRect">
            <a:avLst>
              <a:gd name="adj" fmla="val 7731"/>
            </a:avLst>
          </a:prstGeom>
          <a:solidFill>
            <a:srgbClr val="FCC400">
              <a:alpha val="4000"/>
            </a:srgbClr>
          </a:solidFill>
          <a:ln w="9525">
            <a:solidFill>
              <a:srgbClr val="FCC400">
                <a:alpha val="28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2" name="Badge 4"/>
          <p:cNvSpPr/>
          <p:nvPr/>
        </p:nvSpPr>
        <p:spPr>
          <a:xfrm rot="5400000">
            <a:off x="877824" y="3730752"/>
            <a:ext cx="329184" cy="329184"/>
          </a:xfrm>
          <a:prstGeom prst="hexagon">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ot="-5400000" lIns="0" tIns="0" rIns="0" bIns="0" rtlCol="0" anchor="ctr"/>
          <a:lstStyle/>
          <a:p>
            <a:pPr algn="ctr">
              <a:spcBef>
                <a:spcPts val="0"/>
              </a:spcBef>
              <a:spcAft>
                <a:spcPts val="0"/>
              </a:spcAft>
            </a:pPr>
            <a:r>
              <a:rPr sz="950" b="1">
                <a:solidFill>
                  <a:srgbClr val="000000"/>
                </a:solidFill>
              </a:rPr>
              <a:t>4</a:t>
            </a:r>
          </a:p>
        </p:txBody>
      </p:sp>
      <p:sp>
        <p:nvSpPr>
          <p:cNvPr id="23" name="TextBox 22"/>
          <p:cNvSpPr txBox="1"/>
          <p:nvPr/>
        </p:nvSpPr>
        <p:spPr>
          <a:xfrm>
            <a:off x="1316736" y="3712463"/>
            <a:ext cx="4572000" cy="365760"/>
          </a:xfrm>
          <a:prstGeom prst="rect">
            <a:avLst/>
          </a:prstGeom>
          <a:noFill/>
        </p:spPr>
        <p:txBody>
          <a:bodyPr wrap="square" lIns="0" tIns="0" rIns="0" bIns="0" anchor="ctr">
            <a:spAutoFit/>
          </a:bodyPr>
          <a:lstStyle/>
          <a:p>
            <a:pPr algn="l">
              <a:spcBef>
                <a:spcPts val="0"/>
              </a:spcBef>
              <a:spcAft>
                <a:spcPts val="0"/>
              </a:spcAft>
            </a:pPr>
            <a:r>
              <a:rPr sz="1200" b="1">
                <a:solidFill>
                  <a:srgbClr val="000000"/>
                </a:solidFill>
              </a:rPr>
              <a:t>Cost &amp; Efficiency</a:t>
            </a:r>
          </a:p>
        </p:txBody>
      </p:sp>
      <p:sp>
        <p:nvSpPr>
          <p:cNvPr id="24" name="TextBox 23"/>
          <p:cNvSpPr txBox="1"/>
          <p:nvPr/>
        </p:nvSpPr>
        <p:spPr>
          <a:xfrm>
            <a:off x="896112" y="4151376"/>
            <a:ext cx="4937759" cy="859536"/>
          </a:xfrm>
          <a:prstGeom prst="rect">
            <a:avLst/>
          </a:prstGeom>
          <a:noFill/>
        </p:spPr>
        <p:txBody>
          <a:bodyPr wrap="square" lIns="0" tIns="0" rIns="0" bIns="0" anchor="t">
            <a:spAutoFit/>
          </a:bodyPr>
          <a:lstStyle/>
          <a:p>
            <a:pPr algn="l">
              <a:lnSpc>
                <a:spcPct val="100000"/>
              </a:lnSpc>
              <a:spcBef>
                <a:spcPts val="0"/>
              </a:spcBef>
              <a:spcAft>
                <a:spcPts val="0"/>
              </a:spcAft>
            </a:pPr>
            <a:r>
              <a:rPr sz="950" b="1">
                <a:solidFill>
                  <a:srgbClr val="000000"/>
                </a:solidFill>
              </a:rPr>
              <a:t>Prompt pattern:</a:t>
            </a:r>
          </a:p>
          <a:p>
            <a:pPr algn="l">
              <a:lnSpc>
                <a:spcPct val="110000"/>
              </a:lnSpc>
              <a:spcBef>
                <a:spcPts val="200"/>
              </a:spcBef>
              <a:spcAft>
                <a:spcPts val="0"/>
              </a:spcAft>
            </a:pPr>
            <a:r>
              <a:rPr sz="950" b="0" i="1">
                <a:solidFill>
                  <a:srgbClr val="54504F"/>
                </a:solidFill>
              </a:rPr>
              <a:t>“Quantify retest burden, repair patterns, or inefficient process behavior to support improvement actions.”</a:t>
            </a:r>
          </a:p>
        </p:txBody>
      </p:sp>
      <p:sp>
        <p:nvSpPr>
          <p:cNvPr id="25" name="Rectangle 24"/>
          <p:cNvSpPr/>
          <p:nvPr/>
        </p:nvSpPr>
        <p:spPr>
          <a:xfrm>
            <a:off x="896112" y="4901183"/>
            <a:ext cx="4937759" cy="11430"/>
          </a:xfrm>
          <a:prstGeom prst="rect">
            <a:avLst/>
          </a:prstGeom>
          <a:solidFill>
            <a:srgbClr val="D0CFCD">
              <a:alpha val="10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896112" y="4974336"/>
            <a:ext cx="4937759" cy="365760"/>
          </a:xfrm>
          <a:prstGeom prst="rect">
            <a:avLst/>
          </a:prstGeom>
          <a:noFill/>
        </p:spPr>
        <p:txBody>
          <a:bodyPr wrap="square" lIns="0" tIns="0" rIns="0" bIns="0" anchor="t">
            <a:spAutoFit/>
          </a:bodyPr>
          <a:lstStyle/>
          <a:p>
            <a:pPr algn="l">
              <a:lnSpc>
                <a:spcPct val="110000"/>
              </a:lnSpc>
              <a:spcBef>
                <a:spcPts val="0"/>
              </a:spcBef>
              <a:spcAft>
                <a:spcPts val="0"/>
              </a:spcAft>
            </a:pPr>
            <a:r>
              <a:rPr sz="800" b="1">
                <a:solidFill>
                  <a:srgbClr val="000000"/>
                </a:solidFill>
              </a:rPr>
              <a:t>Tools: </a:t>
            </a:r>
            <a:r>
              <a:rPr sz="800" b="0">
                <a:solidFill>
                  <a:srgbClr val="54504F"/>
                </a:solidFill>
              </a:rPr>
              <a:t>GetRepairOverview · GetRepairCodeBreakdown · AnalyzeStepTrend · GetVolumeAndYieldOverview</a:t>
            </a:r>
          </a:p>
        </p:txBody>
      </p:sp>
      <p:sp>
        <p:nvSpPr>
          <p:cNvPr id="27" name="Pattern 5"/>
          <p:cNvSpPr/>
          <p:nvPr/>
        </p:nvSpPr>
        <p:spPr>
          <a:xfrm>
            <a:off x="6190488" y="3602736"/>
            <a:ext cx="5266944" cy="1773936"/>
          </a:xfrm>
          <a:prstGeom prst="roundRect">
            <a:avLst>
              <a:gd name="adj" fmla="val 7731"/>
            </a:avLst>
          </a:prstGeom>
          <a:solidFill>
            <a:srgbClr val="FCC400">
              <a:alpha val="4000"/>
            </a:srgbClr>
          </a:solidFill>
          <a:ln w="9525">
            <a:solidFill>
              <a:srgbClr val="FCC400">
                <a:alpha val="28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8" name="Badge 5"/>
          <p:cNvSpPr/>
          <p:nvPr/>
        </p:nvSpPr>
        <p:spPr>
          <a:xfrm rot="5400000">
            <a:off x="6336792" y="3730752"/>
            <a:ext cx="329184" cy="329184"/>
          </a:xfrm>
          <a:prstGeom prst="hexagon">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ot="-5400000" lIns="0" tIns="0" rIns="0" bIns="0" rtlCol="0" anchor="ctr"/>
          <a:lstStyle/>
          <a:p>
            <a:pPr algn="ctr">
              <a:spcBef>
                <a:spcPts val="0"/>
              </a:spcBef>
              <a:spcAft>
                <a:spcPts val="0"/>
              </a:spcAft>
            </a:pPr>
            <a:r>
              <a:rPr sz="950" b="1">
                <a:solidFill>
                  <a:srgbClr val="000000"/>
                </a:solidFill>
              </a:rPr>
              <a:t>5</a:t>
            </a:r>
          </a:p>
        </p:txBody>
      </p:sp>
      <p:sp>
        <p:nvSpPr>
          <p:cNvPr id="29" name="TextBox 28"/>
          <p:cNvSpPr txBox="1"/>
          <p:nvPr/>
        </p:nvSpPr>
        <p:spPr>
          <a:xfrm>
            <a:off x="6775703" y="3712463"/>
            <a:ext cx="4572000" cy="365760"/>
          </a:xfrm>
          <a:prstGeom prst="rect">
            <a:avLst/>
          </a:prstGeom>
          <a:noFill/>
        </p:spPr>
        <p:txBody>
          <a:bodyPr wrap="square" lIns="0" tIns="0" rIns="0" bIns="0" anchor="ctr">
            <a:spAutoFit/>
          </a:bodyPr>
          <a:lstStyle/>
          <a:p>
            <a:pPr algn="l">
              <a:spcBef>
                <a:spcPts val="0"/>
              </a:spcBef>
              <a:spcAft>
                <a:spcPts val="0"/>
              </a:spcAft>
            </a:pPr>
            <a:r>
              <a:rPr sz="1200" b="1">
                <a:solidFill>
                  <a:srgbClr val="000000"/>
                </a:solidFill>
              </a:rPr>
              <a:t>Cross-Product &amp; Systemic</a:t>
            </a:r>
          </a:p>
        </p:txBody>
      </p:sp>
      <p:sp>
        <p:nvSpPr>
          <p:cNvPr id="30" name="TextBox 29"/>
          <p:cNvSpPr txBox="1"/>
          <p:nvPr/>
        </p:nvSpPr>
        <p:spPr>
          <a:xfrm>
            <a:off x="6355079" y="4151376"/>
            <a:ext cx="4937759" cy="859536"/>
          </a:xfrm>
          <a:prstGeom prst="rect">
            <a:avLst/>
          </a:prstGeom>
          <a:noFill/>
        </p:spPr>
        <p:txBody>
          <a:bodyPr wrap="square" lIns="0" tIns="0" rIns="0" bIns="0" anchor="t">
            <a:spAutoFit/>
          </a:bodyPr>
          <a:lstStyle/>
          <a:p>
            <a:pPr algn="l">
              <a:lnSpc>
                <a:spcPct val="100000"/>
              </a:lnSpc>
              <a:spcBef>
                <a:spcPts val="0"/>
              </a:spcBef>
              <a:spcAft>
                <a:spcPts val="0"/>
              </a:spcAft>
            </a:pPr>
            <a:r>
              <a:rPr sz="950" b="1">
                <a:solidFill>
                  <a:srgbClr val="000000"/>
                </a:solidFill>
              </a:rPr>
              <a:t>Prompt pattern:</a:t>
            </a:r>
          </a:p>
          <a:p>
            <a:pPr algn="l">
              <a:lnSpc>
                <a:spcPct val="110000"/>
              </a:lnSpc>
              <a:spcBef>
                <a:spcPts val="200"/>
              </a:spcBef>
              <a:spcAft>
                <a:spcPts val="0"/>
              </a:spcAft>
            </a:pPr>
            <a:r>
              <a:rPr sz="950" b="0" i="1">
                <a:solidFill>
                  <a:srgbClr val="54504F"/>
                </a:solidFill>
              </a:rPr>
              <a:t>“Scan the portfolio, rank hotspots, and show where engineering attention should go first.”</a:t>
            </a:r>
          </a:p>
        </p:txBody>
      </p:sp>
      <p:sp>
        <p:nvSpPr>
          <p:cNvPr id="31" name="Rectangle 30"/>
          <p:cNvSpPr/>
          <p:nvPr/>
        </p:nvSpPr>
        <p:spPr>
          <a:xfrm>
            <a:off x="6355079" y="4901183"/>
            <a:ext cx="4937759" cy="11430"/>
          </a:xfrm>
          <a:prstGeom prst="rect">
            <a:avLst/>
          </a:prstGeom>
          <a:solidFill>
            <a:srgbClr val="D0CFCD">
              <a:alpha val="10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p:cNvSpPr txBox="1"/>
          <p:nvPr/>
        </p:nvSpPr>
        <p:spPr>
          <a:xfrm>
            <a:off x="6355079" y="4974336"/>
            <a:ext cx="4937759" cy="365760"/>
          </a:xfrm>
          <a:prstGeom prst="rect">
            <a:avLst/>
          </a:prstGeom>
          <a:noFill/>
        </p:spPr>
        <p:txBody>
          <a:bodyPr wrap="square" lIns="0" tIns="0" rIns="0" bIns="0" anchor="t">
            <a:spAutoFit/>
          </a:bodyPr>
          <a:lstStyle/>
          <a:p>
            <a:pPr algn="l">
              <a:lnSpc>
                <a:spcPct val="110000"/>
              </a:lnSpc>
              <a:spcBef>
                <a:spcPts val="0"/>
              </a:spcBef>
              <a:spcAft>
                <a:spcPts val="0"/>
              </a:spcAft>
            </a:pPr>
            <a:r>
              <a:rPr sz="800" b="1">
                <a:solidFill>
                  <a:srgbClr val="000000"/>
                </a:solidFill>
              </a:rPr>
              <a:t>Tools: </a:t>
            </a:r>
            <a:r>
              <a:rPr sz="800" b="0">
                <a:solidFill>
                  <a:srgbClr val="54504F"/>
                </a:solidFill>
              </a:rPr>
              <a:t>GetProcessPartNumberHeatmap · GetVolumeAndYieldOverview · RankDimensionsByYieldImpact · GetTickets</a:t>
            </a:r>
          </a:p>
        </p:txBody>
      </p:sp>
      <p:sp>
        <p:nvSpPr>
          <p:cNvPr id="33" name="Rounded Rectangle 32"/>
          <p:cNvSpPr/>
          <p:nvPr/>
        </p:nvSpPr>
        <p:spPr>
          <a:xfrm>
            <a:off x="1691640" y="5577840"/>
            <a:ext cx="8805672" cy="457200"/>
          </a:xfrm>
          <a:prstGeom prst="roundRect">
            <a:avLst>
              <a:gd name="adj" fmla="val 30000"/>
            </a:avLst>
          </a:prstGeom>
          <a:solidFill>
            <a:srgbClr val="FCC400">
              <a:alpha val="4000"/>
            </a:srgbClr>
          </a:solidFill>
          <a:ln w="9525">
            <a:solidFill>
              <a:srgbClr val="FCC400">
                <a:alpha val="26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34" name="Picture 33" descr="report-inspect-line.png"/>
          <p:cNvPicPr>
            <a:picLocks noChangeAspect="1"/>
          </p:cNvPicPr>
          <p:nvPr/>
        </p:nvPicPr>
        <p:blipFill>
          <a:blip r:embed="rId2"/>
          <a:stretch>
            <a:fillRect/>
          </a:stretch>
        </p:blipFill>
        <p:spPr>
          <a:xfrm>
            <a:off x="1828800" y="5632704"/>
            <a:ext cx="329184" cy="329184"/>
          </a:xfrm>
          <a:prstGeom prst="rect">
            <a:avLst/>
          </a:prstGeom>
        </p:spPr>
      </p:pic>
      <p:sp>
        <p:nvSpPr>
          <p:cNvPr id="35" name="TextBox 34"/>
          <p:cNvSpPr txBox="1"/>
          <p:nvPr/>
        </p:nvSpPr>
        <p:spPr>
          <a:xfrm>
            <a:off x="2286000" y="5577840"/>
            <a:ext cx="8046720" cy="457200"/>
          </a:xfrm>
          <a:prstGeom prst="rect">
            <a:avLst/>
          </a:prstGeom>
          <a:noFill/>
        </p:spPr>
        <p:txBody>
          <a:bodyPr wrap="square" lIns="0" tIns="0" rIns="0" bIns="0" anchor="ctr">
            <a:spAutoFit/>
          </a:bodyPr>
          <a:lstStyle/>
          <a:p>
            <a:pPr algn="l">
              <a:spcBef>
                <a:spcPts val="0"/>
              </a:spcBef>
              <a:spcAft>
                <a:spcPts val="0"/>
              </a:spcAft>
            </a:pPr>
            <a:r>
              <a:rPr sz="950" b="0">
                <a:solidFill>
                  <a:srgbClr val="000000"/>
                </a:solidFill>
              </a:rPr>
              <a:t>These prompt themes come from the WATS MCP analysis prompt pack and are adapted to the current tool catalog.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a:lstStyle/>
          <a:p>
            <a:pPr algn="l">
              <a:lnSpc>
                <a:spcPct val="90000"/>
              </a:lnSpc>
              <a:spcBef>
                <a:spcPts val="0"/>
              </a:spcBef>
              <a:spcAft>
                <a:spcPts val="0"/>
              </a:spcAft>
            </a:pPr>
            <a:r>
              <a:rPr sz="2800" b="0">
                <a:solidFill>
                  <a:srgbClr val="000000"/>
                </a:solidFill>
              </a:rPr>
              <a:t>Prompting Do’s and Don’ts</a:t>
            </a:r>
          </a:p>
          <a:p>
            <a:pPr algn="l">
              <a:lnSpc>
                <a:spcPct val="100000"/>
              </a:lnSpc>
              <a:spcBef>
                <a:spcPts val="400"/>
              </a:spcBef>
              <a:spcAft>
                <a:spcPts val="0"/>
              </a:spcAft>
            </a:pPr>
            <a:r>
              <a:rPr sz="1300" b="0">
                <a:solidFill>
                  <a:srgbClr val="54504F"/>
                </a:solidFill>
              </a:rPr>
              <a:t>Small changes in wording can dramatically improve the answer</a:t>
            </a:r>
          </a:p>
        </p:txBody>
      </p:sp>
      <p:sp>
        <p:nvSpPr>
          <p:cNvPr id="3" name="Text Placeholder 2"/>
          <p:cNvSpPr>
            <a:spLocks noGrp="1"/>
          </p:cNvSpPr>
          <p:nvPr>
            <p:ph type="body" idx="1"/>
          </p:nvPr>
        </p:nvSpPr>
        <p:spPr>
          <a:xfrm>
            <a:off x="731520" y="1645920"/>
            <a:ext cx="5038344" cy="457200"/>
          </a:xfrm>
        </p:spPr>
        <p:txBody>
          <a:bodyPr lIns="566928"/>
          <a:lstStyle/>
          <a:p>
            <a:pPr algn="l">
              <a:spcBef>
                <a:spcPts val="0"/>
              </a:spcBef>
              <a:spcAft>
                <a:spcPts val="0"/>
              </a:spcAft>
            </a:pPr>
            <a:r>
              <a:rPr sz="1600" b="1">
                <a:solidFill>
                  <a:srgbClr val="000000"/>
                </a:solidFill>
              </a:rPr>
              <a:t>Do this</a:t>
            </a:r>
          </a:p>
        </p:txBody>
      </p:sp>
      <p:sp>
        <p:nvSpPr>
          <p:cNvPr id="4" name="Content Placeholder 3"/>
          <p:cNvSpPr>
            <a:spLocks noGrp="1"/>
          </p:cNvSpPr>
          <p:nvPr>
            <p:ph sz="half" idx="2"/>
          </p:nvPr>
        </p:nvSpPr>
        <p:spPr>
          <a:xfrm>
            <a:off x="731520" y="2212848"/>
            <a:ext cx="5038344" cy="3246120"/>
          </a:xfrm>
        </p:spPr>
        <p:txBody>
          <a:bodyPr wrap="square"/>
          <a:lstStyle/>
          <a:p>
            <a:pPr algn="l">
              <a:lnSpc>
                <a:spcPct val="108000"/>
              </a:lnSpc>
              <a:spcBef>
                <a:spcPts val="0"/>
              </a:spcBef>
              <a:spcAft>
                <a:spcPts val="1700"/>
              </a:spcAft>
            </a:pPr>
            <a:r>
              <a:rPr sz="1150" b="0">
                <a:solidFill>
                  <a:srgbClr val="000000"/>
                </a:solidFill>
              </a:rPr>
              <a:t>Give part number, operation, and timeframe.</a:t>
            </a:r>
          </a:p>
          <a:p>
            <a:pPr algn="l">
              <a:lnSpc>
                <a:spcPct val="108000"/>
              </a:lnSpc>
              <a:spcBef>
                <a:spcPts val="0"/>
              </a:spcBef>
              <a:spcAft>
                <a:spcPts val="1700"/>
              </a:spcAft>
            </a:pPr>
            <a:r>
              <a:rPr sz="1150" b="0">
                <a:solidFill>
                  <a:srgbClr val="000000"/>
                </a:solidFill>
              </a:rPr>
              <a:t>Ask one main question per prompt.</a:t>
            </a:r>
          </a:p>
          <a:p>
            <a:pPr algn="l">
              <a:lnSpc>
                <a:spcPct val="108000"/>
              </a:lnSpc>
              <a:spcBef>
                <a:spcPts val="0"/>
              </a:spcBef>
              <a:spcAft>
                <a:spcPts val="1700"/>
              </a:spcAft>
            </a:pPr>
            <a:r>
              <a:rPr sz="1150" b="0">
                <a:solidFill>
                  <a:srgbClr val="000000"/>
                </a:solidFill>
              </a:rPr>
              <a:t>Request evidence: ranked lists, charts, and breakdowns.</a:t>
            </a:r>
          </a:p>
          <a:p>
            <a:pPr algn="l">
              <a:lnSpc>
                <a:spcPct val="108000"/>
              </a:lnSpc>
              <a:spcBef>
                <a:spcPts val="0"/>
              </a:spcBef>
              <a:spcAft>
                <a:spcPts val="1700"/>
              </a:spcAft>
            </a:pPr>
            <a:r>
              <a:rPr sz="1150" b="0">
                <a:solidFill>
                  <a:srgbClr val="000000"/>
                </a:solidFill>
              </a:rPr>
              <a:t>Ask for comparisons: revision, operator, batch, fixture, or step.</a:t>
            </a:r>
          </a:p>
          <a:p>
            <a:pPr algn="l">
              <a:lnSpc>
                <a:spcPct val="108000"/>
              </a:lnSpc>
              <a:spcBef>
                <a:spcPts val="0"/>
              </a:spcBef>
              <a:spcAft>
                <a:spcPts val="1700"/>
              </a:spcAft>
            </a:pPr>
            <a:r>
              <a:rPr sz="1150" b="0">
                <a:solidFill>
                  <a:srgbClr val="000000"/>
                </a:solidFill>
              </a:rPr>
              <a:t>Ask the assistant to explain the likely drivers.</a:t>
            </a:r>
          </a:p>
          <a:p>
            <a:pPr algn="l">
              <a:lnSpc>
                <a:spcPct val="108000"/>
              </a:lnSpc>
              <a:spcBef>
                <a:spcPts val="0"/>
              </a:spcBef>
              <a:spcAft>
                <a:spcPts val="1700"/>
              </a:spcAft>
            </a:pPr>
            <a:r>
              <a:rPr sz="1150" b="0">
                <a:solidFill>
                  <a:srgbClr val="000000"/>
                </a:solidFill>
              </a:rPr>
              <a:t>Ask for recommended next questions or next steps.</a:t>
            </a:r>
          </a:p>
        </p:txBody>
      </p:sp>
      <p:sp>
        <p:nvSpPr>
          <p:cNvPr id="5" name="Text Placeholder 4"/>
          <p:cNvSpPr>
            <a:spLocks noGrp="1"/>
          </p:cNvSpPr>
          <p:nvPr>
            <p:ph type="body" sz="quarter" idx="3"/>
          </p:nvPr>
        </p:nvSpPr>
        <p:spPr>
          <a:xfrm>
            <a:off x="6419088" y="1645920"/>
            <a:ext cx="5038344" cy="457200"/>
          </a:xfrm>
        </p:spPr>
        <p:txBody>
          <a:bodyPr lIns="566928"/>
          <a:lstStyle/>
          <a:p>
            <a:pPr algn="l">
              <a:spcBef>
                <a:spcPts val="0"/>
              </a:spcBef>
              <a:spcAft>
                <a:spcPts val="0"/>
              </a:spcAft>
            </a:pPr>
            <a:r>
              <a:rPr sz="1600" b="1">
                <a:solidFill>
                  <a:srgbClr val="000000"/>
                </a:solidFill>
              </a:rPr>
              <a:t>Avoid this</a:t>
            </a:r>
          </a:p>
        </p:txBody>
      </p:sp>
      <p:sp>
        <p:nvSpPr>
          <p:cNvPr id="6" name="Content Placeholder 5"/>
          <p:cNvSpPr>
            <a:spLocks noGrp="1"/>
          </p:cNvSpPr>
          <p:nvPr>
            <p:ph sz="quarter" idx="4"/>
          </p:nvPr>
        </p:nvSpPr>
        <p:spPr>
          <a:xfrm>
            <a:off x="6419088" y="2212848"/>
            <a:ext cx="5038344" cy="3246120"/>
          </a:xfrm>
        </p:spPr>
        <p:txBody>
          <a:bodyPr wrap="square"/>
          <a:lstStyle/>
          <a:p>
            <a:pPr algn="l">
              <a:lnSpc>
                <a:spcPct val="108000"/>
              </a:lnSpc>
              <a:spcBef>
                <a:spcPts val="0"/>
              </a:spcBef>
              <a:spcAft>
                <a:spcPts val="1700"/>
              </a:spcAft>
            </a:pPr>
            <a:r>
              <a:rPr sz="1150" b="0">
                <a:solidFill>
                  <a:srgbClr val="000000"/>
                </a:solidFill>
              </a:rPr>
              <a:t>Don’t ask ‘Why is yield bad?’ with no scope.</a:t>
            </a:r>
          </a:p>
          <a:p>
            <a:pPr algn="l">
              <a:lnSpc>
                <a:spcPct val="108000"/>
              </a:lnSpc>
              <a:spcBef>
                <a:spcPts val="0"/>
              </a:spcBef>
              <a:spcAft>
                <a:spcPts val="1700"/>
              </a:spcAft>
            </a:pPr>
            <a:r>
              <a:rPr sz="1150" b="0">
                <a:solidFill>
                  <a:srgbClr val="000000"/>
                </a:solidFill>
              </a:rPr>
              <a:t>Don’t mix many products and goals in one long prompt.</a:t>
            </a:r>
          </a:p>
          <a:p>
            <a:pPr algn="l">
              <a:lnSpc>
                <a:spcPct val="108000"/>
              </a:lnSpc>
              <a:spcBef>
                <a:spcPts val="0"/>
              </a:spcBef>
              <a:spcAft>
                <a:spcPts val="1700"/>
              </a:spcAft>
            </a:pPr>
            <a:r>
              <a:rPr sz="1150" b="0">
                <a:solidFill>
                  <a:srgbClr val="000000"/>
                </a:solidFill>
              </a:rPr>
              <a:t>Don’t jump to root cause without step-level evidence.</a:t>
            </a:r>
          </a:p>
          <a:p>
            <a:pPr algn="l">
              <a:lnSpc>
                <a:spcPct val="108000"/>
              </a:lnSpc>
              <a:spcBef>
                <a:spcPts val="0"/>
              </a:spcBef>
              <a:spcAft>
                <a:spcPts val="1700"/>
              </a:spcAft>
            </a:pPr>
            <a:r>
              <a:rPr sz="1150" b="0">
                <a:solidFill>
                  <a:srgbClr val="000000"/>
                </a:solidFill>
              </a:rPr>
              <a:t>Don’t skip the date range when asking for trends.</a:t>
            </a:r>
          </a:p>
          <a:p>
            <a:pPr algn="l">
              <a:lnSpc>
                <a:spcPct val="108000"/>
              </a:lnSpc>
              <a:spcBef>
                <a:spcPts val="0"/>
              </a:spcBef>
              <a:spcAft>
                <a:spcPts val="1700"/>
              </a:spcAft>
            </a:pPr>
            <a:r>
              <a:rPr sz="1150" b="0">
                <a:solidFill>
                  <a:srgbClr val="000000"/>
                </a:solidFill>
              </a:rPr>
              <a:t>Don’t assume one dashboard view proves the answer.</a:t>
            </a:r>
          </a:p>
          <a:p>
            <a:pPr algn="l">
              <a:lnSpc>
                <a:spcPct val="108000"/>
              </a:lnSpc>
              <a:spcBef>
                <a:spcPts val="0"/>
              </a:spcBef>
              <a:spcAft>
                <a:spcPts val="1700"/>
              </a:spcAft>
            </a:pPr>
            <a:r>
              <a:rPr sz="1150" b="0">
                <a:solidFill>
                  <a:srgbClr val="000000"/>
                </a:solidFill>
              </a:rPr>
              <a:t>Don’t answer from document search alone without fetching the full content.</a:t>
            </a:r>
          </a:p>
        </p:txBody>
      </p:sp>
      <p:pic>
        <p:nvPicPr>
          <p:cNvPr id="7" name="Picture 6" descr="audit-line.png"/>
          <p:cNvPicPr>
            <a:picLocks noChangeAspect="1"/>
          </p:cNvPicPr>
          <p:nvPr/>
        </p:nvPicPr>
        <p:blipFill>
          <a:blip r:embed="rId2">
            <a:extLst>
              <a:ext uri="{BEBA8EAE-BF5A-486C-A8C5-ECC9F3942E4B}">
                <a14:imgProps xmlns:a14="http://schemas.microsoft.com/office/drawing/2010/main">
                  <a14:imgLayer r:embed="rId3">
                    <a14:imgEffect>
                      <a14:colorTemperature colorTemp="4700"/>
                    </a14:imgEffect>
                  </a14:imgLayer>
                </a14:imgProps>
              </a:ext>
            </a:extLst>
          </a:blip>
          <a:stretch>
            <a:fillRect/>
          </a:stretch>
        </p:blipFill>
        <p:spPr>
          <a:xfrm>
            <a:off x="749808" y="1673352"/>
            <a:ext cx="402336" cy="402336"/>
          </a:xfrm>
          <a:prstGeom prst="rect">
            <a:avLst/>
          </a:prstGeom>
        </p:spPr>
      </p:pic>
      <p:pic>
        <p:nvPicPr>
          <p:cNvPr id="8" name="Picture 7" descr="fail-line.png"/>
          <p:cNvPicPr>
            <a:picLocks noChangeAspect="1"/>
          </p:cNvPicPr>
          <p:nvPr/>
        </p:nvPicPr>
        <p:blipFill>
          <a:blip r:embed="rId4">
            <a:duotone>
              <a:prstClr val="black"/>
              <a:schemeClr val="accent2">
                <a:tint val="45000"/>
                <a:satMod val="400000"/>
              </a:schemeClr>
            </a:duotone>
          </a:blip>
          <a:stretch>
            <a:fillRect/>
          </a:stretch>
        </p:blipFill>
        <p:spPr>
          <a:xfrm>
            <a:off x="6437376" y="1673352"/>
            <a:ext cx="402336" cy="402336"/>
          </a:xfrm>
          <a:prstGeom prst="rect">
            <a:avLst/>
          </a:prstGeom>
        </p:spPr>
      </p:pic>
      <p:sp>
        <p:nvSpPr>
          <p:cNvPr id="9" name="Rounded Rectangle 8"/>
          <p:cNvSpPr/>
          <p:nvPr/>
        </p:nvSpPr>
        <p:spPr>
          <a:xfrm>
            <a:off x="731520" y="5614416"/>
            <a:ext cx="10725912" cy="566928"/>
          </a:xfrm>
          <a:prstGeom prst="roundRect">
            <a:avLst>
              <a:gd name="adj" fmla="val 24193"/>
            </a:avLst>
          </a:prstGeom>
          <a:solidFill>
            <a:srgbClr val="FCC400">
              <a:alpha val="4000"/>
            </a:srgbClr>
          </a:solidFill>
          <a:ln w="9525">
            <a:solidFill>
              <a:srgbClr val="FCC400">
                <a:alpha val="26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10" name="Picture 9" descr="support-line.png"/>
          <p:cNvPicPr>
            <a:picLocks noChangeAspect="1"/>
          </p:cNvPicPr>
          <p:nvPr/>
        </p:nvPicPr>
        <p:blipFill>
          <a:blip r:embed="rId5"/>
          <a:stretch>
            <a:fillRect/>
          </a:stretch>
        </p:blipFill>
        <p:spPr>
          <a:xfrm>
            <a:off x="877824" y="5705856"/>
            <a:ext cx="384048" cy="384048"/>
          </a:xfrm>
          <a:prstGeom prst="rect">
            <a:avLst/>
          </a:prstGeom>
        </p:spPr>
      </p:pic>
      <p:sp>
        <p:nvSpPr>
          <p:cNvPr id="11" name="TextBox 10"/>
          <p:cNvSpPr txBox="1"/>
          <p:nvPr/>
        </p:nvSpPr>
        <p:spPr>
          <a:xfrm>
            <a:off x="1353312" y="5614416"/>
            <a:ext cx="1828800" cy="566928"/>
          </a:xfrm>
          <a:prstGeom prst="rect">
            <a:avLst/>
          </a:prstGeom>
          <a:noFill/>
        </p:spPr>
        <p:txBody>
          <a:bodyPr wrap="square" lIns="0" tIns="0" rIns="0" bIns="0" anchor="ctr">
            <a:spAutoFit/>
          </a:bodyPr>
          <a:lstStyle/>
          <a:p>
            <a:pPr algn="l">
              <a:spcBef>
                <a:spcPts val="0"/>
              </a:spcBef>
              <a:spcAft>
                <a:spcPts val="0"/>
              </a:spcAft>
            </a:pPr>
            <a:r>
              <a:rPr sz="950" b="1">
                <a:solidFill>
                  <a:srgbClr val="000000"/>
                </a:solidFill>
              </a:rPr>
              <a:t>Useful prompt openers</a:t>
            </a:r>
          </a:p>
        </p:txBody>
      </p:sp>
      <p:sp>
        <p:nvSpPr>
          <p:cNvPr id="12" name="Rectangle 11"/>
          <p:cNvSpPr/>
          <p:nvPr/>
        </p:nvSpPr>
        <p:spPr>
          <a:xfrm>
            <a:off x="3273552" y="5724144"/>
            <a:ext cx="12700" cy="347472"/>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ounded Rectangle 12"/>
          <p:cNvSpPr/>
          <p:nvPr/>
        </p:nvSpPr>
        <p:spPr>
          <a:xfrm>
            <a:off x="3438144" y="5724144"/>
            <a:ext cx="1052657" cy="347472"/>
          </a:xfrm>
          <a:prstGeom prst="roundRect">
            <a:avLst>
              <a:gd name="adj" fmla="val 50000"/>
            </a:avLst>
          </a:prstGeom>
          <a:solidFill>
            <a:srgbClr val="FFFFFF"/>
          </a:solidFill>
          <a:ln w="9525">
            <a:solidFill>
              <a:srgbClr val="D0CFCD"/>
            </a:solidFill>
          </a:ln>
          <a:effectLst/>
        </p:spPr>
        <p:style>
          <a:lnRef idx="1">
            <a:schemeClr val="accent1"/>
          </a:lnRef>
          <a:fillRef idx="3">
            <a:schemeClr val="accent1"/>
          </a:fillRef>
          <a:effectRef idx="2">
            <a:schemeClr val="accent1"/>
          </a:effectRef>
          <a:fontRef idx="minor">
            <a:schemeClr val="lt1"/>
          </a:fontRef>
        </p:style>
        <p:txBody>
          <a:bodyPr wrap="none" lIns="384048" tIns="0" rIns="45720" bIns="0" rtlCol="0" anchor="ctr"/>
          <a:lstStyle/>
          <a:p>
            <a:pPr algn="l">
              <a:spcBef>
                <a:spcPts val="0"/>
              </a:spcBef>
              <a:spcAft>
                <a:spcPts val="0"/>
              </a:spcAft>
            </a:pPr>
            <a:r>
              <a:rPr sz="950" b="0">
                <a:solidFill>
                  <a:srgbClr val="54504F"/>
                </a:solidFill>
              </a:rPr>
              <a:t>Show me…</a:t>
            </a:r>
          </a:p>
        </p:txBody>
      </p:sp>
      <p:pic>
        <p:nvPicPr>
          <p:cNvPr id="14" name="Picture 13" descr="search-line.png"/>
          <p:cNvPicPr>
            <a:picLocks noChangeAspect="1"/>
          </p:cNvPicPr>
          <p:nvPr/>
        </p:nvPicPr>
        <p:blipFill>
          <a:blip r:embed="rId6"/>
          <a:stretch>
            <a:fillRect/>
          </a:stretch>
        </p:blipFill>
        <p:spPr>
          <a:xfrm>
            <a:off x="3520439" y="5779007"/>
            <a:ext cx="237744" cy="237744"/>
          </a:xfrm>
          <a:prstGeom prst="rect">
            <a:avLst/>
          </a:prstGeom>
        </p:spPr>
      </p:pic>
      <p:sp>
        <p:nvSpPr>
          <p:cNvPr id="15" name="Rounded Rectangle 14"/>
          <p:cNvSpPr/>
          <p:nvPr/>
        </p:nvSpPr>
        <p:spPr>
          <a:xfrm>
            <a:off x="4637105" y="5724144"/>
            <a:ext cx="1052657" cy="347472"/>
          </a:xfrm>
          <a:prstGeom prst="roundRect">
            <a:avLst>
              <a:gd name="adj" fmla="val 50000"/>
            </a:avLst>
          </a:prstGeom>
          <a:solidFill>
            <a:srgbClr val="FFFFFF"/>
          </a:solidFill>
          <a:ln w="9525">
            <a:solidFill>
              <a:srgbClr val="D0CFCD"/>
            </a:solidFill>
          </a:ln>
          <a:effectLst/>
        </p:spPr>
        <p:style>
          <a:lnRef idx="1">
            <a:schemeClr val="accent1"/>
          </a:lnRef>
          <a:fillRef idx="3">
            <a:schemeClr val="accent1"/>
          </a:fillRef>
          <a:effectRef idx="2">
            <a:schemeClr val="accent1"/>
          </a:effectRef>
          <a:fontRef idx="minor">
            <a:schemeClr val="lt1"/>
          </a:fontRef>
        </p:style>
        <p:txBody>
          <a:bodyPr wrap="none" lIns="384048" tIns="0" rIns="45720" bIns="0" rtlCol="0" anchor="ctr"/>
          <a:lstStyle/>
          <a:p>
            <a:pPr algn="l">
              <a:spcBef>
                <a:spcPts val="0"/>
              </a:spcBef>
              <a:spcAft>
                <a:spcPts val="0"/>
              </a:spcAft>
            </a:pPr>
            <a:r>
              <a:rPr sz="950" b="0">
                <a:solidFill>
                  <a:srgbClr val="54504F"/>
                </a:solidFill>
              </a:rPr>
              <a:t>Compare…</a:t>
            </a:r>
          </a:p>
        </p:txBody>
      </p:sp>
      <p:pic>
        <p:nvPicPr>
          <p:cNvPr id="16" name="Picture 15" descr="bar-chart-line.png"/>
          <p:cNvPicPr>
            <a:picLocks noChangeAspect="1"/>
          </p:cNvPicPr>
          <p:nvPr/>
        </p:nvPicPr>
        <p:blipFill>
          <a:blip r:embed="rId7"/>
          <a:stretch>
            <a:fillRect/>
          </a:stretch>
        </p:blipFill>
        <p:spPr>
          <a:xfrm>
            <a:off x="4719401" y="5779007"/>
            <a:ext cx="237744" cy="237744"/>
          </a:xfrm>
          <a:prstGeom prst="rect">
            <a:avLst/>
          </a:prstGeom>
        </p:spPr>
      </p:pic>
      <p:sp>
        <p:nvSpPr>
          <p:cNvPr id="17" name="Rounded Rectangle 16"/>
          <p:cNvSpPr/>
          <p:nvPr/>
        </p:nvSpPr>
        <p:spPr>
          <a:xfrm>
            <a:off x="5836066" y="5724144"/>
            <a:ext cx="1483522" cy="347472"/>
          </a:xfrm>
          <a:prstGeom prst="roundRect">
            <a:avLst>
              <a:gd name="adj" fmla="val 50000"/>
            </a:avLst>
          </a:prstGeom>
          <a:solidFill>
            <a:srgbClr val="FFFFFF"/>
          </a:solidFill>
          <a:ln w="9525">
            <a:solidFill>
              <a:srgbClr val="D0CFCD"/>
            </a:solidFill>
          </a:ln>
          <a:effectLst/>
        </p:spPr>
        <p:style>
          <a:lnRef idx="1">
            <a:schemeClr val="accent1"/>
          </a:lnRef>
          <a:fillRef idx="3">
            <a:schemeClr val="accent1"/>
          </a:fillRef>
          <a:effectRef idx="2">
            <a:schemeClr val="accent1"/>
          </a:effectRef>
          <a:fontRef idx="minor">
            <a:schemeClr val="lt1"/>
          </a:fontRef>
        </p:style>
        <p:txBody>
          <a:bodyPr wrap="none" lIns="384048" tIns="0" rIns="45720" bIns="0" rtlCol="0" anchor="ctr"/>
          <a:lstStyle/>
          <a:p>
            <a:pPr algn="l">
              <a:spcBef>
                <a:spcPts val="0"/>
              </a:spcBef>
              <a:spcAft>
                <a:spcPts val="0"/>
              </a:spcAft>
            </a:pPr>
            <a:r>
              <a:rPr sz="950" b="0">
                <a:solidFill>
                  <a:srgbClr val="54504F"/>
                </a:solidFill>
              </a:rPr>
              <a:t>Drill down into…</a:t>
            </a:r>
          </a:p>
        </p:txBody>
      </p:sp>
      <p:pic>
        <p:nvPicPr>
          <p:cNvPr id="18" name="Picture 17" descr="export-line.png"/>
          <p:cNvPicPr>
            <a:picLocks noChangeAspect="1"/>
          </p:cNvPicPr>
          <p:nvPr/>
        </p:nvPicPr>
        <p:blipFill>
          <a:blip r:embed="rId8"/>
          <a:stretch>
            <a:fillRect/>
          </a:stretch>
        </p:blipFill>
        <p:spPr>
          <a:xfrm>
            <a:off x="5918362" y="5779007"/>
            <a:ext cx="237744" cy="237744"/>
          </a:xfrm>
          <a:prstGeom prst="rect">
            <a:avLst/>
          </a:prstGeom>
        </p:spPr>
      </p:pic>
      <p:sp>
        <p:nvSpPr>
          <p:cNvPr id="19" name="Rounded Rectangle 18"/>
          <p:cNvSpPr/>
          <p:nvPr/>
        </p:nvSpPr>
        <p:spPr>
          <a:xfrm>
            <a:off x="7465893" y="5724144"/>
            <a:ext cx="2075962" cy="347472"/>
          </a:xfrm>
          <a:prstGeom prst="roundRect">
            <a:avLst>
              <a:gd name="adj" fmla="val 50000"/>
            </a:avLst>
          </a:prstGeom>
          <a:solidFill>
            <a:srgbClr val="FFFFFF"/>
          </a:solidFill>
          <a:ln w="9525">
            <a:solidFill>
              <a:srgbClr val="D0CFCD"/>
            </a:solidFill>
          </a:ln>
          <a:effectLst/>
        </p:spPr>
        <p:style>
          <a:lnRef idx="1">
            <a:schemeClr val="accent1"/>
          </a:lnRef>
          <a:fillRef idx="3">
            <a:schemeClr val="accent1"/>
          </a:fillRef>
          <a:effectRef idx="2">
            <a:schemeClr val="accent1"/>
          </a:effectRef>
          <a:fontRef idx="minor">
            <a:schemeClr val="lt1"/>
          </a:fontRef>
        </p:style>
        <p:txBody>
          <a:bodyPr wrap="none" lIns="384048" tIns="0" rIns="45720" bIns="0" rtlCol="0" anchor="ctr"/>
          <a:lstStyle/>
          <a:p>
            <a:pPr algn="l">
              <a:spcBef>
                <a:spcPts val="0"/>
              </a:spcBef>
              <a:spcAft>
                <a:spcPts val="0"/>
              </a:spcAft>
            </a:pPr>
            <a:r>
              <a:rPr sz="950" b="0">
                <a:solidFill>
                  <a:srgbClr val="54504F"/>
                </a:solidFill>
              </a:rPr>
              <a:t>Summarize the evidence for…</a:t>
            </a:r>
          </a:p>
        </p:txBody>
      </p:sp>
      <p:pic>
        <p:nvPicPr>
          <p:cNvPr id="20" name="Picture 19" descr="report-panel-line.png"/>
          <p:cNvPicPr>
            <a:picLocks noChangeAspect="1"/>
          </p:cNvPicPr>
          <p:nvPr/>
        </p:nvPicPr>
        <p:blipFill>
          <a:blip r:embed="rId9"/>
          <a:stretch>
            <a:fillRect/>
          </a:stretch>
        </p:blipFill>
        <p:spPr>
          <a:xfrm>
            <a:off x="7548189" y="5779007"/>
            <a:ext cx="237744" cy="23774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a:lstStyle/>
          <a:p>
            <a:pPr algn="l">
              <a:lnSpc>
                <a:spcPct val="90000"/>
              </a:lnSpc>
              <a:spcBef>
                <a:spcPts val="0"/>
              </a:spcBef>
              <a:spcAft>
                <a:spcPts val="0"/>
              </a:spcAft>
            </a:pPr>
            <a:r>
              <a:rPr sz="3200" b="0" dirty="0">
                <a:solidFill>
                  <a:srgbClr val="000000"/>
                </a:solidFill>
              </a:rPr>
              <a:t>Built-in Assistant </a:t>
            </a:r>
            <a:r>
              <a:rPr lang="en-US" sz="3200" b="0" dirty="0">
                <a:solidFill>
                  <a:srgbClr val="000000"/>
                </a:solidFill>
              </a:rPr>
              <a:t>or External Client via </a:t>
            </a:r>
            <a:r>
              <a:rPr sz="3200" b="0" dirty="0">
                <a:solidFill>
                  <a:srgbClr val="000000"/>
                </a:solidFill>
              </a:rPr>
              <a:t>MCP</a:t>
            </a:r>
          </a:p>
        </p:txBody>
      </p:sp>
      <p:sp>
        <p:nvSpPr>
          <p:cNvPr id="4" name="Rounded Rectangle 3"/>
          <p:cNvSpPr/>
          <p:nvPr/>
        </p:nvSpPr>
        <p:spPr>
          <a:xfrm>
            <a:off x="731520" y="1755648"/>
            <a:ext cx="5074920" cy="2487168"/>
          </a:xfrm>
          <a:prstGeom prst="roundRect">
            <a:avLst>
              <a:gd name="adj" fmla="val 5514"/>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5" name="Picture 4" descr="dashboard-line.png"/>
          <p:cNvPicPr>
            <a:picLocks noChangeAspect="1"/>
          </p:cNvPicPr>
          <p:nvPr/>
        </p:nvPicPr>
        <p:blipFill>
          <a:blip r:embed="rId2"/>
          <a:stretch>
            <a:fillRect/>
          </a:stretch>
        </p:blipFill>
        <p:spPr>
          <a:xfrm>
            <a:off x="1115568" y="1883664"/>
            <a:ext cx="402336" cy="402336"/>
          </a:xfrm>
          <a:prstGeom prst="rect">
            <a:avLst/>
          </a:prstGeom>
        </p:spPr>
      </p:pic>
      <p:sp>
        <p:nvSpPr>
          <p:cNvPr id="6" name="TextBox 5"/>
          <p:cNvSpPr txBox="1"/>
          <p:nvPr/>
        </p:nvSpPr>
        <p:spPr>
          <a:xfrm>
            <a:off x="1645920" y="1883664"/>
            <a:ext cx="3977639" cy="402336"/>
          </a:xfrm>
          <a:prstGeom prst="rect">
            <a:avLst/>
          </a:prstGeom>
          <a:noFill/>
        </p:spPr>
        <p:txBody>
          <a:bodyPr wrap="square" lIns="0" tIns="0" rIns="0" bIns="0" anchor="ctr">
            <a:spAutoFit/>
          </a:bodyPr>
          <a:lstStyle/>
          <a:p>
            <a:pPr algn="l">
              <a:spcBef>
                <a:spcPts val="0"/>
              </a:spcBef>
              <a:spcAft>
                <a:spcPts val="0"/>
              </a:spcAft>
            </a:pPr>
            <a:r>
              <a:rPr sz="1400" b="1">
                <a:solidFill>
                  <a:srgbClr val="000000"/>
                </a:solidFill>
              </a:rPr>
              <a:t>Inside the WATS Portal</a:t>
            </a:r>
          </a:p>
        </p:txBody>
      </p:sp>
      <p:sp>
        <p:nvSpPr>
          <p:cNvPr id="7" name="Rounded Rectangle 6"/>
          <p:cNvSpPr/>
          <p:nvPr/>
        </p:nvSpPr>
        <p:spPr>
          <a:xfrm>
            <a:off x="914400" y="2395728"/>
            <a:ext cx="4709159" cy="1737360"/>
          </a:xfrm>
          <a:prstGeom prst="roundRect">
            <a:avLst>
              <a:gd name="adj" fmla="val 7894"/>
            </a:avLst>
          </a:prstGeom>
          <a:noFill/>
          <a:ln w="9525">
            <a:solidFill>
              <a:srgbClr val="FCC400">
                <a:alpha val="28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8" name="Picture 7" descr="support-line.png"/>
          <p:cNvPicPr>
            <a:picLocks noChangeAspect="1"/>
          </p:cNvPicPr>
          <p:nvPr/>
        </p:nvPicPr>
        <p:blipFill>
          <a:blip r:embed="rId3"/>
          <a:stretch>
            <a:fillRect/>
          </a:stretch>
        </p:blipFill>
        <p:spPr>
          <a:xfrm>
            <a:off x="1060704" y="2551176"/>
            <a:ext cx="274320" cy="274320"/>
          </a:xfrm>
          <a:prstGeom prst="rect">
            <a:avLst/>
          </a:prstGeom>
        </p:spPr>
      </p:pic>
      <p:sp>
        <p:nvSpPr>
          <p:cNvPr id="9" name="TextBox 8"/>
          <p:cNvSpPr txBox="1"/>
          <p:nvPr/>
        </p:nvSpPr>
        <p:spPr>
          <a:xfrm>
            <a:off x="1481328" y="2487168"/>
            <a:ext cx="3931920" cy="402336"/>
          </a:xfrm>
          <a:prstGeom prst="rect">
            <a:avLst/>
          </a:prstGeom>
          <a:noFill/>
        </p:spPr>
        <p:txBody>
          <a:bodyPr wrap="square" lIns="0" tIns="0" rIns="0" bIns="0" anchor="ctr">
            <a:spAutoFit/>
          </a:bodyPr>
          <a:lstStyle/>
          <a:p>
            <a:pPr algn="l">
              <a:lnSpc>
                <a:spcPct val="95000"/>
              </a:lnSpc>
              <a:spcBef>
                <a:spcPts val="0"/>
              </a:spcBef>
              <a:spcAft>
                <a:spcPts val="0"/>
              </a:spcAft>
            </a:pPr>
            <a:r>
              <a:rPr sz="1150" b="0">
                <a:solidFill>
                  <a:srgbClr val="000000"/>
                </a:solidFill>
              </a:rPr>
              <a:t>Native chat experience</a:t>
            </a:r>
          </a:p>
        </p:txBody>
      </p:sp>
      <p:sp>
        <p:nvSpPr>
          <p:cNvPr id="10" name="Rectangle 9"/>
          <p:cNvSpPr/>
          <p:nvPr/>
        </p:nvSpPr>
        <p:spPr>
          <a:xfrm>
            <a:off x="1060704" y="2889504"/>
            <a:ext cx="4389120" cy="11430"/>
          </a:xfrm>
          <a:prstGeom prst="rect">
            <a:avLst/>
          </a:prstGeom>
          <a:solidFill>
            <a:srgbClr val="D0CFCD">
              <a:alpha val="10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1" name="Picture 10" descr="bar-chart-line.png"/>
          <p:cNvPicPr>
            <a:picLocks noChangeAspect="1"/>
          </p:cNvPicPr>
          <p:nvPr/>
        </p:nvPicPr>
        <p:blipFill>
          <a:blip r:embed="rId4"/>
          <a:stretch>
            <a:fillRect/>
          </a:stretch>
        </p:blipFill>
        <p:spPr>
          <a:xfrm>
            <a:off x="1060704" y="2953512"/>
            <a:ext cx="274320" cy="274320"/>
          </a:xfrm>
          <a:prstGeom prst="rect">
            <a:avLst/>
          </a:prstGeom>
        </p:spPr>
      </p:pic>
      <p:sp>
        <p:nvSpPr>
          <p:cNvPr id="12" name="TextBox 11"/>
          <p:cNvSpPr txBox="1"/>
          <p:nvPr/>
        </p:nvSpPr>
        <p:spPr>
          <a:xfrm>
            <a:off x="1481328" y="2889504"/>
            <a:ext cx="3931920" cy="402336"/>
          </a:xfrm>
          <a:prstGeom prst="rect">
            <a:avLst/>
          </a:prstGeom>
          <a:noFill/>
        </p:spPr>
        <p:txBody>
          <a:bodyPr wrap="square" lIns="0" tIns="0" rIns="0" bIns="0" anchor="ctr">
            <a:spAutoFit/>
          </a:bodyPr>
          <a:lstStyle/>
          <a:p>
            <a:pPr algn="l">
              <a:lnSpc>
                <a:spcPct val="95000"/>
              </a:lnSpc>
              <a:spcBef>
                <a:spcPts val="0"/>
              </a:spcBef>
              <a:spcAft>
                <a:spcPts val="0"/>
              </a:spcAft>
            </a:pPr>
            <a:r>
              <a:rPr sz="1150" b="0">
                <a:solidFill>
                  <a:srgbClr val="000000"/>
                </a:solidFill>
              </a:rPr>
              <a:t>Charts, tables, and inline widgets</a:t>
            </a:r>
          </a:p>
        </p:txBody>
      </p:sp>
      <p:sp>
        <p:nvSpPr>
          <p:cNvPr id="13" name="Rectangle 12"/>
          <p:cNvSpPr/>
          <p:nvPr/>
        </p:nvSpPr>
        <p:spPr>
          <a:xfrm>
            <a:off x="1060704" y="3291840"/>
            <a:ext cx="4389120" cy="11430"/>
          </a:xfrm>
          <a:prstGeom prst="rect">
            <a:avLst/>
          </a:prstGeom>
          <a:solidFill>
            <a:srgbClr val="D0CFCD">
              <a:alpha val="10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4" name="Picture 13" descr="exchange-line.png"/>
          <p:cNvPicPr>
            <a:picLocks noChangeAspect="1"/>
          </p:cNvPicPr>
          <p:nvPr/>
        </p:nvPicPr>
        <p:blipFill>
          <a:blip r:embed="rId5"/>
          <a:stretch>
            <a:fillRect/>
          </a:stretch>
        </p:blipFill>
        <p:spPr>
          <a:xfrm>
            <a:off x="1060704" y="3355848"/>
            <a:ext cx="274320" cy="274320"/>
          </a:xfrm>
          <a:prstGeom prst="rect">
            <a:avLst/>
          </a:prstGeom>
        </p:spPr>
      </p:pic>
      <p:sp>
        <p:nvSpPr>
          <p:cNvPr id="15" name="TextBox 14"/>
          <p:cNvSpPr txBox="1"/>
          <p:nvPr/>
        </p:nvSpPr>
        <p:spPr>
          <a:xfrm>
            <a:off x="1481328" y="3291840"/>
            <a:ext cx="3931920" cy="402336"/>
          </a:xfrm>
          <a:prstGeom prst="rect">
            <a:avLst/>
          </a:prstGeom>
          <a:noFill/>
        </p:spPr>
        <p:txBody>
          <a:bodyPr wrap="square" lIns="0" tIns="0" rIns="0" bIns="0" anchor="ctr">
            <a:spAutoFit/>
          </a:bodyPr>
          <a:lstStyle/>
          <a:p>
            <a:pPr algn="l">
              <a:lnSpc>
                <a:spcPct val="95000"/>
              </a:lnSpc>
              <a:spcBef>
                <a:spcPts val="0"/>
              </a:spcBef>
              <a:spcAft>
                <a:spcPts val="0"/>
              </a:spcAft>
            </a:pPr>
            <a:r>
              <a:rPr sz="1150" b="0">
                <a:solidFill>
                  <a:srgbClr val="000000"/>
                </a:solidFill>
              </a:rPr>
              <a:t>Deep links and navigation</a:t>
            </a:r>
          </a:p>
        </p:txBody>
      </p:sp>
      <p:sp>
        <p:nvSpPr>
          <p:cNvPr id="16" name="Rectangle 15"/>
          <p:cNvSpPr/>
          <p:nvPr/>
        </p:nvSpPr>
        <p:spPr>
          <a:xfrm>
            <a:off x="1060704" y="3694176"/>
            <a:ext cx="4389120" cy="11430"/>
          </a:xfrm>
          <a:prstGeom prst="rect">
            <a:avLst/>
          </a:prstGeom>
          <a:solidFill>
            <a:srgbClr val="D0CFCD">
              <a:alpha val="10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7" name="Picture 16" descr="spec-list-line.png"/>
          <p:cNvPicPr>
            <a:picLocks noChangeAspect="1"/>
          </p:cNvPicPr>
          <p:nvPr/>
        </p:nvPicPr>
        <p:blipFill>
          <a:blip r:embed="rId6"/>
          <a:stretch>
            <a:fillRect/>
          </a:stretch>
        </p:blipFill>
        <p:spPr>
          <a:xfrm>
            <a:off x="1060704" y="3758184"/>
            <a:ext cx="274320" cy="274320"/>
          </a:xfrm>
          <a:prstGeom prst="rect">
            <a:avLst/>
          </a:prstGeom>
        </p:spPr>
      </p:pic>
      <p:sp>
        <p:nvSpPr>
          <p:cNvPr id="18" name="TextBox 17"/>
          <p:cNvSpPr txBox="1"/>
          <p:nvPr/>
        </p:nvSpPr>
        <p:spPr>
          <a:xfrm>
            <a:off x="1481328" y="3694176"/>
            <a:ext cx="3931920" cy="402336"/>
          </a:xfrm>
          <a:prstGeom prst="rect">
            <a:avLst/>
          </a:prstGeom>
          <a:noFill/>
        </p:spPr>
        <p:txBody>
          <a:bodyPr wrap="square" lIns="0" tIns="0" rIns="0" bIns="0" anchor="ctr">
            <a:spAutoFit/>
          </a:bodyPr>
          <a:lstStyle/>
          <a:p>
            <a:pPr algn="l">
              <a:lnSpc>
                <a:spcPct val="95000"/>
              </a:lnSpc>
              <a:spcBef>
                <a:spcPts val="0"/>
              </a:spcBef>
              <a:spcAft>
                <a:spcPts val="0"/>
              </a:spcAft>
            </a:pPr>
            <a:r>
              <a:rPr sz="1150" b="0">
                <a:solidFill>
                  <a:srgbClr val="000000"/>
                </a:solidFill>
              </a:rPr>
              <a:t>Page context and guided workflows</a:t>
            </a:r>
          </a:p>
        </p:txBody>
      </p:sp>
      <p:sp>
        <p:nvSpPr>
          <p:cNvPr id="19" name="Rounded Rectangle 18"/>
          <p:cNvSpPr/>
          <p:nvPr/>
        </p:nvSpPr>
        <p:spPr>
          <a:xfrm>
            <a:off x="6382512" y="1755648"/>
            <a:ext cx="5074920" cy="2487168"/>
          </a:xfrm>
          <a:prstGeom prst="roundRect">
            <a:avLst>
              <a:gd name="adj" fmla="val 5514"/>
            </a:avLst>
          </a:prstGeom>
          <a:solidFill>
            <a:srgbClr val="FCC400">
              <a:alpha val="5000"/>
            </a:srgbClr>
          </a:solidFill>
          <a:ln w="9525">
            <a:solidFill>
              <a:srgbClr val="FCC400">
                <a:alpha val="3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20" name="Picture 19" descr="chip-line.png"/>
          <p:cNvPicPr>
            <a:picLocks noChangeAspect="1"/>
          </p:cNvPicPr>
          <p:nvPr/>
        </p:nvPicPr>
        <p:blipFill>
          <a:blip r:embed="rId7"/>
          <a:stretch>
            <a:fillRect/>
          </a:stretch>
        </p:blipFill>
        <p:spPr>
          <a:xfrm>
            <a:off x="6766559" y="1883664"/>
            <a:ext cx="402336" cy="402336"/>
          </a:xfrm>
          <a:prstGeom prst="rect">
            <a:avLst/>
          </a:prstGeom>
        </p:spPr>
      </p:pic>
      <p:sp>
        <p:nvSpPr>
          <p:cNvPr id="21" name="TextBox 20"/>
          <p:cNvSpPr txBox="1"/>
          <p:nvPr/>
        </p:nvSpPr>
        <p:spPr>
          <a:xfrm>
            <a:off x="7296912" y="1883664"/>
            <a:ext cx="3977639" cy="402336"/>
          </a:xfrm>
          <a:prstGeom prst="rect">
            <a:avLst/>
          </a:prstGeom>
          <a:noFill/>
        </p:spPr>
        <p:txBody>
          <a:bodyPr wrap="square" lIns="0" tIns="0" rIns="0" bIns="0" anchor="ctr">
            <a:spAutoFit/>
          </a:bodyPr>
          <a:lstStyle/>
          <a:p>
            <a:pPr algn="l">
              <a:spcBef>
                <a:spcPts val="0"/>
              </a:spcBef>
              <a:spcAft>
                <a:spcPts val="0"/>
              </a:spcAft>
            </a:pPr>
            <a:r>
              <a:rPr sz="1400" b="1">
                <a:solidFill>
                  <a:srgbClr val="000000"/>
                </a:solidFill>
              </a:rPr>
              <a:t>External Client via MCP</a:t>
            </a:r>
          </a:p>
        </p:txBody>
      </p:sp>
      <p:sp>
        <p:nvSpPr>
          <p:cNvPr id="22" name="Rounded Rectangle 21"/>
          <p:cNvSpPr/>
          <p:nvPr/>
        </p:nvSpPr>
        <p:spPr>
          <a:xfrm>
            <a:off x="6565392" y="2395728"/>
            <a:ext cx="4709159" cy="1737360"/>
          </a:xfrm>
          <a:prstGeom prst="roundRect">
            <a:avLst>
              <a:gd name="adj" fmla="val 7894"/>
            </a:avLst>
          </a:prstGeom>
          <a:noFill/>
          <a:ln w="9525">
            <a:solidFill>
              <a:srgbClr val="FCC400">
                <a:alpha val="28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23" name="Picture 22" descr="network-line.png"/>
          <p:cNvPicPr>
            <a:picLocks noChangeAspect="1"/>
          </p:cNvPicPr>
          <p:nvPr/>
        </p:nvPicPr>
        <p:blipFill>
          <a:blip r:embed="rId8"/>
          <a:stretch>
            <a:fillRect/>
          </a:stretch>
        </p:blipFill>
        <p:spPr>
          <a:xfrm>
            <a:off x="6711696" y="2551176"/>
            <a:ext cx="274320" cy="274320"/>
          </a:xfrm>
          <a:prstGeom prst="rect">
            <a:avLst/>
          </a:prstGeom>
        </p:spPr>
      </p:pic>
      <p:sp>
        <p:nvSpPr>
          <p:cNvPr id="24" name="TextBox 23"/>
          <p:cNvSpPr txBox="1"/>
          <p:nvPr/>
        </p:nvSpPr>
        <p:spPr>
          <a:xfrm>
            <a:off x="7132320" y="2487168"/>
            <a:ext cx="3931920" cy="402336"/>
          </a:xfrm>
          <a:prstGeom prst="rect">
            <a:avLst/>
          </a:prstGeom>
          <a:noFill/>
        </p:spPr>
        <p:txBody>
          <a:bodyPr wrap="square" lIns="0" tIns="0" rIns="0" bIns="0" anchor="ctr">
            <a:spAutoFit/>
          </a:bodyPr>
          <a:lstStyle/>
          <a:p>
            <a:pPr algn="l">
              <a:lnSpc>
                <a:spcPct val="95000"/>
              </a:lnSpc>
              <a:spcBef>
                <a:spcPts val="0"/>
              </a:spcBef>
              <a:spcAft>
                <a:spcPts val="0"/>
              </a:spcAft>
            </a:pPr>
            <a:r>
              <a:rPr sz="1150" b="0">
                <a:solidFill>
                  <a:srgbClr val="000000"/>
                </a:solidFill>
              </a:rPr>
              <a:t>Claude Desktop connected through MCP</a:t>
            </a:r>
          </a:p>
        </p:txBody>
      </p:sp>
      <p:sp>
        <p:nvSpPr>
          <p:cNvPr id="25" name="Rectangle 24"/>
          <p:cNvSpPr/>
          <p:nvPr/>
        </p:nvSpPr>
        <p:spPr>
          <a:xfrm>
            <a:off x="6711696" y="2889504"/>
            <a:ext cx="4389120" cy="11430"/>
          </a:xfrm>
          <a:prstGeom prst="rect">
            <a:avLst/>
          </a:prstGeom>
          <a:solidFill>
            <a:srgbClr val="D0CFCD">
              <a:alpha val="10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6" name="Picture 25" descr="modules-line.png"/>
          <p:cNvPicPr>
            <a:picLocks noChangeAspect="1"/>
          </p:cNvPicPr>
          <p:nvPr/>
        </p:nvPicPr>
        <p:blipFill>
          <a:blip r:embed="rId9"/>
          <a:stretch>
            <a:fillRect/>
          </a:stretch>
        </p:blipFill>
        <p:spPr>
          <a:xfrm>
            <a:off x="6711696" y="2953512"/>
            <a:ext cx="274320" cy="274320"/>
          </a:xfrm>
          <a:prstGeom prst="rect">
            <a:avLst/>
          </a:prstGeom>
        </p:spPr>
      </p:pic>
      <p:sp>
        <p:nvSpPr>
          <p:cNvPr id="27" name="TextBox 26"/>
          <p:cNvSpPr txBox="1"/>
          <p:nvPr/>
        </p:nvSpPr>
        <p:spPr>
          <a:xfrm>
            <a:off x="7132320" y="2889504"/>
            <a:ext cx="3931920" cy="402336"/>
          </a:xfrm>
          <a:prstGeom prst="rect">
            <a:avLst/>
          </a:prstGeom>
          <a:noFill/>
        </p:spPr>
        <p:txBody>
          <a:bodyPr wrap="square" lIns="0" tIns="0" rIns="0" bIns="0" anchor="ctr">
            <a:spAutoFit/>
          </a:bodyPr>
          <a:lstStyle/>
          <a:p>
            <a:pPr algn="l">
              <a:lnSpc>
                <a:spcPct val="95000"/>
              </a:lnSpc>
              <a:spcBef>
                <a:spcPts val="0"/>
              </a:spcBef>
              <a:spcAft>
                <a:spcPts val="0"/>
              </a:spcAft>
            </a:pPr>
            <a:r>
              <a:rPr sz="1150" b="0">
                <a:solidFill>
                  <a:srgbClr val="000000"/>
                </a:solidFill>
              </a:rPr>
              <a:t>Same tool catalog</a:t>
            </a:r>
          </a:p>
        </p:txBody>
      </p:sp>
      <p:sp>
        <p:nvSpPr>
          <p:cNvPr id="28" name="Rectangle 27"/>
          <p:cNvSpPr/>
          <p:nvPr/>
        </p:nvSpPr>
        <p:spPr>
          <a:xfrm>
            <a:off x="6711696" y="3291840"/>
            <a:ext cx="4389120" cy="11430"/>
          </a:xfrm>
          <a:prstGeom prst="rect">
            <a:avLst/>
          </a:prstGeom>
          <a:solidFill>
            <a:srgbClr val="D0CFCD">
              <a:alpha val="10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9" name="Picture 28" descr="audit-line.png"/>
          <p:cNvPicPr>
            <a:picLocks noChangeAspect="1"/>
          </p:cNvPicPr>
          <p:nvPr/>
        </p:nvPicPr>
        <p:blipFill>
          <a:blip r:embed="rId10"/>
          <a:stretch>
            <a:fillRect/>
          </a:stretch>
        </p:blipFill>
        <p:spPr>
          <a:xfrm>
            <a:off x="6711696" y="3355848"/>
            <a:ext cx="274320" cy="274320"/>
          </a:xfrm>
          <a:prstGeom prst="rect">
            <a:avLst/>
          </a:prstGeom>
        </p:spPr>
      </p:pic>
      <p:sp>
        <p:nvSpPr>
          <p:cNvPr id="30" name="TextBox 29"/>
          <p:cNvSpPr txBox="1"/>
          <p:nvPr/>
        </p:nvSpPr>
        <p:spPr>
          <a:xfrm>
            <a:off x="7132320" y="3291840"/>
            <a:ext cx="3931920" cy="402336"/>
          </a:xfrm>
          <a:prstGeom prst="rect">
            <a:avLst/>
          </a:prstGeom>
          <a:noFill/>
        </p:spPr>
        <p:txBody>
          <a:bodyPr wrap="square" lIns="0" tIns="0" rIns="0" bIns="0" anchor="ctr">
            <a:spAutoFit/>
          </a:bodyPr>
          <a:lstStyle/>
          <a:p>
            <a:pPr algn="l">
              <a:lnSpc>
                <a:spcPct val="95000"/>
              </a:lnSpc>
              <a:spcBef>
                <a:spcPts val="0"/>
              </a:spcBef>
              <a:spcAft>
                <a:spcPts val="0"/>
              </a:spcAft>
            </a:pPr>
            <a:r>
              <a:rPr sz="1150" b="0">
                <a:solidFill>
                  <a:srgbClr val="000000"/>
                </a:solidFill>
              </a:rPr>
              <a:t>Same permission-aware access</a:t>
            </a:r>
          </a:p>
        </p:txBody>
      </p:sp>
      <p:sp>
        <p:nvSpPr>
          <p:cNvPr id="31" name="Rectangle 30"/>
          <p:cNvSpPr/>
          <p:nvPr/>
        </p:nvSpPr>
        <p:spPr>
          <a:xfrm>
            <a:off x="6711696" y="3694176"/>
            <a:ext cx="4389120" cy="11430"/>
          </a:xfrm>
          <a:prstGeom prst="rect">
            <a:avLst/>
          </a:prstGeom>
          <a:solidFill>
            <a:srgbClr val="D0CFCD">
              <a:alpha val="10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2" name="Picture 31" descr="report-panel-line.png"/>
          <p:cNvPicPr>
            <a:picLocks noChangeAspect="1"/>
          </p:cNvPicPr>
          <p:nvPr/>
        </p:nvPicPr>
        <p:blipFill>
          <a:blip r:embed="rId11"/>
          <a:stretch>
            <a:fillRect/>
          </a:stretch>
        </p:blipFill>
        <p:spPr>
          <a:xfrm>
            <a:off x="6711696" y="3758184"/>
            <a:ext cx="274320" cy="274320"/>
          </a:xfrm>
          <a:prstGeom prst="rect">
            <a:avLst/>
          </a:prstGeom>
        </p:spPr>
      </p:pic>
      <p:sp>
        <p:nvSpPr>
          <p:cNvPr id="33" name="TextBox 32"/>
          <p:cNvSpPr txBox="1"/>
          <p:nvPr/>
        </p:nvSpPr>
        <p:spPr>
          <a:xfrm>
            <a:off x="7132320" y="3694176"/>
            <a:ext cx="3931920" cy="402336"/>
          </a:xfrm>
          <a:prstGeom prst="rect">
            <a:avLst/>
          </a:prstGeom>
          <a:noFill/>
        </p:spPr>
        <p:txBody>
          <a:bodyPr wrap="square" lIns="0" tIns="0" rIns="0" bIns="0" anchor="ctr">
            <a:spAutoFit/>
          </a:bodyPr>
          <a:lstStyle/>
          <a:p>
            <a:pPr algn="l">
              <a:lnSpc>
                <a:spcPct val="95000"/>
              </a:lnSpc>
              <a:spcBef>
                <a:spcPts val="0"/>
              </a:spcBef>
              <a:spcAft>
                <a:spcPts val="0"/>
              </a:spcAft>
            </a:pPr>
            <a:r>
              <a:rPr sz="1150" b="0">
                <a:solidFill>
                  <a:srgbClr val="000000"/>
                </a:solidFill>
              </a:rPr>
              <a:t>Grounded by the same server instructions</a:t>
            </a:r>
          </a:p>
        </p:txBody>
      </p:sp>
      <p:sp>
        <p:nvSpPr>
          <p:cNvPr id="34" name="Rounded Rectangle 33"/>
          <p:cNvSpPr/>
          <p:nvPr/>
        </p:nvSpPr>
        <p:spPr>
          <a:xfrm>
            <a:off x="4453128" y="4663440"/>
            <a:ext cx="3291840" cy="603504"/>
          </a:xfrm>
          <a:prstGeom prst="roundRect">
            <a:avLst>
              <a:gd name="adj" fmla="val 22727"/>
            </a:avLst>
          </a:prstGeom>
          <a:solidFill>
            <a:srgbClr val="FCC400">
              <a:alpha val="8000"/>
            </a:srgbClr>
          </a:solidFill>
          <a:ln w="9525">
            <a:solidFill>
              <a:srgbClr val="FCC400">
                <a:alpha val="40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35" name="Picture 34" descr="database-search-line.png"/>
          <p:cNvPicPr>
            <a:picLocks noChangeAspect="1"/>
          </p:cNvPicPr>
          <p:nvPr/>
        </p:nvPicPr>
        <p:blipFill>
          <a:blip r:embed="rId12"/>
          <a:stretch>
            <a:fillRect/>
          </a:stretch>
        </p:blipFill>
        <p:spPr>
          <a:xfrm>
            <a:off x="4654296" y="4791455"/>
            <a:ext cx="347472" cy="347472"/>
          </a:xfrm>
          <a:prstGeom prst="rect">
            <a:avLst/>
          </a:prstGeom>
        </p:spPr>
      </p:pic>
      <p:sp>
        <p:nvSpPr>
          <p:cNvPr id="36" name="TextBox 35"/>
          <p:cNvSpPr txBox="1"/>
          <p:nvPr/>
        </p:nvSpPr>
        <p:spPr>
          <a:xfrm>
            <a:off x="5111496" y="4718303"/>
            <a:ext cx="2514600" cy="493776"/>
          </a:xfrm>
          <a:prstGeom prst="rect">
            <a:avLst/>
          </a:prstGeom>
          <a:noFill/>
        </p:spPr>
        <p:txBody>
          <a:bodyPr wrap="square" lIns="0" tIns="0" rIns="0" bIns="0" anchor="t">
            <a:spAutoFit/>
          </a:bodyPr>
          <a:lstStyle/>
          <a:p>
            <a:pPr algn="l">
              <a:lnSpc>
                <a:spcPct val="95000"/>
              </a:lnSpc>
              <a:spcBef>
                <a:spcPts val="0"/>
              </a:spcBef>
              <a:spcAft>
                <a:spcPts val="0"/>
              </a:spcAft>
            </a:pPr>
            <a:r>
              <a:rPr sz="1400" b="1">
                <a:solidFill>
                  <a:srgbClr val="000000"/>
                </a:solidFill>
              </a:rPr>
              <a:t>Shared ToolRegistry</a:t>
            </a:r>
          </a:p>
          <a:p>
            <a:pPr algn="l">
              <a:lnSpc>
                <a:spcPct val="95000"/>
              </a:lnSpc>
              <a:spcBef>
                <a:spcPts val="0"/>
              </a:spcBef>
              <a:spcAft>
                <a:spcPts val="0"/>
              </a:spcAft>
            </a:pPr>
            <a:r>
              <a:rPr sz="950" b="0">
                <a:solidFill>
                  <a:srgbClr val="54504F"/>
                </a:solidFill>
              </a:rPr>
              <a:t>+ WATS APIs + Domain Knowledge</a:t>
            </a:r>
          </a:p>
        </p:txBody>
      </p:sp>
      <p:cxnSp>
        <p:nvCxnSpPr>
          <p:cNvPr id="37" name="Connector 36"/>
          <p:cNvCxnSpPr/>
          <p:nvPr/>
        </p:nvCxnSpPr>
        <p:spPr>
          <a:xfrm>
            <a:off x="3268980" y="4242816"/>
            <a:ext cx="0" cy="210312"/>
          </a:xfrm>
          <a:prstGeom prst="line">
            <a:avLst/>
          </a:prstGeom>
          <a:ln w="11430">
            <a:solidFill>
              <a:srgbClr val="FCC400">
                <a:alpha val="65000"/>
              </a:srgbClr>
            </a:solidFill>
          </a:ln>
        </p:spPr>
        <p:style>
          <a:lnRef idx="2">
            <a:schemeClr val="accent1"/>
          </a:lnRef>
          <a:fillRef idx="0">
            <a:schemeClr val="accent1"/>
          </a:fillRef>
          <a:effectRef idx="1">
            <a:schemeClr val="accent1"/>
          </a:effectRef>
          <a:fontRef idx="minor">
            <a:schemeClr val="tx1"/>
          </a:fontRef>
        </p:style>
      </p:cxnSp>
      <p:cxnSp>
        <p:nvCxnSpPr>
          <p:cNvPr id="38" name="Connector 37"/>
          <p:cNvCxnSpPr/>
          <p:nvPr/>
        </p:nvCxnSpPr>
        <p:spPr>
          <a:xfrm>
            <a:off x="3268980" y="4453128"/>
            <a:ext cx="2830068" cy="0"/>
          </a:xfrm>
          <a:prstGeom prst="line">
            <a:avLst/>
          </a:prstGeom>
          <a:ln w="11430">
            <a:solidFill>
              <a:srgbClr val="FCC400">
                <a:alpha val="65000"/>
              </a:srgbClr>
            </a:solidFill>
          </a:ln>
        </p:spPr>
        <p:style>
          <a:lnRef idx="2">
            <a:schemeClr val="accent1"/>
          </a:lnRef>
          <a:fillRef idx="0">
            <a:schemeClr val="accent1"/>
          </a:fillRef>
          <a:effectRef idx="1">
            <a:schemeClr val="accent1"/>
          </a:effectRef>
          <a:fontRef idx="minor">
            <a:schemeClr val="tx1"/>
          </a:fontRef>
        </p:style>
      </p:cxnSp>
      <p:cxnSp>
        <p:nvCxnSpPr>
          <p:cNvPr id="39" name="Connector 38"/>
          <p:cNvCxnSpPr/>
          <p:nvPr/>
        </p:nvCxnSpPr>
        <p:spPr>
          <a:xfrm>
            <a:off x="8919972" y="4242816"/>
            <a:ext cx="0" cy="210312"/>
          </a:xfrm>
          <a:prstGeom prst="line">
            <a:avLst/>
          </a:prstGeom>
          <a:ln w="11430">
            <a:solidFill>
              <a:srgbClr val="FCC400">
                <a:alpha val="65000"/>
              </a:srgbClr>
            </a:solidFill>
          </a:ln>
        </p:spPr>
        <p:style>
          <a:lnRef idx="2">
            <a:schemeClr val="accent1"/>
          </a:lnRef>
          <a:fillRef idx="0">
            <a:schemeClr val="accent1"/>
          </a:fillRef>
          <a:effectRef idx="1">
            <a:schemeClr val="accent1"/>
          </a:effectRef>
          <a:fontRef idx="minor">
            <a:schemeClr val="tx1"/>
          </a:fontRef>
        </p:style>
      </p:cxnSp>
      <p:cxnSp>
        <p:nvCxnSpPr>
          <p:cNvPr id="40" name="Connector 39"/>
          <p:cNvCxnSpPr/>
          <p:nvPr/>
        </p:nvCxnSpPr>
        <p:spPr>
          <a:xfrm flipH="1">
            <a:off x="6099048" y="4453128"/>
            <a:ext cx="2820924" cy="0"/>
          </a:xfrm>
          <a:prstGeom prst="line">
            <a:avLst/>
          </a:prstGeom>
          <a:ln w="11430">
            <a:solidFill>
              <a:srgbClr val="FCC400">
                <a:alpha val="65000"/>
              </a:srgbClr>
            </a:solidFill>
          </a:ln>
        </p:spPr>
        <p:style>
          <a:lnRef idx="2">
            <a:schemeClr val="accent1"/>
          </a:lnRef>
          <a:fillRef idx="0">
            <a:schemeClr val="accent1"/>
          </a:fillRef>
          <a:effectRef idx="1">
            <a:schemeClr val="accent1"/>
          </a:effectRef>
          <a:fontRef idx="minor">
            <a:schemeClr val="tx1"/>
          </a:fontRef>
        </p:style>
      </p:cxnSp>
      <p:cxnSp>
        <p:nvCxnSpPr>
          <p:cNvPr id="41" name="Connector 40"/>
          <p:cNvCxnSpPr/>
          <p:nvPr/>
        </p:nvCxnSpPr>
        <p:spPr>
          <a:xfrm>
            <a:off x="6099048" y="4453128"/>
            <a:ext cx="0" cy="192024"/>
          </a:xfrm>
          <a:prstGeom prst="line">
            <a:avLst/>
          </a:prstGeom>
          <a:ln w="11430">
            <a:solidFill>
              <a:srgbClr val="FCC400">
                <a:alpha val="65000"/>
              </a:srgbClr>
            </a:solidFill>
          </a:ln>
        </p:spPr>
        <p:style>
          <a:lnRef idx="2">
            <a:schemeClr val="accent1"/>
          </a:lnRef>
          <a:fillRef idx="0">
            <a:schemeClr val="accent1"/>
          </a:fillRef>
          <a:effectRef idx="1">
            <a:schemeClr val="accent1"/>
          </a:effectRef>
          <a:fontRef idx="minor">
            <a:schemeClr val="tx1"/>
          </a:fontRef>
        </p:style>
      </p:cxnSp>
      <p:sp>
        <p:nvSpPr>
          <p:cNvPr id="42" name="Isosceles Triangle 41"/>
          <p:cNvSpPr/>
          <p:nvPr/>
        </p:nvSpPr>
        <p:spPr>
          <a:xfrm rot="10800000">
            <a:off x="6039612" y="4517136"/>
            <a:ext cx="118872" cy="128016"/>
          </a:xfrm>
          <a:prstGeom prst="triangle">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Rounded Rectangle 42"/>
          <p:cNvSpPr/>
          <p:nvPr/>
        </p:nvSpPr>
        <p:spPr>
          <a:xfrm>
            <a:off x="731520" y="5632704"/>
            <a:ext cx="10725912" cy="603504"/>
          </a:xfrm>
          <a:prstGeom prst="roundRect">
            <a:avLst>
              <a:gd name="adj" fmla="val 22000"/>
            </a:avLst>
          </a:prstGeom>
          <a:solidFill>
            <a:srgbClr val="FCC400">
              <a:alpha val="8000"/>
            </a:srgbClr>
          </a:solidFill>
          <a:ln w="9525">
            <a:solidFill>
              <a:srgbClr val="FCC400">
                <a:alpha val="55000"/>
              </a:srgbClr>
            </a:solidFill>
          </a:ln>
          <a:effectLst/>
        </p:spPr>
        <p:style>
          <a:lnRef idx="1">
            <a:schemeClr val="accent1"/>
          </a:lnRef>
          <a:fillRef idx="3">
            <a:schemeClr val="accent1"/>
          </a:fillRef>
          <a:effectRef idx="2">
            <a:schemeClr val="accent1"/>
          </a:effectRef>
          <a:fontRef idx="minor">
            <a:schemeClr val="lt1"/>
          </a:fontRef>
        </p:style>
        <p:txBody>
          <a:bodyPr lIns="685800" rIns="274320" rtlCol="0" anchor="ctr"/>
          <a:lstStyle/>
          <a:p>
            <a:pPr algn="ctr">
              <a:spcBef>
                <a:spcPts val="0"/>
              </a:spcBef>
              <a:spcAft>
                <a:spcPts val="0"/>
              </a:spcAft>
            </a:pPr>
            <a:r>
              <a:rPr sz="1400" b="1">
                <a:solidFill>
                  <a:srgbClr val="996800"/>
                </a:solidFill>
              </a:rPr>
              <a:t>One</a:t>
            </a:r>
            <a:r>
              <a:rPr sz="1400" b="0">
                <a:solidFill>
                  <a:srgbClr val="000000"/>
                </a:solidFill>
              </a:rPr>
              <a:t> source of truth.   </a:t>
            </a:r>
            <a:r>
              <a:rPr sz="1400" b="1">
                <a:solidFill>
                  <a:srgbClr val="996800"/>
                </a:solidFill>
              </a:rPr>
              <a:t>Two</a:t>
            </a:r>
            <a:r>
              <a:rPr sz="1400" b="0">
                <a:solidFill>
                  <a:srgbClr val="000000"/>
                </a:solidFill>
              </a:rPr>
              <a:t> user experiences.   </a:t>
            </a:r>
            <a:r>
              <a:rPr sz="1400" b="1">
                <a:solidFill>
                  <a:srgbClr val="996800"/>
                </a:solidFill>
              </a:rPr>
              <a:t>One</a:t>
            </a:r>
            <a:r>
              <a:rPr sz="1400" b="0">
                <a:solidFill>
                  <a:srgbClr val="000000"/>
                </a:solidFill>
              </a:rPr>
              <a:t> consistent set of tools.</a:t>
            </a:r>
          </a:p>
        </p:txBody>
      </p:sp>
      <p:pic>
        <p:nvPicPr>
          <p:cNvPr id="44" name="Picture 43" descr="people-line.png"/>
          <p:cNvPicPr>
            <a:picLocks noChangeAspect="1"/>
          </p:cNvPicPr>
          <p:nvPr/>
        </p:nvPicPr>
        <p:blipFill>
          <a:blip r:embed="rId13"/>
          <a:stretch>
            <a:fillRect/>
          </a:stretch>
        </p:blipFill>
        <p:spPr>
          <a:xfrm>
            <a:off x="914400" y="5751576"/>
            <a:ext cx="365760" cy="3657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a:lstStyle/>
          <a:p>
            <a:pPr algn="l">
              <a:lnSpc>
                <a:spcPct val="90000"/>
              </a:lnSpc>
              <a:spcBef>
                <a:spcPts val="0"/>
              </a:spcBef>
              <a:spcAft>
                <a:spcPts val="0"/>
              </a:spcAft>
            </a:pPr>
            <a:r>
              <a:rPr sz="2800" b="0">
                <a:solidFill>
                  <a:srgbClr val="000000"/>
                </a:solidFill>
              </a:rPr>
              <a:t>Built-in Alvea Assistant in the WATS Web App</a:t>
            </a:r>
          </a:p>
          <a:p>
            <a:pPr algn="l">
              <a:lnSpc>
                <a:spcPct val="100000"/>
              </a:lnSpc>
              <a:spcBef>
                <a:spcPts val="400"/>
              </a:spcBef>
              <a:spcAft>
                <a:spcPts val="0"/>
              </a:spcAft>
            </a:pPr>
            <a:r>
              <a:rPr sz="1300" b="0">
                <a:solidFill>
                  <a:srgbClr val="54504F"/>
                </a:solidFill>
              </a:rPr>
              <a:t>Embedded directly in analytics workflows — page-aware, interactive, and ready for follow-up questions.</a:t>
            </a:r>
          </a:p>
        </p:txBody>
      </p:sp>
      <p:sp>
        <p:nvSpPr>
          <p:cNvPr id="3" name="Badge 1"/>
          <p:cNvSpPr/>
          <p:nvPr/>
        </p:nvSpPr>
        <p:spPr>
          <a:xfrm rot="5400000">
            <a:off x="731520" y="1572768"/>
            <a:ext cx="310896" cy="310896"/>
          </a:xfrm>
          <a:prstGeom prst="hexagon">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ot="-5400000" lIns="0" tIns="0" rIns="0" bIns="0" rtlCol="0" anchor="ctr"/>
          <a:lstStyle/>
          <a:p>
            <a:pPr algn="ctr">
              <a:spcBef>
                <a:spcPts val="0"/>
              </a:spcBef>
              <a:spcAft>
                <a:spcPts val="0"/>
              </a:spcAft>
            </a:pPr>
            <a:r>
              <a:rPr sz="950" b="1">
                <a:solidFill>
                  <a:srgbClr val="000000"/>
                </a:solidFill>
              </a:rPr>
              <a:t>1</a:t>
            </a:r>
          </a:p>
        </p:txBody>
      </p:sp>
      <p:sp>
        <p:nvSpPr>
          <p:cNvPr id="4" name="TextBox 3"/>
          <p:cNvSpPr txBox="1"/>
          <p:nvPr/>
        </p:nvSpPr>
        <p:spPr>
          <a:xfrm>
            <a:off x="1152144" y="1536192"/>
            <a:ext cx="2935224" cy="640080"/>
          </a:xfrm>
          <a:prstGeom prst="rect">
            <a:avLst/>
          </a:prstGeom>
          <a:noFill/>
        </p:spPr>
        <p:txBody>
          <a:bodyPr wrap="square" lIns="0" tIns="0" rIns="0" bIns="0" anchor="t">
            <a:spAutoFit/>
          </a:bodyPr>
          <a:lstStyle/>
          <a:p>
            <a:pPr algn="l">
              <a:lnSpc>
                <a:spcPct val="95000"/>
              </a:lnSpc>
              <a:spcBef>
                <a:spcPts val="0"/>
              </a:spcBef>
              <a:spcAft>
                <a:spcPts val="0"/>
              </a:spcAft>
            </a:pPr>
            <a:r>
              <a:rPr sz="1150" b="1">
                <a:solidFill>
                  <a:srgbClr val="000000"/>
                </a:solidFill>
              </a:rPr>
              <a:t>Side-by-side analysis</a:t>
            </a:r>
          </a:p>
          <a:p>
            <a:pPr algn="l">
              <a:lnSpc>
                <a:spcPct val="100000"/>
              </a:lnSpc>
              <a:spcBef>
                <a:spcPts val="0"/>
              </a:spcBef>
              <a:spcAft>
                <a:spcPts val="0"/>
              </a:spcAft>
            </a:pPr>
            <a:r>
              <a:rPr sz="800" b="0">
                <a:solidFill>
                  <a:srgbClr val="54504F"/>
                </a:solidFill>
              </a:rPr>
              <a:t>Assistant alongside your analytics for</a:t>
            </a:r>
          </a:p>
          <a:p>
            <a:pPr algn="l">
              <a:lnSpc>
                <a:spcPct val="100000"/>
              </a:lnSpc>
              <a:spcBef>
                <a:spcPts val="0"/>
              </a:spcBef>
              <a:spcAft>
                <a:spcPts val="0"/>
              </a:spcAft>
            </a:pPr>
            <a:r>
              <a:rPr sz="800" b="0">
                <a:solidFill>
                  <a:srgbClr val="54504F"/>
                </a:solidFill>
              </a:rPr>
              <a:t>seamless, contextual insights.</a:t>
            </a:r>
          </a:p>
        </p:txBody>
      </p:sp>
      <p:sp>
        <p:nvSpPr>
          <p:cNvPr id="5" name="Screenshot frame"/>
          <p:cNvSpPr/>
          <p:nvPr/>
        </p:nvSpPr>
        <p:spPr>
          <a:xfrm>
            <a:off x="690372" y="2226564"/>
            <a:ext cx="3474720" cy="2221991"/>
          </a:xfrm>
          <a:prstGeom prst="roundRect">
            <a:avLst>
              <a:gd name="adj" fmla="val 4938"/>
            </a:avLst>
          </a:prstGeom>
          <a:solidFill>
            <a:srgbClr val="1F1F1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6" name="Picture 5" descr="shot1.png"/>
          <p:cNvPicPr>
            <a:picLocks noChangeAspect="1"/>
          </p:cNvPicPr>
          <p:nvPr/>
        </p:nvPicPr>
        <p:blipFill>
          <a:blip r:embed="rId2"/>
          <a:stretch>
            <a:fillRect/>
          </a:stretch>
        </p:blipFill>
        <p:spPr>
          <a:xfrm>
            <a:off x="731520" y="2267712"/>
            <a:ext cx="3392424" cy="2139696"/>
          </a:xfrm>
          <a:prstGeom prst="rect">
            <a:avLst/>
          </a:prstGeom>
        </p:spPr>
      </p:pic>
      <p:sp>
        <p:nvSpPr>
          <p:cNvPr id="7" name="Badge 2"/>
          <p:cNvSpPr/>
          <p:nvPr/>
        </p:nvSpPr>
        <p:spPr>
          <a:xfrm rot="5400000">
            <a:off x="4398264" y="1572768"/>
            <a:ext cx="310896" cy="310896"/>
          </a:xfrm>
          <a:prstGeom prst="hexagon">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ot="-5400000" lIns="0" tIns="0" rIns="0" bIns="0" rtlCol="0" anchor="ctr"/>
          <a:lstStyle/>
          <a:p>
            <a:pPr algn="ctr">
              <a:spcBef>
                <a:spcPts val="0"/>
              </a:spcBef>
              <a:spcAft>
                <a:spcPts val="0"/>
              </a:spcAft>
            </a:pPr>
            <a:r>
              <a:rPr sz="950" b="1">
                <a:solidFill>
                  <a:srgbClr val="000000"/>
                </a:solidFill>
              </a:rPr>
              <a:t>2</a:t>
            </a:r>
          </a:p>
        </p:txBody>
      </p:sp>
      <p:sp>
        <p:nvSpPr>
          <p:cNvPr id="8" name="TextBox 7"/>
          <p:cNvSpPr txBox="1"/>
          <p:nvPr/>
        </p:nvSpPr>
        <p:spPr>
          <a:xfrm>
            <a:off x="4818888" y="1536192"/>
            <a:ext cx="2935224" cy="640080"/>
          </a:xfrm>
          <a:prstGeom prst="rect">
            <a:avLst/>
          </a:prstGeom>
          <a:noFill/>
        </p:spPr>
        <p:txBody>
          <a:bodyPr wrap="square" lIns="0" tIns="0" rIns="0" bIns="0" anchor="t">
            <a:spAutoFit/>
          </a:bodyPr>
          <a:lstStyle/>
          <a:p>
            <a:pPr algn="l">
              <a:lnSpc>
                <a:spcPct val="95000"/>
              </a:lnSpc>
              <a:spcBef>
                <a:spcPts val="0"/>
              </a:spcBef>
              <a:spcAft>
                <a:spcPts val="0"/>
              </a:spcAft>
            </a:pPr>
            <a:r>
              <a:rPr sz="1150" b="1">
                <a:solidFill>
                  <a:srgbClr val="000000"/>
                </a:solidFill>
              </a:rPr>
              <a:t>Full assistant workspace</a:t>
            </a:r>
          </a:p>
          <a:p>
            <a:pPr algn="l">
              <a:lnSpc>
                <a:spcPct val="100000"/>
              </a:lnSpc>
              <a:spcBef>
                <a:spcPts val="0"/>
              </a:spcBef>
              <a:spcAft>
                <a:spcPts val="0"/>
              </a:spcAft>
            </a:pPr>
            <a:r>
              <a:rPr sz="800" b="0">
                <a:solidFill>
                  <a:srgbClr val="54504F"/>
                </a:solidFill>
              </a:rPr>
              <a:t>Immersive, focused experience for deeper</a:t>
            </a:r>
          </a:p>
          <a:p>
            <a:pPr algn="l">
              <a:lnSpc>
                <a:spcPct val="100000"/>
              </a:lnSpc>
              <a:spcBef>
                <a:spcPts val="0"/>
              </a:spcBef>
              <a:spcAft>
                <a:spcPts val="0"/>
              </a:spcAft>
            </a:pPr>
            <a:r>
              <a:rPr sz="800" b="0">
                <a:solidFill>
                  <a:srgbClr val="54504F"/>
                </a:solidFill>
              </a:rPr>
              <a:t>analysis and follow-up.</a:t>
            </a:r>
          </a:p>
        </p:txBody>
      </p:sp>
      <p:sp>
        <p:nvSpPr>
          <p:cNvPr id="9" name="Screenshot frame"/>
          <p:cNvSpPr/>
          <p:nvPr/>
        </p:nvSpPr>
        <p:spPr>
          <a:xfrm>
            <a:off x="4357116" y="2226564"/>
            <a:ext cx="3474720" cy="2221991"/>
          </a:xfrm>
          <a:prstGeom prst="roundRect">
            <a:avLst>
              <a:gd name="adj" fmla="val 4938"/>
            </a:avLst>
          </a:prstGeom>
          <a:solidFill>
            <a:srgbClr val="1F1F1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10" name="Picture 9" descr="shot2.png"/>
          <p:cNvPicPr>
            <a:picLocks noChangeAspect="1"/>
          </p:cNvPicPr>
          <p:nvPr/>
        </p:nvPicPr>
        <p:blipFill>
          <a:blip r:embed="rId3"/>
          <a:stretch>
            <a:fillRect/>
          </a:stretch>
        </p:blipFill>
        <p:spPr>
          <a:xfrm>
            <a:off x="4398264" y="2267712"/>
            <a:ext cx="3392424" cy="2139696"/>
          </a:xfrm>
          <a:prstGeom prst="rect">
            <a:avLst/>
          </a:prstGeom>
        </p:spPr>
      </p:pic>
      <p:sp>
        <p:nvSpPr>
          <p:cNvPr id="11" name="Badge 3"/>
          <p:cNvSpPr/>
          <p:nvPr/>
        </p:nvSpPr>
        <p:spPr>
          <a:xfrm rot="5400000">
            <a:off x="8065008" y="1572768"/>
            <a:ext cx="310896" cy="310896"/>
          </a:xfrm>
          <a:prstGeom prst="hexagon">
            <a:avLst/>
          </a:prstGeom>
          <a:solidFill>
            <a:srgbClr val="FCC400"/>
          </a:solidFill>
          <a:ln>
            <a:noFill/>
          </a:ln>
          <a:effectLst/>
        </p:spPr>
        <p:style>
          <a:lnRef idx="1">
            <a:schemeClr val="accent1"/>
          </a:lnRef>
          <a:fillRef idx="3">
            <a:schemeClr val="accent1"/>
          </a:fillRef>
          <a:effectRef idx="2">
            <a:schemeClr val="accent1"/>
          </a:effectRef>
          <a:fontRef idx="minor">
            <a:schemeClr val="lt1"/>
          </a:fontRef>
        </p:style>
        <p:txBody>
          <a:bodyPr rot="-5400000" lIns="0" tIns="0" rIns="0" bIns="0" rtlCol="0" anchor="ctr"/>
          <a:lstStyle/>
          <a:p>
            <a:pPr algn="ctr">
              <a:spcBef>
                <a:spcPts val="0"/>
              </a:spcBef>
              <a:spcAft>
                <a:spcPts val="0"/>
              </a:spcAft>
            </a:pPr>
            <a:r>
              <a:rPr sz="950" b="1">
                <a:solidFill>
                  <a:srgbClr val="000000"/>
                </a:solidFill>
              </a:rPr>
              <a:t>3</a:t>
            </a:r>
          </a:p>
        </p:txBody>
      </p:sp>
      <p:sp>
        <p:nvSpPr>
          <p:cNvPr id="12" name="TextBox 11"/>
          <p:cNvSpPr txBox="1"/>
          <p:nvPr/>
        </p:nvSpPr>
        <p:spPr>
          <a:xfrm>
            <a:off x="8485632" y="1536192"/>
            <a:ext cx="2935224" cy="640080"/>
          </a:xfrm>
          <a:prstGeom prst="rect">
            <a:avLst/>
          </a:prstGeom>
          <a:noFill/>
        </p:spPr>
        <p:txBody>
          <a:bodyPr wrap="square" lIns="0" tIns="0" rIns="0" bIns="0" anchor="t">
            <a:spAutoFit/>
          </a:bodyPr>
          <a:lstStyle/>
          <a:p>
            <a:pPr algn="l">
              <a:lnSpc>
                <a:spcPct val="95000"/>
              </a:lnSpc>
              <a:spcBef>
                <a:spcPts val="0"/>
              </a:spcBef>
              <a:spcAft>
                <a:spcPts val="0"/>
              </a:spcAft>
            </a:pPr>
            <a:r>
              <a:rPr sz="1150" b="1">
                <a:solidFill>
                  <a:srgbClr val="000000"/>
                </a:solidFill>
              </a:rPr>
              <a:t>Live workflow in context</a:t>
            </a:r>
          </a:p>
          <a:p>
            <a:pPr algn="l">
              <a:lnSpc>
                <a:spcPct val="100000"/>
              </a:lnSpc>
              <a:spcBef>
                <a:spcPts val="0"/>
              </a:spcBef>
              <a:spcAft>
                <a:spcPts val="0"/>
              </a:spcAft>
            </a:pPr>
            <a:r>
              <a:rPr sz="800" b="0">
                <a:solidFill>
                  <a:srgbClr val="54504F"/>
                </a:solidFill>
              </a:rPr>
              <a:t>Ask, iterate, and act — without leaving</a:t>
            </a:r>
          </a:p>
          <a:p>
            <a:pPr algn="l">
              <a:lnSpc>
                <a:spcPct val="100000"/>
              </a:lnSpc>
              <a:spcBef>
                <a:spcPts val="0"/>
              </a:spcBef>
              <a:spcAft>
                <a:spcPts val="0"/>
              </a:spcAft>
            </a:pPr>
            <a:r>
              <a:rPr sz="800" b="0">
                <a:solidFill>
                  <a:srgbClr val="54504F"/>
                </a:solidFill>
              </a:rPr>
              <a:t>your analytics workflow.</a:t>
            </a:r>
          </a:p>
        </p:txBody>
      </p:sp>
      <p:sp>
        <p:nvSpPr>
          <p:cNvPr id="13" name="Screenshot frame"/>
          <p:cNvSpPr/>
          <p:nvPr/>
        </p:nvSpPr>
        <p:spPr>
          <a:xfrm>
            <a:off x="8023860" y="2226564"/>
            <a:ext cx="3474720" cy="2221991"/>
          </a:xfrm>
          <a:prstGeom prst="roundRect">
            <a:avLst>
              <a:gd name="adj" fmla="val 4938"/>
            </a:avLst>
          </a:prstGeom>
          <a:solidFill>
            <a:srgbClr val="1F1F1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14" name="Picture 13" descr="shot3.png"/>
          <p:cNvPicPr>
            <a:picLocks noChangeAspect="1"/>
          </p:cNvPicPr>
          <p:nvPr/>
        </p:nvPicPr>
        <p:blipFill>
          <a:blip r:embed="rId4"/>
          <a:stretch>
            <a:fillRect/>
          </a:stretch>
        </p:blipFill>
        <p:spPr>
          <a:xfrm>
            <a:off x="8065008" y="2267712"/>
            <a:ext cx="3392424" cy="2139696"/>
          </a:xfrm>
          <a:prstGeom prst="rect">
            <a:avLst/>
          </a:prstGeom>
        </p:spPr>
      </p:pic>
      <p:sp>
        <p:nvSpPr>
          <p:cNvPr id="15" name="Rounded Rectangle 14"/>
          <p:cNvSpPr/>
          <p:nvPr/>
        </p:nvSpPr>
        <p:spPr>
          <a:xfrm>
            <a:off x="731520" y="4608576"/>
            <a:ext cx="10725912" cy="1133856"/>
          </a:xfrm>
          <a:prstGeom prst="roundRect">
            <a:avLst>
              <a:gd name="adj" fmla="val 12096"/>
            </a:avLst>
          </a:prstGeom>
          <a:solidFill>
            <a:srgbClr val="FCC400">
              <a:alpha val="4000"/>
            </a:srgbClr>
          </a:solidFill>
          <a:ln w="9525">
            <a:solidFill>
              <a:srgbClr val="FCC400">
                <a:alpha val="26000"/>
              </a:srgbClr>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pic>
        <p:nvPicPr>
          <p:cNvPr id="16" name="Picture 15" descr="report-inspect-line.png"/>
          <p:cNvPicPr>
            <a:picLocks noChangeAspect="1"/>
          </p:cNvPicPr>
          <p:nvPr/>
        </p:nvPicPr>
        <p:blipFill>
          <a:blip r:embed="rId5"/>
          <a:stretch>
            <a:fillRect/>
          </a:stretch>
        </p:blipFill>
        <p:spPr>
          <a:xfrm>
            <a:off x="877824" y="4882896"/>
            <a:ext cx="365760" cy="365760"/>
          </a:xfrm>
          <a:prstGeom prst="rect">
            <a:avLst/>
          </a:prstGeom>
        </p:spPr>
      </p:pic>
      <p:sp>
        <p:nvSpPr>
          <p:cNvPr id="17" name="TextBox 16"/>
          <p:cNvSpPr txBox="1"/>
          <p:nvPr/>
        </p:nvSpPr>
        <p:spPr>
          <a:xfrm>
            <a:off x="1280160" y="4736592"/>
            <a:ext cx="2041398" cy="914400"/>
          </a:xfrm>
          <a:prstGeom prst="rect">
            <a:avLst/>
          </a:prstGeom>
          <a:noFill/>
        </p:spPr>
        <p:txBody>
          <a:bodyPr wrap="square" lIns="0" tIns="0" rIns="0" bIns="0" anchor="t">
            <a:spAutoFit/>
          </a:bodyPr>
          <a:lstStyle/>
          <a:p>
            <a:pPr algn="l">
              <a:lnSpc>
                <a:spcPct val="90000"/>
              </a:lnSpc>
              <a:spcBef>
                <a:spcPts val="0"/>
              </a:spcBef>
              <a:spcAft>
                <a:spcPts val="0"/>
              </a:spcAft>
            </a:pPr>
            <a:r>
              <a:rPr sz="850" b="1">
                <a:solidFill>
                  <a:srgbClr val="000000"/>
                </a:solidFill>
              </a:rPr>
              <a:t>Uses visible page context</a:t>
            </a:r>
          </a:p>
          <a:p>
            <a:pPr algn="l">
              <a:lnSpc>
                <a:spcPct val="100000"/>
              </a:lnSpc>
              <a:spcBef>
                <a:spcPts val="0"/>
              </a:spcBef>
              <a:spcAft>
                <a:spcPts val="0"/>
              </a:spcAft>
            </a:pPr>
            <a:r>
              <a:rPr sz="800" b="0">
                <a:solidFill>
                  <a:srgbClr val="54504F"/>
                </a:solidFill>
              </a:rPr>
              <a:t>Understands the data and widgets you</a:t>
            </a:r>
          </a:p>
          <a:p>
            <a:pPr algn="l">
              <a:lnSpc>
                <a:spcPct val="100000"/>
              </a:lnSpc>
              <a:spcBef>
                <a:spcPts val="0"/>
              </a:spcBef>
              <a:spcAft>
                <a:spcPts val="0"/>
              </a:spcAft>
            </a:pPr>
            <a:r>
              <a:rPr sz="800" b="0">
                <a:solidFill>
                  <a:srgbClr val="54504F"/>
                </a:solidFill>
              </a:rPr>
              <a:t>are looking at.</a:t>
            </a:r>
          </a:p>
        </p:txBody>
      </p:sp>
      <p:pic>
        <p:nvPicPr>
          <p:cNvPr id="18" name="Picture 17" descr="support-line.png"/>
          <p:cNvPicPr>
            <a:picLocks noChangeAspect="1"/>
          </p:cNvPicPr>
          <p:nvPr/>
        </p:nvPicPr>
        <p:blipFill>
          <a:blip r:embed="rId6"/>
          <a:stretch>
            <a:fillRect/>
          </a:stretch>
        </p:blipFill>
        <p:spPr>
          <a:xfrm>
            <a:off x="3559302" y="4882896"/>
            <a:ext cx="365760" cy="365760"/>
          </a:xfrm>
          <a:prstGeom prst="rect">
            <a:avLst/>
          </a:prstGeom>
        </p:spPr>
      </p:pic>
      <p:sp>
        <p:nvSpPr>
          <p:cNvPr id="19" name="TextBox 18"/>
          <p:cNvSpPr txBox="1"/>
          <p:nvPr/>
        </p:nvSpPr>
        <p:spPr>
          <a:xfrm>
            <a:off x="3961637" y="4736592"/>
            <a:ext cx="2041398" cy="914400"/>
          </a:xfrm>
          <a:prstGeom prst="rect">
            <a:avLst/>
          </a:prstGeom>
          <a:noFill/>
        </p:spPr>
        <p:txBody>
          <a:bodyPr wrap="square" lIns="0" tIns="0" rIns="0" bIns="0" anchor="t">
            <a:spAutoFit/>
          </a:bodyPr>
          <a:lstStyle/>
          <a:p>
            <a:pPr algn="l">
              <a:lnSpc>
                <a:spcPct val="90000"/>
              </a:lnSpc>
              <a:spcBef>
                <a:spcPts val="0"/>
              </a:spcBef>
              <a:spcAft>
                <a:spcPts val="0"/>
              </a:spcAft>
            </a:pPr>
            <a:r>
              <a:rPr sz="850" b="1">
                <a:solidFill>
                  <a:srgbClr val="000000"/>
                </a:solidFill>
              </a:rPr>
              <a:t>Supports follow-up prompting</a:t>
            </a:r>
          </a:p>
          <a:p>
            <a:pPr algn="l">
              <a:lnSpc>
                <a:spcPct val="100000"/>
              </a:lnSpc>
              <a:spcBef>
                <a:spcPts val="0"/>
              </a:spcBef>
              <a:spcAft>
                <a:spcPts val="0"/>
              </a:spcAft>
            </a:pPr>
            <a:r>
              <a:rPr sz="800" b="0">
                <a:solidFill>
                  <a:srgbClr val="54504F"/>
                </a:solidFill>
              </a:rPr>
              <a:t>Ask more, refine, and go deeper</a:t>
            </a:r>
          </a:p>
          <a:p>
            <a:pPr algn="l">
              <a:lnSpc>
                <a:spcPct val="100000"/>
              </a:lnSpc>
              <a:spcBef>
                <a:spcPts val="0"/>
              </a:spcBef>
              <a:spcAft>
                <a:spcPts val="0"/>
              </a:spcAft>
            </a:pPr>
            <a:r>
              <a:rPr sz="800" b="0">
                <a:solidFill>
                  <a:srgbClr val="54504F"/>
                </a:solidFill>
              </a:rPr>
              <a:t>without starting over.</a:t>
            </a:r>
          </a:p>
        </p:txBody>
      </p:sp>
      <p:sp>
        <p:nvSpPr>
          <p:cNvPr id="20" name="Rectangle 19"/>
          <p:cNvSpPr/>
          <p:nvPr/>
        </p:nvSpPr>
        <p:spPr>
          <a:xfrm>
            <a:off x="3412998" y="4791456"/>
            <a:ext cx="12700" cy="768096"/>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1" name="Picture 20" descr="report-panel-line.png"/>
          <p:cNvPicPr>
            <a:picLocks noChangeAspect="1"/>
          </p:cNvPicPr>
          <p:nvPr/>
        </p:nvPicPr>
        <p:blipFill>
          <a:blip r:embed="rId7"/>
          <a:stretch>
            <a:fillRect/>
          </a:stretch>
        </p:blipFill>
        <p:spPr>
          <a:xfrm>
            <a:off x="6240780" y="4882896"/>
            <a:ext cx="365760" cy="365760"/>
          </a:xfrm>
          <a:prstGeom prst="rect">
            <a:avLst/>
          </a:prstGeom>
        </p:spPr>
      </p:pic>
      <p:sp>
        <p:nvSpPr>
          <p:cNvPr id="22" name="TextBox 21"/>
          <p:cNvSpPr txBox="1"/>
          <p:nvPr/>
        </p:nvSpPr>
        <p:spPr>
          <a:xfrm>
            <a:off x="6643116" y="4736592"/>
            <a:ext cx="2041398" cy="914400"/>
          </a:xfrm>
          <a:prstGeom prst="rect">
            <a:avLst/>
          </a:prstGeom>
          <a:noFill/>
        </p:spPr>
        <p:txBody>
          <a:bodyPr wrap="square" lIns="0" tIns="0" rIns="0" bIns="0" anchor="t">
            <a:spAutoFit/>
          </a:bodyPr>
          <a:lstStyle/>
          <a:p>
            <a:pPr algn="l">
              <a:lnSpc>
                <a:spcPct val="90000"/>
              </a:lnSpc>
              <a:spcBef>
                <a:spcPts val="0"/>
              </a:spcBef>
              <a:spcAft>
                <a:spcPts val="0"/>
              </a:spcAft>
            </a:pPr>
            <a:r>
              <a:rPr sz="850" b="1">
                <a:solidFill>
                  <a:srgbClr val="000000"/>
                </a:solidFill>
              </a:rPr>
              <a:t>Links findings back to WATS reports</a:t>
            </a:r>
          </a:p>
          <a:p>
            <a:pPr algn="l">
              <a:lnSpc>
                <a:spcPct val="100000"/>
              </a:lnSpc>
              <a:spcBef>
                <a:spcPts val="0"/>
              </a:spcBef>
              <a:spcAft>
                <a:spcPts val="0"/>
              </a:spcAft>
            </a:pPr>
            <a:r>
              <a:rPr sz="800" b="0">
                <a:solidFill>
                  <a:srgbClr val="54504F"/>
                </a:solidFill>
              </a:rPr>
              <a:t>Provides direct links to Dynamic yield reports</a:t>
            </a:r>
          </a:p>
          <a:p>
            <a:pPr algn="l">
              <a:lnSpc>
                <a:spcPct val="100000"/>
              </a:lnSpc>
              <a:spcBef>
                <a:spcPts val="0"/>
              </a:spcBef>
              <a:spcAft>
                <a:spcPts val="0"/>
              </a:spcAft>
            </a:pPr>
            <a:r>
              <a:rPr sz="800" b="0">
                <a:solidFill>
                  <a:srgbClr val="54504F"/>
                </a:solidFill>
              </a:rPr>
              <a:t>and full ICT reports.</a:t>
            </a:r>
          </a:p>
        </p:txBody>
      </p:sp>
      <p:sp>
        <p:nvSpPr>
          <p:cNvPr id="23" name="Rectangle 22"/>
          <p:cNvSpPr/>
          <p:nvPr/>
        </p:nvSpPr>
        <p:spPr>
          <a:xfrm>
            <a:off x="6094476" y="4791456"/>
            <a:ext cx="12700" cy="768096"/>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4" name="Picture 23" descr="checklist-done-line.png"/>
          <p:cNvPicPr>
            <a:picLocks noChangeAspect="1"/>
          </p:cNvPicPr>
          <p:nvPr/>
        </p:nvPicPr>
        <p:blipFill>
          <a:blip r:embed="rId8"/>
          <a:stretch>
            <a:fillRect/>
          </a:stretch>
        </p:blipFill>
        <p:spPr>
          <a:xfrm>
            <a:off x="8922258" y="4882896"/>
            <a:ext cx="365760" cy="365760"/>
          </a:xfrm>
          <a:prstGeom prst="rect">
            <a:avLst/>
          </a:prstGeom>
        </p:spPr>
      </p:pic>
      <p:sp>
        <p:nvSpPr>
          <p:cNvPr id="25" name="TextBox 24"/>
          <p:cNvSpPr txBox="1"/>
          <p:nvPr/>
        </p:nvSpPr>
        <p:spPr>
          <a:xfrm>
            <a:off x="9324594" y="4736592"/>
            <a:ext cx="2041398" cy="914400"/>
          </a:xfrm>
          <a:prstGeom prst="rect">
            <a:avLst/>
          </a:prstGeom>
          <a:noFill/>
        </p:spPr>
        <p:txBody>
          <a:bodyPr wrap="square" lIns="0" tIns="0" rIns="0" bIns="0" anchor="t">
            <a:spAutoFit/>
          </a:bodyPr>
          <a:lstStyle/>
          <a:p>
            <a:pPr algn="l">
              <a:lnSpc>
                <a:spcPct val="90000"/>
              </a:lnSpc>
              <a:spcBef>
                <a:spcPts val="0"/>
              </a:spcBef>
              <a:spcAft>
                <a:spcPts val="0"/>
              </a:spcAft>
            </a:pPr>
            <a:r>
              <a:rPr sz="850" b="1">
                <a:solidFill>
                  <a:srgbClr val="000000"/>
                </a:solidFill>
              </a:rPr>
              <a:t>Works directly inside the web app</a:t>
            </a:r>
          </a:p>
          <a:p>
            <a:pPr algn="l">
              <a:lnSpc>
                <a:spcPct val="100000"/>
              </a:lnSpc>
              <a:spcBef>
                <a:spcPts val="0"/>
              </a:spcBef>
              <a:spcAft>
                <a:spcPts val="0"/>
              </a:spcAft>
            </a:pPr>
            <a:r>
              <a:rPr sz="800" b="0">
                <a:solidFill>
                  <a:srgbClr val="54504F"/>
                </a:solidFill>
              </a:rPr>
              <a:t>Stay in your flow — no switching,</a:t>
            </a:r>
          </a:p>
          <a:p>
            <a:pPr algn="l">
              <a:lnSpc>
                <a:spcPct val="100000"/>
              </a:lnSpc>
              <a:spcBef>
                <a:spcPts val="0"/>
              </a:spcBef>
              <a:spcAft>
                <a:spcPts val="0"/>
              </a:spcAft>
            </a:pPr>
            <a:r>
              <a:rPr sz="800" b="0">
                <a:solidFill>
                  <a:srgbClr val="54504F"/>
                </a:solidFill>
              </a:rPr>
              <a:t>no extra tools.</a:t>
            </a:r>
          </a:p>
        </p:txBody>
      </p:sp>
      <p:sp>
        <p:nvSpPr>
          <p:cNvPr id="26" name="Rectangle 25"/>
          <p:cNvSpPr/>
          <p:nvPr/>
        </p:nvSpPr>
        <p:spPr>
          <a:xfrm>
            <a:off x="8775954" y="4791456"/>
            <a:ext cx="12700" cy="768096"/>
          </a:xfrm>
          <a:prstGeom prst="rect">
            <a:avLst/>
          </a:prstGeom>
          <a:solidFill>
            <a:srgbClr val="D0CF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theme/theme1.xml><?xml version="1.0" encoding="utf-8"?>
<a:theme xmlns:a="http://schemas.openxmlformats.org/drawingml/2006/main" name="WATS 2026">
  <a:themeElements>
    <a:clrScheme name="Custom 2">
      <a:dk1>
        <a:srgbClr val="000000"/>
      </a:dk1>
      <a:lt1>
        <a:srgbClr val="FFFFFF"/>
      </a:lt1>
      <a:dk2>
        <a:srgbClr val="000000"/>
      </a:dk2>
      <a:lt2>
        <a:srgbClr val="FAFAFA"/>
      </a:lt2>
      <a:accent1>
        <a:srgbClr val="FCC400"/>
      </a:accent1>
      <a:accent2>
        <a:srgbClr val="996800"/>
      </a:accent2>
      <a:accent3>
        <a:srgbClr val="54504F"/>
      </a:accent3>
      <a:accent4>
        <a:srgbClr val="D0CFCD"/>
      </a:accent4>
      <a:accent5>
        <a:srgbClr val="5B21AE"/>
      </a:accent5>
      <a:accent6>
        <a:srgbClr val="AE94E5"/>
      </a:accent6>
      <a:hlink>
        <a:srgbClr val="353330"/>
      </a:hlink>
      <a:folHlink>
        <a:srgbClr val="54504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ATS-Powerpoint-Template-EN-2026.pptx" id="{FE9A3B8B-C760-4512-AA47-D1D560F185CB}" vid="{A49F3770-F934-473C-8F33-FD0410388C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529678b-45df-4a2d-ae2d-57335bc52324" xsi:nil="true"/>
    <lcf76f155ced4ddcb4097134ff3c332f xmlns="99075f80-0fe0-47f2-abf3-4ad7bd9821df">
      <Terms xmlns="http://schemas.microsoft.com/office/infopath/2007/PartnerControls"/>
    </lcf76f155ced4ddcb4097134ff3c332f>
    <Valid_x0020_To xmlns="99075f80-0fe0-47f2-abf3-4ad7bd9821df" xsi:nil="true"/>
    <_Flow_SignoffStatus xmlns="99075f80-0fe0-47f2-abf3-4ad7bd9821df" xsi:nil="true"/>
    <Revision xmlns="99075f80-0fe0-47f2-abf3-4ad7bd9821df" xsi:nil="true"/>
    <Document_x0020_Number xmlns="99075f80-0fe0-47f2-abf3-4ad7bd9821df">WA-INF-nnnn</Document_x0020_Number>
    <Classification xmlns="99075f80-0fe0-47f2-abf3-4ad7bd9821df">General \ All Employees</Classification>
    <Valid_x0020_From xmlns="99075f80-0fe0-47f2-abf3-4ad7bd9821df" xsi:nil="true"/>
    <Document_x0020_Status xmlns="99075f80-0fe0-47f2-abf3-4ad7bd9821df">Draft</Document_x0020_Statu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FF00F0981ECC874AA045759C733D6D80" ma:contentTypeVersion="26" ma:contentTypeDescription="Opprett et nytt dokument." ma:contentTypeScope="" ma:versionID="17731338d6179ec51579128f3a67f2b3">
  <xsd:schema xmlns:xsd="http://www.w3.org/2001/XMLSchema" xmlns:xs="http://www.w3.org/2001/XMLSchema" xmlns:p="http://schemas.microsoft.com/office/2006/metadata/properties" xmlns:ns2="99075f80-0fe0-47f2-abf3-4ad7bd9821df" xmlns:ns3="f529678b-45df-4a2d-ae2d-57335bc52324" targetNamespace="http://schemas.microsoft.com/office/2006/metadata/properties" ma:root="true" ma:fieldsID="e6fb49d8de1b548a3b155da72e972a77" ns2:_="" ns3:_="">
    <xsd:import namespace="99075f80-0fe0-47f2-abf3-4ad7bd9821df"/>
    <xsd:import namespace="f529678b-45df-4a2d-ae2d-57335bc5232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Classification" minOccurs="0"/>
                <xsd:element ref="ns2:MediaServiceSearchProperties" minOccurs="0"/>
                <xsd:element ref="ns2:Document_x0020_Number" minOccurs="0"/>
                <xsd:element ref="ns2:Document_x0020_Status" minOccurs="0"/>
                <xsd:element ref="ns2:Revision" minOccurs="0"/>
                <xsd:element ref="ns2:Valid_x0020_From" minOccurs="0"/>
                <xsd:element ref="ns2:Valid_x0020_To" minOccurs="0"/>
                <xsd:element ref="ns2:MediaServiceLocation" minOccurs="0"/>
                <xsd:element ref="ns2:_Flow_SignoffStatu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075f80-0fe0-47f2-abf3-4ad7bd9821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Bildemerkelapper" ma:readOnly="false" ma:fieldId="{5cf76f15-5ced-4ddc-b409-7134ff3c332f}" ma:taxonomyMulti="true" ma:sspId="22d465c5-e4f8-4d3b-b99d-d85c230440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Classification" ma:index="24" nillable="true" ma:displayName="Classification" ma:default="General \ All Employees" ma:description="Information Classification" ma:format="Dropdown" ma:internalName="Classification">
      <xsd:simpleType>
        <xsd:restriction base="dms:Choice">
          <xsd:enumeration value="Public"/>
          <xsd:enumeration value="General \ Anyone"/>
          <xsd:enumeration value="General \ All Employees"/>
          <xsd:enumeration value="Confidential \ Anyone"/>
          <xsd:enumeration value="Confidential \ All Employees"/>
          <xsd:enumeration value="Confidential \ Trusted People"/>
          <xsd:enumeration value="Highly Confidential \ All Employees"/>
          <xsd:enumeration value="Highly Confidential \ Specific People"/>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Document_x0020_Number" ma:index="26" nillable="true" ma:displayName="Document Number" ma:default="WA-INF-nnnn" ma:internalName="Document_x0020_Number">
      <xsd:simpleType>
        <xsd:restriction base="dms:Text">
          <xsd:maxLength value="30"/>
        </xsd:restriction>
      </xsd:simpleType>
    </xsd:element>
    <xsd:element name="Document_x0020_Status" ma:index="27" nillable="true" ma:displayName="Document Status" ma:default="Draft" ma:format="Dropdown" ma:internalName="Document_x0020_Status">
      <xsd:simpleType>
        <xsd:restriction base="dms:Choice">
          <xsd:enumeration value="Draft"/>
          <xsd:enumeration value="Review"/>
          <xsd:enumeration value="Approved"/>
          <xsd:enumeration value="Published"/>
          <xsd:enumeration value="Removed"/>
        </xsd:restriction>
      </xsd:simpleType>
    </xsd:element>
    <xsd:element name="Revision" ma:index="28" nillable="true" ma:displayName="Revision" ma:internalName="Revision">
      <xsd:simpleType>
        <xsd:restriction base="dms:Text">
          <xsd:maxLength value="20"/>
        </xsd:restriction>
      </xsd:simpleType>
    </xsd:element>
    <xsd:element name="Valid_x0020_From" ma:index="29" nillable="true" ma:displayName="Valid From" ma:format="DateOnly" ma:internalName="Valid_x0020_From">
      <xsd:simpleType>
        <xsd:restriction base="dms:DateTime"/>
      </xsd:simpleType>
    </xsd:element>
    <xsd:element name="Valid_x0020_To" ma:index="30" nillable="true" ma:displayName="Valid To" ma:format="DateOnly" ma:internalName="Valid_x0020_To">
      <xsd:simpleType>
        <xsd:restriction base="dms:DateTime"/>
      </xsd:simpleType>
    </xsd:element>
    <xsd:element name="MediaServiceLocation" ma:index="31" nillable="true" ma:displayName="Location" ma:indexed="true" ma:internalName="MediaServiceLocation" ma:readOnly="true">
      <xsd:simpleType>
        <xsd:restriction base="dms:Text"/>
      </xsd:simpleType>
    </xsd:element>
    <xsd:element name="_Flow_SignoffStatus" ma:index="32" nillable="true" ma:displayName="Godkjenningsstatus" ma:internalName="Godkjenningsstatus">
      <xsd:simpleType>
        <xsd:restriction base="dms:Text"/>
      </xsd:simpleType>
    </xsd:element>
    <xsd:element name="MediaServiceBillingMetadata" ma:index="3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529678b-45df-4a2d-ae2d-57335bc52324" elementFormDefault="qualified">
    <xsd:import namespace="http://schemas.microsoft.com/office/2006/documentManagement/types"/>
    <xsd:import namespace="http://schemas.microsoft.com/office/infopath/2007/PartnerControls"/>
    <xsd:element name="SharedWithUsers" ma:index="15"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ingsdetaljer" ma:internalName="SharedWithDetails" ma:readOnly="true">
      <xsd:simpleType>
        <xsd:restriction base="dms:Note">
          <xsd:maxLength value="255"/>
        </xsd:restriction>
      </xsd:simpleType>
    </xsd:element>
    <xsd:element name="TaxCatchAll" ma:index="22" nillable="true" ma:displayName="Taxonomy Catch All Column" ma:hidden="true" ma:list="{1ea0902a-799c-44cd-a949-0f7b47655d6e}" ma:internalName="TaxCatchAll" ma:showField="CatchAllData" ma:web="f529678b-45df-4a2d-ae2d-57335bc5232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22A7839-0C30-4062-98EF-AFE742F737FC}">
  <ds:schemaRefs>
    <ds:schemaRef ds:uri="http://purl.org/dc/terms/"/>
    <ds:schemaRef ds:uri="http://www.w3.org/XML/1998/namespace"/>
    <ds:schemaRef ds:uri="http://purl.org/dc/elements/1.1/"/>
    <ds:schemaRef ds:uri="http://purl.org/dc/dcmitype/"/>
    <ds:schemaRef ds:uri="http://schemas.openxmlformats.org/package/2006/metadata/core-properties"/>
    <ds:schemaRef ds:uri="http://schemas.microsoft.com/office/2006/documentManagement/types"/>
    <ds:schemaRef ds:uri="http://schemas.microsoft.com/office/infopath/2007/PartnerControls"/>
    <ds:schemaRef ds:uri="d29e44cb-178a-4bff-bb39-db04100b882b"/>
    <ds:schemaRef ds:uri="9f8fcee7-8d8b-4129-a95b-f18b17d4cd2f"/>
    <ds:schemaRef ds:uri="http://schemas.microsoft.com/office/2006/metadata/properties"/>
  </ds:schemaRefs>
</ds:datastoreItem>
</file>

<file path=customXml/itemProps2.xml><?xml version="1.0" encoding="utf-8"?>
<ds:datastoreItem xmlns:ds="http://schemas.openxmlformats.org/officeDocument/2006/customXml" ds:itemID="{C1EBD40E-FE6A-4B05-B1CC-6D74AB0A902D}">
  <ds:schemaRefs>
    <ds:schemaRef ds:uri="http://schemas.microsoft.com/sharepoint/v3/contenttype/forms"/>
  </ds:schemaRefs>
</ds:datastoreItem>
</file>

<file path=customXml/itemProps3.xml><?xml version="1.0" encoding="utf-8"?>
<ds:datastoreItem xmlns:ds="http://schemas.openxmlformats.org/officeDocument/2006/customXml" ds:itemID="{E8435DD2-DC2D-408D-B43D-31A86FDD5BA7}"/>
</file>

<file path=docMetadata/LabelInfo.xml><?xml version="1.0" encoding="utf-8"?>
<clbl:labelList xmlns:clbl="http://schemas.microsoft.com/office/2020/mipLabelMetadata">
  <clbl:label id="{c88ee0e3-db17-4760-ba92-87712337c749}" enabled="1" method="Standard" siteId="{af756dfa-ec70-4f30-a6c4-e4cb574f794f}" removed="0"/>
</clbl:labelList>
</file>

<file path=docProps/app.xml><?xml version="1.0" encoding="utf-8"?>
<Properties xmlns="http://schemas.openxmlformats.org/officeDocument/2006/extended-properties" xmlns:vt="http://schemas.openxmlformats.org/officeDocument/2006/docPropsVTypes">
  <Template>WATS-Powerpoint-Template-EN-2026</Template>
  <TotalTime>1441</TotalTime>
  <Words>1453</Words>
  <Application>Microsoft Office PowerPoint</Application>
  <PresentationFormat>Widescreen</PresentationFormat>
  <Paragraphs>288</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Aptos Display</vt:lpstr>
      <vt:lpstr>Arial</vt:lpstr>
      <vt:lpstr>System Font Regular</vt:lpstr>
      <vt:lpstr>WATS 2026</vt:lpstr>
      <vt:lpstr>WATS Alvea Assistant</vt:lpstr>
      <vt:lpstr>Agenda What we will cover in this session</vt:lpstr>
      <vt:lpstr>What is Alvea Assistant?</vt:lpstr>
      <vt:lpstr>Toolsets &amp; Domain Knowledge From broad overview to unit-level insight</vt:lpstr>
      <vt:lpstr>A Prompt Template That Works A simple structure that helps Alvea and MCP pick the right tools faster</vt:lpstr>
      <vt:lpstr>Prompt Patterns from the Analysis Prompt Pack Translate analytical intent into strong questions for the current toolset</vt:lpstr>
      <vt:lpstr>Prompting Do’s and Don’ts Small changes in wording can dramatically improve the answer</vt:lpstr>
      <vt:lpstr>Built-in Assistant or External Client via MCP</vt:lpstr>
      <vt:lpstr>Built-in Alvea Assistant in the WATS Web App Embedded directly in analytics workflows — page-aware, interactive, and ready for follow-up questions.</vt:lpstr>
      <vt:lpstr>Demo Prompt 1 — Start Broad Tier 1 / Tier 2: portfolio overview and hotspot ranking</vt:lpstr>
      <vt:lpstr>Demo Prompt 2 — Scoped Failure Analysis Tier 3: step-level evidence for one product and operation</vt:lpstr>
      <vt:lpstr>Demo Prompt 3 — Root-Cause Drill-Down Tier 4 / Tier 5: compare dimensions and verify with reports or units</vt:lpstr>
      <vt:lpstr>Demo Prompt 4 — PCBA Root-Cause Drill-Down Tier 4 / Tier 5: validate the failure hypothesis with step, reports, and units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 Nelson</dc:creator>
  <cp:lastModifiedBy>Chris Nelson</cp:lastModifiedBy>
  <cp:revision>1</cp:revision>
  <dcterms:created xsi:type="dcterms:W3CDTF">2026-08-30T13:45:00Z</dcterms:created>
  <dcterms:modified xsi:type="dcterms:W3CDTF">2026-09-01T20:25:25Z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0x010100FF00F0981ECC874AA045759C733D6D80</vt:lpwstr>
  </property>
  <property fmtid="{D5CDD505-2E9C-101B-9397-08002B2CF9AE}" pid="3" name="MediaServiceImageTags">
    <vt:lpwstr/>
  </property>
</Properties>
</file>