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58"/>
  </p:normalViewPr>
  <p:slideViewPr>
    <p:cSldViewPr snapToGrid="0" snapToObjects="1">
      <p:cViewPr varScale="1">
        <p:scale>
          <a:sx n="91" d="100"/>
          <a:sy n="91" d="100"/>
        </p:scale>
        <p:origin x="16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03C3B-0144-3A45-A61D-95396630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79CDC-2121-C647-A93F-086CE288F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1A83E-2CF8-9A4B-9EE0-B11E57941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D2BD-B512-BB42-AC69-7D219DCF7DA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4D912-8C9C-F640-8807-9293E115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505AA-D508-0748-A210-C0362CB5B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1708-5CF5-8F42-83F9-B711B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4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F4F21-0231-6243-896D-DBD885246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484B4-E28B-274A-AE4D-9629BD0A9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366C9-ED23-174C-A9F5-97C14D6E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D2BD-B512-BB42-AC69-7D219DCF7DA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4DD7E-0AEB-2843-A70C-6150DCE3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A28F-B698-6449-AC64-976BB9443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1708-5CF5-8F42-83F9-B711B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7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69B49A-ECA5-024C-A881-88B34601F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18367E-6655-6D4D-AF7B-0541FE0FC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D199E-8DF6-0449-97CB-DE8DC52B4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D2BD-B512-BB42-AC69-7D219DCF7DA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AE596-34C7-6946-AEF9-3F87EF1D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E59AA-19D0-6B43-94DA-2F6A6766D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1708-5CF5-8F42-83F9-B711B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0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EC50E-6B27-2D49-AB49-D4C61684D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F955F-7D81-7F4E-A1E7-01F457577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05A50-2A1D-894D-A013-C0DAACD18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D2BD-B512-BB42-AC69-7D219DCF7DA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0F984-37E5-D340-865A-DED71139B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C6DBA-E88E-1D42-8E16-F0E8B47AB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1708-5CF5-8F42-83F9-B711B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9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2D53F-C7C8-C347-BC9B-3C8A541F0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0B8CA-51C5-004A-9BF8-858C820B0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8B77A-788A-4F48-AFD8-8E0882A9B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D2BD-B512-BB42-AC69-7D219DCF7DA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B8546-3BFB-0545-90F0-BC5CF9DDD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00D93-E5E8-F14B-AEFD-DA5D9B9B2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1708-5CF5-8F42-83F9-B711B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7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76164-5777-1943-A5AC-C7F39778A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0C2DD-ABDF-7847-8505-3CD17073AF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75DA4-EAC5-B94E-BB69-EBC2C8708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47158-420B-D64B-99D8-E77D7BCB4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D2BD-B512-BB42-AC69-7D219DCF7DA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F77039-E9B5-7D47-B2AF-FEB7AC377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3F11C-CBF8-0942-8A31-8DB3FE88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1708-5CF5-8F42-83F9-B711B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3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7AE99-EB03-DF4D-B4AE-489D61D39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48EE0-BC88-6640-A025-4677C5677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3F967-E164-D04C-9FB2-9AB5CC693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1E3E7E-D0D3-7B43-8C96-C90006966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ABAE3B-D7D5-2D41-BFB2-D0E950278C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3496DD-4D87-4D42-AF56-A0D602EDB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D2BD-B512-BB42-AC69-7D219DCF7DA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F2A840-68FE-624B-B7B6-90EEF0519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4876ED-86D0-D54C-91BE-D82DB9FA2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1708-5CF5-8F42-83F9-B711B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4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E1F4A-7660-144B-BE0C-181E298EF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C959B4-B300-154F-A951-8E6B2697A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D2BD-B512-BB42-AC69-7D219DCF7DA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D45E12-76EB-9644-A3D0-11E67FFBB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408DCD-A8E2-6E47-B080-507B8FF5B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1708-5CF5-8F42-83F9-B711B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2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7BCCC2-E773-844C-AA7B-532A2B26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D2BD-B512-BB42-AC69-7D219DCF7DA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991BD9-8019-3947-950F-75155E1D6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1B2C5-3B81-A843-93C4-A53564029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1708-5CF5-8F42-83F9-B711B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9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C1D24-77B7-4745-9B64-3C01AAA07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5CB09-1FD8-C845-9527-FCC307F1E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4B3F6-6872-C847-A748-1F2A1DFF0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EAB22-AE4C-A243-BF26-14DF7D99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D2BD-B512-BB42-AC69-7D219DCF7DA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B744A-489C-AA43-9BC9-2684821E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B035A-245A-784B-AAB2-58C6FEB96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1708-5CF5-8F42-83F9-B711B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4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673F2-9AFF-F641-AB67-C9936C8C5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C4029C-B58E-C647-AD65-2D48F9F5D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0160A-CDF5-5B4D-A41F-E61F6A23E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6DE50-8B23-444E-BCAF-8B7494F42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D2BD-B512-BB42-AC69-7D219DCF7DA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D309E-599E-9F42-B043-85CCBE74C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09317-6535-7A49-8EF9-5EF7C249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1708-5CF5-8F42-83F9-B711B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7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459E27-902E-BA41-9D4F-234C70F28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01A5A-DD47-514E-B111-B26CEDED8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9ECF6-2AF2-0542-9D81-299A8C5E1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1D2BD-B512-BB42-AC69-7D219DCF7DA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6A8A6-444A-F546-8A74-38084E3F1A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98C2A-4D29-964B-8906-CAE4F268F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31708-5CF5-8F42-83F9-B711B745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2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9A5E633-F41A-FA4D-93C3-56D1DE87C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66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Parker</dc:creator>
  <cp:lastModifiedBy>Sinclair</cp:lastModifiedBy>
  <cp:revision>2</cp:revision>
  <dcterms:created xsi:type="dcterms:W3CDTF">2022-03-22T23:07:55Z</dcterms:created>
  <dcterms:modified xsi:type="dcterms:W3CDTF">2022-03-24T16:14:21Z</dcterms:modified>
</cp:coreProperties>
</file>