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81" r:id="rId4"/>
    <p:sldId id="284" r:id="rId5"/>
    <p:sldId id="286" r:id="rId6"/>
    <p:sldId id="288" r:id="rId7"/>
    <p:sldId id="287" r:id="rId8"/>
    <p:sldId id="27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45"/>
  </p:normalViewPr>
  <p:slideViewPr>
    <p:cSldViewPr snapToGrid="0" snapToObjects="1">
      <p:cViewPr varScale="1">
        <p:scale>
          <a:sx n="109" d="100"/>
          <a:sy n="109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87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453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429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69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732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1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+mj-lt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925722-1672-AA40-BFEA-BEF640A4E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j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Being Active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Fitness friend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17C2B-1DBB-B645-BFE8-E8A53580CD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Activity and heart disease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Why is regular exercise important to prevent heart disease?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are some reasons people don’t do more exercise and activity?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people fit more activity and exercise into their daily lives? 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 ‘Fitness friend’ device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a wearable device help people to remember to do more exercise?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Look at the prototype. How do you think it is programmed to work? </a:t>
            </a:r>
            <a:endParaRPr lang="en-GB"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7622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Fitness friend algorithm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Write an algorithm to create ‘Fitness friend’ device using the micro:bit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When finished, share and debug your algorithms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D6073FE-B5BC-D248-9204-02AED126F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55672"/>
            <a:ext cx="4618892" cy="2602328"/>
          </a:xfrm>
          <a:prstGeom prst="rect">
            <a:avLst/>
          </a:prstGeom>
        </p:spPr>
      </p:pic>
      <p:pic>
        <p:nvPicPr>
          <p:cNvPr id="3" name="Picture 2" descr="A picture containing indoor, photo, bottle, table&#10;&#10;Description automatically generated">
            <a:extLst>
              <a:ext uri="{FF2B5EF4-FFF2-40B4-BE49-F238E27FC236}">
                <a16:creationId xmlns:a16="http://schemas.microsoft.com/office/drawing/2014/main" id="{B58565E5-C2A9-D94E-BBC0-8A50AC4205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179"/>
          <a:stretch/>
        </p:blipFill>
        <p:spPr>
          <a:xfrm>
            <a:off x="4618893" y="3732995"/>
            <a:ext cx="7573108" cy="312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6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your Fitness friend device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Using the </a:t>
            </a:r>
            <a:r>
              <a:rPr lang="en-GB" sz="3200" dirty="0" err="1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editor and your algorithm, write a program </a:t>
            </a:r>
            <a:r>
              <a:rPr lang="en-GB" sz="320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to create your 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Fitness friend device. 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Remember to test and debug regularly.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Once finished, download and copy to your micro:bit to test and run.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Compare your programs and devices. Have you used the same code? 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0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Fitness friend program examples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E79EB-410B-B947-B8ED-BBA7E09556A5}"/>
              </a:ext>
            </a:extLst>
          </p:cNvPr>
          <p:cNvSpPr/>
          <p:nvPr/>
        </p:nvSpPr>
        <p:spPr>
          <a:xfrm>
            <a:off x="501812" y="6092242"/>
            <a:ext cx="4628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Simple Fitness friend program</a:t>
            </a:r>
            <a:endParaRPr lang="en-US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6E57A6-2210-3B47-96D0-2480A1E12011}"/>
              </a:ext>
            </a:extLst>
          </p:cNvPr>
          <p:cNvSpPr/>
          <p:nvPr/>
        </p:nvSpPr>
        <p:spPr>
          <a:xfrm>
            <a:off x="7423555" y="6092242"/>
            <a:ext cx="4373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Fitness friend more complex</a:t>
            </a:r>
          </a:p>
        </p:txBody>
      </p:sp>
      <p:pic>
        <p:nvPicPr>
          <p:cNvPr id="4" name="Picture 3" descr="Fitness friend basic code">
            <a:extLst>
              <a:ext uri="{FF2B5EF4-FFF2-40B4-BE49-F238E27FC236}">
                <a16:creationId xmlns:a16="http://schemas.microsoft.com/office/drawing/2014/main" id="{21453FB6-5F68-9D40-9A3A-572BC4B35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812" y="1473700"/>
            <a:ext cx="5684397" cy="3197250"/>
          </a:xfrm>
          <a:prstGeom prst="rect">
            <a:avLst/>
          </a:prstGeom>
        </p:spPr>
      </p:pic>
      <p:pic>
        <p:nvPicPr>
          <p:cNvPr id="9" name="Picture 8" descr="Fitness friend code more complex">
            <a:extLst>
              <a:ext uri="{FF2B5EF4-FFF2-40B4-BE49-F238E27FC236}">
                <a16:creationId xmlns:a16="http://schemas.microsoft.com/office/drawing/2014/main" id="{0071D11F-95C9-0E40-83B7-B48226E8A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0235" y="1075342"/>
            <a:ext cx="3828920" cy="501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 learning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have you learnt from creating your ‘Fitness friend’?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problems did you have and how did you solve them?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Do you think the ‘Fitness friend’ will achieve it’s aim of helping people be more active? Why?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94450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252</Words>
  <Application>Microsoft Macintosh PowerPoint</Application>
  <PresentationFormat>Widescreen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Pupil Fin Ross</cp:lastModifiedBy>
  <cp:revision>36</cp:revision>
  <dcterms:modified xsi:type="dcterms:W3CDTF">2019-12-17T15:44:34Z</dcterms:modified>
</cp:coreProperties>
</file>