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76" r:id="rId1"/>
    <p:sldMasterId id="2147483677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5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1" name="Google Shape;1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c68136649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4c68136649_5_0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4c68136649_5_0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4c3489b7c4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g4c3489b7c4_0_11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g4c3489b7c4_0_11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c3489b7c4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g4c3489b7c4_0_9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4c3489b7c4_0_9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350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b9fc5dc7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4b9fc5dc7a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4b9fc5dc7a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c3489b7c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g4c3489b7c4_0_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4c3489b7c4_0_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c239a35b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4c239a35b3_0_4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4c239a35b3_0_4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4c3489b7c4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4c3489b7c4_0_9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4c3489b7c4_0_9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4c72ccdb0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g4c72ccdb09_2_0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g4c72ccdb09_2_0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c72ccdb09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g4c72ccdb09_2_6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4c72ccdb09_2_6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4c68136649_1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g4c68136649_1_78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4c68136649_1_78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4c68136649_1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g4c68136649_1_84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4c68136649_1_84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4187081" y="2545874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181516" y="4124401"/>
            <a:ext cx="5175134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2"/>
          </p:nvPr>
        </p:nvSpPr>
        <p:spPr>
          <a:xfrm>
            <a:off x="4180605" y="5546822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4187081" y="4562466"/>
            <a:ext cx="5169023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4"/>
          </p:nvPr>
        </p:nvSpPr>
        <p:spPr>
          <a:xfrm>
            <a:off x="4180605" y="5857046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-2421887" y="3652250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-2421887" y="5546822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4181516" y="6481367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9"/>
          <p:cNvSpPr>
            <a:spLocks noGrp="1"/>
          </p:cNvSpPr>
          <p:nvPr>
            <p:ph type="pic" idx="2"/>
          </p:nvPr>
        </p:nvSpPr>
        <p:spPr>
          <a:xfrm>
            <a:off x="815710" y="1433178"/>
            <a:ext cx="10130742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817796" y="1435101"/>
            <a:ext cx="1013170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ctrTitle"/>
          </p:nvPr>
        </p:nvSpPr>
        <p:spPr>
          <a:xfrm>
            <a:off x="4110862" y="2630993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110862" y="4116259"/>
            <a:ext cx="5175134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6162218" y="1430867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2"/>
          </p:nvPr>
        </p:nvSpPr>
        <p:spPr>
          <a:xfrm>
            <a:off x="432373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3"/>
          </p:nvPr>
        </p:nvSpPr>
        <p:spPr>
          <a:xfrm>
            <a:off x="783206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2"/>
          </p:nvPr>
        </p:nvSpPr>
        <p:spPr>
          <a:xfrm>
            <a:off x="4321545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784221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2"/>
          </p:nvPr>
        </p:nvSpPr>
        <p:spPr>
          <a:xfrm>
            <a:off x="817034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2"/>
          </p:nvPr>
        </p:nvSpPr>
        <p:spPr>
          <a:xfrm>
            <a:off x="4335293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3"/>
          </p:nvPr>
        </p:nvSpPr>
        <p:spPr>
          <a:xfrm>
            <a:off x="7843175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43344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1" name="Google Shape;151;p26"/>
          <p:cNvSpPr>
            <a:spLocks noGrp="1"/>
          </p:cNvSpPr>
          <p:nvPr>
            <p:ph type="pic" idx="5"/>
          </p:nvPr>
        </p:nvSpPr>
        <p:spPr>
          <a:xfrm>
            <a:off x="818774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2" name="Google Shape;152;p26"/>
          <p:cNvSpPr>
            <a:spLocks noGrp="1"/>
          </p:cNvSpPr>
          <p:nvPr>
            <p:ph type="pic" idx="6"/>
          </p:nvPr>
        </p:nvSpPr>
        <p:spPr>
          <a:xfrm>
            <a:off x="78432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5" name="Google Shape;155;p27"/>
          <p:cNvSpPr>
            <a:spLocks noGrp="1"/>
          </p:cNvSpPr>
          <p:nvPr>
            <p:ph type="pic" idx="2"/>
          </p:nvPr>
        </p:nvSpPr>
        <p:spPr>
          <a:xfrm>
            <a:off x="5898571" y="1553123"/>
            <a:ext cx="506806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930767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>
            <a:spLocks noGrp="1"/>
          </p:cNvSpPr>
          <p:nvPr>
            <p:ph type="chart" idx="2"/>
          </p:nvPr>
        </p:nvSpPr>
        <p:spPr>
          <a:xfrm>
            <a:off x="5653703" y="1416100"/>
            <a:ext cx="5731935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546399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92000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5" name="Google Shape;165;p30"/>
          <p:cNvSpPr txBox="1"/>
          <p:nvPr/>
        </p:nvSpPr>
        <p:spPr>
          <a:xfrm>
            <a:off x="824365" y="6373366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166" name="Google Shape;166;p30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-2218652" y="2957955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168" name="Google Shape;168;p30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58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824626" y="358084"/>
            <a:ext cx="1013573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824625" y="1428277"/>
            <a:ext cx="1013573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824365" y="6375674"/>
            <a:ext cx="3860800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-2218652" y="1484784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-2455759" y="1806682"/>
            <a:ext cx="24557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makecode.microbit.org/#pub:_XYuF5dRmC2T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Health Tech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3</a:t>
            </a: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60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1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1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1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1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0"/>
          <p:cNvSpPr/>
          <p:nvPr/>
        </p:nvSpPr>
        <p:spPr>
          <a:xfrm>
            <a:off x="1011575" y="62600"/>
            <a:ext cx="108861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Prototype presentation</a:t>
            </a:r>
            <a:br>
              <a:rPr lang="en-US" sz="4000" b="1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5 minutes max per team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all team members should contribute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be concise and clear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 use of visuals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explain: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problem you are addressing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your idea addresses the problem &amp; helps the user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it will work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feature you have focused on (show your algorithm and micro:bit program)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review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computational thinking concepts have you used today and how have you used them?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other important skills have you used and how have you used them?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work effectively as a team to develop a prototype for a health tech innovation</a:t>
            </a:r>
            <a:b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design an accurate, detailed algorithm for at least one prototype feature</a:t>
            </a:r>
            <a:b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use the algorithm to write, test and debug a working micro:bit program 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5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 Health Tech Challenge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a prototype of a health tech innovation to help address a health problem in the UK using micro:bit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89" name="Google Shape;18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6138" y="3231125"/>
            <a:ext cx="4105275" cy="34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Prototype criteria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You can choose how to present it. Must include: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visual representation of the design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Explanation about why it will help address the problem &amp; the intended user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Instructions for how it will work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detailed, accurate algorithm for at least one feature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working micro:bit program for the same feature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work effectively as a team to develop a prototype for a health tech innovation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design an accurate, detailed algorithm for at least one prototype feature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the algorithm to write, test and debug a working micro:bit program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does a good prototype look like?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simple representation of your idea (abstraction)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easy to see what it looks like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simple to understand how it works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08" name="Google Shape;20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8750" y="3573997"/>
            <a:ext cx="4554501" cy="302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6"/>
          <p:cNvSpPr/>
          <p:nvPr/>
        </p:nvSpPr>
        <p:spPr>
          <a:xfrm>
            <a:off x="1011563" y="367400"/>
            <a:ext cx="1068008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</a:rPr>
              <a:t>Step tracker example algorithm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 START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Set ‘steps’ to 0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OUTPUT ‘steps’ on visual display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REPEAT forever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sense movement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add 1 to ‘steps’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7"/>
          <p:cNvSpPr/>
          <p:nvPr/>
        </p:nvSpPr>
        <p:spPr>
          <a:xfrm>
            <a:off x="1011563" y="-89800"/>
            <a:ext cx="1068008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>
                <a:solidFill>
                  <a:schemeClr val="dk1"/>
                </a:solidFill>
              </a:rPr>
              <a:t>Sample step tracker example code</a:t>
            </a: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1" name="Google Shape;22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7038" y="1433525"/>
            <a:ext cx="6298121" cy="501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F6F316A-F19B-B649-BDFA-7C3890A6FDBF}"/>
              </a:ext>
            </a:extLst>
          </p:cNvPr>
          <p:cNvSpPr/>
          <p:nvPr/>
        </p:nvSpPr>
        <p:spPr>
          <a:xfrm>
            <a:off x="80553" y="6550223"/>
            <a:ext cx="45416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https://makecode.microbit.org/#pub:_XYuF5dRmC2Tp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8"/>
          <p:cNvSpPr/>
          <p:nvPr/>
        </p:nvSpPr>
        <p:spPr>
          <a:xfrm>
            <a:off x="1011563" y="367400"/>
            <a:ext cx="1068008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Paired programming</a:t>
            </a:r>
            <a:endParaRPr sz="4000" b="1" dirty="0">
              <a:solidFill>
                <a:schemeClr val="dk1"/>
              </a:solidFill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2 programmers working together to code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One types the code (driver)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One watched the driver, checks the code, makes suggestions (navigator)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work collaboratively, talking through problems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might this be helpful?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more accurate code written in shorter time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can collaboratively work through problems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9"/>
          <p:cNvSpPr/>
          <p:nvPr/>
        </p:nvSpPr>
        <p:spPr>
          <a:xfrm>
            <a:off x="1011563" y="367400"/>
            <a:ext cx="1068008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4000" b="1" dirty="0">
                <a:solidFill>
                  <a:schemeClr val="dk2"/>
                </a:solidFill>
                <a:latin typeface="+mn-lt"/>
                <a:ea typeface="Questrial"/>
                <a:cs typeface="Questrial"/>
                <a:sym typeface="Questrial"/>
              </a:rPr>
              <a:t>Testing and debugging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bugs are a normal  part of programming, especially in complex code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it is important to test regularly to remove the bugs as you go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testing as you go helps to ensure code is accurate and saves time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when you find a problem, think logically about where the bug is &amp; look at that part of the code 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help each other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396</Words>
  <Application>Microsoft Macintosh PowerPoint</Application>
  <PresentationFormat>Widescreen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Cabin</vt:lpstr>
      <vt:lpstr>Calibri</vt:lpstr>
      <vt:lpstr>Noto Sans Symbols</vt:lpstr>
      <vt:lpstr>Questrial</vt:lpstr>
      <vt:lpstr>Office Theme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</cp:revision>
  <dcterms:modified xsi:type="dcterms:W3CDTF">2019-10-29T14:43:26Z</dcterms:modified>
</cp:coreProperties>
</file>