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76" r:id="rId1"/>
    <p:sldMasterId id="2147483677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1" name="Google Shape;1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74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c239a35b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4c239a35b3_0_4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4c239a35b3_0_4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b9fc5dc7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b9fc5dc7a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4b9fc5dc7a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c3489b7c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4c3489b7c4_0_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4c3489b7c4_0_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4c68136649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4c68136649_5_0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4c68136649_5_0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c6a88c610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0" name="Google Shape;210;g4c6a88c61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4c6a88c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4c6a88c610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4c6a88c610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4c6a88c61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g4c6a88c610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g4c6a88c610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c6a88c610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g4c6a88c610_0_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4c6a88c610_0_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134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23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-2421887" y="3652250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-2421887" y="5546822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181516" y="6481367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9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42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70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134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1" name="Google Shape;151;p26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2" name="Google Shape;152;p26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806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767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935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399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824365" y="6373366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166" name="Google Shape;166;p30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-2218652" y="2957955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168" name="Google Shape;168;p30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73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73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24365" y="6375674"/>
            <a:ext cx="3860800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-2218652" y="1484784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-2455759" y="1806682"/>
            <a:ext cx="24557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Health Tech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5</a:t>
            </a: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60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1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1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1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9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present your health tech prototype to an audience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give and receive constructive feedback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your health tech prototype, presentation  and approach to the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HealthTech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 prototype of a health tech innovation to help address a health problem in the UK using micro:bit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95" name="Google Shape;19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6138" y="3231125"/>
            <a:ext cx="4105275" cy="34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Prototype criteria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You can choose how to present it. Must include: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visual representation of the design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Explanation about why it will help address the problem &amp; the intended user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Instructions for how it will work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detailed, accurate algorithm for at least one feature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working micro:bit program for the same feature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/>
          <p:nvPr/>
        </p:nvSpPr>
        <p:spPr>
          <a:xfrm>
            <a:off x="1011575" y="62600"/>
            <a:ext cx="108861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Prototype presentation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2800" b="1" dirty="0">
              <a:solidFill>
                <a:schemeClr val="dk1"/>
              </a:solidFill>
              <a:latin typeface="+mj-lt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5 minutes max per team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all team members should contribute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 concise and clear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 use of visuals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explain: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problem you are addressing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your idea addresses the problem &amp; helps the user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it will work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feature you have focused on (show your algorithm and micro:bit program)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"/>
          <p:cNvSpPr/>
          <p:nvPr/>
        </p:nvSpPr>
        <p:spPr>
          <a:xfrm>
            <a:off x="578589" y="1651028"/>
            <a:ext cx="11134200" cy="3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Health Tech Innovations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Prototype Presentations </a:t>
            </a:r>
            <a:endParaRPr sz="60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213" name="Google Shape;213;p3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5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3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5">
            <a:off x="6268265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5">
            <a:off x="10484280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3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3275646" y="490107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6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3" flipH="1">
            <a:off x="838951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36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6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3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5">
            <a:off x="379878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3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3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Evaluation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28" name="Google Shape;22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2748" y="1576323"/>
            <a:ext cx="5585476" cy="4895925"/>
          </a:xfrm>
          <a:prstGeom prst="rect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review questions: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would you describe your learning in this health tech topic to someone else?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has been the most useful thing you have learnt?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skills have you developed during this topic?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present your health tech prototype to an audience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give and receive constructive feedback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your health tech prototype, presentation  and approach to the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183</Words>
  <Application>Microsoft Macintosh PowerPoint</Application>
  <PresentationFormat>Widescreen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</cp:revision>
  <dcterms:modified xsi:type="dcterms:W3CDTF">2019-09-12T16:28:25Z</dcterms:modified>
</cp:coreProperties>
</file>