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76" r:id="rId1"/>
    <p:sldMasterId id="2147483677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1" name="Google Shape;1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67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4f022a6190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4f022a6190_2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4f022a6190_2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f022a619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g4f022a6190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4f022a6190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4f1dcf3cc1_2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g4f1dcf3cc1_2_78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g4f1dcf3cc1_2_78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ef463867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g4ef463867d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g4ef463867d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4e75cceec7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g4e75cceec7_0_7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4e75cceec7_0_7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49a64b5986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g49a64b5986_0_4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49a64b5986_0_4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4187081" y="2545874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181516" y="4124401"/>
            <a:ext cx="5175134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2"/>
          </p:nvPr>
        </p:nvSpPr>
        <p:spPr>
          <a:xfrm>
            <a:off x="4180605" y="5546822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4187081" y="4562466"/>
            <a:ext cx="5169023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4"/>
          </p:nvPr>
        </p:nvSpPr>
        <p:spPr>
          <a:xfrm>
            <a:off x="4180605" y="5857046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-2421887" y="3652250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-2421887" y="5546822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4181516" y="6481367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9"/>
          <p:cNvSpPr>
            <a:spLocks noGrp="1"/>
          </p:cNvSpPr>
          <p:nvPr>
            <p:ph type="pic" idx="2"/>
          </p:nvPr>
        </p:nvSpPr>
        <p:spPr>
          <a:xfrm>
            <a:off x="815710" y="1433178"/>
            <a:ext cx="10130742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817796" y="1435101"/>
            <a:ext cx="1013170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ctrTitle"/>
          </p:nvPr>
        </p:nvSpPr>
        <p:spPr>
          <a:xfrm>
            <a:off x="4110862" y="2630993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110862" y="4116259"/>
            <a:ext cx="5175134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6162218" y="1430867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2"/>
          </p:nvPr>
        </p:nvSpPr>
        <p:spPr>
          <a:xfrm>
            <a:off x="432373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3"/>
          </p:nvPr>
        </p:nvSpPr>
        <p:spPr>
          <a:xfrm>
            <a:off x="783206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2"/>
          </p:nvPr>
        </p:nvSpPr>
        <p:spPr>
          <a:xfrm>
            <a:off x="4321545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784221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2"/>
          </p:nvPr>
        </p:nvSpPr>
        <p:spPr>
          <a:xfrm>
            <a:off x="817034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2"/>
          </p:nvPr>
        </p:nvSpPr>
        <p:spPr>
          <a:xfrm>
            <a:off x="4335293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3"/>
          </p:nvPr>
        </p:nvSpPr>
        <p:spPr>
          <a:xfrm>
            <a:off x="7843175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43344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1" name="Google Shape;151;p26"/>
          <p:cNvSpPr>
            <a:spLocks noGrp="1"/>
          </p:cNvSpPr>
          <p:nvPr>
            <p:ph type="pic" idx="5"/>
          </p:nvPr>
        </p:nvSpPr>
        <p:spPr>
          <a:xfrm>
            <a:off x="818774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2" name="Google Shape;152;p26"/>
          <p:cNvSpPr>
            <a:spLocks noGrp="1"/>
          </p:cNvSpPr>
          <p:nvPr>
            <p:ph type="pic" idx="6"/>
          </p:nvPr>
        </p:nvSpPr>
        <p:spPr>
          <a:xfrm>
            <a:off x="78432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5" name="Google Shape;155;p27"/>
          <p:cNvSpPr>
            <a:spLocks noGrp="1"/>
          </p:cNvSpPr>
          <p:nvPr>
            <p:ph type="pic" idx="2"/>
          </p:nvPr>
        </p:nvSpPr>
        <p:spPr>
          <a:xfrm>
            <a:off x="5898571" y="1553123"/>
            <a:ext cx="506806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930767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>
            <a:spLocks noGrp="1"/>
          </p:cNvSpPr>
          <p:nvPr>
            <p:ph type="chart" idx="2"/>
          </p:nvPr>
        </p:nvSpPr>
        <p:spPr>
          <a:xfrm>
            <a:off x="5653703" y="1416100"/>
            <a:ext cx="5731935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546399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92000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5" name="Google Shape;165;p30"/>
          <p:cNvSpPr txBox="1"/>
          <p:nvPr/>
        </p:nvSpPr>
        <p:spPr>
          <a:xfrm>
            <a:off x="824365" y="6373366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166" name="Google Shape;166;p30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-2218652" y="2957955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168" name="Google Shape;1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1458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824626" y="358084"/>
            <a:ext cx="1013573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824625" y="1428277"/>
            <a:ext cx="1013573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824365" y="6375674"/>
            <a:ext cx="3860800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-2218652" y="1484784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-2455759" y="1806682"/>
            <a:ext cx="24557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sswordsgenerator.ne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Cyber Security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3  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1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1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1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1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8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/>
          <p:nvPr/>
        </p:nvSpPr>
        <p:spPr>
          <a:xfrm>
            <a:off x="943438" y="5250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Password generator challenge: recap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will your password generator need to do? 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2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■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select random characters, number and letters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2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■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be at least 8 characters long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features will you need to use on the micro:bit?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2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■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e.g. buttons and LEDs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follow a pseudocode algorithm to program a password generator using micro:bit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a program using variables correctly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code to create a working password generator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/>
          <p:nvPr/>
        </p:nvSpPr>
        <p:spPr>
          <a:xfrm>
            <a:off x="465225" y="-1073900"/>
            <a:ext cx="11147400" cy="11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Selection</a:t>
            </a:r>
            <a:r>
              <a:rPr lang="en-US" sz="4000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endParaRPr sz="4000" b="1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34"/>
          <p:cNvSpPr txBox="1"/>
          <p:nvPr/>
        </p:nvSpPr>
        <p:spPr>
          <a:xfrm>
            <a:off x="0" y="1313125"/>
            <a:ext cx="8485500" cy="310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INPUT When Button B Pressed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Set variable to letter = random number (1-3)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solidFill>
                  <a:srgbClr val="505555"/>
                </a:solidFill>
                <a:highlight>
                  <a:srgbClr val="FFFF00"/>
                </a:highlight>
                <a:latin typeface="+mj-lt"/>
                <a:ea typeface="Questrial"/>
                <a:cs typeface="Questrial"/>
                <a:sym typeface="Questrial"/>
              </a:rPr>
              <a:t>IF letter = 1</a:t>
            </a:r>
            <a:endParaRPr sz="28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OUTPUT Show LEDs ‘M’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solidFill>
                  <a:srgbClr val="505555"/>
                </a:solidFill>
                <a:highlight>
                  <a:srgbClr val="FFFF00"/>
                </a:highlight>
                <a:latin typeface="+mj-lt"/>
                <a:ea typeface="Questrial"/>
                <a:cs typeface="Questrial"/>
                <a:sym typeface="Questrial"/>
              </a:rPr>
              <a:t>ELSE</a:t>
            </a:r>
            <a:endParaRPr sz="2800" b="1" dirty="0">
              <a:solidFill>
                <a:srgbClr val="505555"/>
              </a:solidFill>
              <a:highlight>
                <a:srgbClr val="FFFF00"/>
              </a:highlight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OUTPUT Show LEDs ‘t’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02" name="Google Shape;202;p34"/>
          <p:cNvPicPr preferRelativeResize="0"/>
          <p:nvPr/>
        </p:nvPicPr>
        <p:blipFill rotWithShape="1">
          <a:blip r:embed="rId3">
            <a:alphaModFix/>
          </a:blip>
          <a:srcRect l="38471" t="22381" r="44427" b="29557"/>
          <a:stretch/>
        </p:blipFill>
        <p:spPr>
          <a:xfrm>
            <a:off x="8316925" y="208300"/>
            <a:ext cx="3647501" cy="5766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"/>
          <p:cNvSpPr/>
          <p:nvPr/>
        </p:nvSpPr>
        <p:spPr>
          <a:xfrm>
            <a:off x="0" y="612188"/>
            <a:ext cx="10272000" cy="39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Variables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8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INPUT When Button B Pressed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00" b="1" dirty="0">
                <a:solidFill>
                  <a:srgbClr val="505555"/>
                </a:solidFill>
                <a:highlight>
                  <a:srgbClr val="FFFF00"/>
                </a:highlight>
                <a:latin typeface="+mj-lt"/>
                <a:ea typeface="Questrial"/>
                <a:cs typeface="Questrial"/>
                <a:sym typeface="Questrial"/>
              </a:rPr>
              <a:t>Set variable to letter = random number (1-3)</a:t>
            </a:r>
            <a:endParaRPr sz="2400" b="1" dirty="0">
              <a:solidFill>
                <a:srgbClr val="505555"/>
              </a:solidFill>
              <a:highlight>
                <a:srgbClr val="FFFF00"/>
              </a:highlight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letter = 1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OUTPUT Show LEDs ‘M’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ELSE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	OUTPUT Show LEDs ‘t’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09" name="Google Shape;209;p35"/>
          <p:cNvPicPr preferRelativeResize="0"/>
          <p:nvPr/>
        </p:nvPicPr>
        <p:blipFill rotWithShape="1">
          <a:blip r:embed="rId3">
            <a:alphaModFix/>
          </a:blip>
          <a:srcRect l="38470" t="22381" r="45416" b="29557"/>
          <a:stretch/>
        </p:blipFill>
        <p:spPr>
          <a:xfrm>
            <a:off x="8515425" y="238175"/>
            <a:ext cx="3466627" cy="5816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6"/>
          <p:cNvSpPr/>
          <p:nvPr/>
        </p:nvSpPr>
        <p:spPr>
          <a:xfrm>
            <a:off x="1011563" y="367400"/>
            <a:ext cx="1068008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Paired programming</a:t>
            </a:r>
            <a:endParaRPr sz="4000" b="1" dirty="0">
              <a:solidFill>
                <a:schemeClr val="dk1"/>
              </a:solidFill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2 programmers working together to code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One types the code (driver)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One watches the driver, checks the code, makes suggestions (navigator)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work collaboratively, talking through problems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might this be helpful?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more accurate code written in shorter time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can collaboratively work through problems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/>
          <p:nvPr/>
        </p:nvSpPr>
        <p:spPr>
          <a:xfrm>
            <a:off x="725150" y="249800"/>
            <a:ext cx="11356500" cy="60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Sharing, testing and debugging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Share your program with another student/pair. Discuss: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Does it meet the criteria?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problems, if any, can you spot?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these problems be fixed?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similar and different are your programs?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program is more efficient and why?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8"/>
          <p:cNvSpPr/>
          <p:nvPr/>
        </p:nvSpPr>
        <p:spPr>
          <a:xfrm>
            <a:off x="780800" y="325200"/>
            <a:ext cx="11071200" cy="6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your password generator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Complete the evaluation sheet.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Generate a password and test it out: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>
                <a:solidFill>
                  <a:schemeClr val="hlink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https://passwordsgenerator.net/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secure is the password?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follow a pseudocode algorithm to program a password generator using micro:bit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a program using variables correctly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code to create a working password generator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344</Words>
  <Application>Microsoft Macintosh PowerPoint</Application>
  <PresentationFormat>Widescreen</PresentationFormat>
  <Paragraphs>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Office Theme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</cp:revision>
  <dcterms:modified xsi:type="dcterms:W3CDTF">2019-09-13T10:18:52Z</dcterms:modified>
</cp:coreProperties>
</file>