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embeddedFontLst>
    <p:embeddedFont>
      <p:font typeface="Montserrat" panose="02000505000000020004" pitchFamily="2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Montserrat SemiBold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8">
          <p15:clr>
            <a:srgbClr val="A4A3A4"/>
          </p15:clr>
        </p15:guide>
        <p15:guide id="2" pos="257">
          <p15:clr>
            <a:srgbClr val="A4A3A4"/>
          </p15:clr>
        </p15:guide>
        <p15:guide id="3" pos="7083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hXoYkpRNMwDquk6TdL2yEl5ipG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884" y="148"/>
      </p:cViewPr>
      <p:guideLst>
        <p:guide orient="horz" pos="278"/>
        <p:guide pos="257"/>
        <p:guide pos="70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Image © Micro:bit Educational Foundation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3834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Image © Micro:bit Educational Foundation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ONT COVER">
  <p:cSld name="FRONT COVER">
    <p:bg>
      <p:bgPr>
        <a:solidFill>
          <a:schemeClr val="dk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21"/>
          <p:cNvGrpSpPr/>
          <p:nvPr/>
        </p:nvGrpSpPr>
        <p:grpSpPr>
          <a:xfrm>
            <a:off x="8389120" y="0"/>
            <a:ext cx="3802880" cy="1893001"/>
            <a:chOff x="8389120" y="-16003"/>
            <a:chExt cx="3802880" cy="1893001"/>
          </a:xfrm>
        </p:grpSpPr>
        <p:sp>
          <p:nvSpPr>
            <p:cNvPr id="14" name="Google Shape;14;p21"/>
            <p:cNvSpPr/>
            <p:nvPr/>
          </p:nvSpPr>
          <p:spPr>
            <a:xfrm rot="-5400000">
              <a:off x="9352061" y="-962941"/>
              <a:ext cx="1876998" cy="3802880"/>
            </a:xfrm>
            <a:custGeom>
              <a:avLst/>
              <a:gdLst/>
              <a:ahLst/>
              <a:cxnLst/>
              <a:rect l="l" t="t" r="r" b="b"/>
              <a:pathLst>
                <a:path w="1876998" h="3802880" extrusionOk="0">
                  <a:moveTo>
                    <a:pt x="1876998" y="0"/>
                  </a:moveTo>
                  <a:lnTo>
                    <a:pt x="1876998" y="3802880"/>
                  </a:lnTo>
                  <a:lnTo>
                    <a:pt x="855601" y="3802880"/>
                  </a:lnTo>
                  <a:lnTo>
                    <a:pt x="731867" y="3697739"/>
                  </a:lnTo>
                  <a:cubicBezTo>
                    <a:pt x="250495" y="3268530"/>
                    <a:pt x="1468" y="2834165"/>
                    <a:pt x="5" y="2381227"/>
                  </a:cubicBezTo>
                  <a:cubicBezTo>
                    <a:pt x="-2335" y="1656527"/>
                    <a:pt x="735536" y="572023"/>
                    <a:pt x="1871862" y="23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" name="Google Shape;15;p21"/>
            <p:cNvSpPr/>
            <p:nvPr/>
          </p:nvSpPr>
          <p:spPr>
            <a:xfrm rot="-5400000">
              <a:off x="9600527" y="-931506"/>
              <a:ext cx="1675970" cy="3506976"/>
            </a:xfrm>
            <a:custGeom>
              <a:avLst/>
              <a:gdLst/>
              <a:ahLst/>
              <a:cxnLst/>
              <a:rect l="l" t="t" r="r" b="b"/>
              <a:pathLst>
                <a:path w="1675970" h="3471277" extrusionOk="0">
                  <a:moveTo>
                    <a:pt x="1675970" y="0"/>
                  </a:moveTo>
                  <a:lnTo>
                    <a:pt x="1675970" y="3471277"/>
                  </a:lnTo>
                  <a:lnTo>
                    <a:pt x="856949" y="3471277"/>
                  </a:lnTo>
                  <a:lnTo>
                    <a:pt x="733215" y="3372555"/>
                  </a:lnTo>
                  <a:cubicBezTo>
                    <a:pt x="251843" y="2969551"/>
                    <a:pt x="2816" y="2561706"/>
                    <a:pt x="1353" y="2136422"/>
                  </a:cubicBezTo>
                  <a:cubicBezTo>
                    <a:pt x="-34458" y="1251970"/>
                    <a:pt x="643339" y="532829"/>
                    <a:pt x="1664508" y="5650"/>
                  </a:cubicBezTo>
                  <a:close/>
                </a:path>
              </a:pathLst>
            </a:custGeom>
            <a:solidFill>
              <a:schemeClr val="accent3">
                <a:alpha val="73725"/>
              </a:schemeClr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6" name="Google Shape;16;p21"/>
          <p:cNvSpPr txBox="1">
            <a:spLocks noGrp="1"/>
          </p:cNvSpPr>
          <p:nvPr>
            <p:ph type="body" idx="1"/>
          </p:nvPr>
        </p:nvSpPr>
        <p:spPr>
          <a:xfrm>
            <a:off x="406074" y="2905125"/>
            <a:ext cx="9161091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0148" y="585443"/>
            <a:ext cx="3636575" cy="132823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1"/>
          <p:cNvSpPr txBox="1">
            <a:spLocks noGrp="1"/>
          </p:cNvSpPr>
          <p:nvPr>
            <p:ph type="body" idx="2"/>
          </p:nvPr>
        </p:nvSpPr>
        <p:spPr>
          <a:xfrm>
            <a:off x="447639" y="3879271"/>
            <a:ext cx="9186863" cy="98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/>
          <p:nvPr/>
        </p:nvSpPr>
        <p:spPr>
          <a:xfrm rot="700613">
            <a:off x="-162596" y="5518123"/>
            <a:ext cx="3646937" cy="1161198"/>
          </a:xfrm>
          <a:custGeom>
            <a:avLst/>
            <a:gdLst/>
            <a:ahLst/>
            <a:cxnLst/>
            <a:rect l="l" t="t" r="r" b="b"/>
            <a:pathLst>
              <a:path w="3646937" h="1161198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1180423" y="575437"/>
                  <a:pt x="1884791" y="687794"/>
                  <a:pt x="2522937" y="986744"/>
                </a:cubicBezTo>
                <a:cubicBezTo>
                  <a:pt x="2025264" y="762030"/>
                  <a:pt x="1483442" y="635628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555685" y="545342"/>
                  <a:pt x="1971082" y="635628"/>
                  <a:pt x="2356377" y="790119"/>
                </a:cubicBezTo>
                <a:cubicBezTo>
                  <a:pt x="2549527" y="866361"/>
                  <a:pt x="2734900" y="959532"/>
                  <a:pt x="2909644" y="1067061"/>
                </a:cubicBezTo>
                <a:lnTo>
                  <a:pt x="3000273" y="1128390"/>
                </a:lnTo>
                <a:lnTo>
                  <a:pt x="2841528" y="1161198"/>
                </a:lnTo>
                <a:lnTo>
                  <a:pt x="2575112" y="1012826"/>
                </a:lnTo>
                <a:cubicBezTo>
                  <a:pt x="2581133" y="998781"/>
                  <a:pt x="2593174" y="972699"/>
                  <a:pt x="2599194" y="960660"/>
                </a:cubicBezTo>
                <a:cubicBezTo>
                  <a:pt x="1930947" y="675756"/>
                  <a:pt x="1220558" y="543335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410559" y="228335"/>
                  <a:pt x="3014591" y="489164"/>
                  <a:pt x="3488183" y="874387"/>
                </a:cubicBezTo>
                <a:cubicBezTo>
                  <a:pt x="3534338" y="908495"/>
                  <a:pt x="3582500" y="944609"/>
                  <a:pt x="3632668" y="982731"/>
                </a:cubicBezTo>
                <a:lnTo>
                  <a:pt x="3646937" y="994745"/>
                </a:lnTo>
                <a:lnTo>
                  <a:pt x="3527190" y="1019493"/>
                </a:lnTo>
                <a:lnTo>
                  <a:pt x="3394117" y="919781"/>
                </a:lnTo>
                <a:cubicBezTo>
                  <a:pt x="3249882" y="818709"/>
                  <a:pt x="3099877" y="726918"/>
                  <a:pt x="2946361" y="643654"/>
                </a:cubicBezTo>
                <a:cubicBezTo>
                  <a:pt x="2189817" y="230341"/>
                  <a:pt x="1310862" y="47762"/>
                  <a:pt x="445953" y="109959"/>
                </a:cubicBezTo>
                <a:cubicBezTo>
                  <a:pt x="1292801" y="61806"/>
                  <a:pt x="2171756" y="230342"/>
                  <a:pt x="2946361" y="643654"/>
                </a:cubicBezTo>
                <a:cubicBezTo>
                  <a:pt x="3098873" y="728925"/>
                  <a:pt x="3247372" y="821720"/>
                  <a:pt x="3389350" y="923543"/>
                </a:cubicBezTo>
                <a:lnTo>
                  <a:pt x="3516937" y="1021612"/>
                </a:lnTo>
                <a:lnTo>
                  <a:pt x="3020398" y="1124231"/>
                </a:lnTo>
                <a:lnTo>
                  <a:pt x="2725713" y="953325"/>
                </a:lnTo>
                <a:cubicBezTo>
                  <a:pt x="2516666" y="844040"/>
                  <a:pt x="2293666" y="750494"/>
                  <a:pt x="2059379" y="673750"/>
                </a:cubicBez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22;p21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" name="Google Shape;18;p19"/>
          <p:cNvSpPr txBox="1"/>
          <p:nvPr userDrawn="1"/>
        </p:nvSpPr>
        <p:spPr>
          <a:xfrm>
            <a:off x="8740958" y="132129"/>
            <a:ext cx="368218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nn-NO" sz="1800" b="0" i="0" u="none" strike="noStrike" kern="1200" cap="none" baseline="0" dirty="0" smtClean="0">
                <a:solidFill>
                  <a:schemeClr val="tx1"/>
                </a:solidFill>
                <a:latin typeface="Montserrat" panose="02000505000000020004" pitchFamily="2" charset="0"/>
                <a:ea typeface="Arial"/>
                <a:cs typeface="Arial"/>
                <a:sym typeface="Arial"/>
              </a:rPr>
              <a:t>Yn cael ei argymell ar gyfer</a:t>
            </a:r>
            <a:endParaRPr lang="en-GB" sz="1800" b="0" i="0" u="none" strike="noStrike" kern="1200" cap="none" dirty="0">
              <a:solidFill>
                <a:schemeClr val="tx1"/>
              </a:solidFill>
              <a:latin typeface="Montserrat" panose="02000505000000020004" pitchFamily="2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PIC">
  <p:cSld name="TITLE AND PIC">
    <p:bg>
      <p:bgPr>
        <a:solidFill>
          <a:schemeClr val="dk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0"/>
          <p:cNvSpPr/>
          <p:nvPr/>
        </p:nvSpPr>
        <p:spPr>
          <a:xfrm rot="700613">
            <a:off x="-93710" y="6017932"/>
            <a:ext cx="2989643" cy="765680"/>
          </a:xfrm>
          <a:custGeom>
            <a:avLst/>
            <a:gdLst/>
            <a:ahLst/>
            <a:cxnLst/>
            <a:rect l="l" t="t" r="r" b="b"/>
            <a:pathLst>
              <a:path w="2989643" h="765680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922305" y="598761"/>
                  <a:pt x="1358773" y="628073"/>
                  <a:pt x="1781424" y="728510"/>
                </a:cubicBezTo>
                <a:lnTo>
                  <a:pt x="1910565" y="763809"/>
                </a:lnTo>
                <a:lnTo>
                  <a:pt x="1901510" y="765680"/>
                </a:lnTo>
                <a:lnTo>
                  <a:pt x="1748333" y="727169"/>
                </a:lnTo>
                <a:cubicBezTo>
                  <a:pt x="1482439" y="667730"/>
                  <a:pt x="1210525" y="636632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451334" y="538822"/>
                  <a:pt x="1763258" y="594498"/>
                  <a:pt x="2062201" y="686289"/>
                </a:cubicBezTo>
                <a:lnTo>
                  <a:pt x="2144723" y="715416"/>
                </a:lnTo>
                <a:lnTo>
                  <a:pt x="1986815" y="748050"/>
                </a:lnTo>
                <a:lnTo>
                  <a:pt x="1831966" y="706271"/>
                </a:lnTo>
                <a:cubicBezTo>
                  <a:pt x="1398438" y="602680"/>
                  <a:pt x="954915" y="563650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176522" y="178678"/>
                  <a:pt x="2558745" y="311600"/>
                  <a:pt x="2906183" y="493702"/>
                </a:cubicBezTo>
                <a:lnTo>
                  <a:pt x="2989643" y="540797"/>
                </a:lnTo>
                <a:lnTo>
                  <a:pt x="2813181" y="577266"/>
                </a:lnTo>
                <a:lnTo>
                  <a:pt x="2657185" y="499504"/>
                </a:lnTo>
                <a:cubicBezTo>
                  <a:pt x="1970298" y="188521"/>
                  <a:pt x="1202748" y="55537"/>
                  <a:pt x="445953" y="109959"/>
                </a:cubicBezTo>
                <a:cubicBezTo>
                  <a:pt x="1186945" y="67825"/>
                  <a:pt x="1952519" y="191594"/>
                  <a:pt x="2651259" y="500081"/>
                </a:cubicBezTo>
                <a:lnTo>
                  <a:pt x="2810883" y="577741"/>
                </a:lnTo>
                <a:lnTo>
                  <a:pt x="2161797" y="711887"/>
                </a:lnTo>
                <a:lnTo>
                  <a:pt x="2059379" y="673750"/>
                </a:ln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30"/>
          <p:cNvSpPr/>
          <p:nvPr/>
        </p:nvSpPr>
        <p:spPr>
          <a:xfrm rot="10216453" flipH="1">
            <a:off x="11061839" y="3222317"/>
            <a:ext cx="1277946" cy="3716079"/>
          </a:xfrm>
          <a:custGeom>
            <a:avLst/>
            <a:gdLst/>
            <a:ahLst/>
            <a:cxnLst/>
            <a:rect l="l" t="t" r="r" b="b"/>
            <a:pathLst>
              <a:path w="1277946" h="3716079" extrusionOk="0">
                <a:moveTo>
                  <a:pt x="926596" y="481717"/>
                </a:moveTo>
                <a:lnTo>
                  <a:pt x="844032" y="0"/>
                </a:lnTo>
                <a:lnTo>
                  <a:pt x="724537" y="20481"/>
                </a:lnTo>
                <a:lnTo>
                  <a:pt x="766030" y="94549"/>
                </a:lnTo>
                <a:cubicBezTo>
                  <a:pt x="792756" y="147236"/>
                  <a:pt x="817260" y="201002"/>
                  <a:pt x="839361" y="255729"/>
                </a:cubicBezTo>
                <a:cubicBezTo>
                  <a:pt x="866268" y="309495"/>
                  <a:pt x="887409" y="365182"/>
                  <a:pt x="906628" y="421348"/>
                </a:cubicBezTo>
                <a:close/>
                <a:moveTo>
                  <a:pt x="992144" y="864153"/>
                </a:moveTo>
                <a:lnTo>
                  <a:pt x="964870" y="705024"/>
                </a:lnTo>
                <a:lnTo>
                  <a:pt x="931612" y="586008"/>
                </a:lnTo>
                <a:cubicBezTo>
                  <a:pt x="893175" y="478475"/>
                  <a:pt x="858581" y="367102"/>
                  <a:pt x="808612" y="263410"/>
                </a:cubicBezTo>
                <a:cubicBezTo>
                  <a:pt x="787472" y="209643"/>
                  <a:pt x="763928" y="157077"/>
                  <a:pt x="738284" y="105591"/>
                </a:cubicBezTo>
                <a:lnTo>
                  <a:pt x="694464" y="25636"/>
                </a:lnTo>
                <a:lnTo>
                  <a:pt x="676380" y="28735"/>
                </a:lnTo>
                <a:lnTo>
                  <a:pt x="754800" y="175079"/>
                </a:lnTo>
                <a:cubicBezTo>
                  <a:pt x="831675" y="340219"/>
                  <a:pt x="893175" y="509199"/>
                  <a:pt x="946987" y="682020"/>
                </a:cubicBezTo>
                <a:close/>
                <a:moveTo>
                  <a:pt x="954675" y="2268129"/>
                </a:moveTo>
                <a:cubicBezTo>
                  <a:pt x="1043562" y="1994496"/>
                  <a:pt x="1084402" y="1710362"/>
                  <a:pt x="1079071" y="1426978"/>
                </a:cubicBezTo>
                <a:lnTo>
                  <a:pt x="1074990" y="1347509"/>
                </a:lnTo>
                <a:lnTo>
                  <a:pt x="1058550" y="1251591"/>
                </a:lnTo>
                <a:lnTo>
                  <a:pt x="1067818" y="1344806"/>
                </a:lnTo>
                <a:cubicBezTo>
                  <a:pt x="1089206" y="1655276"/>
                  <a:pt x="1045483" y="1969053"/>
                  <a:pt x="954675" y="2268129"/>
                </a:cubicBezTo>
                <a:close/>
                <a:moveTo>
                  <a:pt x="193612" y="3408745"/>
                </a:moveTo>
                <a:cubicBezTo>
                  <a:pt x="608737" y="3132232"/>
                  <a:pt x="931613" y="2667537"/>
                  <a:pt x="1066143" y="2141394"/>
                </a:cubicBezTo>
                <a:cubicBezTo>
                  <a:pt x="1102659" y="2010818"/>
                  <a:pt x="1126683" y="1876402"/>
                  <a:pt x="1139655" y="1740546"/>
                </a:cubicBezTo>
                <a:lnTo>
                  <a:pt x="1140316" y="1728648"/>
                </a:lnTo>
                <a:lnTo>
                  <a:pt x="1099114" y="1488261"/>
                </a:lnTo>
                <a:lnTo>
                  <a:pt x="1095933" y="1622932"/>
                </a:lnTo>
                <a:cubicBezTo>
                  <a:pt x="1083441" y="1854320"/>
                  <a:pt x="1043082" y="2085707"/>
                  <a:pt x="977738" y="2314214"/>
                </a:cubicBezTo>
                <a:cubicBezTo>
                  <a:pt x="970049" y="2310374"/>
                  <a:pt x="950831" y="2306533"/>
                  <a:pt x="939300" y="2302693"/>
                </a:cubicBezTo>
                <a:cubicBezTo>
                  <a:pt x="831674" y="2609929"/>
                  <a:pt x="662550" y="2905645"/>
                  <a:pt x="428081" y="3139913"/>
                </a:cubicBezTo>
                <a:cubicBezTo>
                  <a:pt x="405019" y="3162956"/>
                  <a:pt x="381956" y="3189839"/>
                  <a:pt x="362737" y="3212882"/>
                </a:cubicBezTo>
                <a:cubicBezTo>
                  <a:pt x="339674" y="3235925"/>
                  <a:pt x="320456" y="3258967"/>
                  <a:pt x="301237" y="3282010"/>
                </a:cubicBezTo>
                <a:cubicBezTo>
                  <a:pt x="262799" y="3328096"/>
                  <a:pt x="228206" y="3370340"/>
                  <a:pt x="193612" y="3408745"/>
                </a:cubicBezTo>
                <a:close/>
                <a:moveTo>
                  <a:pt x="421836" y="3645413"/>
                </a:moveTo>
                <a:cubicBezTo>
                  <a:pt x="437691" y="3645893"/>
                  <a:pt x="464597" y="3635331"/>
                  <a:pt x="508800" y="3604608"/>
                </a:cubicBezTo>
                <a:cubicBezTo>
                  <a:pt x="539550" y="3589246"/>
                  <a:pt x="585675" y="3550842"/>
                  <a:pt x="639487" y="3504757"/>
                </a:cubicBezTo>
                <a:cubicBezTo>
                  <a:pt x="689456" y="3450990"/>
                  <a:pt x="750956" y="3389543"/>
                  <a:pt x="808612" y="3320415"/>
                </a:cubicBezTo>
                <a:cubicBezTo>
                  <a:pt x="866268" y="3247446"/>
                  <a:pt x="923925" y="3174477"/>
                  <a:pt x="973894" y="3093828"/>
                </a:cubicBezTo>
                <a:cubicBezTo>
                  <a:pt x="996956" y="3059263"/>
                  <a:pt x="1020019" y="3020858"/>
                  <a:pt x="1043081" y="2986294"/>
                </a:cubicBezTo>
                <a:cubicBezTo>
                  <a:pt x="1066144" y="2951730"/>
                  <a:pt x="1085362" y="2917167"/>
                  <a:pt x="1104581" y="2882602"/>
                </a:cubicBezTo>
                <a:cubicBezTo>
                  <a:pt x="1157432" y="2798112"/>
                  <a:pt x="1204518" y="2709061"/>
                  <a:pt x="1246019" y="2616530"/>
                </a:cubicBezTo>
                <a:lnTo>
                  <a:pt x="1277946" y="2531643"/>
                </a:lnTo>
                <a:lnTo>
                  <a:pt x="1253232" y="2387449"/>
                </a:lnTo>
                <a:lnTo>
                  <a:pt x="1208363" y="2513918"/>
                </a:lnTo>
                <a:cubicBezTo>
                  <a:pt x="1127644" y="2725143"/>
                  <a:pt x="1020019" y="2932528"/>
                  <a:pt x="881643" y="3120711"/>
                </a:cubicBezTo>
                <a:cubicBezTo>
                  <a:pt x="747112" y="3305052"/>
                  <a:pt x="585675" y="3477873"/>
                  <a:pt x="401174" y="3619970"/>
                </a:cubicBezTo>
                <a:cubicBezTo>
                  <a:pt x="401174" y="3633412"/>
                  <a:pt x="405980" y="3644933"/>
                  <a:pt x="421836" y="3645413"/>
                </a:cubicBezTo>
                <a:close/>
                <a:moveTo>
                  <a:pt x="59081" y="3714781"/>
                </a:moveTo>
                <a:cubicBezTo>
                  <a:pt x="90792" y="3710701"/>
                  <a:pt x="136917" y="3696779"/>
                  <a:pt x="201300" y="3669896"/>
                </a:cubicBezTo>
                <a:cubicBezTo>
                  <a:pt x="258956" y="3631491"/>
                  <a:pt x="366581" y="3547001"/>
                  <a:pt x="366581" y="3547001"/>
                </a:cubicBezTo>
                <a:cubicBezTo>
                  <a:pt x="401174" y="3547001"/>
                  <a:pt x="401175" y="3573884"/>
                  <a:pt x="401175" y="3596927"/>
                </a:cubicBezTo>
                <a:cubicBezTo>
                  <a:pt x="581831" y="3458671"/>
                  <a:pt x="739424" y="3293531"/>
                  <a:pt x="877800" y="3113029"/>
                </a:cubicBezTo>
                <a:cubicBezTo>
                  <a:pt x="1016175" y="2928687"/>
                  <a:pt x="1123799" y="2725144"/>
                  <a:pt x="1208363" y="2513918"/>
                </a:cubicBezTo>
                <a:lnTo>
                  <a:pt x="1252889" y="2385451"/>
                </a:lnTo>
                <a:lnTo>
                  <a:pt x="1147771" y="1772147"/>
                </a:lnTo>
                <a:lnTo>
                  <a:pt x="1119956" y="1941690"/>
                </a:lnTo>
                <a:cubicBezTo>
                  <a:pt x="993112" y="2571525"/>
                  <a:pt x="681768" y="3109189"/>
                  <a:pt x="208987" y="3431788"/>
                </a:cubicBezTo>
                <a:cubicBezTo>
                  <a:pt x="182081" y="3450990"/>
                  <a:pt x="159019" y="3466352"/>
                  <a:pt x="132112" y="3485554"/>
                </a:cubicBezTo>
                <a:cubicBezTo>
                  <a:pt x="105206" y="3520118"/>
                  <a:pt x="78299" y="3543161"/>
                  <a:pt x="59080" y="3570044"/>
                </a:cubicBezTo>
                <a:cubicBezTo>
                  <a:pt x="-1458" y="3650694"/>
                  <a:pt x="-36052" y="3727023"/>
                  <a:pt x="59081" y="371478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30"/>
          <p:cNvSpPr/>
          <p:nvPr/>
        </p:nvSpPr>
        <p:spPr>
          <a:xfrm rot="-8644033" flipH="1">
            <a:off x="9511052" y="609713"/>
            <a:ext cx="2784591" cy="1281138"/>
          </a:xfrm>
          <a:custGeom>
            <a:avLst/>
            <a:gdLst/>
            <a:ahLst/>
            <a:cxnLst/>
            <a:rect l="l" t="t" r="r" b="b"/>
            <a:pathLst>
              <a:path w="2784591" h="1281138" extrusionOk="0">
                <a:moveTo>
                  <a:pt x="213022" y="412659"/>
                </a:moveTo>
                <a:cubicBezTo>
                  <a:pt x="473322" y="382062"/>
                  <a:pt x="733621" y="401185"/>
                  <a:pt x="982437" y="450906"/>
                </a:cubicBezTo>
                <a:cubicBezTo>
                  <a:pt x="1043684" y="462380"/>
                  <a:pt x="1170006" y="481503"/>
                  <a:pt x="1231252" y="492977"/>
                </a:cubicBezTo>
                <a:cubicBezTo>
                  <a:pt x="1587251" y="569470"/>
                  <a:pt x="1916453" y="722457"/>
                  <a:pt x="2188237" y="944287"/>
                </a:cubicBezTo>
                <a:cubicBezTo>
                  <a:pt x="2291591" y="1027473"/>
                  <a:pt x="2385794" y="1120341"/>
                  <a:pt x="2471250" y="1220873"/>
                </a:cubicBezTo>
                <a:lnTo>
                  <a:pt x="2519548" y="1281138"/>
                </a:lnTo>
                <a:lnTo>
                  <a:pt x="2784591" y="915436"/>
                </a:lnTo>
                <a:lnTo>
                  <a:pt x="2667207" y="788611"/>
                </a:lnTo>
                <a:cubicBezTo>
                  <a:pt x="2614573" y="736321"/>
                  <a:pt x="2559546" y="686122"/>
                  <a:pt x="2502127" y="638314"/>
                </a:cubicBezTo>
                <a:cubicBezTo>
                  <a:pt x="2188237" y="378238"/>
                  <a:pt x="1797788" y="183180"/>
                  <a:pt x="1407338" y="87563"/>
                </a:cubicBezTo>
                <a:cubicBezTo>
                  <a:pt x="1016889" y="-8053"/>
                  <a:pt x="634095" y="-15702"/>
                  <a:pt x="320204" y="18720"/>
                </a:cubicBezTo>
                <a:cubicBezTo>
                  <a:pt x="36937" y="64616"/>
                  <a:pt x="-39622" y="118161"/>
                  <a:pt x="17797" y="152583"/>
                </a:cubicBezTo>
                <a:cubicBezTo>
                  <a:pt x="44593" y="175531"/>
                  <a:pt x="105839" y="190829"/>
                  <a:pt x="197710" y="202304"/>
                </a:cubicBezTo>
                <a:cubicBezTo>
                  <a:pt x="239818" y="206128"/>
                  <a:pt x="289580" y="213777"/>
                  <a:pt x="347000" y="213778"/>
                </a:cubicBezTo>
                <a:cubicBezTo>
                  <a:pt x="404418" y="221427"/>
                  <a:pt x="465666" y="229076"/>
                  <a:pt x="534569" y="232901"/>
                </a:cubicBezTo>
                <a:cubicBezTo>
                  <a:pt x="534569" y="240550"/>
                  <a:pt x="534569" y="259673"/>
                  <a:pt x="534568" y="271147"/>
                </a:cubicBezTo>
                <a:cubicBezTo>
                  <a:pt x="469493" y="267323"/>
                  <a:pt x="415903" y="271148"/>
                  <a:pt x="369967" y="271147"/>
                </a:cubicBezTo>
                <a:cubicBezTo>
                  <a:pt x="327860" y="274972"/>
                  <a:pt x="293409" y="282621"/>
                  <a:pt x="266613" y="286446"/>
                </a:cubicBezTo>
                <a:cubicBezTo>
                  <a:pt x="216849" y="297920"/>
                  <a:pt x="201538" y="313218"/>
                  <a:pt x="197710" y="324692"/>
                </a:cubicBezTo>
                <a:cubicBezTo>
                  <a:pt x="190055" y="355290"/>
                  <a:pt x="243645" y="385887"/>
                  <a:pt x="213022" y="4126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30"/>
          <p:cNvSpPr>
            <a:spLocks noGrp="1"/>
          </p:cNvSpPr>
          <p:nvPr>
            <p:ph type="pic" idx="2"/>
          </p:nvPr>
        </p:nvSpPr>
        <p:spPr>
          <a:xfrm rot="-168861">
            <a:off x="1781175" y="1347788"/>
            <a:ext cx="8805863" cy="4779962"/>
          </a:xfrm>
          <a:prstGeom prst="rect">
            <a:avLst/>
          </a:prstGeom>
          <a:solidFill>
            <a:srgbClr val="D8D8D8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2">
  <p:cSld name="KEY STATEMENT 2">
    <p:bg>
      <p:bgPr>
        <a:solidFill>
          <a:schemeClr val="dk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1"/>
          <p:cNvSpPr/>
          <p:nvPr/>
        </p:nvSpPr>
        <p:spPr>
          <a:xfrm>
            <a:off x="595746" y="2367000"/>
            <a:ext cx="11000509" cy="21240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31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31"/>
          <p:cNvSpPr txBox="1">
            <a:spLocks noGrp="1"/>
          </p:cNvSpPr>
          <p:nvPr>
            <p:ph type="body" idx="1"/>
          </p:nvPr>
        </p:nvSpPr>
        <p:spPr>
          <a:xfrm>
            <a:off x="765989" y="2619000"/>
            <a:ext cx="10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31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31"/>
          <p:cNvSpPr/>
          <p:nvPr/>
        </p:nvSpPr>
        <p:spPr>
          <a:xfrm rot="-4014937">
            <a:off x="138997" y="289672"/>
            <a:ext cx="2405887" cy="1150659"/>
          </a:xfrm>
          <a:custGeom>
            <a:avLst/>
            <a:gdLst/>
            <a:ahLst/>
            <a:cxnLst/>
            <a:rect l="l" t="t" r="r" b="b"/>
            <a:pathLst>
              <a:path w="2405887" h="1150659" extrusionOk="0">
                <a:moveTo>
                  <a:pt x="2061790" y="343327"/>
                </a:moveTo>
                <a:lnTo>
                  <a:pt x="2405887" y="1150659"/>
                </a:lnTo>
                <a:lnTo>
                  <a:pt x="2336455" y="1076075"/>
                </a:lnTo>
                <a:cubicBezTo>
                  <a:pt x="2289303" y="1029894"/>
                  <a:pt x="2239914" y="985880"/>
                  <a:pt x="2188237" y="944287"/>
                </a:cubicBezTo>
                <a:cubicBezTo>
                  <a:pt x="1916453" y="722457"/>
                  <a:pt x="1587251" y="569470"/>
                  <a:pt x="1231252" y="492977"/>
                </a:cubicBezTo>
                <a:cubicBezTo>
                  <a:pt x="1170006" y="481503"/>
                  <a:pt x="1043684" y="462380"/>
                  <a:pt x="982437" y="450906"/>
                </a:cubicBezTo>
                <a:cubicBezTo>
                  <a:pt x="733621" y="401185"/>
                  <a:pt x="473322" y="382062"/>
                  <a:pt x="213022" y="412659"/>
                </a:cubicBezTo>
                <a:cubicBezTo>
                  <a:pt x="243645" y="385887"/>
                  <a:pt x="190055" y="355290"/>
                  <a:pt x="197710" y="324692"/>
                </a:cubicBezTo>
                <a:cubicBezTo>
                  <a:pt x="201538" y="313218"/>
                  <a:pt x="216849" y="297920"/>
                  <a:pt x="266613" y="286446"/>
                </a:cubicBezTo>
                <a:cubicBezTo>
                  <a:pt x="293409" y="282621"/>
                  <a:pt x="327860" y="274972"/>
                  <a:pt x="369967" y="271147"/>
                </a:cubicBezTo>
                <a:cubicBezTo>
                  <a:pt x="415903" y="271148"/>
                  <a:pt x="469493" y="267323"/>
                  <a:pt x="534568" y="271147"/>
                </a:cubicBezTo>
                <a:cubicBezTo>
                  <a:pt x="534569" y="259673"/>
                  <a:pt x="534569" y="240550"/>
                  <a:pt x="534569" y="232901"/>
                </a:cubicBezTo>
                <a:cubicBezTo>
                  <a:pt x="465666" y="229076"/>
                  <a:pt x="404418" y="221427"/>
                  <a:pt x="347000" y="213778"/>
                </a:cubicBezTo>
                <a:cubicBezTo>
                  <a:pt x="289580" y="213777"/>
                  <a:pt x="239818" y="206128"/>
                  <a:pt x="197710" y="202304"/>
                </a:cubicBezTo>
                <a:cubicBezTo>
                  <a:pt x="105839" y="190829"/>
                  <a:pt x="44593" y="175531"/>
                  <a:pt x="17797" y="152583"/>
                </a:cubicBezTo>
                <a:cubicBezTo>
                  <a:pt x="-39622" y="118161"/>
                  <a:pt x="36937" y="64616"/>
                  <a:pt x="320204" y="18720"/>
                </a:cubicBezTo>
                <a:cubicBezTo>
                  <a:pt x="634095" y="-15702"/>
                  <a:pt x="1016889" y="-8053"/>
                  <a:pt x="1407338" y="87563"/>
                </a:cubicBezTo>
                <a:cubicBezTo>
                  <a:pt x="1602563" y="135372"/>
                  <a:pt x="1797788" y="208040"/>
                  <a:pt x="1983442" y="3012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33">
  <p:cSld name="KEY STATEMENT 33">
    <p:bg>
      <p:bgPr>
        <a:solidFill>
          <a:schemeClr val="dk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"/>
          <p:cNvSpPr/>
          <p:nvPr/>
        </p:nvSpPr>
        <p:spPr>
          <a:xfrm>
            <a:off x="595746" y="2367000"/>
            <a:ext cx="11000509" cy="21240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32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body" idx="1"/>
          </p:nvPr>
        </p:nvSpPr>
        <p:spPr>
          <a:xfrm>
            <a:off x="765989" y="2619000"/>
            <a:ext cx="10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32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32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32"/>
          <p:cNvSpPr/>
          <p:nvPr/>
        </p:nvSpPr>
        <p:spPr>
          <a:xfrm rot="-4014937">
            <a:off x="138997" y="289672"/>
            <a:ext cx="2405887" cy="1150659"/>
          </a:xfrm>
          <a:custGeom>
            <a:avLst/>
            <a:gdLst/>
            <a:ahLst/>
            <a:cxnLst/>
            <a:rect l="l" t="t" r="r" b="b"/>
            <a:pathLst>
              <a:path w="2405887" h="1150659" extrusionOk="0">
                <a:moveTo>
                  <a:pt x="2061790" y="343327"/>
                </a:moveTo>
                <a:lnTo>
                  <a:pt x="2405887" y="1150659"/>
                </a:lnTo>
                <a:lnTo>
                  <a:pt x="2336455" y="1076075"/>
                </a:lnTo>
                <a:cubicBezTo>
                  <a:pt x="2289303" y="1029894"/>
                  <a:pt x="2239914" y="985880"/>
                  <a:pt x="2188237" y="944287"/>
                </a:cubicBezTo>
                <a:cubicBezTo>
                  <a:pt x="1916453" y="722457"/>
                  <a:pt x="1587251" y="569470"/>
                  <a:pt x="1231252" y="492977"/>
                </a:cubicBezTo>
                <a:cubicBezTo>
                  <a:pt x="1170006" y="481503"/>
                  <a:pt x="1043684" y="462380"/>
                  <a:pt x="982437" y="450906"/>
                </a:cubicBezTo>
                <a:cubicBezTo>
                  <a:pt x="733621" y="401185"/>
                  <a:pt x="473322" y="382062"/>
                  <a:pt x="213022" y="412659"/>
                </a:cubicBezTo>
                <a:cubicBezTo>
                  <a:pt x="243645" y="385887"/>
                  <a:pt x="190055" y="355290"/>
                  <a:pt x="197710" y="324692"/>
                </a:cubicBezTo>
                <a:cubicBezTo>
                  <a:pt x="201538" y="313218"/>
                  <a:pt x="216849" y="297920"/>
                  <a:pt x="266613" y="286446"/>
                </a:cubicBezTo>
                <a:cubicBezTo>
                  <a:pt x="293409" y="282621"/>
                  <a:pt x="327860" y="274972"/>
                  <a:pt x="369967" y="271147"/>
                </a:cubicBezTo>
                <a:cubicBezTo>
                  <a:pt x="415903" y="271148"/>
                  <a:pt x="469493" y="267323"/>
                  <a:pt x="534568" y="271147"/>
                </a:cubicBezTo>
                <a:cubicBezTo>
                  <a:pt x="534569" y="259673"/>
                  <a:pt x="534569" y="240550"/>
                  <a:pt x="534569" y="232901"/>
                </a:cubicBezTo>
                <a:cubicBezTo>
                  <a:pt x="465666" y="229076"/>
                  <a:pt x="404418" y="221427"/>
                  <a:pt x="347000" y="213778"/>
                </a:cubicBezTo>
                <a:cubicBezTo>
                  <a:pt x="289580" y="213777"/>
                  <a:pt x="239818" y="206128"/>
                  <a:pt x="197710" y="202304"/>
                </a:cubicBezTo>
                <a:cubicBezTo>
                  <a:pt x="105839" y="190829"/>
                  <a:pt x="44593" y="175531"/>
                  <a:pt x="17797" y="152583"/>
                </a:cubicBezTo>
                <a:cubicBezTo>
                  <a:pt x="-39622" y="118161"/>
                  <a:pt x="36937" y="64616"/>
                  <a:pt x="320204" y="18720"/>
                </a:cubicBezTo>
                <a:cubicBezTo>
                  <a:pt x="634095" y="-15702"/>
                  <a:pt x="1016889" y="-8053"/>
                  <a:pt x="1407338" y="87563"/>
                </a:cubicBezTo>
                <a:cubicBezTo>
                  <a:pt x="1602563" y="135372"/>
                  <a:pt x="1797788" y="208040"/>
                  <a:pt x="1983442" y="3012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3">
  <p:cSld name="KEY STATEMENT 3">
    <p:bg>
      <p:bgPr>
        <a:solidFill>
          <a:schemeClr val="dk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3"/>
          <p:cNvSpPr/>
          <p:nvPr/>
        </p:nvSpPr>
        <p:spPr>
          <a:xfrm>
            <a:off x="595746" y="2367000"/>
            <a:ext cx="11000509" cy="21240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33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33"/>
          <p:cNvSpPr txBox="1">
            <a:spLocks noGrp="1"/>
          </p:cNvSpPr>
          <p:nvPr>
            <p:ph type="body" idx="1"/>
          </p:nvPr>
        </p:nvSpPr>
        <p:spPr>
          <a:xfrm>
            <a:off x="765989" y="2619000"/>
            <a:ext cx="10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6500" b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33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3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33"/>
          <p:cNvSpPr/>
          <p:nvPr/>
        </p:nvSpPr>
        <p:spPr>
          <a:xfrm rot="-4014937">
            <a:off x="138997" y="289672"/>
            <a:ext cx="2405887" cy="1150659"/>
          </a:xfrm>
          <a:custGeom>
            <a:avLst/>
            <a:gdLst/>
            <a:ahLst/>
            <a:cxnLst/>
            <a:rect l="l" t="t" r="r" b="b"/>
            <a:pathLst>
              <a:path w="2405887" h="1150659" extrusionOk="0">
                <a:moveTo>
                  <a:pt x="2061790" y="343327"/>
                </a:moveTo>
                <a:lnTo>
                  <a:pt x="2405887" y="1150659"/>
                </a:lnTo>
                <a:lnTo>
                  <a:pt x="2336455" y="1076075"/>
                </a:lnTo>
                <a:cubicBezTo>
                  <a:pt x="2289303" y="1029894"/>
                  <a:pt x="2239914" y="985880"/>
                  <a:pt x="2188237" y="944287"/>
                </a:cubicBezTo>
                <a:cubicBezTo>
                  <a:pt x="1916453" y="722457"/>
                  <a:pt x="1587251" y="569470"/>
                  <a:pt x="1231252" y="492977"/>
                </a:cubicBezTo>
                <a:cubicBezTo>
                  <a:pt x="1170006" y="481503"/>
                  <a:pt x="1043684" y="462380"/>
                  <a:pt x="982437" y="450906"/>
                </a:cubicBezTo>
                <a:cubicBezTo>
                  <a:pt x="733621" y="401185"/>
                  <a:pt x="473322" y="382062"/>
                  <a:pt x="213022" y="412659"/>
                </a:cubicBezTo>
                <a:cubicBezTo>
                  <a:pt x="243645" y="385887"/>
                  <a:pt x="190055" y="355290"/>
                  <a:pt x="197710" y="324692"/>
                </a:cubicBezTo>
                <a:cubicBezTo>
                  <a:pt x="201538" y="313218"/>
                  <a:pt x="216849" y="297920"/>
                  <a:pt x="266613" y="286446"/>
                </a:cubicBezTo>
                <a:cubicBezTo>
                  <a:pt x="293409" y="282621"/>
                  <a:pt x="327860" y="274972"/>
                  <a:pt x="369967" y="271147"/>
                </a:cubicBezTo>
                <a:cubicBezTo>
                  <a:pt x="415903" y="271148"/>
                  <a:pt x="469493" y="267323"/>
                  <a:pt x="534568" y="271147"/>
                </a:cubicBezTo>
                <a:cubicBezTo>
                  <a:pt x="534569" y="259673"/>
                  <a:pt x="534569" y="240550"/>
                  <a:pt x="534569" y="232901"/>
                </a:cubicBezTo>
                <a:cubicBezTo>
                  <a:pt x="465666" y="229076"/>
                  <a:pt x="404418" y="221427"/>
                  <a:pt x="347000" y="213778"/>
                </a:cubicBezTo>
                <a:cubicBezTo>
                  <a:pt x="289580" y="213777"/>
                  <a:pt x="239818" y="206128"/>
                  <a:pt x="197710" y="202304"/>
                </a:cubicBezTo>
                <a:cubicBezTo>
                  <a:pt x="105839" y="190829"/>
                  <a:pt x="44593" y="175531"/>
                  <a:pt x="17797" y="152583"/>
                </a:cubicBezTo>
                <a:cubicBezTo>
                  <a:pt x="-39622" y="118161"/>
                  <a:pt x="36937" y="64616"/>
                  <a:pt x="320204" y="18720"/>
                </a:cubicBezTo>
                <a:cubicBezTo>
                  <a:pt x="634095" y="-15702"/>
                  <a:pt x="1016889" y="-8053"/>
                  <a:pt x="1407338" y="87563"/>
                </a:cubicBezTo>
                <a:cubicBezTo>
                  <a:pt x="1602563" y="135372"/>
                  <a:pt x="1797788" y="208040"/>
                  <a:pt x="1983442" y="3012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4">
  <p:cSld name="KEY STATEMENT 4">
    <p:bg>
      <p:bgPr>
        <a:solidFill>
          <a:schemeClr val="dk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4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2" name="Google Shape;112;p34"/>
          <p:cNvSpPr txBox="1">
            <a:spLocks noGrp="1"/>
          </p:cNvSpPr>
          <p:nvPr>
            <p:ph type="body" idx="1"/>
          </p:nvPr>
        </p:nvSpPr>
        <p:spPr>
          <a:xfrm>
            <a:off x="765989" y="2619000"/>
            <a:ext cx="1062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500"/>
              <a:buNone/>
              <a:defRPr sz="6500" b="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34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34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34"/>
          <p:cNvSpPr/>
          <p:nvPr/>
        </p:nvSpPr>
        <p:spPr>
          <a:xfrm rot="-4014937">
            <a:off x="138997" y="289672"/>
            <a:ext cx="2405887" cy="1150659"/>
          </a:xfrm>
          <a:custGeom>
            <a:avLst/>
            <a:gdLst/>
            <a:ahLst/>
            <a:cxnLst/>
            <a:rect l="l" t="t" r="r" b="b"/>
            <a:pathLst>
              <a:path w="2405887" h="1150659" extrusionOk="0">
                <a:moveTo>
                  <a:pt x="2061790" y="343327"/>
                </a:moveTo>
                <a:lnTo>
                  <a:pt x="2405887" y="1150659"/>
                </a:lnTo>
                <a:lnTo>
                  <a:pt x="2336455" y="1076075"/>
                </a:lnTo>
                <a:cubicBezTo>
                  <a:pt x="2289303" y="1029894"/>
                  <a:pt x="2239914" y="985880"/>
                  <a:pt x="2188237" y="944287"/>
                </a:cubicBezTo>
                <a:cubicBezTo>
                  <a:pt x="1916453" y="722457"/>
                  <a:pt x="1587251" y="569470"/>
                  <a:pt x="1231252" y="492977"/>
                </a:cubicBezTo>
                <a:cubicBezTo>
                  <a:pt x="1170006" y="481503"/>
                  <a:pt x="1043684" y="462380"/>
                  <a:pt x="982437" y="450906"/>
                </a:cubicBezTo>
                <a:cubicBezTo>
                  <a:pt x="733621" y="401185"/>
                  <a:pt x="473322" y="382062"/>
                  <a:pt x="213022" y="412659"/>
                </a:cubicBezTo>
                <a:cubicBezTo>
                  <a:pt x="243645" y="385887"/>
                  <a:pt x="190055" y="355290"/>
                  <a:pt x="197710" y="324692"/>
                </a:cubicBezTo>
                <a:cubicBezTo>
                  <a:pt x="201538" y="313218"/>
                  <a:pt x="216849" y="297920"/>
                  <a:pt x="266613" y="286446"/>
                </a:cubicBezTo>
                <a:cubicBezTo>
                  <a:pt x="293409" y="282621"/>
                  <a:pt x="327860" y="274972"/>
                  <a:pt x="369967" y="271147"/>
                </a:cubicBezTo>
                <a:cubicBezTo>
                  <a:pt x="415903" y="271148"/>
                  <a:pt x="469493" y="267323"/>
                  <a:pt x="534568" y="271147"/>
                </a:cubicBezTo>
                <a:cubicBezTo>
                  <a:pt x="534569" y="259673"/>
                  <a:pt x="534569" y="240550"/>
                  <a:pt x="534569" y="232901"/>
                </a:cubicBezTo>
                <a:cubicBezTo>
                  <a:pt x="465666" y="229076"/>
                  <a:pt x="404418" y="221427"/>
                  <a:pt x="347000" y="213778"/>
                </a:cubicBezTo>
                <a:cubicBezTo>
                  <a:pt x="289580" y="213777"/>
                  <a:pt x="239818" y="206128"/>
                  <a:pt x="197710" y="202304"/>
                </a:cubicBezTo>
                <a:cubicBezTo>
                  <a:pt x="105839" y="190829"/>
                  <a:pt x="44593" y="175531"/>
                  <a:pt x="17797" y="152583"/>
                </a:cubicBezTo>
                <a:cubicBezTo>
                  <a:pt x="-39622" y="118161"/>
                  <a:pt x="36937" y="64616"/>
                  <a:pt x="320204" y="18720"/>
                </a:cubicBezTo>
                <a:cubicBezTo>
                  <a:pt x="634095" y="-15702"/>
                  <a:pt x="1016889" y="-8053"/>
                  <a:pt x="1407338" y="87563"/>
                </a:cubicBezTo>
                <a:cubicBezTo>
                  <a:pt x="1602563" y="135372"/>
                  <a:pt x="1797788" y="208040"/>
                  <a:pt x="1983442" y="3012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5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Montserrat SemiBold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8" name="Google Shape;118;p35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9" name="Google Shape;119;p3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3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1" type="obj">
  <p:cSld name="OBJECT">
    <p:bg>
      <p:bgPr>
        <a:solidFill>
          <a:schemeClr val="dk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/>
          <p:nvPr/>
        </p:nvSpPr>
        <p:spPr>
          <a:xfrm rot="700613">
            <a:off x="-93710" y="6017932"/>
            <a:ext cx="2989643" cy="765680"/>
          </a:xfrm>
          <a:custGeom>
            <a:avLst/>
            <a:gdLst/>
            <a:ahLst/>
            <a:cxnLst/>
            <a:rect l="l" t="t" r="r" b="b"/>
            <a:pathLst>
              <a:path w="2989643" h="765680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922305" y="598761"/>
                  <a:pt x="1358773" y="628073"/>
                  <a:pt x="1781424" y="728510"/>
                </a:cubicBezTo>
                <a:lnTo>
                  <a:pt x="1910565" y="763809"/>
                </a:lnTo>
                <a:lnTo>
                  <a:pt x="1901510" y="765680"/>
                </a:lnTo>
                <a:lnTo>
                  <a:pt x="1748333" y="727169"/>
                </a:lnTo>
                <a:cubicBezTo>
                  <a:pt x="1482439" y="667730"/>
                  <a:pt x="1210525" y="636632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451334" y="538822"/>
                  <a:pt x="1763258" y="594498"/>
                  <a:pt x="2062201" y="686289"/>
                </a:cubicBezTo>
                <a:lnTo>
                  <a:pt x="2144723" y="715416"/>
                </a:lnTo>
                <a:lnTo>
                  <a:pt x="1986815" y="748050"/>
                </a:lnTo>
                <a:lnTo>
                  <a:pt x="1831966" y="706271"/>
                </a:lnTo>
                <a:cubicBezTo>
                  <a:pt x="1398438" y="602680"/>
                  <a:pt x="954915" y="563650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176522" y="178678"/>
                  <a:pt x="2558745" y="311600"/>
                  <a:pt x="2906183" y="493702"/>
                </a:cubicBezTo>
                <a:lnTo>
                  <a:pt x="2989643" y="540797"/>
                </a:lnTo>
                <a:lnTo>
                  <a:pt x="2813181" y="577266"/>
                </a:lnTo>
                <a:lnTo>
                  <a:pt x="2657185" y="499504"/>
                </a:lnTo>
                <a:cubicBezTo>
                  <a:pt x="1970298" y="188521"/>
                  <a:pt x="1202748" y="55537"/>
                  <a:pt x="445953" y="109959"/>
                </a:cubicBezTo>
                <a:cubicBezTo>
                  <a:pt x="1186945" y="67825"/>
                  <a:pt x="1952519" y="191594"/>
                  <a:pt x="2651259" y="500081"/>
                </a:cubicBezTo>
                <a:lnTo>
                  <a:pt x="2810883" y="577741"/>
                </a:lnTo>
                <a:lnTo>
                  <a:pt x="2161797" y="711887"/>
                </a:lnTo>
                <a:lnTo>
                  <a:pt x="2059379" y="673750"/>
                </a:ln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22"/>
          <p:cNvSpPr/>
          <p:nvPr userDrawn="1"/>
        </p:nvSpPr>
        <p:spPr>
          <a:xfrm rot="10216453" flipH="1">
            <a:off x="11061839" y="3222317"/>
            <a:ext cx="1277946" cy="3716079"/>
          </a:xfrm>
          <a:custGeom>
            <a:avLst/>
            <a:gdLst/>
            <a:ahLst/>
            <a:cxnLst/>
            <a:rect l="l" t="t" r="r" b="b"/>
            <a:pathLst>
              <a:path w="1277946" h="3716079" extrusionOk="0">
                <a:moveTo>
                  <a:pt x="926596" y="481717"/>
                </a:moveTo>
                <a:lnTo>
                  <a:pt x="844032" y="0"/>
                </a:lnTo>
                <a:lnTo>
                  <a:pt x="724537" y="20481"/>
                </a:lnTo>
                <a:lnTo>
                  <a:pt x="766030" y="94549"/>
                </a:lnTo>
                <a:cubicBezTo>
                  <a:pt x="792756" y="147236"/>
                  <a:pt x="817260" y="201002"/>
                  <a:pt x="839361" y="255729"/>
                </a:cubicBezTo>
                <a:cubicBezTo>
                  <a:pt x="866268" y="309495"/>
                  <a:pt x="887409" y="365182"/>
                  <a:pt x="906628" y="421348"/>
                </a:cubicBezTo>
                <a:close/>
                <a:moveTo>
                  <a:pt x="992144" y="864153"/>
                </a:moveTo>
                <a:lnTo>
                  <a:pt x="964870" y="705024"/>
                </a:lnTo>
                <a:lnTo>
                  <a:pt x="931612" y="586008"/>
                </a:lnTo>
                <a:cubicBezTo>
                  <a:pt x="893175" y="478475"/>
                  <a:pt x="858581" y="367102"/>
                  <a:pt x="808612" y="263410"/>
                </a:cubicBezTo>
                <a:cubicBezTo>
                  <a:pt x="787472" y="209643"/>
                  <a:pt x="763928" y="157077"/>
                  <a:pt x="738284" y="105591"/>
                </a:cubicBezTo>
                <a:lnTo>
                  <a:pt x="694464" y="25636"/>
                </a:lnTo>
                <a:lnTo>
                  <a:pt x="676380" y="28735"/>
                </a:lnTo>
                <a:lnTo>
                  <a:pt x="754800" y="175079"/>
                </a:lnTo>
                <a:cubicBezTo>
                  <a:pt x="831675" y="340219"/>
                  <a:pt x="893175" y="509199"/>
                  <a:pt x="946987" y="682020"/>
                </a:cubicBezTo>
                <a:close/>
                <a:moveTo>
                  <a:pt x="954675" y="2268129"/>
                </a:moveTo>
                <a:cubicBezTo>
                  <a:pt x="1043562" y="1994496"/>
                  <a:pt x="1084402" y="1710362"/>
                  <a:pt x="1079071" y="1426978"/>
                </a:cubicBezTo>
                <a:lnTo>
                  <a:pt x="1074990" y="1347509"/>
                </a:lnTo>
                <a:lnTo>
                  <a:pt x="1058550" y="1251591"/>
                </a:lnTo>
                <a:lnTo>
                  <a:pt x="1067818" y="1344806"/>
                </a:lnTo>
                <a:cubicBezTo>
                  <a:pt x="1089206" y="1655276"/>
                  <a:pt x="1045483" y="1969053"/>
                  <a:pt x="954675" y="2268129"/>
                </a:cubicBezTo>
                <a:close/>
                <a:moveTo>
                  <a:pt x="193612" y="3408745"/>
                </a:moveTo>
                <a:cubicBezTo>
                  <a:pt x="608737" y="3132232"/>
                  <a:pt x="931613" y="2667537"/>
                  <a:pt x="1066143" y="2141394"/>
                </a:cubicBezTo>
                <a:cubicBezTo>
                  <a:pt x="1102659" y="2010818"/>
                  <a:pt x="1126683" y="1876402"/>
                  <a:pt x="1139655" y="1740546"/>
                </a:cubicBezTo>
                <a:lnTo>
                  <a:pt x="1140316" y="1728648"/>
                </a:lnTo>
                <a:lnTo>
                  <a:pt x="1099114" y="1488261"/>
                </a:lnTo>
                <a:lnTo>
                  <a:pt x="1095933" y="1622932"/>
                </a:lnTo>
                <a:cubicBezTo>
                  <a:pt x="1083441" y="1854320"/>
                  <a:pt x="1043082" y="2085707"/>
                  <a:pt x="977738" y="2314214"/>
                </a:cubicBezTo>
                <a:cubicBezTo>
                  <a:pt x="970049" y="2310374"/>
                  <a:pt x="950831" y="2306533"/>
                  <a:pt x="939300" y="2302693"/>
                </a:cubicBezTo>
                <a:cubicBezTo>
                  <a:pt x="831674" y="2609929"/>
                  <a:pt x="662550" y="2905645"/>
                  <a:pt x="428081" y="3139913"/>
                </a:cubicBezTo>
                <a:cubicBezTo>
                  <a:pt x="405019" y="3162956"/>
                  <a:pt x="381956" y="3189839"/>
                  <a:pt x="362737" y="3212882"/>
                </a:cubicBezTo>
                <a:cubicBezTo>
                  <a:pt x="339674" y="3235925"/>
                  <a:pt x="320456" y="3258967"/>
                  <a:pt x="301237" y="3282010"/>
                </a:cubicBezTo>
                <a:cubicBezTo>
                  <a:pt x="262799" y="3328096"/>
                  <a:pt x="228206" y="3370340"/>
                  <a:pt x="193612" y="3408745"/>
                </a:cubicBezTo>
                <a:close/>
                <a:moveTo>
                  <a:pt x="421836" y="3645413"/>
                </a:moveTo>
                <a:cubicBezTo>
                  <a:pt x="437691" y="3645893"/>
                  <a:pt x="464597" y="3635331"/>
                  <a:pt x="508800" y="3604608"/>
                </a:cubicBezTo>
                <a:cubicBezTo>
                  <a:pt x="539550" y="3589246"/>
                  <a:pt x="585675" y="3550842"/>
                  <a:pt x="639487" y="3504757"/>
                </a:cubicBezTo>
                <a:cubicBezTo>
                  <a:pt x="689456" y="3450990"/>
                  <a:pt x="750956" y="3389543"/>
                  <a:pt x="808612" y="3320415"/>
                </a:cubicBezTo>
                <a:cubicBezTo>
                  <a:pt x="866268" y="3247446"/>
                  <a:pt x="923925" y="3174477"/>
                  <a:pt x="973894" y="3093828"/>
                </a:cubicBezTo>
                <a:cubicBezTo>
                  <a:pt x="996956" y="3059263"/>
                  <a:pt x="1020019" y="3020858"/>
                  <a:pt x="1043081" y="2986294"/>
                </a:cubicBezTo>
                <a:cubicBezTo>
                  <a:pt x="1066144" y="2951730"/>
                  <a:pt x="1085362" y="2917167"/>
                  <a:pt x="1104581" y="2882602"/>
                </a:cubicBezTo>
                <a:cubicBezTo>
                  <a:pt x="1157432" y="2798112"/>
                  <a:pt x="1204518" y="2709061"/>
                  <a:pt x="1246019" y="2616530"/>
                </a:cubicBezTo>
                <a:lnTo>
                  <a:pt x="1277946" y="2531643"/>
                </a:lnTo>
                <a:lnTo>
                  <a:pt x="1253232" y="2387449"/>
                </a:lnTo>
                <a:lnTo>
                  <a:pt x="1208363" y="2513918"/>
                </a:lnTo>
                <a:cubicBezTo>
                  <a:pt x="1127644" y="2725143"/>
                  <a:pt x="1020019" y="2932528"/>
                  <a:pt x="881643" y="3120711"/>
                </a:cubicBezTo>
                <a:cubicBezTo>
                  <a:pt x="747112" y="3305052"/>
                  <a:pt x="585675" y="3477873"/>
                  <a:pt x="401174" y="3619970"/>
                </a:cubicBezTo>
                <a:cubicBezTo>
                  <a:pt x="401174" y="3633412"/>
                  <a:pt x="405980" y="3644933"/>
                  <a:pt x="421836" y="3645413"/>
                </a:cubicBezTo>
                <a:close/>
                <a:moveTo>
                  <a:pt x="59081" y="3714781"/>
                </a:moveTo>
                <a:cubicBezTo>
                  <a:pt x="90792" y="3710701"/>
                  <a:pt x="136917" y="3696779"/>
                  <a:pt x="201300" y="3669896"/>
                </a:cubicBezTo>
                <a:cubicBezTo>
                  <a:pt x="258956" y="3631491"/>
                  <a:pt x="366581" y="3547001"/>
                  <a:pt x="366581" y="3547001"/>
                </a:cubicBezTo>
                <a:cubicBezTo>
                  <a:pt x="401174" y="3547001"/>
                  <a:pt x="401175" y="3573884"/>
                  <a:pt x="401175" y="3596927"/>
                </a:cubicBezTo>
                <a:cubicBezTo>
                  <a:pt x="581831" y="3458671"/>
                  <a:pt x="739424" y="3293531"/>
                  <a:pt x="877800" y="3113029"/>
                </a:cubicBezTo>
                <a:cubicBezTo>
                  <a:pt x="1016175" y="2928687"/>
                  <a:pt x="1123799" y="2725144"/>
                  <a:pt x="1208363" y="2513918"/>
                </a:cubicBezTo>
                <a:lnTo>
                  <a:pt x="1252889" y="2385451"/>
                </a:lnTo>
                <a:lnTo>
                  <a:pt x="1147771" y="1772147"/>
                </a:lnTo>
                <a:lnTo>
                  <a:pt x="1119956" y="1941690"/>
                </a:lnTo>
                <a:cubicBezTo>
                  <a:pt x="993112" y="2571525"/>
                  <a:pt x="681768" y="3109189"/>
                  <a:pt x="208987" y="3431788"/>
                </a:cubicBezTo>
                <a:cubicBezTo>
                  <a:pt x="182081" y="3450990"/>
                  <a:pt x="159019" y="3466352"/>
                  <a:pt x="132112" y="3485554"/>
                </a:cubicBezTo>
                <a:cubicBezTo>
                  <a:pt x="105206" y="3520118"/>
                  <a:pt x="78299" y="3543161"/>
                  <a:pt x="59080" y="3570044"/>
                </a:cubicBezTo>
                <a:cubicBezTo>
                  <a:pt x="-1458" y="3650694"/>
                  <a:pt x="-36052" y="3727023"/>
                  <a:pt x="59081" y="371478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22"/>
          <p:cNvSpPr/>
          <p:nvPr/>
        </p:nvSpPr>
        <p:spPr>
          <a:xfrm rot="-8644033" flipH="1">
            <a:off x="9511051" y="153764"/>
            <a:ext cx="2784591" cy="1281138"/>
          </a:xfrm>
          <a:custGeom>
            <a:avLst/>
            <a:gdLst/>
            <a:ahLst/>
            <a:cxnLst/>
            <a:rect l="l" t="t" r="r" b="b"/>
            <a:pathLst>
              <a:path w="2784591" h="1281138" extrusionOk="0">
                <a:moveTo>
                  <a:pt x="213022" y="412659"/>
                </a:moveTo>
                <a:cubicBezTo>
                  <a:pt x="473322" y="382062"/>
                  <a:pt x="733621" y="401185"/>
                  <a:pt x="982437" y="450906"/>
                </a:cubicBezTo>
                <a:cubicBezTo>
                  <a:pt x="1043684" y="462380"/>
                  <a:pt x="1170006" y="481503"/>
                  <a:pt x="1231252" y="492977"/>
                </a:cubicBezTo>
                <a:cubicBezTo>
                  <a:pt x="1587251" y="569470"/>
                  <a:pt x="1916453" y="722457"/>
                  <a:pt x="2188237" y="944287"/>
                </a:cubicBezTo>
                <a:cubicBezTo>
                  <a:pt x="2291591" y="1027473"/>
                  <a:pt x="2385794" y="1120341"/>
                  <a:pt x="2471250" y="1220873"/>
                </a:cubicBezTo>
                <a:lnTo>
                  <a:pt x="2519548" y="1281138"/>
                </a:lnTo>
                <a:lnTo>
                  <a:pt x="2784591" y="915436"/>
                </a:lnTo>
                <a:lnTo>
                  <a:pt x="2667207" y="788611"/>
                </a:lnTo>
                <a:cubicBezTo>
                  <a:pt x="2614573" y="736321"/>
                  <a:pt x="2559546" y="686122"/>
                  <a:pt x="2502127" y="638314"/>
                </a:cubicBezTo>
                <a:cubicBezTo>
                  <a:pt x="2188237" y="378238"/>
                  <a:pt x="1797788" y="183180"/>
                  <a:pt x="1407338" y="87563"/>
                </a:cubicBezTo>
                <a:cubicBezTo>
                  <a:pt x="1016889" y="-8053"/>
                  <a:pt x="634095" y="-15702"/>
                  <a:pt x="320204" y="18720"/>
                </a:cubicBezTo>
                <a:cubicBezTo>
                  <a:pt x="36937" y="64616"/>
                  <a:pt x="-39622" y="118161"/>
                  <a:pt x="17797" y="152583"/>
                </a:cubicBezTo>
                <a:cubicBezTo>
                  <a:pt x="44593" y="175531"/>
                  <a:pt x="105839" y="190829"/>
                  <a:pt x="197710" y="202304"/>
                </a:cubicBezTo>
                <a:cubicBezTo>
                  <a:pt x="239818" y="206128"/>
                  <a:pt x="289580" y="213777"/>
                  <a:pt x="347000" y="213778"/>
                </a:cubicBezTo>
                <a:cubicBezTo>
                  <a:pt x="404418" y="221427"/>
                  <a:pt x="465666" y="229076"/>
                  <a:pt x="534569" y="232901"/>
                </a:cubicBezTo>
                <a:cubicBezTo>
                  <a:pt x="534569" y="240550"/>
                  <a:pt x="534569" y="259673"/>
                  <a:pt x="534568" y="271147"/>
                </a:cubicBezTo>
                <a:cubicBezTo>
                  <a:pt x="469493" y="267323"/>
                  <a:pt x="415903" y="271148"/>
                  <a:pt x="369967" y="271147"/>
                </a:cubicBezTo>
                <a:cubicBezTo>
                  <a:pt x="327860" y="274972"/>
                  <a:pt x="293409" y="282621"/>
                  <a:pt x="266613" y="286446"/>
                </a:cubicBezTo>
                <a:cubicBezTo>
                  <a:pt x="216849" y="297920"/>
                  <a:pt x="201538" y="313218"/>
                  <a:pt x="197710" y="324692"/>
                </a:cubicBezTo>
                <a:cubicBezTo>
                  <a:pt x="190055" y="355290"/>
                  <a:pt x="243645" y="385887"/>
                  <a:pt x="213022" y="4126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2">
  <p:cSld name="TITLE &amp; CONTENT 2">
    <p:bg>
      <p:bgPr>
        <a:solidFill>
          <a:schemeClr val="dk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/>
          <p:nvPr/>
        </p:nvSpPr>
        <p:spPr>
          <a:xfrm rot="-2155967">
            <a:off x="10024197" y="203996"/>
            <a:ext cx="2239039" cy="1020826"/>
          </a:xfrm>
          <a:custGeom>
            <a:avLst/>
            <a:gdLst/>
            <a:ahLst/>
            <a:cxnLst/>
            <a:rect l="l" t="t" r="r" b="b"/>
            <a:pathLst>
              <a:path w="2784591" h="1281138" extrusionOk="0">
                <a:moveTo>
                  <a:pt x="213022" y="412659"/>
                </a:moveTo>
                <a:cubicBezTo>
                  <a:pt x="473322" y="382062"/>
                  <a:pt x="733621" y="401185"/>
                  <a:pt x="982437" y="450906"/>
                </a:cubicBezTo>
                <a:cubicBezTo>
                  <a:pt x="1043684" y="462380"/>
                  <a:pt x="1170006" y="481503"/>
                  <a:pt x="1231252" y="492977"/>
                </a:cubicBezTo>
                <a:cubicBezTo>
                  <a:pt x="1587251" y="569470"/>
                  <a:pt x="1916453" y="722457"/>
                  <a:pt x="2188237" y="944287"/>
                </a:cubicBezTo>
                <a:cubicBezTo>
                  <a:pt x="2291591" y="1027473"/>
                  <a:pt x="2385794" y="1120341"/>
                  <a:pt x="2471250" y="1220873"/>
                </a:cubicBezTo>
                <a:lnTo>
                  <a:pt x="2519548" y="1281138"/>
                </a:lnTo>
                <a:lnTo>
                  <a:pt x="2784591" y="915436"/>
                </a:lnTo>
                <a:lnTo>
                  <a:pt x="2667207" y="788611"/>
                </a:lnTo>
                <a:cubicBezTo>
                  <a:pt x="2614573" y="736321"/>
                  <a:pt x="2559546" y="686122"/>
                  <a:pt x="2502127" y="638314"/>
                </a:cubicBezTo>
                <a:cubicBezTo>
                  <a:pt x="2188237" y="378238"/>
                  <a:pt x="1797788" y="183180"/>
                  <a:pt x="1407338" y="87563"/>
                </a:cubicBezTo>
                <a:cubicBezTo>
                  <a:pt x="1016889" y="-8053"/>
                  <a:pt x="634095" y="-15702"/>
                  <a:pt x="320204" y="18720"/>
                </a:cubicBezTo>
                <a:cubicBezTo>
                  <a:pt x="36937" y="64616"/>
                  <a:pt x="-39622" y="118161"/>
                  <a:pt x="17797" y="152583"/>
                </a:cubicBezTo>
                <a:cubicBezTo>
                  <a:pt x="44593" y="175531"/>
                  <a:pt x="105839" y="190829"/>
                  <a:pt x="197710" y="202304"/>
                </a:cubicBezTo>
                <a:cubicBezTo>
                  <a:pt x="239818" y="206128"/>
                  <a:pt x="289580" y="213777"/>
                  <a:pt x="347000" y="213778"/>
                </a:cubicBezTo>
                <a:cubicBezTo>
                  <a:pt x="404418" y="221427"/>
                  <a:pt x="465666" y="229076"/>
                  <a:pt x="534569" y="232901"/>
                </a:cubicBezTo>
                <a:cubicBezTo>
                  <a:pt x="534569" y="240550"/>
                  <a:pt x="534569" y="259673"/>
                  <a:pt x="534568" y="271147"/>
                </a:cubicBezTo>
                <a:cubicBezTo>
                  <a:pt x="469493" y="267323"/>
                  <a:pt x="415903" y="271148"/>
                  <a:pt x="369967" y="271147"/>
                </a:cubicBezTo>
                <a:cubicBezTo>
                  <a:pt x="327860" y="274972"/>
                  <a:pt x="293409" y="282621"/>
                  <a:pt x="266613" y="286446"/>
                </a:cubicBezTo>
                <a:cubicBezTo>
                  <a:pt x="216849" y="297920"/>
                  <a:pt x="201538" y="313218"/>
                  <a:pt x="197710" y="324692"/>
                </a:cubicBezTo>
                <a:cubicBezTo>
                  <a:pt x="190055" y="355290"/>
                  <a:pt x="243645" y="385887"/>
                  <a:pt x="213022" y="4126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33;p23"/>
          <p:cNvSpPr/>
          <p:nvPr/>
        </p:nvSpPr>
        <p:spPr>
          <a:xfrm rot="7453177" flipH="1">
            <a:off x="203882" y="5202712"/>
            <a:ext cx="806375" cy="2009605"/>
          </a:xfrm>
          <a:custGeom>
            <a:avLst/>
            <a:gdLst/>
            <a:ahLst/>
            <a:cxnLst/>
            <a:rect l="l" t="t" r="r" b="b"/>
            <a:pathLst>
              <a:path w="806375" h="2009605" extrusionOk="0">
                <a:moveTo>
                  <a:pt x="370549" y="1716991"/>
                </a:moveTo>
                <a:lnTo>
                  <a:pt x="367206" y="1651916"/>
                </a:lnTo>
                <a:cubicBezTo>
                  <a:pt x="357091" y="1531408"/>
                  <a:pt x="339166" y="1411412"/>
                  <a:pt x="313559" y="1292695"/>
                </a:cubicBezTo>
                <a:cubicBezTo>
                  <a:pt x="288976" y="1178072"/>
                  <a:pt x="252101" y="1055261"/>
                  <a:pt x="219323" y="936544"/>
                </a:cubicBezTo>
                <a:cubicBezTo>
                  <a:pt x="178351" y="821921"/>
                  <a:pt x="141476" y="703204"/>
                  <a:pt x="88213" y="592674"/>
                </a:cubicBezTo>
                <a:cubicBezTo>
                  <a:pt x="65679" y="535362"/>
                  <a:pt x="40583" y="479330"/>
                  <a:pt x="13247" y="424449"/>
                </a:cubicBezTo>
                <a:lnTo>
                  <a:pt x="12342" y="422798"/>
                </a:lnTo>
                <a:lnTo>
                  <a:pt x="0" y="440946"/>
                </a:lnTo>
                <a:lnTo>
                  <a:pt x="30852" y="498520"/>
                </a:lnTo>
                <a:cubicBezTo>
                  <a:pt x="112796" y="674548"/>
                  <a:pt x="178351" y="854670"/>
                  <a:pt x="235712" y="1038887"/>
                </a:cubicBezTo>
                <a:cubicBezTo>
                  <a:pt x="284878" y="1227196"/>
                  <a:pt x="334045" y="1411412"/>
                  <a:pt x="350434" y="1603815"/>
                </a:cubicBezTo>
                <a:lnTo>
                  <a:pt x="357671" y="1708233"/>
                </a:lnTo>
                <a:close/>
                <a:moveTo>
                  <a:pt x="800801" y="2009605"/>
                </a:moveTo>
                <a:lnTo>
                  <a:pt x="806375" y="1810739"/>
                </a:lnTo>
                <a:cubicBezTo>
                  <a:pt x="798308" y="1476655"/>
                  <a:pt x="740692" y="1144299"/>
                  <a:pt x="657723" y="846483"/>
                </a:cubicBezTo>
                <a:cubicBezTo>
                  <a:pt x="593192" y="625424"/>
                  <a:pt x="512529" y="408970"/>
                  <a:pt x="408819" y="200576"/>
                </a:cubicBezTo>
                <a:lnTo>
                  <a:pt x="299887" y="0"/>
                </a:lnTo>
                <a:lnTo>
                  <a:pt x="32164" y="393653"/>
                </a:lnTo>
                <a:lnTo>
                  <a:pt x="42824" y="412680"/>
                </a:lnTo>
                <a:cubicBezTo>
                  <a:pt x="71312" y="468840"/>
                  <a:pt x="97431" y="526152"/>
                  <a:pt x="120990" y="584487"/>
                </a:cubicBezTo>
                <a:cubicBezTo>
                  <a:pt x="178351" y="699111"/>
                  <a:pt x="211129" y="821921"/>
                  <a:pt x="252101" y="940638"/>
                </a:cubicBezTo>
                <a:cubicBezTo>
                  <a:pt x="284879" y="1059355"/>
                  <a:pt x="321753" y="1182165"/>
                  <a:pt x="342239" y="1304976"/>
                </a:cubicBezTo>
                <a:cubicBezTo>
                  <a:pt x="366822" y="1426763"/>
                  <a:pt x="383211" y="1549318"/>
                  <a:pt x="391790" y="1672257"/>
                </a:cubicBezTo>
                <a:lnTo>
                  <a:pt x="392223" y="1731732"/>
                </a:lnTo>
                <a:lnTo>
                  <a:pt x="449576" y="1770737"/>
                </a:lnTo>
                <a:lnTo>
                  <a:pt x="448766" y="1730720"/>
                </a:lnTo>
                <a:cubicBezTo>
                  <a:pt x="436475" y="1440068"/>
                  <a:pt x="366823" y="1153510"/>
                  <a:pt x="284878" y="875139"/>
                </a:cubicBezTo>
                <a:cubicBezTo>
                  <a:pt x="325850" y="989762"/>
                  <a:pt x="350434" y="1116667"/>
                  <a:pt x="387309" y="1239477"/>
                </a:cubicBezTo>
                <a:cubicBezTo>
                  <a:pt x="399600" y="1300883"/>
                  <a:pt x="415989" y="1366382"/>
                  <a:pt x="428280" y="1427787"/>
                </a:cubicBezTo>
                <a:cubicBezTo>
                  <a:pt x="440572" y="1493286"/>
                  <a:pt x="444669" y="1558785"/>
                  <a:pt x="452864" y="1624284"/>
                </a:cubicBezTo>
                <a:lnTo>
                  <a:pt x="464072" y="1780596"/>
                </a:lnTo>
                <a:lnTo>
                  <a:pt x="724957" y="1958024"/>
                </a:lnTo>
                <a:lnTo>
                  <a:pt x="728704" y="1885280"/>
                </a:lnTo>
                <a:cubicBezTo>
                  <a:pt x="732689" y="1660743"/>
                  <a:pt x="714060" y="1436998"/>
                  <a:pt x="674112" y="1219009"/>
                </a:cubicBezTo>
                <a:cubicBezTo>
                  <a:pt x="717133" y="1441603"/>
                  <a:pt x="736530" y="1668227"/>
                  <a:pt x="732305" y="1893916"/>
                </a:cubicBezTo>
                <a:lnTo>
                  <a:pt x="728723" y="196058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3">
  <p:cSld name="TITLE &amp; CONTENT 3">
    <p:bg>
      <p:bgPr>
        <a:solidFill>
          <a:schemeClr val="dk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Google Shape;39;p24"/>
          <p:cNvSpPr/>
          <p:nvPr/>
        </p:nvSpPr>
        <p:spPr>
          <a:xfrm rot="-6151993">
            <a:off x="10264912" y="2274019"/>
            <a:ext cx="2929765" cy="1598275"/>
          </a:xfrm>
          <a:custGeom>
            <a:avLst/>
            <a:gdLst/>
            <a:ahLst/>
            <a:cxnLst/>
            <a:rect l="l" t="t" r="r" b="b"/>
            <a:pathLst>
              <a:path w="2929765" h="1598275" extrusionOk="0">
                <a:moveTo>
                  <a:pt x="2929765" y="1598275"/>
                </a:moveTo>
                <a:lnTo>
                  <a:pt x="2512222" y="1505453"/>
                </a:lnTo>
                <a:lnTo>
                  <a:pt x="2510439" y="1501534"/>
                </a:lnTo>
                <a:cubicBezTo>
                  <a:pt x="2439824" y="1362327"/>
                  <a:pt x="2351594" y="1231681"/>
                  <a:pt x="2250036" y="1112452"/>
                </a:cubicBezTo>
                <a:cubicBezTo>
                  <a:pt x="2263577" y="1139512"/>
                  <a:pt x="2250036" y="1129364"/>
                  <a:pt x="2239880" y="1125982"/>
                </a:cubicBezTo>
                <a:cubicBezTo>
                  <a:pt x="2302508" y="1207160"/>
                  <a:pt x="2360904" y="1290874"/>
                  <a:pt x="2412953" y="1377971"/>
                </a:cubicBezTo>
                <a:lnTo>
                  <a:pt x="2478741" y="1498010"/>
                </a:lnTo>
                <a:lnTo>
                  <a:pt x="2458207" y="1493446"/>
                </a:lnTo>
                <a:lnTo>
                  <a:pt x="2389362" y="1364969"/>
                </a:lnTo>
                <a:cubicBezTo>
                  <a:pt x="2268443" y="1163611"/>
                  <a:pt x="2118009" y="982230"/>
                  <a:pt x="1935203" y="835096"/>
                </a:cubicBezTo>
                <a:cubicBezTo>
                  <a:pt x="1694847" y="638917"/>
                  <a:pt x="1403711" y="503621"/>
                  <a:pt x="1088879" y="435973"/>
                </a:cubicBezTo>
                <a:cubicBezTo>
                  <a:pt x="1034714" y="425826"/>
                  <a:pt x="922999" y="408914"/>
                  <a:pt x="868834" y="398766"/>
                </a:cubicBezTo>
                <a:cubicBezTo>
                  <a:pt x="648790" y="354796"/>
                  <a:pt x="418590" y="337884"/>
                  <a:pt x="188389" y="364943"/>
                </a:cubicBezTo>
                <a:cubicBezTo>
                  <a:pt x="215472" y="341266"/>
                  <a:pt x="168078" y="314207"/>
                  <a:pt x="174848" y="287148"/>
                </a:cubicBezTo>
                <a:cubicBezTo>
                  <a:pt x="178233" y="277000"/>
                  <a:pt x="191775" y="263470"/>
                  <a:pt x="235784" y="253324"/>
                </a:cubicBezTo>
                <a:cubicBezTo>
                  <a:pt x="259481" y="249941"/>
                  <a:pt x="289949" y="243176"/>
                  <a:pt x="327187" y="239793"/>
                </a:cubicBezTo>
                <a:cubicBezTo>
                  <a:pt x="367811" y="239794"/>
                  <a:pt x="415204" y="236411"/>
                  <a:pt x="472755" y="239793"/>
                </a:cubicBezTo>
                <a:cubicBezTo>
                  <a:pt x="472755" y="229647"/>
                  <a:pt x="472755" y="212735"/>
                  <a:pt x="472755" y="205969"/>
                </a:cubicBezTo>
                <a:cubicBezTo>
                  <a:pt x="411819" y="202587"/>
                  <a:pt x="357655" y="195822"/>
                  <a:pt x="306875" y="189058"/>
                </a:cubicBezTo>
                <a:cubicBezTo>
                  <a:pt x="256095" y="189058"/>
                  <a:pt x="212087" y="182293"/>
                  <a:pt x="174848" y="178910"/>
                </a:cubicBezTo>
                <a:cubicBezTo>
                  <a:pt x="93601" y="168763"/>
                  <a:pt x="39436" y="155234"/>
                  <a:pt x="15739" y="134940"/>
                </a:cubicBezTo>
                <a:cubicBezTo>
                  <a:pt x="-35040" y="104498"/>
                  <a:pt x="32666" y="57144"/>
                  <a:pt x="283178" y="16555"/>
                </a:cubicBezTo>
                <a:cubicBezTo>
                  <a:pt x="560773" y="-13886"/>
                  <a:pt x="899302" y="-7121"/>
                  <a:pt x="1244602" y="77439"/>
                </a:cubicBezTo>
                <a:cubicBezTo>
                  <a:pt x="1589903" y="161999"/>
                  <a:pt x="1935203" y="334501"/>
                  <a:pt x="2212797" y="564504"/>
                </a:cubicBezTo>
                <a:cubicBezTo>
                  <a:pt x="2415915" y="733624"/>
                  <a:pt x="2585180" y="936567"/>
                  <a:pt x="2720592" y="1156424"/>
                </a:cubicBezTo>
                <a:cubicBezTo>
                  <a:pt x="2786605" y="1268043"/>
                  <a:pt x="2843309" y="1383044"/>
                  <a:pt x="2892396" y="15005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24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" name="Google Shape;44;p24"/>
          <p:cNvSpPr/>
          <p:nvPr/>
        </p:nvSpPr>
        <p:spPr>
          <a:xfrm rot="700613">
            <a:off x="-93710" y="6017932"/>
            <a:ext cx="2989643" cy="765680"/>
          </a:xfrm>
          <a:custGeom>
            <a:avLst/>
            <a:gdLst/>
            <a:ahLst/>
            <a:cxnLst/>
            <a:rect l="l" t="t" r="r" b="b"/>
            <a:pathLst>
              <a:path w="2989643" h="765680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922305" y="598761"/>
                  <a:pt x="1358773" y="628073"/>
                  <a:pt x="1781424" y="728510"/>
                </a:cubicBezTo>
                <a:lnTo>
                  <a:pt x="1910565" y="763809"/>
                </a:lnTo>
                <a:lnTo>
                  <a:pt x="1901510" y="765680"/>
                </a:lnTo>
                <a:lnTo>
                  <a:pt x="1748333" y="727169"/>
                </a:lnTo>
                <a:cubicBezTo>
                  <a:pt x="1482439" y="667730"/>
                  <a:pt x="1210525" y="636632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451334" y="538822"/>
                  <a:pt x="1763258" y="594498"/>
                  <a:pt x="2062201" y="686289"/>
                </a:cubicBezTo>
                <a:lnTo>
                  <a:pt x="2144723" y="715416"/>
                </a:lnTo>
                <a:lnTo>
                  <a:pt x="1986815" y="748050"/>
                </a:lnTo>
                <a:lnTo>
                  <a:pt x="1831966" y="706271"/>
                </a:lnTo>
                <a:cubicBezTo>
                  <a:pt x="1398438" y="602680"/>
                  <a:pt x="954915" y="563650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176522" y="178678"/>
                  <a:pt x="2558745" y="311600"/>
                  <a:pt x="2906183" y="493702"/>
                </a:cubicBezTo>
                <a:lnTo>
                  <a:pt x="2989643" y="540797"/>
                </a:lnTo>
                <a:lnTo>
                  <a:pt x="2813181" y="577266"/>
                </a:lnTo>
                <a:lnTo>
                  <a:pt x="2657185" y="499504"/>
                </a:lnTo>
                <a:cubicBezTo>
                  <a:pt x="1970298" y="188521"/>
                  <a:pt x="1202748" y="55537"/>
                  <a:pt x="445953" y="109959"/>
                </a:cubicBezTo>
                <a:cubicBezTo>
                  <a:pt x="1186945" y="67825"/>
                  <a:pt x="1952519" y="191594"/>
                  <a:pt x="2651259" y="500081"/>
                </a:cubicBezTo>
                <a:lnTo>
                  <a:pt x="2810883" y="577741"/>
                </a:lnTo>
                <a:lnTo>
                  <a:pt x="2161797" y="711887"/>
                </a:lnTo>
                <a:lnTo>
                  <a:pt x="2059379" y="673750"/>
                </a:ln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4">
  <p:cSld name="TITLE &amp; CONTENT 4">
    <p:bg>
      <p:bgPr>
        <a:solidFill>
          <a:schemeClr val="dk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" name="Google Shape;47;p25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51;p25"/>
          <p:cNvSpPr/>
          <p:nvPr/>
        </p:nvSpPr>
        <p:spPr>
          <a:xfrm rot="-6151993">
            <a:off x="10264912" y="2274019"/>
            <a:ext cx="2929765" cy="1598275"/>
          </a:xfrm>
          <a:custGeom>
            <a:avLst/>
            <a:gdLst/>
            <a:ahLst/>
            <a:cxnLst/>
            <a:rect l="l" t="t" r="r" b="b"/>
            <a:pathLst>
              <a:path w="2929765" h="1598275" extrusionOk="0">
                <a:moveTo>
                  <a:pt x="2929765" y="1598275"/>
                </a:moveTo>
                <a:lnTo>
                  <a:pt x="2512222" y="1505453"/>
                </a:lnTo>
                <a:lnTo>
                  <a:pt x="2510439" y="1501534"/>
                </a:lnTo>
                <a:cubicBezTo>
                  <a:pt x="2439824" y="1362327"/>
                  <a:pt x="2351594" y="1231681"/>
                  <a:pt x="2250036" y="1112452"/>
                </a:cubicBezTo>
                <a:cubicBezTo>
                  <a:pt x="2263577" y="1139512"/>
                  <a:pt x="2250036" y="1129364"/>
                  <a:pt x="2239880" y="1125982"/>
                </a:cubicBezTo>
                <a:cubicBezTo>
                  <a:pt x="2302508" y="1207160"/>
                  <a:pt x="2360904" y="1290874"/>
                  <a:pt x="2412953" y="1377971"/>
                </a:cubicBezTo>
                <a:lnTo>
                  <a:pt x="2478741" y="1498010"/>
                </a:lnTo>
                <a:lnTo>
                  <a:pt x="2458207" y="1493446"/>
                </a:lnTo>
                <a:lnTo>
                  <a:pt x="2389362" y="1364969"/>
                </a:lnTo>
                <a:cubicBezTo>
                  <a:pt x="2268443" y="1163611"/>
                  <a:pt x="2118009" y="982230"/>
                  <a:pt x="1935203" y="835096"/>
                </a:cubicBezTo>
                <a:cubicBezTo>
                  <a:pt x="1694847" y="638917"/>
                  <a:pt x="1403711" y="503621"/>
                  <a:pt x="1088879" y="435973"/>
                </a:cubicBezTo>
                <a:cubicBezTo>
                  <a:pt x="1034714" y="425826"/>
                  <a:pt x="922999" y="408914"/>
                  <a:pt x="868834" y="398766"/>
                </a:cubicBezTo>
                <a:cubicBezTo>
                  <a:pt x="648790" y="354796"/>
                  <a:pt x="418590" y="337884"/>
                  <a:pt x="188389" y="364943"/>
                </a:cubicBezTo>
                <a:cubicBezTo>
                  <a:pt x="215472" y="341266"/>
                  <a:pt x="168078" y="314207"/>
                  <a:pt x="174848" y="287148"/>
                </a:cubicBezTo>
                <a:cubicBezTo>
                  <a:pt x="178233" y="277000"/>
                  <a:pt x="191775" y="263470"/>
                  <a:pt x="235784" y="253324"/>
                </a:cubicBezTo>
                <a:cubicBezTo>
                  <a:pt x="259481" y="249941"/>
                  <a:pt x="289949" y="243176"/>
                  <a:pt x="327187" y="239793"/>
                </a:cubicBezTo>
                <a:cubicBezTo>
                  <a:pt x="367811" y="239794"/>
                  <a:pt x="415204" y="236411"/>
                  <a:pt x="472755" y="239793"/>
                </a:cubicBezTo>
                <a:cubicBezTo>
                  <a:pt x="472755" y="229647"/>
                  <a:pt x="472755" y="212735"/>
                  <a:pt x="472755" y="205969"/>
                </a:cubicBezTo>
                <a:cubicBezTo>
                  <a:pt x="411819" y="202587"/>
                  <a:pt x="357655" y="195822"/>
                  <a:pt x="306875" y="189058"/>
                </a:cubicBezTo>
                <a:cubicBezTo>
                  <a:pt x="256095" y="189058"/>
                  <a:pt x="212087" y="182293"/>
                  <a:pt x="174848" y="178910"/>
                </a:cubicBezTo>
                <a:cubicBezTo>
                  <a:pt x="93601" y="168763"/>
                  <a:pt x="39436" y="155234"/>
                  <a:pt x="15739" y="134940"/>
                </a:cubicBezTo>
                <a:cubicBezTo>
                  <a:pt x="-35040" y="104498"/>
                  <a:pt x="32666" y="57144"/>
                  <a:pt x="283178" y="16555"/>
                </a:cubicBezTo>
                <a:cubicBezTo>
                  <a:pt x="560773" y="-13886"/>
                  <a:pt x="899302" y="-7121"/>
                  <a:pt x="1244602" y="77439"/>
                </a:cubicBezTo>
                <a:cubicBezTo>
                  <a:pt x="1589903" y="161999"/>
                  <a:pt x="1935203" y="334501"/>
                  <a:pt x="2212797" y="564504"/>
                </a:cubicBezTo>
                <a:cubicBezTo>
                  <a:pt x="2415915" y="733624"/>
                  <a:pt x="2585180" y="936567"/>
                  <a:pt x="2720592" y="1156424"/>
                </a:cubicBezTo>
                <a:cubicBezTo>
                  <a:pt x="2786605" y="1268043"/>
                  <a:pt x="2843309" y="1383044"/>
                  <a:pt x="2892396" y="15005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5">
  <p:cSld name="TITLE &amp; CONTENT 5">
    <p:bg>
      <p:bgPr>
        <a:solidFill>
          <a:schemeClr val="dk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/>
          <p:nvPr/>
        </p:nvSpPr>
        <p:spPr>
          <a:xfrm rot="-4392147">
            <a:off x="8468108" y="4483603"/>
            <a:ext cx="1677537" cy="4420242"/>
          </a:xfrm>
          <a:custGeom>
            <a:avLst/>
            <a:gdLst/>
            <a:ahLst/>
            <a:cxnLst/>
            <a:rect l="l" t="t" r="r" b="b"/>
            <a:pathLst>
              <a:path w="1677537" h="4420242" extrusionOk="0">
                <a:moveTo>
                  <a:pt x="1524259" y="1952437"/>
                </a:moveTo>
                <a:cubicBezTo>
                  <a:pt x="1637585" y="2359224"/>
                  <a:pt x="1704742" y="2828917"/>
                  <a:pt x="1666967" y="3281834"/>
                </a:cubicBezTo>
                <a:cubicBezTo>
                  <a:pt x="1635487" y="3621523"/>
                  <a:pt x="1554427" y="3958852"/>
                  <a:pt x="1418475" y="4261977"/>
                </a:cubicBezTo>
                <a:lnTo>
                  <a:pt x="1334344" y="4420242"/>
                </a:lnTo>
                <a:lnTo>
                  <a:pt x="1305037" y="4323159"/>
                </a:lnTo>
                <a:lnTo>
                  <a:pt x="1305673" y="4321868"/>
                </a:lnTo>
                <a:cubicBezTo>
                  <a:pt x="1331446" y="4264991"/>
                  <a:pt x="1355319" y="4207590"/>
                  <a:pt x="1377354" y="4149927"/>
                </a:cubicBezTo>
                <a:cubicBezTo>
                  <a:pt x="1604007" y="3579586"/>
                  <a:pt x="1658572" y="2942146"/>
                  <a:pt x="1541048" y="2334062"/>
                </a:cubicBezTo>
                <a:cubicBezTo>
                  <a:pt x="1650177" y="2929565"/>
                  <a:pt x="1604007" y="3567005"/>
                  <a:pt x="1377354" y="4149927"/>
                </a:cubicBezTo>
                <a:lnTo>
                  <a:pt x="1303944" y="4319536"/>
                </a:lnTo>
                <a:lnTo>
                  <a:pt x="1178194" y="3902967"/>
                </a:lnTo>
                <a:lnTo>
                  <a:pt x="1219481" y="3778000"/>
                </a:lnTo>
                <a:cubicBezTo>
                  <a:pt x="1243042" y="3695436"/>
                  <a:pt x="1263503" y="3611039"/>
                  <a:pt x="1280817" y="3525068"/>
                </a:cubicBezTo>
                <a:cubicBezTo>
                  <a:pt x="1331184" y="3281834"/>
                  <a:pt x="1343776" y="3013439"/>
                  <a:pt x="1314395" y="2749236"/>
                </a:cubicBezTo>
                <a:cubicBezTo>
                  <a:pt x="1306000" y="2682137"/>
                  <a:pt x="1301803" y="2615038"/>
                  <a:pt x="1289211" y="2547939"/>
                </a:cubicBezTo>
                <a:cubicBezTo>
                  <a:pt x="1276619" y="2485034"/>
                  <a:pt x="1259831" y="2417936"/>
                  <a:pt x="1247239" y="2355031"/>
                </a:cubicBezTo>
                <a:cubicBezTo>
                  <a:pt x="1209463" y="2229220"/>
                  <a:pt x="1184280" y="2099215"/>
                  <a:pt x="1142307" y="1981793"/>
                </a:cubicBezTo>
                <a:cubicBezTo>
                  <a:pt x="1226252" y="2266963"/>
                  <a:pt x="1297606" y="2560521"/>
                  <a:pt x="1310198" y="2858273"/>
                </a:cubicBezTo>
                <a:cubicBezTo>
                  <a:pt x="1326987" y="3156024"/>
                  <a:pt x="1301803" y="3457970"/>
                  <a:pt x="1222055" y="3743140"/>
                </a:cubicBezTo>
                <a:lnTo>
                  <a:pt x="1175815" y="3895088"/>
                </a:lnTo>
                <a:lnTo>
                  <a:pt x="1153788" y="3822118"/>
                </a:lnTo>
                <a:lnTo>
                  <a:pt x="1173868" y="3744171"/>
                </a:lnTo>
                <a:cubicBezTo>
                  <a:pt x="1274521" y="3305096"/>
                  <a:pt x="1289211" y="2858797"/>
                  <a:pt x="1201069" y="2422130"/>
                </a:cubicBezTo>
                <a:cubicBezTo>
                  <a:pt x="1180082" y="2296318"/>
                  <a:pt x="1142307" y="2170508"/>
                  <a:pt x="1108728" y="2048892"/>
                </a:cubicBezTo>
                <a:cubicBezTo>
                  <a:pt x="1066756" y="1927274"/>
                  <a:pt x="1033177" y="1801464"/>
                  <a:pt x="974416" y="1684041"/>
                </a:cubicBezTo>
                <a:cubicBezTo>
                  <a:pt x="877878" y="1445002"/>
                  <a:pt x="739368" y="1222736"/>
                  <a:pt x="571477" y="1025633"/>
                </a:cubicBezTo>
                <a:cubicBezTo>
                  <a:pt x="588266" y="1059182"/>
                  <a:pt x="571477" y="1046601"/>
                  <a:pt x="558885" y="1042407"/>
                </a:cubicBezTo>
                <a:cubicBezTo>
                  <a:pt x="714184" y="1243704"/>
                  <a:pt x="848497" y="1457582"/>
                  <a:pt x="940837" y="1692428"/>
                </a:cubicBezTo>
                <a:cubicBezTo>
                  <a:pt x="995402" y="1805658"/>
                  <a:pt x="1033178" y="1927275"/>
                  <a:pt x="1075150" y="2044698"/>
                </a:cubicBezTo>
                <a:cubicBezTo>
                  <a:pt x="1108729" y="2166315"/>
                  <a:pt x="1146504" y="2292125"/>
                  <a:pt x="1171688" y="2409549"/>
                </a:cubicBezTo>
                <a:cubicBezTo>
                  <a:pt x="1263503" y="2835208"/>
                  <a:pt x="1258912" y="3276920"/>
                  <a:pt x="1152292" y="3700974"/>
                </a:cubicBezTo>
                <a:lnTo>
                  <a:pt x="1135174" y="3760458"/>
                </a:lnTo>
                <a:lnTo>
                  <a:pt x="1132945" y="3753072"/>
                </a:lnTo>
                <a:lnTo>
                  <a:pt x="1172278" y="3598130"/>
                </a:lnTo>
                <a:cubicBezTo>
                  <a:pt x="1230712" y="3311715"/>
                  <a:pt x="1247239" y="3017633"/>
                  <a:pt x="1209463" y="2728268"/>
                </a:cubicBezTo>
                <a:cubicBezTo>
                  <a:pt x="1192674" y="2531165"/>
                  <a:pt x="1142307" y="2342450"/>
                  <a:pt x="1091939" y="2149540"/>
                </a:cubicBezTo>
                <a:cubicBezTo>
                  <a:pt x="1033178" y="1960825"/>
                  <a:pt x="966021" y="1776302"/>
                  <a:pt x="882075" y="1595973"/>
                </a:cubicBezTo>
                <a:cubicBezTo>
                  <a:pt x="735170" y="1287738"/>
                  <a:pt x="540063" y="1005189"/>
                  <a:pt x="291128" y="776420"/>
                </a:cubicBezTo>
                <a:lnTo>
                  <a:pt x="214461" y="710437"/>
                </a:lnTo>
                <a:lnTo>
                  <a:pt x="0" y="0"/>
                </a:lnTo>
                <a:lnTo>
                  <a:pt x="107120" y="57506"/>
                </a:lnTo>
                <a:cubicBezTo>
                  <a:pt x="255369" y="142403"/>
                  <a:pt x="396240" y="239317"/>
                  <a:pt x="525307" y="346256"/>
                </a:cubicBezTo>
                <a:cubicBezTo>
                  <a:pt x="777143" y="555940"/>
                  <a:pt x="987008" y="807561"/>
                  <a:pt x="1154899" y="1080151"/>
                </a:cubicBezTo>
                <a:cubicBezTo>
                  <a:pt x="1318592" y="1356933"/>
                  <a:pt x="1436116" y="1650492"/>
                  <a:pt x="1524259" y="19524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54;p26"/>
          <p:cNvSpPr/>
          <p:nvPr/>
        </p:nvSpPr>
        <p:spPr>
          <a:xfrm rot="2821680">
            <a:off x="-603684" y="5743823"/>
            <a:ext cx="1783397" cy="817317"/>
          </a:xfrm>
          <a:custGeom>
            <a:avLst/>
            <a:gdLst/>
            <a:ahLst/>
            <a:cxnLst/>
            <a:rect l="l" t="t" r="r" b="b"/>
            <a:pathLst>
              <a:path w="1783397" h="817317" extrusionOk="0">
                <a:moveTo>
                  <a:pt x="0" y="4468"/>
                </a:moveTo>
                <a:lnTo>
                  <a:pt x="42688" y="1498"/>
                </a:lnTo>
                <a:cubicBezTo>
                  <a:pt x="299139" y="-6331"/>
                  <a:pt x="585509" y="15733"/>
                  <a:pt x="876155" y="86909"/>
                </a:cubicBezTo>
                <a:cubicBezTo>
                  <a:pt x="1166800" y="158084"/>
                  <a:pt x="1457445" y="284777"/>
                  <a:pt x="1716033" y="452573"/>
                </a:cubicBezTo>
                <a:lnTo>
                  <a:pt x="1783397" y="499048"/>
                </a:lnTo>
                <a:lnTo>
                  <a:pt x="1486897" y="817317"/>
                </a:lnTo>
                <a:lnTo>
                  <a:pt x="1438686" y="785022"/>
                </a:lnTo>
                <a:cubicBezTo>
                  <a:pt x="1216428" y="645874"/>
                  <a:pt x="966388" y="546228"/>
                  <a:pt x="701388" y="489288"/>
                </a:cubicBezTo>
                <a:cubicBezTo>
                  <a:pt x="655797" y="480747"/>
                  <a:pt x="573875" y="467934"/>
                  <a:pt x="510118" y="457258"/>
                </a:cubicBezTo>
                <a:lnTo>
                  <a:pt x="480476" y="45208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26"/>
          <p:cNvSpPr/>
          <p:nvPr/>
        </p:nvSpPr>
        <p:spPr>
          <a:xfrm rot="-1395682">
            <a:off x="10790554" y="-143492"/>
            <a:ext cx="3010253" cy="1528467"/>
          </a:xfrm>
          <a:custGeom>
            <a:avLst/>
            <a:gdLst/>
            <a:ahLst/>
            <a:cxnLst/>
            <a:rect l="l" t="t" r="r" b="b"/>
            <a:pathLst>
              <a:path w="3010253" h="1528467" extrusionOk="0">
                <a:moveTo>
                  <a:pt x="1958448" y="250067"/>
                </a:moveTo>
                <a:cubicBezTo>
                  <a:pt x="2210676" y="359916"/>
                  <a:pt x="2450984" y="505692"/>
                  <a:pt x="2659505" y="678464"/>
                </a:cubicBezTo>
                <a:cubicBezTo>
                  <a:pt x="2781567" y="780094"/>
                  <a:pt x="2893456" y="891888"/>
                  <a:pt x="2995173" y="1011303"/>
                </a:cubicBezTo>
                <a:lnTo>
                  <a:pt x="3010253" y="1030501"/>
                </a:lnTo>
                <a:lnTo>
                  <a:pt x="2817027" y="1480001"/>
                </a:lnTo>
                <a:lnTo>
                  <a:pt x="2704261" y="1337029"/>
                </a:lnTo>
                <a:cubicBezTo>
                  <a:pt x="2720536" y="1369551"/>
                  <a:pt x="2704261" y="1357355"/>
                  <a:pt x="2692055" y="1353290"/>
                </a:cubicBezTo>
                <a:cubicBezTo>
                  <a:pt x="2687986" y="1349225"/>
                  <a:pt x="2687986" y="1349225"/>
                  <a:pt x="2687986" y="1349225"/>
                </a:cubicBezTo>
                <a:cubicBezTo>
                  <a:pt x="2692055" y="1353290"/>
                  <a:pt x="2692055" y="1353290"/>
                  <a:pt x="2692055" y="1353290"/>
                </a:cubicBezTo>
                <a:cubicBezTo>
                  <a:pt x="2729691" y="1402072"/>
                  <a:pt x="2766055" y="1451617"/>
                  <a:pt x="2800829" y="1502051"/>
                </a:cubicBezTo>
                <a:lnTo>
                  <a:pt x="2804858" y="1508308"/>
                </a:lnTo>
                <a:lnTo>
                  <a:pt x="2796193" y="1528467"/>
                </a:lnTo>
                <a:lnTo>
                  <a:pt x="2714432" y="1407154"/>
                </a:lnTo>
                <a:cubicBezTo>
                  <a:pt x="2601526" y="1257757"/>
                  <a:pt x="2472345" y="1121573"/>
                  <a:pt x="2325871" y="1003681"/>
                </a:cubicBezTo>
                <a:cubicBezTo>
                  <a:pt x="2036993" y="767898"/>
                  <a:pt x="1687085" y="605290"/>
                  <a:pt x="1308696" y="523985"/>
                </a:cubicBezTo>
                <a:cubicBezTo>
                  <a:pt x="1243596" y="511789"/>
                  <a:pt x="1109329" y="491464"/>
                  <a:pt x="1044230" y="479268"/>
                </a:cubicBezTo>
                <a:cubicBezTo>
                  <a:pt x="779764" y="426420"/>
                  <a:pt x="503093" y="406094"/>
                  <a:pt x="226420" y="438616"/>
                </a:cubicBezTo>
                <a:cubicBezTo>
                  <a:pt x="258970" y="410159"/>
                  <a:pt x="202008" y="377637"/>
                  <a:pt x="210146" y="345116"/>
                </a:cubicBezTo>
                <a:cubicBezTo>
                  <a:pt x="214214" y="332920"/>
                  <a:pt x="230489" y="316659"/>
                  <a:pt x="283383" y="304464"/>
                </a:cubicBezTo>
                <a:cubicBezTo>
                  <a:pt x="311863" y="300398"/>
                  <a:pt x="348482" y="292268"/>
                  <a:pt x="393237" y="288202"/>
                </a:cubicBezTo>
                <a:cubicBezTo>
                  <a:pt x="442062" y="288203"/>
                  <a:pt x="499024" y="284137"/>
                  <a:pt x="568192" y="288203"/>
                </a:cubicBezTo>
                <a:cubicBezTo>
                  <a:pt x="568191" y="276007"/>
                  <a:pt x="568192" y="255681"/>
                  <a:pt x="568191" y="247550"/>
                </a:cubicBezTo>
                <a:cubicBezTo>
                  <a:pt x="494955" y="243485"/>
                  <a:pt x="429856" y="235355"/>
                  <a:pt x="368825" y="227224"/>
                </a:cubicBezTo>
                <a:cubicBezTo>
                  <a:pt x="307795" y="227224"/>
                  <a:pt x="254901" y="219094"/>
                  <a:pt x="210146" y="215029"/>
                </a:cubicBezTo>
                <a:cubicBezTo>
                  <a:pt x="112496" y="202833"/>
                  <a:pt x="47398" y="186572"/>
                  <a:pt x="18916" y="162181"/>
                </a:cubicBezTo>
                <a:cubicBezTo>
                  <a:pt x="-42114" y="125594"/>
                  <a:pt x="39260" y="68681"/>
                  <a:pt x="340344" y="19898"/>
                </a:cubicBezTo>
                <a:cubicBezTo>
                  <a:pt x="673977" y="-16689"/>
                  <a:pt x="1080848" y="-8559"/>
                  <a:pt x="1495856" y="93072"/>
                </a:cubicBezTo>
                <a:cubicBezTo>
                  <a:pt x="1651483" y="131183"/>
                  <a:pt x="1807112" y="184158"/>
                  <a:pt x="1958448" y="25006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26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 COVER">
  <p:cSld name="BACK COVER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1" name="Google Shape;6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0147" y="2274517"/>
            <a:ext cx="6321708" cy="230896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7"/>
          <p:cNvSpPr/>
          <p:nvPr/>
        </p:nvSpPr>
        <p:spPr>
          <a:xfrm rot="700613">
            <a:off x="-110182" y="5880105"/>
            <a:ext cx="3188554" cy="862080"/>
          </a:xfrm>
          <a:custGeom>
            <a:avLst/>
            <a:gdLst/>
            <a:ahLst/>
            <a:cxnLst/>
            <a:rect l="l" t="t" r="r" b="b"/>
            <a:pathLst>
              <a:path w="3188554" h="862080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1008345" y="590987"/>
                  <a:pt x="1533610" y="642525"/>
                  <a:pt x="2033196" y="797330"/>
                </a:cubicBezTo>
                <a:lnTo>
                  <a:pt x="2216157" y="860929"/>
                </a:lnTo>
                <a:lnTo>
                  <a:pt x="2210586" y="862080"/>
                </a:lnTo>
                <a:lnTo>
                  <a:pt x="2142031" y="837112"/>
                </a:lnTo>
                <a:cubicBezTo>
                  <a:pt x="1754102" y="706855"/>
                  <a:pt x="1346983" y="636130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555685" y="545342"/>
                  <a:pt x="1971082" y="635628"/>
                  <a:pt x="2356377" y="790119"/>
                </a:cubicBezTo>
                <a:lnTo>
                  <a:pt x="2420371" y="818724"/>
                </a:lnTo>
                <a:lnTo>
                  <a:pt x="2296412" y="844342"/>
                </a:lnTo>
                <a:lnTo>
                  <a:pt x="2090797" y="776106"/>
                </a:lnTo>
                <a:cubicBezTo>
                  <a:pt x="1575878" y="621208"/>
                  <a:pt x="1043463" y="556878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254535" y="195230"/>
                  <a:pt x="2711321" y="366775"/>
                  <a:pt x="3110256" y="608856"/>
                </a:cubicBezTo>
                <a:lnTo>
                  <a:pt x="3188554" y="659964"/>
                </a:lnTo>
                <a:lnTo>
                  <a:pt x="3030950" y="692536"/>
                </a:lnTo>
                <a:lnTo>
                  <a:pt x="2946361" y="643654"/>
                </a:lnTo>
                <a:cubicBezTo>
                  <a:pt x="2189817" y="230341"/>
                  <a:pt x="1310862" y="47762"/>
                  <a:pt x="445953" y="109959"/>
                </a:cubicBezTo>
                <a:cubicBezTo>
                  <a:pt x="1292801" y="61806"/>
                  <a:pt x="2171756" y="230342"/>
                  <a:pt x="2946361" y="643654"/>
                </a:cubicBezTo>
                <a:lnTo>
                  <a:pt x="3029328" y="692871"/>
                </a:lnTo>
                <a:lnTo>
                  <a:pt x="2433338" y="816044"/>
                </a:lnTo>
                <a:lnTo>
                  <a:pt x="2402011" y="801335"/>
                </a:lnTo>
                <a:cubicBezTo>
                  <a:pt x="2290844" y="754695"/>
                  <a:pt x="2176523" y="712122"/>
                  <a:pt x="2059379" y="673750"/>
                </a:cubicBez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27"/>
          <p:cNvSpPr/>
          <p:nvPr/>
        </p:nvSpPr>
        <p:spPr>
          <a:xfrm rot="-6450847">
            <a:off x="8812434" y="2580234"/>
            <a:ext cx="1851906" cy="5570950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27"/>
          <p:cNvSpPr/>
          <p:nvPr/>
        </p:nvSpPr>
        <p:spPr>
          <a:xfrm rot="9906262">
            <a:off x="8952916" y="-403208"/>
            <a:ext cx="2716333" cy="1769018"/>
          </a:xfrm>
          <a:custGeom>
            <a:avLst/>
            <a:gdLst/>
            <a:ahLst/>
            <a:cxnLst/>
            <a:rect l="l" t="t" r="r" b="b"/>
            <a:pathLst>
              <a:path w="2716333" h="1769018" extrusionOk="0">
                <a:moveTo>
                  <a:pt x="2716333" y="1769018"/>
                </a:moveTo>
                <a:lnTo>
                  <a:pt x="2418494" y="1689793"/>
                </a:lnTo>
                <a:lnTo>
                  <a:pt x="2415146" y="1678425"/>
                </a:lnTo>
                <a:lnTo>
                  <a:pt x="2418016" y="1689666"/>
                </a:lnTo>
                <a:lnTo>
                  <a:pt x="2374996" y="1678223"/>
                </a:lnTo>
                <a:lnTo>
                  <a:pt x="2347274" y="1594412"/>
                </a:lnTo>
                <a:cubicBezTo>
                  <a:pt x="2332192" y="1550334"/>
                  <a:pt x="2315601" y="1506633"/>
                  <a:pt x="2294485" y="1464438"/>
                </a:cubicBezTo>
                <a:cubicBezTo>
                  <a:pt x="2225107" y="1292646"/>
                  <a:pt x="2125562" y="1132909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107463" y="1147978"/>
                  <a:pt x="2203991" y="1301687"/>
                  <a:pt x="2270354" y="1470466"/>
                </a:cubicBezTo>
                <a:cubicBezTo>
                  <a:pt x="2289962" y="1511153"/>
                  <a:pt x="2306552" y="1553348"/>
                  <a:pt x="2322012" y="1595919"/>
                </a:cubicBezTo>
                <a:lnTo>
                  <a:pt x="2348447" y="1671161"/>
                </a:lnTo>
                <a:lnTo>
                  <a:pt x="2334039" y="1667328"/>
                </a:lnTo>
                <a:lnTo>
                  <a:pt x="2310323" y="1597803"/>
                </a:lnTo>
                <a:cubicBezTo>
                  <a:pt x="2285437" y="1531497"/>
                  <a:pt x="2258288" y="1465945"/>
                  <a:pt x="2228123" y="1401146"/>
                </a:cubicBezTo>
                <a:cubicBezTo>
                  <a:pt x="2107463" y="1147978"/>
                  <a:pt x="1941557" y="918922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541838" y="1229354"/>
                  <a:pt x="2626299" y="1440327"/>
                  <a:pt x="2689645" y="16573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27"/>
          <p:cNvSpPr/>
          <p:nvPr/>
        </p:nvSpPr>
        <p:spPr>
          <a:xfrm rot="-4014937">
            <a:off x="138997" y="289672"/>
            <a:ext cx="2405887" cy="1150659"/>
          </a:xfrm>
          <a:custGeom>
            <a:avLst/>
            <a:gdLst/>
            <a:ahLst/>
            <a:cxnLst/>
            <a:rect l="l" t="t" r="r" b="b"/>
            <a:pathLst>
              <a:path w="2405887" h="1150659" extrusionOk="0">
                <a:moveTo>
                  <a:pt x="2061790" y="343327"/>
                </a:moveTo>
                <a:lnTo>
                  <a:pt x="2405887" y="1150659"/>
                </a:lnTo>
                <a:lnTo>
                  <a:pt x="2336455" y="1076075"/>
                </a:lnTo>
                <a:cubicBezTo>
                  <a:pt x="2289303" y="1029894"/>
                  <a:pt x="2239914" y="985880"/>
                  <a:pt x="2188237" y="944287"/>
                </a:cubicBezTo>
                <a:cubicBezTo>
                  <a:pt x="1916453" y="722457"/>
                  <a:pt x="1587251" y="569470"/>
                  <a:pt x="1231252" y="492977"/>
                </a:cubicBezTo>
                <a:cubicBezTo>
                  <a:pt x="1170006" y="481503"/>
                  <a:pt x="1043684" y="462380"/>
                  <a:pt x="982437" y="450906"/>
                </a:cubicBezTo>
                <a:cubicBezTo>
                  <a:pt x="733621" y="401185"/>
                  <a:pt x="473322" y="382062"/>
                  <a:pt x="213022" y="412659"/>
                </a:cubicBezTo>
                <a:cubicBezTo>
                  <a:pt x="243645" y="385887"/>
                  <a:pt x="190055" y="355290"/>
                  <a:pt x="197710" y="324692"/>
                </a:cubicBezTo>
                <a:cubicBezTo>
                  <a:pt x="201538" y="313218"/>
                  <a:pt x="216849" y="297920"/>
                  <a:pt x="266613" y="286446"/>
                </a:cubicBezTo>
                <a:cubicBezTo>
                  <a:pt x="293409" y="282621"/>
                  <a:pt x="327860" y="274972"/>
                  <a:pt x="369967" y="271147"/>
                </a:cubicBezTo>
                <a:cubicBezTo>
                  <a:pt x="415903" y="271148"/>
                  <a:pt x="469493" y="267323"/>
                  <a:pt x="534568" y="271147"/>
                </a:cubicBezTo>
                <a:cubicBezTo>
                  <a:pt x="534569" y="259673"/>
                  <a:pt x="534569" y="240550"/>
                  <a:pt x="534569" y="232901"/>
                </a:cubicBezTo>
                <a:cubicBezTo>
                  <a:pt x="465666" y="229076"/>
                  <a:pt x="404418" y="221427"/>
                  <a:pt x="347000" y="213778"/>
                </a:cubicBezTo>
                <a:cubicBezTo>
                  <a:pt x="289580" y="213777"/>
                  <a:pt x="239818" y="206128"/>
                  <a:pt x="197710" y="202304"/>
                </a:cubicBezTo>
                <a:cubicBezTo>
                  <a:pt x="105839" y="190829"/>
                  <a:pt x="44593" y="175531"/>
                  <a:pt x="17797" y="152583"/>
                </a:cubicBezTo>
                <a:cubicBezTo>
                  <a:pt x="-39622" y="118161"/>
                  <a:pt x="36937" y="64616"/>
                  <a:pt x="320204" y="18720"/>
                </a:cubicBezTo>
                <a:cubicBezTo>
                  <a:pt x="634095" y="-15702"/>
                  <a:pt x="1016889" y="-8053"/>
                  <a:pt x="1407338" y="87563"/>
                </a:cubicBezTo>
                <a:cubicBezTo>
                  <a:pt x="1602563" y="135372"/>
                  <a:pt x="1797788" y="208040"/>
                  <a:pt x="1983442" y="30126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x2 (1st VERSION)">
  <p:cSld name="TITLE &amp; CONTENT x2 (1st VERSION)">
    <p:bg>
      <p:bgPr>
        <a:solidFill>
          <a:schemeClr val="dk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8"/>
          <p:cNvSpPr/>
          <p:nvPr/>
        </p:nvSpPr>
        <p:spPr>
          <a:xfrm rot="-6450847">
            <a:off x="10523608" y="4765931"/>
            <a:ext cx="788942" cy="3111002"/>
          </a:xfrm>
          <a:custGeom>
            <a:avLst/>
            <a:gdLst/>
            <a:ahLst/>
            <a:cxnLst/>
            <a:rect l="l" t="t" r="r" b="b"/>
            <a:pathLst>
              <a:path w="788942" h="3111002" extrusionOk="0">
                <a:moveTo>
                  <a:pt x="229421" y="2849020"/>
                </a:moveTo>
                <a:cubicBezTo>
                  <a:pt x="339276" y="2487216"/>
                  <a:pt x="384031" y="2105087"/>
                  <a:pt x="335207" y="1731086"/>
                </a:cubicBezTo>
                <a:cubicBezTo>
                  <a:pt x="318932" y="1540021"/>
                  <a:pt x="270108" y="1357086"/>
                  <a:pt x="221283" y="1170086"/>
                </a:cubicBezTo>
                <a:cubicBezTo>
                  <a:pt x="164321" y="987150"/>
                  <a:pt x="99222" y="808283"/>
                  <a:pt x="17848" y="633476"/>
                </a:cubicBezTo>
                <a:lnTo>
                  <a:pt x="0" y="600169"/>
                </a:lnTo>
                <a:lnTo>
                  <a:pt x="7587" y="576128"/>
                </a:lnTo>
                <a:lnTo>
                  <a:pt x="74810" y="726977"/>
                </a:lnTo>
                <a:cubicBezTo>
                  <a:pt x="127703" y="836738"/>
                  <a:pt x="164321" y="954629"/>
                  <a:pt x="205009" y="1068455"/>
                </a:cubicBezTo>
                <a:cubicBezTo>
                  <a:pt x="237558" y="1186347"/>
                  <a:pt x="274177" y="1308303"/>
                  <a:pt x="298589" y="1422129"/>
                </a:cubicBezTo>
                <a:cubicBezTo>
                  <a:pt x="400306" y="1893695"/>
                  <a:pt x="379963" y="2385586"/>
                  <a:pt x="229421" y="2849020"/>
                </a:cubicBezTo>
                <a:close/>
                <a:moveTo>
                  <a:pt x="652057" y="2914064"/>
                </a:moveTo>
                <a:cubicBezTo>
                  <a:pt x="635909" y="2966149"/>
                  <a:pt x="618332" y="3017600"/>
                  <a:pt x="599299" y="3068272"/>
                </a:cubicBezTo>
                <a:lnTo>
                  <a:pt x="581731" y="3111002"/>
                </a:lnTo>
                <a:lnTo>
                  <a:pt x="505813" y="3087045"/>
                </a:lnTo>
                <a:lnTo>
                  <a:pt x="572527" y="2899002"/>
                </a:lnTo>
                <a:cubicBezTo>
                  <a:pt x="728282" y="2402292"/>
                  <a:pt x="756318" y="1864730"/>
                  <a:pt x="656634" y="1348955"/>
                </a:cubicBezTo>
                <a:cubicBezTo>
                  <a:pt x="749198" y="1854058"/>
                  <a:pt x="726502" y="2390286"/>
                  <a:pt x="572193" y="2895000"/>
                </a:cubicBezTo>
                <a:lnTo>
                  <a:pt x="505650" y="3086993"/>
                </a:lnTo>
                <a:lnTo>
                  <a:pt x="256629" y="3008410"/>
                </a:lnTo>
                <a:lnTo>
                  <a:pt x="267438" y="2983174"/>
                </a:lnTo>
                <a:cubicBezTo>
                  <a:pt x="325035" y="2830728"/>
                  <a:pt x="370809" y="2670151"/>
                  <a:pt x="404375" y="2503477"/>
                </a:cubicBezTo>
                <a:cubicBezTo>
                  <a:pt x="453199" y="2267695"/>
                  <a:pt x="465406" y="2007520"/>
                  <a:pt x="436925" y="1751412"/>
                </a:cubicBezTo>
                <a:cubicBezTo>
                  <a:pt x="428787" y="1686368"/>
                  <a:pt x="424719" y="1621325"/>
                  <a:pt x="412512" y="1556281"/>
                </a:cubicBezTo>
                <a:cubicBezTo>
                  <a:pt x="400306" y="1495303"/>
                  <a:pt x="384031" y="1430259"/>
                  <a:pt x="371825" y="1369281"/>
                </a:cubicBezTo>
                <a:cubicBezTo>
                  <a:pt x="335207" y="1247325"/>
                  <a:pt x="310795" y="1121303"/>
                  <a:pt x="270108" y="1007477"/>
                </a:cubicBezTo>
                <a:cubicBezTo>
                  <a:pt x="351482" y="1283912"/>
                  <a:pt x="420650" y="1568477"/>
                  <a:pt x="432856" y="1857107"/>
                </a:cubicBezTo>
                <a:cubicBezTo>
                  <a:pt x="449131" y="2145738"/>
                  <a:pt x="424718" y="2438434"/>
                  <a:pt x="347413" y="2714868"/>
                </a:cubicBezTo>
                <a:cubicBezTo>
                  <a:pt x="329612" y="2784486"/>
                  <a:pt x="308696" y="2853087"/>
                  <a:pt x="284864" y="2920408"/>
                </a:cubicBezTo>
                <a:lnTo>
                  <a:pt x="250098" y="3006349"/>
                </a:lnTo>
                <a:lnTo>
                  <a:pt x="173908" y="2982305"/>
                </a:lnTo>
                <a:lnTo>
                  <a:pt x="213146" y="2885608"/>
                </a:lnTo>
                <a:cubicBezTo>
                  <a:pt x="225352" y="2889674"/>
                  <a:pt x="245696" y="2893738"/>
                  <a:pt x="253833" y="2897804"/>
                </a:cubicBezTo>
                <a:cubicBezTo>
                  <a:pt x="392169" y="2414043"/>
                  <a:pt x="424719" y="1918086"/>
                  <a:pt x="327069" y="1434325"/>
                </a:cubicBezTo>
                <a:cubicBezTo>
                  <a:pt x="306726" y="1312368"/>
                  <a:pt x="270108" y="1190411"/>
                  <a:pt x="237558" y="1072520"/>
                </a:cubicBezTo>
                <a:cubicBezTo>
                  <a:pt x="196871" y="954629"/>
                  <a:pt x="164322" y="832672"/>
                  <a:pt x="107359" y="718846"/>
                </a:cubicBezTo>
                <a:cubicBezTo>
                  <a:pt x="83963" y="660917"/>
                  <a:pt x="58026" y="604004"/>
                  <a:pt x="29736" y="548234"/>
                </a:cubicBezTo>
                <a:lnTo>
                  <a:pt x="21198" y="532995"/>
                </a:lnTo>
                <a:lnTo>
                  <a:pt x="189395" y="0"/>
                </a:lnTo>
                <a:lnTo>
                  <a:pt x="282314" y="133455"/>
                </a:lnTo>
                <a:cubicBezTo>
                  <a:pt x="440993" y="401759"/>
                  <a:pt x="554917" y="686324"/>
                  <a:pt x="640360" y="979020"/>
                </a:cubicBezTo>
                <a:cubicBezTo>
                  <a:pt x="750215" y="1373347"/>
                  <a:pt x="815314" y="1828651"/>
                  <a:pt x="778695" y="2267695"/>
                </a:cubicBezTo>
                <a:cubicBezTo>
                  <a:pt x="758352" y="2487216"/>
                  <a:pt x="716648" y="2705722"/>
                  <a:pt x="652057" y="29140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28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0" name="Google Shape;70;p28"/>
          <p:cNvSpPr/>
          <p:nvPr/>
        </p:nvSpPr>
        <p:spPr>
          <a:xfrm rot="7453177" flipH="1">
            <a:off x="203882" y="5202712"/>
            <a:ext cx="806375" cy="2009605"/>
          </a:xfrm>
          <a:custGeom>
            <a:avLst/>
            <a:gdLst/>
            <a:ahLst/>
            <a:cxnLst/>
            <a:rect l="l" t="t" r="r" b="b"/>
            <a:pathLst>
              <a:path w="806375" h="2009605" extrusionOk="0">
                <a:moveTo>
                  <a:pt x="370549" y="1716991"/>
                </a:moveTo>
                <a:lnTo>
                  <a:pt x="367206" y="1651916"/>
                </a:lnTo>
                <a:cubicBezTo>
                  <a:pt x="357091" y="1531408"/>
                  <a:pt x="339166" y="1411412"/>
                  <a:pt x="313559" y="1292695"/>
                </a:cubicBezTo>
                <a:cubicBezTo>
                  <a:pt x="288976" y="1178072"/>
                  <a:pt x="252101" y="1055261"/>
                  <a:pt x="219323" y="936544"/>
                </a:cubicBezTo>
                <a:cubicBezTo>
                  <a:pt x="178351" y="821921"/>
                  <a:pt x="141476" y="703204"/>
                  <a:pt x="88213" y="592674"/>
                </a:cubicBezTo>
                <a:cubicBezTo>
                  <a:pt x="65679" y="535362"/>
                  <a:pt x="40583" y="479330"/>
                  <a:pt x="13247" y="424449"/>
                </a:cubicBezTo>
                <a:lnTo>
                  <a:pt x="12342" y="422798"/>
                </a:lnTo>
                <a:lnTo>
                  <a:pt x="0" y="440946"/>
                </a:lnTo>
                <a:lnTo>
                  <a:pt x="30852" y="498520"/>
                </a:lnTo>
                <a:cubicBezTo>
                  <a:pt x="112796" y="674548"/>
                  <a:pt x="178351" y="854670"/>
                  <a:pt x="235712" y="1038887"/>
                </a:cubicBezTo>
                <a:cubicBezTo>
                  <a:pt x="284878" y="1227196"/>
                  <a:pt x="334045" y="1411412"/>
                  <a:pt x="350434" y="1603815"/>
                </a:cubicBezTo>
                <a:lnTo>
                  <a:pt x="357671" y="1708233"/>
                </a:lnTo>
                <a:close/>
                <a:moveTo>
                  <a:pt x="800801" y="2009605"/>
                </a:moveTo>
                <a:lnTo>
                  <a:pt x="806375" y="1810739"/>
                </a:lnTo>
                <a:cubicBezTo>
                  <a:pt x="798308" y="1476655"/>
                  <a:pt x="740692" y="1144299"/>
                  <a:pt x="657723" y="846483"/>
                </a:cubicBezTo>
                <a:cubicBezTo>
                  <a:pt x="593192" y="625424"/>
                  <a:pt x="512529" y="408970"/>
                  <a:pt x="408819" y="200576"/>
                </a:cubicBezTo>
                <a:lnTo>
                  <a:pt x="299887" y="0"/>
                </a:lnTo>
                <a:lnTo>
                  <a:pt x="32164" y="393653"/>
                </a:lnTo>
                <a:lnTo>
                  <a:pt x="42824" y="412680"/>
                </a:lnTo>
                <a:cubicBezTo>
                  <a:pt x="71312" y="468840"/>
                  <a:pt x="97431" y="526152"/>
                  <a:pt x="120990" y="584487"/>
                </a:cubicBezTo>
                <a:cubicBezTo>
                  <a:pt x="178351" y="699111"/>
                  <a:pt x="211129" y="821921"/>
                  <a:pt x="252101" y="940638"/>
                </a:cubicBezTo>
                <a:cubicBezTo>
                  <a:pt x="284879" y="1059355"/>
                  <a:pt x="321753" y="1182165"/>
                  <a:pt x="342239" y="1304976"/>
                </a:cubicBezTo>
                <a:cubicBezTo>
                  <a:pt x="366822" y="1426763"/>
                  <a:pt x="383211" y="1549318"/>
                  <a:pt x="391790" y="1672257"/>
                </a:cubicBezTo>
                <a:lnTo>
                  <a:pt x="392223" y="1731732"/>
                </a:lnTo>
                <a:lnTo>
                  <a:pt x="449576" y="1770737"/>
                </a:lnTo>
                <a:lnTo>
                  <a:pt x="448766" y="1730720"/>
                </a:lnTo>
                <a:cubicBezTo>
                  <a:pt x="436475" y="1440068"/>
                  <a:pt x="366823" y="1153510"/>
                  <a:pt x="284878" y="875139"/>
                </a:cubicBezTo>
                <a:cubicBezTo>
                  <a:pt x="325850" y="989762"/>
                  <a:pt x="350434" y="1116667"/>
                  <a:pt x="387309" y="1239477"/>
                </a:cubicBezTo>
                <a:cubicBezTo>
                  <a:pt x="399600" y="1300883"/>
                  <a:pt x="415989" y="1366382"/>
                  <a:pt x="428280" y="1427787"/>
                </a:cubicBezTo>
                <a:cubicBezTo>
                  <a:pt x="440572" y="1493286"/>
                  <a:pt x="444669" y="1558785"/>
                  <a:pt x="452864" y="1624284"/>
                </a:cubicBezTo>
                <a:lnTo>
                  <a:pt x="464072" y="1780596"/>
                </a:lnTo>
                <a:lnTo>
                  <a:pt x="724957" y="1958024"/>
                </a:lnTo>
                <a:lnTo>
                  <a:pt x="728704" y="1885280"/>
                </a:lnTo>
                <a:cubicBezTo>
                  <a:pt x="732689" y="1660743"/>
                  <a:pt x="714060" y="1436998"/>
                  <a:pt x="674112" y="1219009"/>
                </a:cubicBezTo>
                <a:cubicBezTo>
                  <a:pt x="717133" y="1441603"/>
                  <a:pt x="736530" y="1668227"/>
                  <a:pt x="732305" y="1893916"/>
                </a:cubicBezTo>
                <a:lnTo>
                  <a:pt x="728723" y="19605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28"/>
          <p:cNvSpPr/>
          <p:nvPr/>
        </p:nvSpPr>
        <p:spPr>
          <a:xfrm rot="9906262">
            <a:off x="9733477" y="-377900"/>
            <a:ext cx="2590708" cy="1375365"/>
          </a:xfrm>
          <a:custGeom>
            <a:avLst/>
            <a:gdLst/>
            <a:ahLst/>
            <a:cxnLst/>
            <a:rect l="l" t="t" r="r" b="b"/>
            <a:pathLst>
              <a:path w="2590708" h="1375365" extrusionOk="0">
                <a:moveTo>
                  <a:pt x="2590708" y="1375365"/>
                </a:moveTo>
                <a:lnTo>
                  <a:pt x="2199619" y="1271336"/>
                </a:lnTo>
                <a:lnTo>
                  <a:pt x="2168924" y="1216545"/>
                </a:lnTo>
                <a:cubicBezTo>
                  <a:pt x="2120284" y="1137430"/>
                  <a:pt x="2065233" y="1062082"/>
                  <a:pt x="2004904" y="991256"/>
                </a:cubicBezTo>
                <a:cubicBezTo>
                  <a:pt x="2016969" y="1015367"/>
                  <a:pt x="2004903" y="1006325"/>
                  <a:pt x="1995854" y="1003311"/>
                </a:cubicBezTo>
                <a:cubicBezTo>
                  <a:pt x="2051658" y="1075644"/>
                  <a:pt x="2103693" y="1150238"/>
                  <a:pt x="2150071" y="1227847"/>
                </a:cubicBezTo>
                <a:lnTo>
                  <a:pt x="2169518" y="1263329"/>
                </a:lnTo>
                <a:lnTo>
                  <a:pt x="2151738" y="1258600"/>
                </a:lnTo>
                <a:lnTo>
                  <a:pt x="2129050" y="1216262"/>
                </a:lnTo>
                <a:cubicBezTo>
                  <a:pt x="2021305" y="1036841"/>
                  <a:pt x="1887261" y="875221"/>
                  <a:pt x="1724370" y="744116"/>
                </a:cubicBezTo>
                <a:cubicBezTo>
                  <a:pt x="1510200" y="569310"/>
                  <a:pt x="1250782" y="448754"/>
                  <a:pt x="970249" y="388476"/>
                </a:cubicBezTo>
                <a:cubicBezTo>
                  <a:pt x="921985" y="379434"/>
                  <a:pt x="822442" y="364365"/>
                  <a:pt x="774178" y="355323"/>
                </a:cubicBezTo>
                <a:cubicBezTo>
                  <a:pt x="578106" y="316142"/>
                  <a:pt x="372986" y="301073"/>
                  <a:pt x="167865" y="325184"/>
                </a:cubicBezTo>
                <a:cubicBezTo>
                  <a:pt x="191996" y="304086"/>
                  <a:pt x="149766" y="279975"/>
                  <a:pt x="155799" y="255864"/>
                </a:cubicBezTo>
                <a:cubicBezTo>
                  <a:pt x="158816" y="246822"/>
                  <a:pt x="170881" y="234767"/>
                  <a:pt x="210096" y="225725"/>
                </a:cubicBezTo>
                <a:cubicBezTo>
                  <a:pt x="231211" y="222711"/>
                  <a:pt x="258359" y="216683"/>
                  <a:pt x="291541" y="213670"/>
                </a:cubicBezTo>
                <a:cubicBezTo>
                  <a:pt x="327738" y="213669"/>
                  <a:pt x="369969" y="210656"/>
                  <a:pt x="421250" y="213670"/>
                </a:cubicBezTo>
                <a:cubicBezTo>
                  <a:pt x="421249" y="204628"/>
                  <a:pt x="421250" y="189558"/>
                  <a:pt x="421249" y="183530"/>
                </a:cubicBezTo>
                <a:cubicBezTo>
                  <a:pt x="366953" y="180516"/>
                  <a:pt x="318689" y="174489"/>
                  <a:pt x="273442" y="168461"/>
                </a:cubicBezTo>
                <a:cubicBezTo>
                  <a:pt x="228195" y="168461"/>
                  <a:pt x="188980" y="162433"/>
                  <a:pt x="155799" y="159419"/>
                </a:cubicBezTo>
                <a:cubicBezTo>
                  <a:pt x="83404" y="150378"/>
                  <a:pt x="35140" y="138322"/>
                  <a:pt x="14025" y="120239"/>
                </a:cubicBezTo>
                <a:cubicBezTo>
                  <a:pt x="-31223" y="93113"/>
                  <a:pt x="29107" y="50919"/>
                  <a:pt x="252327" y="14752"/>
                </a:cubicBezTo>
                <a:cubicBezTo>
                  <a:pt x="499678" y="-12373"/>
                  <a:pt x="801327" y="-6345"/>
                  <a:pt x="1109008" y="69002"/>
                </a:cubicBezTo>
                <a:cubicBezTo>
                  <a:pt x="1416689" y="144350"/>
                  <a:pt x="1724370" y="298059"/>
                  <a:pt x="1971722" y="503004"/>
                </a:cubicBezTo>
                <a:cubicBezTo>
                  <a:pt x="2152711" y="653699"/>
                  <a:pt x="2303535" y="834533"/>
                  <a:pt x="2424195" y="1030436"/>
                </a:cubicBezTo>
                <a:cubicBezTo>
                  <a:pt x="2483016" y="1129895"/>
                  <a:pt x="2533542" y="1232368"/>
                  <a:pt x="2577281" y="13371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28"/>
          <p:cNvSpPr txBox="1">
            <a:spLocks noGrp="1"/>
          </p:cNvSpPr>
          <p:nvPr>
            <p:ph type="body" idx="1"/>
          </p:nvPr>
        </p:nvSpPr>
        <p:spPr>
          <a:xfrm>
            <a:off x="335988" y="1068160"/>
            <a:ext cx="55800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2"/>
          </p:nvPr>
        </p:nvSpPr>
        <p:spPr>
          <a:xfrm>
            <a:off x="6276014" y="1068160"/>
            <a:ext cx="55440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x2 (2nd VERSION)">
  <p:cSld name="TITLE &amp; CONTENT x2 (2nd VERSION)">
    <p:bg>
      <p:bgPr>
        <a:solidFill>
          <a:schemeClr val="dk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body" idx="1"/>
          </p:nvPr>
        </p:nvSpPr>
        <p:spPr>
          <a:xfrm>
            <a:off x="335988" y="1068160"/>
            <a:ext cx="55800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body" idx="2"/>
          </p:nvPr>
        </p:nvSpPr>
        <p:spPr>
          <a:xfrm>
            <a:off x="6276014" y="1068160"/>
            <a:ext cx="55440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/>
          <p:nvPr/>
        </p:nvSpPr>
        <p:spPr>
          <a:xfrm rot="-6450847">
            <a:off x="9979255" y="4073853"/>
            <a:ext cx="1205594" cy="3626698"/>
          </a:xfrm>
          <a:custGeom>
            <a:avLst/>
            <a:gdLst/>
            <a:ahLst/>
            <a:cxnLst/>
            <a:rect l="l" t="t" r="r" b="b"/>
            <a:pathLst>
              <a:path w="1205594" h="3626698" extrusionOk="0">
                <a:moveTo>
                  <a:pt x="1068709" y="3429760"/>
                </a:moveTo>
                <a:cubicBezTo>
                  <a:pt x="1052561" y="3481845"/>
                  <a:pt x="1034984" y="3533296"/>
                  <a:pt x="1015951" y="3583968"/>
                </a:cubicBezTo>
                <a:lnTo>
                  <a:pt x="998383" y="3626698"/>
                </a:lnTo>
                <a:lnTo>
                  <a:pt x="922465" y="3602741"/>
                </a:lnTo>
                <a:lnTo>
                  <a:pt x="989179" y="3414698"/>
                </a:lnTo>
                <a:cubicBezTo>
                  <a:pt x="1144934" y="2917988"/>
                  <a:pt x="1172970" y="2380426"/>
                  <a:pt x="1073286" y="1864651"/>
                </a:cubicBezTo>
                <a:cubicBezTo>
                  <a:pt x="1165850" y="2369754"/>
                  <a:pt x="1143154" y="2905982"/>
                  <a:pt x="988845" y="3410696"/>
                </a:cubicBezTo>
                <a:lnTo>
                  <a:pt x="922302" y="3602689"/>
                </a:lnTo>
                <a:lnTo>
                  <a:pt x="673281" y="3524106"/>
                </a:lnTo>
                <a:lnTo>
                  <a:pt x="684090" y="3498870"/>
                </a:lnTo>
                <a:cubicBezTo>
                  <a:pt x="741687" y="3346424"/>
                  <a:pt x="787461" y="3185847"/>
                  <a:pt x="821027" y="3019173"/>
                </a:cubicBezTo>
                <a:cubicBezTo>
                  <a:pt x="869851" y="2783391"/>
                  <a:pt x="882058" y="2523216"/>
                  <a:pt x="853577" y="2267108"/>
                </a:cubicBezTo>
                <a:cubicBezTo>
                  <a:pt x="845439" y="2202064"/>
                  <a:pt x="841371" y="2137021"/>
                  <a:pt x="829164" y="2071977"/>
                </a:cubicBezTo>
                <a:cubicBezTo>
                  <a:pt x="816958" y="2010999"/>
                  <a:pt x="800683" y="1945955"/>
                  <a:pt x="788477" y="1884977"/>
                </a:cubicBezTo>
                <a:cubicBezTo>
                  <a:pt x="751859" y="1763021"/>
                  <a:pt x="727447" y="1636999"/>
                  <a:pt x="686760" y="1523173"/>
                </a:cubicBezTo>
                <a:cubicBezTo>
                  <a:pt x="768134" y="1799608"/>
                  <a:pt x="837302" y="2084173"/>
                  <a:pt x="849508" y="2372803"/>
                </a:cubicBezTo>
                <a:cubicBezTo>
                  <a:pt x="865783" y="2661434"/>
                  <a:pt x="841370" y="2954130"/>
                  <a:pt x="764065" y="3230564"/>
                </a:cubicBezTo>
                <a:cubicBezTo>
                  <a:pt x="746264" y="3300182"/>
                  <a:pt x="725348" y="3368783"/>
                  <a:pt x="701516" y="3436104"/>
                </a:cubicBezTo>
                <a:lnTo>
                  <a:pt x="666750" y="3522045"/>
                </a:lnTo>
                <a:lnTo>
                  <a:pt x="590560" y="3498001"/>
                </a:lnTo>
                <a:lnTo>
                  <a:pt x="629798" y="3401304"/>
                </a:lnTo>
                <a:cubicBezTo>
                  <a:pt x="642004" y="3405370"/>
                  <a:pt x="662348" y="3409434"/>
                  <a:pt x="670485" y="3413500"/>
                </a:cubicBezTo>
                <a:cubicBezTo>
                  <a:pt x="808821" y="2929739"/>
                  <a:pt x="841371" y="2433782"/>
                  <a:pt x="743721" y="1950021"/>
                </a:cubicBezTo>
                <a:cubicBezTo>
                  <a:pt x="723378" y="1828064"/>
                  <a:pt x="686760" y="1706107"/>
                  <a:pt x="654210" y="1588216"/>
                </a:cubicBezTo>
                <a:cubicBezTo>
                  <a:pt x="613523" y="1470325"/>
                  <a:pt x="580974" y="1348368"/>
                  <a:pt x="524011" y="1234542"/>
                </a:cubicBezTo>
                <a:cubicBezTo>
                  <a:pt x="430431" y="1002825"/>
                  <a:pt x="296164" y="787368"/>
                  <a:pt x="133416" y="596302"/>
                </a:cubicBezTo>
                <a:cubicBezTo>
                  <a:pt x="149691" y="628825"/>
                  <a:pt x="133416" y="616629"/>
                  <a:pt x="121210" y="612564"/>
                </a:cubicBezTo>
                <a:cubicBezTo>
                  <a:pt x="121210" y="612564"/>
                  <a:pt x="121210" y="612564"/>
                  <a:pt x="117141" y="608498"/>
                </a:cubicBezTo>
                <a:cubicBezTo>
                  <a:pt x="117141" y="608498"/>
                  <a:pt x="117141" y="608498"/>
                  <a:pt x="121210" y="612564"/>
                </a:cubicBezTo>
                <a:cubicBezTo>
                  <a:pt x="271752" y="807694"/>
                  <a:pt x="401950" y="1015021"/>
                  <a:pt x="491462" y="1242673"/>
                </a:cubicBezTo>
                <a:cubicBezTo>
                  <a:pt x="544355" y="1352434"/>
                  <a:pt x="580973" y="1470325"/>
                  <a:pt x="621661" y="1584151"/>
                </a:cubicBezTo>
                <a:cubicBezTo>
                  <a:pt x="654210" y="1702043"/>
                  <a:pt x="690829" y="1823999"/>
                  <a:pt x="715241" y="1937825"/>
                </a:cubicBezTo>
                <a:cubicBezTo>
                  <a:pt x="816958" y="2409391"/>
                  <a:pt x="796615" y="2901282"/>
                  <a:pt x="646073" y="3364717"/>
                </a:cubicBezTo>
                <a:cubicBezTo>
                  <a:pt x="755928" y="3002912"/>
                  <a:pt x="800683" y="2620783"/>
                  <a:pt x="751859" y="2246782"/>
                </a:cubicBezTo>
                <a:cubicBezTo>
                  <a:pt x="735584" y="2055717"/>
                  <a:pt x="686760" y="1872782"/>
                  <a:pt x="637935" y="1685782"/>
                </a:cubicBezTo>
                <a:cubicBezTo>
                  <a:pt x="580973" y="1502846"/>
                  <a:pt x="515874" y="1323978"/>
                  <a:pt x="434500" y="1149172"/>
                </a:cubicBezTo>
                <a:cubicBezTo>
                  <a:pt x="353126" y="978433"/>
                  <a:pt x="256494" y="815824"/>
                  <a:pt x="143588" y="666427"/>
                </a:cubicBezTo>
                <a:lnTo>
                  <a:pt x="0" y="497663"/>
                </a:lnTo>
                <a:lnTo>
                  <a:pt x="157048" y="0"/>
                </a:lnTo>
                <a:lnTo>
                  <a:pt x="264123" y="97488"/>
                </a:lnTo>
                <a:cubicBezTo>
                  <a:pt x="431957" y="264225"/>
                  <a:pt x="576905" y="450971"/>
                  <a:pt x="698966" y="649151"/>
                </a:cubicBezTo>
                <a:cubicBezTo>
                  <a:pt x="857645" y="917455"/>
                  <a:pt x="971569" y="1202020"/>
                  <a:pt x="1057012" y="1494716"/>
                </a:cubicBezTo>
                <a:cubicBezTo>
                  <a:pt x="1166867" y="1889043"/>
                  <a:pt x="1231966" y="2344347"/>
                  <a:pt x="1195347" y="2783391"/>
                </a:cubicBezTo>
                <a:cubicBezTo>
                  <a:pt x="1175004" y="3002912"/>
                  <a:pt x="1133300" y="3221418"/>
                  <a:pt x="1068709" y="342976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29"/>
          <p:cNvSpPr/>
          <p:nvPr/>
        </p:nvSpPr>
        <p:spPr>
          <a:xfrm rot="9906262">
            <a:off x="11085473" y="-176372"/>
            <a:ext cx="1076985" cy="1147580"/>
          </a:xfrm>
          <a:custGeom>
            <a:avLst/>
            <a:gdLst/>
            <a:ahLst/>
            <a:cxnLst/>
            <a:rect l="l" t="t" r="r" b="b"/>
            <a:pathLst>
              <a:path w="1076985" h="1147580" extrusionOk="0">
                <a:moveTo>
                  <a:pt x="1076985" y="1147580"/>
                </a:moveTo>
                <a:lnTo>
                  <a:pt x="696080" y="1046260"/>
                </a:lnTo>
                <a:lnTo>
                  <a:pt x="640675" y="947362"/>
                </a:lnTo>
                <a:cubicBezTo>
                  <a:pt x="592035" y="868247"/>
                  <a:pt x="536984" y="792899"/>
                  <a:pt x="476655" y="722073"/>
                </a:cubicBezTo>
                <a:cubicBezTo>
                  <a:pt x="488720" y="746184"/>
                  <a:pt x="476654" y="737142"/>
                  <a:pt x="467605" y="734128"/>
                </a:cubicBezTo>
                <a:cubicBezTo>
                  <a:pt x="523409" y="806461"/>
                  <a:pt x="575444" y="881055"/>
                  <a:pt x="621822" y="958664"/>
                </a:cubicBezTo>
                <a:lnTo>
                  <a:pt x="665350" y="1038086"/>
                </a:lnTo>
                <a:lnTo>
                  <a:pt x="646945" y="1033190"/>
                </a:lnTo>
                <a:lnTo>
                  <a:pt x="600801" y="947079"/>
                </a:lnTo>
                <a:cubicBezTo>
                  <a:pt x="493056" y="767658"/>
                  <a:pt x="359012" y="606038"/>
                  <a:pt x="196121" y="474933"/>
                </a:cubicBezTo>
                <a:cubicBezTo>
                  <a:pt x="142579" y="431232"/>
                  <a:pt x="86208" y="390921"/>
                  <a:pt x="27387" y="354095"/>
                </a:cubicBezTo>
                <a:lnTo>
                  <a:pt x="0" y="339175"/>
                </a:lnTo>
                <a:lnTo>
                  <a:pt x="90219" y="0"/>
                </a:lnTo>
                <a:lnTo>
                  <a:pt x="247591" y="90143"/>
                </a:lnTo>
                <a:cubicBezTo>
                  <a:pt x="316027" y="134551"/>
                  <a:pt x="381635" y="182585"/>
                  <a:pt x="443473" y="233821"/>
                </a:cubicBezTo>
                <a:cubicBezTo>
                  <a:pt x="624462" y="384516"/>
                  <a:pt x="775286" y="565350"/>
                  <a:pt x="895946" y="761253"/>
                </a:cubicBezTo>
                <a:cubicBezTo>
                  <a:pt x="954767" y="860712"/>
                  <a:pt x="1005294" y="963185"/>
                  <a:pt x="1049032" y="10679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29"/>
          <p:cNvSpPr/>
          <p:nvPr/>
        </p:nvSpPr>
        <p:spPr>
          <a:xfrm rot="700613">
            <a:off x="-93710" y="6017932"/>
            <a:ext cx="2989643" cy="765680"/>
          </a:xfrm>
          <a:custGeom>
            <a:avLst/>
            <a:gdLst/>
            <a:ahLst/>
            <a:cxnLst/>
            <a:rect l="l" t="t" r="r" b="b"/>
            <a:pathLst>
              <a:path w="2989643" h="765680" extrusionOk="0">
                <a:moveTo>
                  <a:pt x="129469" y="684259"/>
                </a:moveTo>
                <a:lnTo>
                  <a:pt x="229977" y="668483"/>
                </a:lnTo>
                <a:cubicBezTo>
                  <a:pt x="318023" y="656194"/>
                  <a:pt x="405819" y="645661"/>
                  <a:pt x="492109" y="637635"/>
                </a:cubicBezTo>
                <a:cubicBezTo>
                  <a:pt x="922305" y="598761"/>
                  <a:pt x="1358773" y="628073"/>
                  <a:pt x="1781424" y="728510"/>
                </a:cubicBezTo>
                <a:lnTo>
                  <a:pt x="1910565" y="763809"/>
                </a:lnTo>
                <a:lnTo>
                  <a:pt x="1901510" y="765680"/>
                </a:lnTo>
                <a:lnTo>
                  <a:pt x="1748333" y="727169"/>
                </a:lnTo>
                <a:cubicBezTo>
                  <a:pt x="1482439" y="667730"/>
                  <a:pt x="1210525" y="636632"/>
                  <a:pt x="937607" y="637635"/>
                </a:cubicBezTo>
                <a:cubicBezTo>
                  <a:pt x="732919" y="630111"/>
                  <a:pt x="529359" y="648545"/>
                  <a:pt x="322695" y="676007"/>
                </a:cubicBezTo>
                <a:lnTo>
                  <a:pt x="133382" y="703189"/>
                </a:lnTo>
                <a:close/>
                <a:moveTo>
                  <a:pt x="106573" y="573472"/>
                </a:moveTo>
                <a:lnTo>
                  <a:pt x="199124" y="559041"/>
                </a:lnTo>
                <a:cubicBezTo>
                  <a:pt x="511048" y="517002"/>
                  <a:pt x="825229" y="496688"/>
                  <a:pt x="1138281" y="519259"/>
                </a:cubicBezTo>
                <a:cubicBezTo>
                  <a:pt x="1451334" y="538822"/>
                  <a:pt x="1763258" y="594498"/>
                  <a:pt x="2062201" y="686289"/>
                </a:cubicBezTo>
                <a:lnTo>
                  <a:pt x="2144723" y="715416"/>
                </a:lnTo>
                <a:lnTo>
                  <a:pt x="1986815" y="748050"/>
                </a:lnTo>
                <a:lnTo>
                  <a:pt x="1831966" y="706271"/>
                </a:lnTo>
                <a:cubicBezTo>
                  <a:pt x="1398438" y="602680"/>
                  <a:pt x="954915" y="563650"/>
                  <a:pt x="512176" y="597507"/>
                </a:cubicBezTo>
                <a:cubicBezTo>
                  <a:pt x="422876" y="603526"/>
                  <a:pt x="333074" y="613558"/>
                  <a:pt x="243272" y="625095"/>
                </a:cubicBezTo>
                <a:lnTo>
                  <a:pt x="120692" y="641786"/>
                </a:lnTo>
                <a:close/>
                <a:moveTo>
                  <a:pt x="0" y="57802"/>
                </a:moveTo>
                <a:lnTo>
                  <a:pt x="135911" y="39188"/>
                </a:lnTo>
                <a:cubicBezTo>
                  <a:pt x="665096" y="-22806"/>
                  <a:pt x="1240375" y="-16442"/>
                  <a:pt x="1786461" y="95915"/>
                </a:cubicBezTo>
                <a:cubicBezTo>
                  <a:pt x="2176522" y="178678"/>
                  <a:pt x="2558745" y="311600"/>
                  <a:pt x="2906183" y="493702"/>
                </a:cubicBezTo>
                <a:lnTo>
                  <a:pt x="2989643" y="540797"/>
                </a:lnTo>
                <a:lnTo>
                  <a:pt x="2813181" y="577266"/>
                </a:lnTo>
                <a:lnTo>
                  <a:pt x="2657185" y="499504"/>
                </a:lnTo>
                <a:cubicBezTo>
                  <a:pt x="1970298" y="188521"/>
                  <a:pt x="1202748" y="55537"/>
                  <a:pt x="445953" y="109959"/>
                </a:cubicBezTo>
                <a:cubicBezTo>
                  <a:pt x="1186945" y="67825"/>
                  <a:pt x="1952519" y="191594"/>
                  <a:pt x="2651259" y="500081"/>
                </a:cubicBezTo>
                <a:lnTo>
                  <a:pt x="2810883" y="577741"/>
                </a:lnTo>
                <a:lnTo>
                  <a:pt x="2161797" y="711887"/>
                </a:lnTo>
                <a:lnTo>
                  <a:pt x="2059379" y="673750"/>
                </a:lnTo>
                <a:cubicBezTo>
                  <a:pt x="1730272" y="563399"/>
                  <a:pt x="1357017" y="501202"/>
                  <a:pt x="983762" y="495182"/>
                </a:cubicBezTo>
                <a:cubicBezTo>
                  <a:pt x="889444" y="497189"/>
                  <a:pt x="797135" y="491170"/>
                  <a:pt x="702817" y="499195"/>
                </a:cubicBezTo>
                <a:cubicBezTo>
                  <a:pt x="610506" y="505214"/>
                  <a:pt x="518197" y="513240"/>
                  <a:pt x="425886" y="519259"/>
                </a:cubicBezTo>
                <a:cubicBezTo>
                  <a:pt x="334579" y="535310"/>
                  <a:pt x="242770" y="547349"/>
                  <a:pt x="152467" y="560390"/>
                </a:cubicBezTo>
                <a:lnTo>
                  <a:pt x="105389" y="56774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body" idx="1"/>
          </p:nvPr>
        </p:nvSpPr>
        <p:spPr>
          <a:xfrm>
            <a:off x="335989" y="1506628"/>
            <a:ext cx="11017811" cy="467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title"/>
          </p:nvPr>
        </p:nvSpPr>
        <p:spPr>
          <a:xfrm>
            <a:off x="626165" y="596348"/>
            <a:ext cx="10225424" cy="91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makecode.microbit.org/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2.jpg"/><Relationship Id="rId10" Type="http://schemas.openxmlformats.org/officeDocument/2006/relationships/image" Target="../media/image16.png"/><Relationship Id="rId4" Type="http://schemas.openxmlformats.org/officeDocument/2006/relationships/image" Target="../media/image11.jp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>
            <a:spLocks noGrp="1"/>
          </p:cNvSpPr>
          <p:nvPr>
            <p:ph type="body" idx="1"/>
          </p:nvPr>
        </p:nvSpPr>
        <p:spPr>
          <a:xfrm>
            <a:off x="406073" y="2905125"/>
            <a:ext cx="11687603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cy-GB" dirty="0" smtClean="0"/>
              <a:t>Barefoot </a:t>
            </a:r>
            <a:r>
              <a:rPr lang="cy-GB" dirty="0"/>
              <a:t>yn cwrdd </a:t>
            </a:r>
            <a:endParaRPr lang="cy-GB" dirty="0" smtClean="0"/>
          </a:p>
          <a:p>
            <a:r>
              <a:rPr lang="cy-GB" dirty="0" smtClean="0"/>
              <a:t>â micro:bit</a:t>
            </a:r>
            <a:endParaRPr lang="en-GB" dirty="0"/>
          </a:p>
          <a:p>
            <a:pPr marL="0" indent="0"/>
            <a:r>
              <a:rPr lang="cy-GB" altLang="en-US" sz="3200" dirty="0" smtClean="0">
                <a:solidFill>
                  <a:srgbClr val="202124"/>
                </a:solidFill>
                <a:latin typeface="Montserrat" panose="02000505000000020004" pitchFamily="2" charset="0"/>
              </a:rPr>
              <a:t>  Animeiddiadau </a:t>
            </a:r>
            <a:r>
              <a:rPr lang="cy-GB" altLang="en-US" sz="3200" dirty="0">
                <a:solidFill>
                  <a:srgbClr val="202124"/>
                </a:solidFill>
                <a:latin typeface="Montserrat" panose="02000505000000020004" pitchFamily="2" charset="0"/>
              </a:rPr>
              <a:t>Bywyd Gwyllt</a:t>
            </a:r>
            <a:r>
              <a:rPr lang="cy-GB" altLang="en-US" sz="3200" dirty="0">
                <a:solidFill>
                  <a:schemeClr val="tx1"/>
                </a:solidFill>
                <a:latin typeface="Montserrat" panose="02000505000000020004" pitchFamily="2" charset="0"/>
              </a:rPr>
              <a:t> </a:t>
            </a:r>
            <a:r>
              <a:rPr lang="cy-GB" altLang="en-US" sz="3200" dirty="0" smtClean="0">
                <a:solidFill>
                  <a:schemeClr val="tx1"/>
                </a:solidFill>
                <a:latin typeface="Montserrat" panose="02000505000000020004" pitchFamily="2" charset="0"/>
              </a:rPr>
              <a:t> </a:t>
            </a:r>
            <a:r>
              <a:rPr lang="en-GB" sz="3200" dirty="0" smtClean="0">
                <a:solidFill>
                  <a:schemeClr val="tx2"/>
                </a:solidFill>
                <a:latin typeface="Montserrat" panose="02000505000000020004" pitchFamily="2" charset="0"/>
              </a:rPr>
              <a:t>- </a:t>
            </a:r>
            <a:r>
              <a:rPr lang="en-GB" sz="3200" dirty="0" err="1" smtClean="0">
                <a:solidFill>
                  <a:schemeClr val="tx2"/>
                </a:solidFill>
                <a:latin typeface="Montserrat" panose="02000505000000020004" pitchFamily="2" charset="0"/>
              </a:rPr>
              <a:t>Gwers</a:t>
            </a:r>
            <a:r>
              <a:rPr lang="en-GB" sz="3200" dirty="0" smtClean="0">
                <a:solidFill>
                  <a:schemeClr val="tx2"/>
                </a:solidFill>
                <a:latin typeface="Montserrat" panose="02000505000000020004" pitchFamily="2" charset="0"/>
              </a:rPr>
              <a:t> </a:t>
            </a:r>
            <a:r>
              <a:rPr lang="en-GB" sz="3200" dirty="0">
                <a:solidFill>
                  <a:schemeClr val="tx2"/>
                </a:solidFill>
                <a:latin typeface="Montserrat" panose="02000505000000020004" pitchFamily="2" charset="0"/>
              </a:rPr>
              <a:t>1</a:t>
            </a:r>
            <a:endParaRPr sz="3200" dirty="0">
              <a:solidFill>
                <a:schemeClr val="tx2"/>
              </a:solidFill>
              <a:latin typeface="Montserrat" panose="02000505000000020004" pitchFamily="2" charset="0"/>
            </a:endParaRPr>
          </a:p>
        </p:txBody>
      </p:sp>
      <p:sp>
        <p:nvSpPr>
          <p:cNvPr id="129" name="Google Shape;129;p1"/>
          <p:cNvSpPr txBox="1"/>
          <p:nvPr/>
        </p:nvSpPr>
        <p:spPr>
          <a:xfrm>
            <a:off x="9419870" y="479719"/>
            <a:ext cx="2436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7-9 </a:t>
            </a:r>
            <a:r>
              <a:rPr lang="en-GB" sz="3200" b="1" dirty="0" err="1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oed</a:t>
            </a:r>
            <a:endParaRPr sz="3200" b="1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lvl="0">
              <a:buSzPct val="100000"/>
            </a:pPr>
            <a:r>
              <a:rPr lang="cy-GB" dirty="0"/>
              <a:t>Creu rhaglen</a:t>
            </a:r>
            <a:endParaRPr dirty="0"/>
          </a:p>
        </p:txBody>
      </p:sp>
      <p:sp>
        <p:nvSpPr>
          <p:cNvPr id="191" name="Google Shape;191;p10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76200" indent="0">
              <a:buNone/>
            </a:pPr>
            <a:r>
              <a:rPr lang="cy-GB" dirty="0"/>
              <a:t>Beth am greu’r rhaglen a welsom ar ddechrau’r wers</a:t>
            </a:r>
            <a:endParaRPr lang="en-GB" dirty="0"/>
          </a:p>
        </p:txBody>
      </p:sp>
      <p:pic>
        <p:nvPicPr>
          <p:cNvPr id="193" name="Google Shape;19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0424" y="2483318"/>
            <a:ext cx="3494899" cy="3070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994" y="2570830"/>
            <a:ext cx="4024857" cy="289543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y-GB" dirty="0"/>
              <a:t>Trosglwyddo rhaglen</a:t>
            </a:r>
            <a:endParaRPr lang="en-GB" dirty="0"/>
          </a:p>
        </p:txBody>
      </p:sp>
      <p:sp>
        <p:nvSpPr>
          <p:cNvPr id="199" name="Google Shape;199;p11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76200" indent="0">
              <a:buNone/>
            </a:pPr>
            <a:r>
              <a:rPr lang="cy-GB" dirty="0" smtClean="0"/>
              <a:t>Llwythwch </a:t>
            </a:r>
            <a:r>
              <a:rPr lang="cy-GB" dirty="0"/>
              <a:t>y rhaglen i lawr, yna dewiswch ‘Show in folder’</a:t>
            </a:r>
            <a:endParaRPr lang="en-GB" dirty="0"/>
          </a:p>
          <a:p>
            <a:pPr marL="76200" indent="0">
              <a:buNone/>
            </a:pPr>
            <a:r>
              <a:rPr lang="cy-GB" dirty="0"/>
              <a:t>Llusgwch y ffeil o'r ffolder 'Downloads' i'r micro:bit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86" y="2520633"/>
            <a:ext cx="5169083" cy="2135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647" y="2520633"/>
            <a:ext cx="4235489" cy="21350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y-GB" dirty="0"/>
              <a:t>Cadw’n ddiogel</a:t>
            </a:r>
            <a:endParaRPr lang="en-GB" dirty="0"/>
          </a:p>
        </p:txBody>
      </p:sp>
      <p:sp>
        <p:nvSpPr>
          <p:cNvPr id="206" name="Google Shape;206;p12"/>
          <p:cNvSpPr txBox="1">
            <a:spLocks noGrp="1"/>
          </p:cNvSpPr>
          <p:nvPr>
            <p:ph type="body" idx="1"/>
          </p:nvPr>
        </p:nvSpPr>
        <p:spPr>
          <a:xfrm>
            <a:off x="335986" y="1119035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76200" indent="0">
              <a:buNone/>
            </a:pPr>
            <a:r>
              <a:rPr lang="cy-GB" dirty="0"/>
              <a:t>Daliwch y micro:bit yn ofalus wrth yr ymylon</a:t>
            </a:r>
            <a:endParaRPr lang="en-GB" dirty="0"/>
          </a:p>
          <a:p>
            <a:pPr marL="76200" indent="0">
              <a:buNone/>
            </a:pPr>
            <a:r>
              <a:rPr lang="cy-GB" dirty="0"/>
              <a:t>Peidiwch â chyffwrdd a’r cydrannau</a:t>
            </a:r>
            <a:endParaRPr lang="en-GB" dirty="0"/>
          </a:p>
          <a:p>
            <a:pPr marL="76200" indent="0">
              <a:buNone/>
            </a:pPr>
            <a:r>
              <a:rPr lang="cy-GB" dirty="0"/>
              <a:t>Cadwch hylifau oddi wrth y micro:bit</a:t>
            </a:r>
            <a:endParaRPr lang="en-GB" dirty="0"/>
          </a:p>
        </p:txBody>
      </p:sp>
      <p:pic>
        <p:nvPicPr>
          <p:cNvPr id="207" name="Google Shape;20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0202" y="2032370"/>
            <a:ext cx="3563511" cy="3213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y-GB" dirty="0"/>
              <a:t>Eich tro chi!</a:t>
            </a:r>
            <a:endParaRPr lang="en-GB" dirty="0"/>
          </a:p>
        </p:txBody>
      </p:sp>
      <p:sp>
        <p:nvSpPr>
          <p:cNvPr id="183" name="Google Shape;183;p9"/>
          <p:cNvSpPr txBox="1"/>
          <p:nvPr/>
        </p:nvSpPr>
        <p:spPr>
          <a:xfrm>
            <a:off x="5349200" y="2644067"/>
            <a:ext cx="746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9"/>
          <p:cNvSpPr txBox="1"/>
          <p:nvPr/>
        </p:nvSpPr>
        <p:spPr>
          <a:xfrm>
            <a:off x="7096967" y="3162200"/>
            <a:ext cx="746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9"/>
          <p:cNvSpPr txBox="1"/>
          <p:nvPr/>
        </p:nvSpPr>
        <p:spPr>
          <a:xfrm>
            <a:off x="3350133" y="3987333"/>
            <a:ext cx="746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213;p13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607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>
              <a:buNone/>
            </a:pPr>
            <a:r>
              <a:rPr lang="cy-GB" dirty="0"/>
              <a:t>Amgylchedd rhaglennu MakeCode </a:t>
            </a:r>
            <a:r>
              <a:rPr lang="en-GB" dirty="0" smtClean="0"/>
              <a:t>- </a:t>
            </a:r>
            <a:r>
              <a:rPr lang="en-GB" u="sng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makecode.microbit.org</a:t>
            </a:r>
            <a:endParaRPr dirty="0">
              <a:solidFill>
                <a:schemeClr val="accent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dirty="0"/>
          </a:p>
          <a:p>
            <a:pPr marL="76200" indent="0">
              <a:buNone/>
            </a:pPr>
            <a:r>
              <a:rPr lang="cy-GB" dirty="0"/>
              <a:t>Ar ôl i chi wneud eich rhaglen gyntaf, allwch chi arbrofi â’r rhain gan ddefnyddio blociau ‘Basic’ i wneud y canlynol:</a:t>
            </a:r>
            <a:endParaRPr lang="en-GB" dirty="0"/>
          </a:p>
          <a:p>
            <a:pPr lvl="1"/>
            <a:r>
              <a:rPr lang="cy-GB" dirty="0"/>
              <a:t>Dangos delwedd wahanol?</a:t>
            </a:r>
            <a:endParaRPr lang="en-GB" dirty="0"/>
          </a:p>
          <a:p>
            <a:pPr lvl="1"/>
            <a:r>
              <a:rPr lang="cy-GB" dirty="0"/>
              <a:t>Dangos dwy ddelwedd, gyda saib yn y canol?</a:t>
            </a:r>
            <a:endParaRPr lang="en-GB" dirty="0"/>
          </a:p>
          <a:p>
            <a:pPr lvl="1"/>
            <a:r>
              <a:rPr lang="cy-GB" dirty="0"/>
              <a:t>Dangos rhif?</a:t>
            </a:r>
            <a:endParaRPr lang="en-GB" dirty="0"/>
          </a:p>
          <a:p>
            <a:pPr lvl="1"/>
            <a:r>
              <a:rPr lang="cy-GB" dirty="0"/>
              <a:t>Dangos rhywfaint o destun?</a:t>
            </a:r>
            <a:endParaRPr lang="en-GB" dirty="0"/>
          </a:p>
          <a:p>
            <a:pPr lvl="1"/>
            <a:r>
              <a:rPr lang="cy-GB" dirty="0"/>
              <a:t>Cyfuno delweddau, rhifau a thestun mewn dilyniant?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02" y="1788986"/>
            <a:ext cx="3550958" cy="1466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290" y="1788986"/>
            <a:ext cx="2909615" cy="14667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646" y="1850823"/>
            <a:ext cx="1866900" cy="1343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786" y="1850823"/>
            <a:ext cx="1927396" cy="13756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2724" y="3886080"/>
            <a:ext cx="1842974" cy="5638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3206" y="3887435"/>
            <a:ext cx="2329518" cy="1430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3206" y="5385311"/>
            <a:ext cx="1710732" cy="69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18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y-GB" dirty="0"/>
              <a:t>Creu ein delweddau ein hunain</a:t>
            </a:r>
            <a:endParaRPr lang="en-GB" dirty="0"/>
          </a:p>
        </p:txBody>
      </p:sp>
      <p:sp>
        <p:nvSpPr>
          <p:cNvPr id="225" name="Google Shape;225;p14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76200" indent="0">
              <a:buNone/>
            </a:pPr>
            <a:r>
              <a:rPr lang="cy-GB" dirty="0"/>
              <a:t>Mae modd rhaglennu pob LED yn unigol, er mwyn i ni allu creu ein delweddau ein hunain</a:t>
            </a:r>
            <a:endParaRPr lang="en-GB" dirty="0"/>
          </a:p>
        </p:txBody>
      </p:sp>
      <p:pic>
        <p:nvPicPr>
          <p:cNvPr id="226" name="Google Shape;22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1680" y="2324351"/>
            <a:ext cx="3484238" cy="3783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9281" y="2324351"/>
            <a:ext cx="3542096" cy="3783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y-GB" dirty="0"/>
              <a:t>Creu ein delweddau ein hunain</a:t>
            </a:r>
            <a:endParaRPr lang="en-GB" dirty="0"/>
          </a:p>
        </p:txBody>
      </p:sp>
      <p:sp>
        <p:nvSpPr>
          <p:cNvPr id="233" name="Google Shape;233;p15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cy-GB" dirty="0"/>
              <a:t>Pa ddelweddau planhigion neu natur allen ni eu gwneud drwy ddefnyddio’r LEDs?</a:t>
            </a:r>
            <a:endParaRPr dirty="0"/>
          </a:p>
        </p:txBody>
      </p:sp>
      <p:pic>
        <p:nvPicPr>
          <p:cNvPr id="234" name="Google Shape;23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0556" y="2324351"/>
            <a:ext cx="3455362" cy="3783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2545" y="2324351"/>
            <a:ext cx="3681337" cy="3783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y-GB" dirty="0"/>
              <a:t>Creu ein delweddau ein hunain</a:t>
            </a:r>
            <a:endParaRPr lang="en-GB" dirty="0"/>
          </a:p>
        </p:txBody>
      </p:sp>
      <p:sp>
        <p:nvSpPr>
          <p:cNvPr id="241" name="Google Shape;241;p16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76200" indent="0">
              <a:buNone/>
            </a:pPr>
            <a:r>
              <a:rPr lang="cy-GB" dirty="0"/>
              <a:t>Mae’r bloc ‘show leds’ yn ein galluogi i raglennu LEDs unigol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646" y="2302044"/>
            <a:ext cx="2469618" cy="3806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242" y="2302043"/>
            <a:ext cx="2444698" cy="380611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y-GB" dirty="0"/>
              <a:t>Eich tro chi!</a:t>
            </a:r>
            <a:endParaRPr lang="en-GB" dirty="0"/>
          </a:p>
        </p:txBody>
      </p:sp>
      <p:sp>
        <p:nvSpPr>
          <p:cNvPr id="249" name="Google Shape;249;p17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76200" indent="0">
              <a:buNone/>
            </a:pPr>
            <a:r>
              <a:rPr lang="cy-GB" dirty="0"/>
              <a:t>Ar ôl i chi wneud eich rhaglen sy’n cynnwys eich delwedd chi, allwch chi arbrofi â’r blociau ‘Basic’ hyn i wneud y canlynol:</a:t>
            </a:r>
            <a:endParaRPr lang="en-GB" dirty="0"/>
          </a:p>
          <a:p>
            <a:pPr lvl="1"/>
            <a:r>
              <a:rPr lang="cy-GB" dirty="0"/>
              <a:t>Dangos delwedd wahanol?</a:t>
            </a:r>
            <a:endParaRPr lang="en-GB" dirty="0"/>
          </a:p>
          <a:p>
            <a:pPr lvl="1"/>
            <a:r>
              <a:rPr lang="cy-GB" dirty="0"/>
              <a:t>Dangos dwy o’ch delweddau chi, gyda saib yn y canol?</a:t>
            </a:r>
            <a:endParaRPr lang="en-GB" dirty="0"/>
          </a:p>
          <a:p>
            <a:pPr lvl="1"/>
            <a:r>
              <a:rPr lang="cy-GB" dirty="0"/>
              <a:t>Ychwanegwch enw eich delwedd ar ôl iddo gael ei ddangos?</a:t>
            </a:r>
            <a:endParaRPr lang="en-GB" dirty="0"/>
          </a:p>
          <a:p>
            <a:pPr lvl="1"/>
            <a:r>
              <a:rPr lang="cy-GB" dirty="0"/>
              <a:t>Cyfuno nifer o ddelweddau a thestun mewn dilyniant?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845" y="4127003"/>
            <a:ext cx="1786135" cy="23371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163" y="4127003"/>
            <a:ext cx="1842974" cy="5638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7937" y="4127003"/>
            <a:ext cx="2329518" cy="14308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3163" y="4831564"/>
            <a:ext cx="1710732" cy="69132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y-GB" dirty="0"/>
              <a:t>Sesiwn gyda phawb</a:t>
            </a:r>
            <a:endParaRPr lang="en-GB" dirty="0"/>
          </a:p>
        </p:txBody>
      </p:sp>
      <p:sp>
        <p:nvSpPr>
          <p:cNvPr id="259" name="Google Shape;259;p18"/>
          <p:cNvSpPr txBox="1">
            <a:spLocks noGrp="1"/>
          </p:cNvSpPr>
          <p:nvPr>
            <p:ph type="body" idx="1"/>
          </p:nvPr>
        </p:nvSpPr>
        <p:spPr>
          <a:xfrm>
            <a:off x="335989" y="1119035"/>
            <a:ext cx="11368331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76200" indent="0">
              <a:buNone/>
            </a:pPr>
            <a:r>
              <a:rPr lang="cy-GB" dirty="0"/>
              <a:t>Rhannwch eich rhaglen â rhywun wrth eich ymyl chi</a:t>
            </a:r>
            <a:endParaRPr lang="en-GB" dirty="0"/>
          </a:p>
          <a:p>
            <a:pPr marL="76200" indent="0">
              <a:buNone/>
            </a:pPr>
            <a:r>
              <a:rPr lang="cy-GB" dirty="0"/>
              <a:t>Eglurwch iddyn nhw pa flociau rydych chi wedi’u defnyddio yn eich rhaglen a pham </a:t>
            </a: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"/>
          <p:cNvSpPr txBox="1">
            <a:spLocks noGrp="1"/>
          </p:cNvSpPr>
          <p:nvPr>
            <p:ph type="sldNum" idx="12"/>
          </p:nvPr>
        </p:nvSpPr>
        <p:spPr>
          <a:xfrm>
            <a:off x="10201836" y="6321433"/>
            <a:ext cx="16539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y-GB" dirty="0" smtClean="0"/>
              <a:t>Amcanion </a:t>
            </a:r>
            <a:r>
              <a:rPr lang="cy-GB" dirty="0"/>
              <a:t>dysgu</a:t>
            </a:r>
            <a:endParaRPr lang="en-GB" dirty="0"/>
          </a:p>
        </p:txBody>
      </p:sp>
      <p:sp>
        <p:nvSpPr>
          <p:cNvPr id="135" name="Google Shape;135;p2"/>
          <p:cNvSpPr txBox="1">
            <a:spLocks noGrp="1"/>
          </p:cNvSpPr>
          <p:nvPr>
            <p:ph type="body" idx="1"/>
          </p:nvPr>
        </p:nvSpPr>
        <p:spPr>
          <a:xfrm>
            <a:off x="335990" y="1119034"/>
            <a:ext cx="10807727" cy="3374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228600" lvl="0" indent="-228600">
              <a:spcBef>
                <a:spcPts val="1800"/>
              </a:spcBef>
            </a:pPr>
            <a:r>
              <a:rPr lang="en-GB" dirty="0"/>
              <a:t>R</a:t>
            </a:r>
            <a:r>
              <a:rPr lang="cy-GB" dirty="0" smtClean="0"/>
              <a:t>ydw </a:t>
            </a:r>
            <a:r>
              <a:rPr lang="cy-GB" dirty="0"/>
              <a:t>i’n gallu egluro beth mae cydrannau’r micro:bit yn eu gwneud </a:t>
            </a:r>
          </a:p>
          <a:p>
            <a:pPr marL="228600" lvl="0" indent="-228600">
              <a:spcBef>
                <a:spcPts val="1800"/>
              </a:spcBef>
            </a:pPr>
            <a:r>
              <a:rPr lang="en-GB" dirty="0" smtClean="0"/>
              <a:t>R</a:t>
            </a:r>
            <a:r>
              <a:rPr lang="cy-GB" dirty="0" smtClean="0"/>
              <a:t>ydw </a:t>
            </a:r>
            <a:r>
              <a:rPr lang="cy-GB" dirty="0"/>
              <a:t>i’n gallu creu dilyniant cod yn y golygydd MakeCode micro:bit</a:t>
            </a:r>
            <a:endParaRPr lang="en-GB" dirty="0"/>
          </a:p>
          <a:p>
            <a:pPr marL="228600" lvl="0" indent="-228600">
              <a:spcBef>
                <a:spcPts val="2400"/>
              </a:spcBef>
              <a:spcAft>
                <a:spcPts val="600"/>
              </a:spcAft>
            </a:pPr>
            <a:r>
              <a:rPr lang="en-GB" dirty="0"/>
              <a:t>R</a:t>
            </a:r>
            <a:r>
              <a:rPr lang="cy-GB" dirty="0" smtClean="0"/>
              <a:t>ydw </a:t>
            </a:r>
            <a:r>
              <a:rPr lang="cy-GB" dirty="0"/>
              <a:t>i’n gallu dylunio a chodio animeiddiad gan ddefnyddio LEDs y micro:bit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ontserrat SemiBold"/>
              <a:buNone/>
            </a:pPr>
            <a:r>
              <a:rPr lang="en-GB"/>
              <a:t>micro:bit</a:t>
            </a:r>
            <a:endParaRPr/>
          </a:p>
        </p:txBody>
      </p:sp>
      <p:sp>
        <p:nvSpPr>
          <p:cNvPr id="141" name="Google Shape;141;p3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6882959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76200" indent="0">
              <a:buNone/>
            </a:pPr>
            <a:r>
              <a:rPr lang="cy-GB" dirty="0"/>
              <a:t>Mae'r micro:bit yn gyfrifiadur arbennig y gallwn ei raglennu.</a:t>
            </a:r>
            <a:endParaRPr lang="en-GB" dirty="0"/>
          </a:p>
          <a:p>
            <a:pPr marL="76200" indent="0">
              <a:buNone/>
            </a:pPr>
            <a:r>
              <a:rPr lang="cy-GB" dirty="0" smtClean="0"/>
              <a:t>Allwch </a:t>
            </a:r>
            <a:r>
              <a:rPr lang="cy-GB" dirty="0"/>
              <a:t>chi ddod o hyd i’r rhannau hyn?</a:t>
            </a:r>
            <a:endParaRPr lang="en-GB" dirty="0"/>
          </a:p>
          <a:p>
            <a:pPr marL="342900" indent="-342900">
              <a:spcBef>
                <a:spcPts val="1600"/>
              </a:spcBef>
              <a:buSzPct val="100000"/>
            </a:pPr>
            <a:r>
              <a:rPr lang="en-GB" sz="2200" dirty="0" smtClean="0"/>
              <a:t>LEDs</a:t>
            </a:r>
            <a:endParaRPr sz="2200" dirty="0"/>
          </a:p>
          <a:p>
            <a:pPr marL="342900" indent="-342900">
              <a:buSzPct val="100000"/>
            </a:pPr>
            <a:r>
              <a:rPr lang="en-GB" sz="2200" dirty="0" err="1" smtClean="0"/>
              <a:t>Cysylltydd</a:t>
            </a:r>
            <a:r>
              <a:rPr lang="en-GB" sz="2200" dirty="0" smtClean="0"/>
              <a:t> USB </a:t>
            </a:r>
            <a:endParaRPr sz="2200" dirty="0" smtClean="0"/>
          </a:p>
          <a:p>
            <a:pPr marL="76200" indent="0">
              <a:buNone/>
            </a:pPr>
            <a:r>
              <a:rPr lang="cy-GB" dirty="0"/>
              <a:t>A yw’r LEDs yn fewnbynnau neu’n allbynnau?</a:t>
            </a:r>
            <a:endParaRPr lang="en-GB" dirty="0"/>
          </a:p>
          <a:p>
            <a:pPr marL="76200" indent="0">
              <a:buNone/>
            </a:pPr>
            <a:r>
              <a:rPr lang="cy-GB" dirty="0"/>
              <a:t>Pa rannau eraill allwch chi ddod o hyd iddyn </a:t>
            </a:r>
            <a:r>
              <a:rPr lang="cy-GB" dirty="0" smtClean="0"/>
              <a:t>nhw?</a:t>
            </a:r>
            <a:endParaRPr lang="en-GB" dirty="0"/>
          </a:p>
          <a:p>
            <a:pPr marL="76200" indent="0">
              <a:buNone/>
            </a:pPr>
            <a:r>
              <a:rPr lang="cy-GB" dirty="0" smtClean="0"/>
              <a:t>Beth </a:t>
            </a:r>
            <a:r>
              <a:rPr lang="cy-GB" dirty="0"/>
              <a:t>allai’r rhannau eraill hyn ei wneud?</a:t>
            </a:r>
            <a:endParaRPr dirty="0"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3385" y="3742313"/>
            <a:ext cx="3200333" cy="2573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43385" y="1119035"/>
            <a:ext cx="3200332" cy="2572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y-GB" dirty="0"/>
              <a:t>Ein rhaglen gyntaf</a:t>
            </a:r>
            <a:endParaRPr lang="en-GB" dirty="0"/>
          </a:p>
        </p:txBody>
      </p:sp>
      <p:sp>
        <p:nvSpPr>
          <p:cNvPr id="149" name="Google Shape;149;p4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cy-GB" dirty="0"/>
              <a:t>Beth ydych chi’n meddwl fod y rhaglen hon ar gyfer y micro:bit yn </a:t>
            </a:r>
            <a:r>
              <a:rPr lang="cy-GB" dirty="0" smtClean="0"/>
              <a:t>ei </a:t>
            </a:r>
            <a:r>
              <a:rPr lang="cy-GB" dirty="0"/>
              <a:t>wneud?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757" y="2229434"/>
            <a:ext cx="3804908" cy="2737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y-GB" dirty="0"/>
              <a:t>Trosglwyddo rhaglen</a:t>
            </a:r>
            <a:endParaRPr lang="en-GB" dirty="0"/>
          </a:p>
        </p:txBody>
      </p:sp>
      <p:sp>
        <p:nvSpPr>
          <p:cNvPr id="156" name="Google Shape;156;p5"/>
          <p:cNvSpPr txBox="1">
            <a:spLocks noGrp="1"/>
          </p:cNvSpPr>
          <p:nvPr>
            <p:ph type="body" idx="1"/>
          </p:nvPr>
        </p:nvSpPr>
        <p:spPr>
          <a:xfrm>
            <a:off x="335986" y="1119035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76200" indent="0">
              <a:buNone/>
            </a:pPr>
            <a:r>
              <a:rPr lang="cy-GB" dirty="0"/>
              <a:t>Llun o'r man cychwyn ar gyfer delweddau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535" y="1999648"/>
            <a:ext cx="5887453" cy="44155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lvl="0">
              <a:buSzPct val="100000"/>
            </a:pPr>
            <a:r>
              <a:rPr lang="cy-GB" dirty="0"/>
              <a:t>Trosglwyddo rhaglen</a:t>
            </a:r>
            <a:endParaRPr dirty="0"/>
          </a:p>
        </p:txBody>
      </p:sp>
      <p:sp>
        <p:nvSpPr>
          <p:cNvPr id="163" name="Google Shape;163;p6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76200" indent="0">
              <a:buNone/>
            </a:pPr>
            <a:r>
              <a:rPr lang="cy-GB" dirty="0"/>
              <a:t>Llun o ffeil yn cael ei throsglwyddo gan ddefnyddio cebl USB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452" y="2020713"/>
            <a:ext cx="5190797" cy="38083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lvl="0">
              <a:buSzPct val="100000"/>
            </a:pPr>
            <a:r>
              <a:rPr lang="cy-GB" dirty="0"/>
              <a:t>Trosglwyddo rhaglen</a:t>
            </a:r>
            <a:endParaRPr dirty="0"/>
          </a:p>
        </p:txBody>
      </p:sp>
      <p:sp>
        <p:nvSpPr>
          <p:cNvPr id="169" name="Google Shape;169;p7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76200" indent="0">
              <a:buNone/>
            </a:pPr>
            <a:r>
              <a:rPr lang="cy-GB" dirty="0"/>
              <a:t>Llun o ddelwedd micro:bit yn dangos wyneb hapus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265" y="2065550"/>
            <a:ext cx="4583172" cy="40426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y-GB" dirty="0"/>
              <a:t>Creu rhaglen</a:t>
            </a:r>
            <a:endParaRPr lang="en-GB" dirty="0"/>
          </a:p>
        </p:txBody>
      </p:sp>
      <p:sp>
        <p:nvSpPr>
          <p:cNvPr id="175" name="Google Shape;175;p8"/>
          <p:cNvSpPr txBox="1">
            <a:spLocks noGrp="1"/>
          </p:cNvSpPr>
          <p:nvPr>
            <p:ph type="body" idx="1"/>
          </p:nvPr>
        </p:nvSpPr>
        <p:spPr>
          <a:xfrm>
            <a:off x="335988" y="1068161"/>
            <a:ext cx="1080772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>
              <a:buNone/>
            </a:pPr>
            <a:r>
              <a:rPr lang="cy-GB" dirty="0"/>
              <a:t>Amgylchedd rhaglennu MakeCode </a:t>
            </a:r>
            <a:r>
              <a:rPr lang="en-GB" dirty="0" smtClean="0"/>
              <a:t>- </a:t>
            </a:r>
            <a:r>
              <a:rPr lang="en-GB" u="sng" dirty="0" smtClean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makecode.microbit.org</a:t>
            </a:r>
            <a:endParaRPr lang="en-GB" dirty="0">
              <a:solidFill>
                <a:schemeClr val="accent3"/>
              </a:solidFill>
            </a:endParaRPr>
          </a:p>
          <a:p>
            <a:pPr marL="0" lvl="0" indent="0">
              <a:buNone/>
            </a:pPr>
            <a:r>
              <a:rPr lang="cy-GB" dirty="0" smtClean="0"/>
              <a:t>Creu </a:t>
            </a:r>
            <a:r>
              <a:rPr lang="cy-GB" dirty="0"/>
              <a:t>prosiect newydd </a:t>
            </a:r>
            <a:endParaRPr lang="en-GB" dirty="0"/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cy-GB" dirty="0" smtClean="0"/>
              <a:t>Rhowch </a:t>
            </a:r>
            <a:r>
              <a:rPr lang="cy-GB" dirty="0"/>
              <a:t>enw i'r prosiect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746" y="2497129"/>
            <a:ext cx="2809693" cy="20054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"/>
          <p:cNvSpPr txBox="1">
            <a:spLocks noGrp="1"/>
          </p:cNvSpPr>
          <p:nvPr>
            <p:ph type="title"/>
          </p:nvPr>
        </p:nvSpPr>
        <p:spPr>
          <a:xfrm>
            <a:off x="335989" y="309783"/>
            <a:ext cx="10807728" cy="8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lvl="0">
              <a:buSzPct val="100000"/>
            </a:pPr>
            <a:r>
              <a:rPr lang="cy-GB" dirty="0"/>
              <a:t>Creu rhaglen</a:t>
            </a:r>
            <a:endParaRPr dirty="0"/>
          </a:p>
        </p:txBody>
      </p:sp>
      <p:pic>
        <p:nvPicPr>
          <p:cNvPr id="182" name="Google Shape;182;p9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19" y="1189703"/>
            <a:ext cx="8515923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9"/>
          <p:cNvSpPr txBox="1"/>
          <p:nvPr/>
        </p:nvSpPr>
        <p:spPr>
          <a:xfrm>
            <a:off x="4361902" y="2012950"/>
            <a:ext cx="502198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sz="240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9"/>
          <p:cNvSpPr txBox="1"/>
          <p:nvPr/>
        </p:nvSpPr>
        <p:spPr>
          <a:xfrm>
            <a:off x="5090367" y="2012950"/>
            <a:ext cx="472233" cy="61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sz="240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9"/>
          <p:cNvSpPr txBox="1"/>
          <p:nvPr/>
        </p:nvSpPr>
        <p:spPr>
          <a:xfrm>
            <a:off x="3350133" y="3987333"/>
            <a:ext cx="746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BAREFOOT 2021 COLOURS">
      <a:dk1>
        <a:srgbClr val="FFFFFF"/>
      </a:dk1>
      <a:lt1>
        <a:srgbClr val="00546C"/>
      </a:lt1>
      <a:dk2>
        <a:srgbClr val="00546C"/>
      </a:dk2>
      <a:lt2>
        <a:srgbClr val="000000"/>
      </a:lt2>
      <a:accent1>
        <a:srgbClr val="00546C"/>
      </a:accent1>
      <a:accent2>
        <a:srgbClr val="3FAEA8"/>
      </a:accent2>
      <a:accent3>
        <a:srgbClr val="F04A4A"/>
      </a:accent3>
      <a:accent4>
        <a:srgbClr val="0AB9F0"/>
      </a:accent4>
      <a:accent5>
        <a:srgbClr val="FFFF00"/>
      </a:accent5>
      <a:accent6>
        <a:srgbClr val="5514B4"/>
      </a:accent6>
      <a:hlink>
        <a:srgbClr val="F04A4A"/>
      </a:hlink>
      <a:folHlink>
        <a:srgbClr val="0AB9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460</Words>
  <Application>Microsoft Office PowerPoint</Application>
  <PresentationFormat>Widescreen</PresentationFormat>
  <Paragraphs>78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Montserrat</vt:lpstr>
      <vt:lpstr>Arial</vt:lpstr>
      <vt:lpstr>Calibri</vt:lpstr>
      <vt:lpstr>Montserrat SemiBold</vt:lpstr>
      <vt:lpstr>5_Office Theme</vt:lpstr>
      <vt:lpstr>PowerPoint Presentation</vt:lpstr>
      <vt:lpstr>Amcanion dysgu</vt:lpstr>
      <vt:lpstr>micro:bit</vt:lpstr>
      <vt:lpstr>Ein rhaglen gyntaf</vt:lpstr>
      <vt:lpstr>Trosglwyddo rhaglen</vt:lpstr>
      <vt:lpstr>Trosglwyddo rhaglen</vt:lpstr>
      <vt:lpstr>Trosglwyddo rhaglen</vt:lpstr>
      <vt:lpstr>Creu rhaglen</vt:lpstr>
      <vt:lpstr>Creu rhaglen</vt:lpstr>
      <vt:lpstr>Creu rhaglen</vt:lpstr>
      <vt:lpstr>Trosglwyddo rhaglen</vt:lpstr>
      <vt:lpstr>Cadw’n ddiogel</vt:lpstr>
      <vt:lpstr>Eich tro chi!</vt:lpstr>
      <vt:lpstr>Creu ein delweddau ein hunain</vt:lpstr>
      <vt:lpstr>Creu ein delweddau ein hunain</vt:lpstr>
      <vt:lpstr>Creu ein delweddau ein hunain</vt:lpstr>
      <vt:lpstr>Eich tro chi!</vt:lpstr>
      <vt:lpstr>Sesiwn gyda phawb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Ramsay</dc:creator>
  <cp:lastModifiedBy>Christine Ship</cp:lastModifiedBy>
  <cp:revision>14</cp:revision>
  <dcterms:created xsi:type="dcterms:W3CDTF">2018-03-14T15:10:09Z</dcterms:created>
  <dcterms:modified xsi:type="dcterms:W3CDTF">2022-03-15T09:13:25Z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0x010100D6B82D3C9C049E4C83569DE91CE4A6A1</vt:lpwstr>
  </property>
</Properties>
</file>