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e75cceec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4e75cceec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4e75cceec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f89684f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4f89684f5f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4f89684f5f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f89684f5f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4f89684f5f_0_10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4f89684f5f_0_10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f89684f5f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4f89684f5f_0_9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4f89684f5f_0_9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f89684f5f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g4f89684f5f_0_10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4f89684f5f_0_10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f803d730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4f803d730c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g4f803d730c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9a64b59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49a64b5986_0_4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49a64b5986_0_4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4f89684f5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g4f89684f5f_2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4f89684f5f_2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9527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e75ccee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4e75cceec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4e75cceec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cbfa6462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4cbfa64626_1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4cbfa64626_1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f7a5814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4f7a58141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4f7a58141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e75cceec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4e75cceec7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4e75cceec7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e75cceec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4e75cceec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4e75cceec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e7efe63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4e7efe633a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4e7efe633a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owsecureismypassword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sswordsgenerator.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Cyber Security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/>
          <p:nvPr/>
        </p:nvSpPr>
        <p:spPr>
          <a:xfrm>
            <a:off x="485900" y="367400"/>
            <a:ext cx="11218500" cy="42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Strong Password Generator Challenge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a pseudocode algorithm to create a password generator </a:t>
            </a: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36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Example:  </a:t>
            </a: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On start: </a:t>
            </a:r>
            <a:b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OUTPUT: Display ‘Press A or B’</a:t>
            </a: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When Button A pressed: Set random number 0 to 99</a:t>
            </a: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Display ‘ random number’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1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1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/>
          <p:nvPr/>
        </p:nvSpPr>
        <p:spPr>
          <a:xfrm>
            <a:off x="514775" y="254550"/>
            <a:ext cx="11379300" cy="6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Computing concept: selection </a:t>
            </a: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allows choices/decisions to be included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enables different pathways through an algorithm and program to be included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/>
          <p:nvPr/>
        </p:nvSpPr>
        <p:spPr>
          <a:xfrm>
            <a:off x="568875" y="-1402575"/>
            <a:ext cx="11147400" cy="48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Selection </a:t>
            </a: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button B is pressed, the program will choose from a random selection of letters (1 - 3). So if letter = number 1 then M will show.</a:t>
            </a:r>
            <a:endParaRPr sz="36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6"/>
          <p:cNvSpPr txBox="1"/>
          <p:nvPr/>
        </p:nvSpPr>
        <p:spPr>
          <a:xfrm>
            <a:off x="568875" y="3147500"/>
            <a:ext cx="10940100" cy="310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When Button B Pressed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457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Set variable to letter = random number (1-3)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2800" b="1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	IF letter = 1</a:t>
            </a:r>
            <a:endParaRPr sz="28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Show LEDs ‘M’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ELSE</a:t>
            </a:r>
            <a:endParaRPr sz="2800" b="1" dirty="0">
              <a:solidFill>
                <a:srgbClr val="505555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OUTPUT Show LEDs ‘t’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501300" y="0"/>
            <a:ext cx="11211300" cy="46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Computing concept: variables</a:t>
            </a: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 variable is used in a program to hold the value of information that can change.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E.g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in a game, the score, or the timer changes.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other variables can you think of?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179" name="Google Shape;179;p27"/>
          <p:cNvPicPr preferRelativeResize="0"/>
          <p:nvPr/>
        </p:nvPicPr>
        <p:blipFill rotWithShape="1">
          <a:blip r:embed="rId3">
            <a:alphaModFix/>
          </a:blip>
          <a:srcRect l="29990" t="36792" r="47111" b="20746"/>
          <a:stretch/>
        </p:blipFill>
        <p:spPr>
          <a:xfrm>
            <a:off x="8748450" y="3307150"/>
            <a:ext cx="3332849" cy="3474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/>
          <p:nvPr/>
        </p:nvSpPr>
        <p:spPr>
          <a:xfrm>
            <a:off x="501300" y="192450"/>
            <a:ext cx="11189400" cy="6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Variables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letters are variables as their value will change.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Could there be other variables?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just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When Button B Pressed</a:t>
            </a:r>
            <a:b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</a:t>
            </a:r>
            <a:r>
              <a:rPr lang="en-US" sz="2800" b="1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Set variable to letter = random number (1-3)</a:t>
            </a:r>
            <a:endParaRPr sz="2800" b="1" dirty="0">
              <a:solidFill>
                <a:srgbClr val="505555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  IF letter = 1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Show LEDs ‘M’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ELSE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OUTPUT Show LEDs ‘t’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/>
          <p:nvPr/>
        </p:nvSpPr>
        <p:spPr>
          <a:xfrm>
            <a:off x="664575" y="611250"/>
            <a:ext cx="10677300" cy="41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Testing and debugging algorithms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600" b="1" u="sng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your algorithm another person/pair: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○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test your algorithms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○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spot potential problems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○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debug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○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retest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/>
          <p:nvPr/>
        </p:nvSpPr>
        <p:spPr>
          <a:xfrm>
            <a:off x="452825" y="219375"/>
            <a:ext cx="11530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Learning review</a:t>
            </a: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makes a password secure?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is it important to use secure passwords?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problems did you encounter when writing your algorithm?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did you solve them?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Explain what a variable is.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have you used selection and variables in your algorithm?</a:t>
            </a:r>
            <a:b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/>
          <p:nvPr/>
        </p:nvSpPr>
        <p:spPr>
          <a:xfrm>
            <a:off x="452825" y="371775"/>
            <a:ext cx="11530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the need for secure passwords and what makes a password secure.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plan, test and debug an algorithm for a password generator.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selection and variables in an algorithm and explain their use. 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7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904697" y="310944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the need for secure passwords and what makes a password secure.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plan, test and debug an algorithm for a password generator.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selection and variables in an algorithm and explain their use.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212700" y="-31625"/>
            <a:ext cx="11979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a password breach?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u="sng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a hacker guesses or finds your password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Allows them to gain access to your accounts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could gain access to your email, social media, or bank account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0" y="4097370"/>
            <a:ext cx="3810000" cy="273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Guess the password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Ali was born in 2002 and has a dog called Felix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 pairs, guess what Ali’s password could be.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Answer: Felix02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757338" y="1794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Why are strong passwords important?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Many passwords are easy for hackers to guess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They let hackers gain access to data easily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Strong passwords make it harder for hackers to guess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They protect personal information, data and computer systems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strong are your passwords?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Visit </a:t>
            </a:r>
            <a:r>
              <a:rPr lang="en-US" sz="32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https://howsecureismypassword.net/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Check how safe Felix02 is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safe is your ‘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’ password?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354426" y="101575"/>
            <a:ext cx="113004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makes a strong password?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Long, strong and complex:  </a:t>
            </a:r>
            <a:endParaRPr sz="28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-4191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numbers, characters, uppercase and lowercase letters.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-4191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At least 8 in length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Hard to guess: </a:t>
            </a:r>
            <a:endParaRPr sz="28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-4191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avoid family / pet names, sequential numbers or date of birth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different passwords</a:t>
            </a:r>
            <a:endParaRPr sz="28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-4191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is it unwise to use the same password for everything.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Strong Password Generator Challenge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your own password generator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1. Visit </a:t>
            </a:r>
            <a:r>
              <a:rPr lang="en-US" sz="32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https://passwordsgenerator.net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2. What are the key features of the generated passwords?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Strong Password Generator Challenge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will your password generator need to do?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2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■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random characters, number and letters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2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■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 at least 8 characters long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features will you need to use on the micro:bit?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2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■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e.g. buttons and LEDs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617</Words>
  <Application>Microsoft Macintosh PowerPoint</Application>
  <PresentationFormat>Widescreen</PresentationFormat>
  <Paragraphs>163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2019-09-13T10:07:47Z</dcterms:modified>
</cp:coreProperties>
</file>