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3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bb79e25a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g5bb79e25a1_0_2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Ascending because the notes increase in pitch from the start to the beginning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The phrase has six notes (g, a, c, c, c, e)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The phrase has four unique notes (g, a, c, e)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In the phrase the note c is played three times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g5bb79e25a1_0_2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bb79e25a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5bb79e25a1_0_3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Descending because the notes decrease in pitch from the start to the beginning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The phrase has six notes (g, e, d, a, a, a)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The phrase has four unique notes (g, e, d, a)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In the phrase the note a is played three times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5bb79e25a1_0_3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bb79e25a1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g5bb79e25a1_0_4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Ascending because the notes increase in pitch from the start to the beginning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The phrase has six notes (g,b, b, d, d, d)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The phrase has three unique notes (g, b, d)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In the phrase the note b is played twice and note d is played three times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5bb79e25a1_0_4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b1c38d769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4b1c38d769_0_14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4b1c38d769_0_14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d65832e65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5d65832e65_1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5d65832e65_1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d65832e6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d65832e65_1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d65832e65_1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944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d65832e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5d65832e65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If I am pointed at then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	play my musical phrase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Else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	clap for four beats, rest for four beats</a:t>
            </a:r>
            <a:endParaRPr/>
          </a:p>
        </p:txBody>
      </p:sp>
      <p:sp>
        <p:nvSpPr>
          <p:cNvPr id="120" name="Google Shape;120;g5d65832e65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algorithm is a set of sequenced instructions, steps or rules for a human to follow to solve a problem or complete a task.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should identified what the purpose of their previously written algorithms was i.e. what did they allow someone to achieve if followed correctly.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Previous forms could involve written instructions, storyboards, flowcharts, step-by-step instructions, diagrams, etc.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All the images can be classified as algorithms because they all give instructions to a human to play music.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34" name="Google Shape;134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bb79e25a1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5bb79e25a1_0_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Musical notation +ve quick to record instructions, can be used by musicians playing most instruments -ve only people who can read music can use this algorithm.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Written Algorithm +ve easy to understand -ve longer to write out, need to know the notes on the instrument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Image with numbers +ve quick to record, shows user where the notes are -ve can’t record longer pieces of music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43" name="Google Shape;143;g5bb79e25a1_0_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890B8B-112C-6B44-94F5-C969111831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Musical micro:bit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1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7757E7-0626-3E48-B80A-53F17769A55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Describing musical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This musical phrase is ascending.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This musical phrase contains six notes.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This musical phrase contains four unique notes.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This musical phrase repeats note c three times.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74" name="Google Shape;174;p24"/>
          <p:cNvPicPr preferRelativeResize="0"/>
          <p:nvPr/>
        </p:nvPicPr>
        <p:blipFill rotWithShape="1">
          <a:blip r:embed="rId3">
            <a:alphaModFix/>
          </a:blip>
          <a:srcRect l="7263" t="16322" r="5017" b="16783"/>
          <a:stretch/>
        </p:blipFill>
        <p:spPr>
          <a:xfrm>
            <a:off x="2020400" y="3959100"/>
            <a:ext cx="8151199" cy="279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Describing musical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Is this musical phrase ascending or descending?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many notes does this musical phrase have?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many unique notes does this musical phrase have?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Are any notes repeated?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81" name="Google Shape;181;p25"/>
          <p:cNvPicPr preferRelativeResize="0"/>
          <p:nvPr/>
        </p:nvPicPr>
        <p:blipFill rotWithShape="1">
          <a:blip r:embed="rId3">
            <a:alphaModFix/>
          </a:blip>
          <a:srcRect l="7512" t="19062" r="7698" b="11006"/>
          <a:stretch/>
        </p:blipFill>
        <p:spPr>
          <a:xfrm>
            <a:off x="1685550" y="4561050"/>
            <a:ext cx="7911351" cy="24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Describing musical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Is this musical phrase ascending or descending?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many notes does this musical phrase have?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many unique notes does this musical phrase have?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Are any notes repeated?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88" name="Google Shape;188;p26"/>
          <p:cNvPicPr preferRelativeResize="0"/>
          <p:nvPr/>
        </p:nvPicPr>
        <p:blipFill rotWithShape="1">
          <a:blip r:embed="rId3">
            <a:alphaModFix/>
          </a:blip>
          <a:srcRect l="7744" t="22536" r="7702" b="17091"/>
          <a:stretch/>
        </p:blipFill>
        <p:spPr>
          <a:xfrm>
            <a:off x="2379625" y="4511400"/>
            <a:ext cx="6808449" cy="218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/>
          <p:nvPr/>
        </p:nvSpPr>
        <p:spPr>
          <a:xfrm>
            <a:off x="478971" y="367400"/>
            <a:ext cx="11600929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Composing musical phrases and algorithms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three musical phrases: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Each phrase should have 4-6 notes.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Each phrase should have a maximum of 4 unique notes.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Each phrase should have a repeating note.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At least one phrase should be ascending.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At least one phrase should be descending.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Write an algorithm for each phrase for someone who cannot read music.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8"/>
          <p:cNvSpPr/>
          <p:nvPr/>
        </p:nvSpPr>
        <p:spPr>
          <a:xfrm>
            <a:off x="457200" y="367400"/>
            <a:ext cx="11622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musical phrases and algorithms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Swap algorithms with another pair.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their algorithms to play their musical phrases.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Evaluate their work by considering the following: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Do their phrases meet the given criteria?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Are their instructions written for someone who cannot read music?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Are the instructions clear and easy to follow?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Could the algorithm be written with fewer instructions?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read and interpret a range of algorithms.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algorithms.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algorithms for a given audience.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64887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read and interpret a range of algorithms.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algorithms.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algorithms for a given audience.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Fill the gap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Clap for four beats, rest for four beats.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a musical phrase to play in the rest gap.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you are pointed at, play your musical phrase during the rest.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Complete the algorithm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Forever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 am pointed at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then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ELSE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	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23" name="Google Shape;123;p18"/>
          <p:cNvCxnSpPr/>
          <p:nvPr/>
        </p:nvCxnSpPr>
        <p:spPr>
          <a:xfrm rot="10800000" flipH="1">
            <a:off x="2115250" y="4197475"/>
            <a:ext cx="5535900" cy="33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4" name="Google Shape;124;p18"/>
          <p:cNvCxnSpPr/>
          <p:nvPr/>
        </p:nvCxnSpPr>
        <p:spPr>
          <a:xfrm rot="10800000" flipH="1">
            <a:off x="2115250" y="6359300"/>
            <a:ext cx="5535900" cy="330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Recapping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are algorithms?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algorithms have you written previously?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forms have your algorithms taken?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Identifying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of these images do you think are algorithms?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37" name="Google Shape;137;p20"/>
          <p:cNvPicPr preferRelativeResize="0"/>
          <p:nvPr/>
        </p:nvPicPr>
        <p:blipFill rotWithShape="1">
          <a:blip r:embed="rId3">
            <a:alphaModFix/>
          </a:blip>
          <a:srcRect t="29191" b="23186"/>
          <a:stretch/>
        </p:blipFill>
        <p:spPr>
          <a:xfrm>
            <a:off x="3500375" y="2614625"/>
            <a:ext cx="4877950" cy="21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0"/>
          <p:cNvPicPr preferRelativeResize="0"/>
          <p:nvPr/>
        </p:nvPicPr>
        <p:blipFill rotWithShape="1">
          <a:blip r:embed="rId4">
            <a:alphaModFix/>
          </a:blip>
          <a:srcRect l="12378" t="15483" r="13094" b="12532"/>
          <a:stretch/>
        </p:blipFill>
        <p:spPr>
          <a:xfrm>
            <a:off x="8279150" y="2743175"/>
            <a:ext cx="3073725" cy="322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0"/>
          <p:cNvPicPr preferRelativeResize="0"/>
          <p:nvPr/>
        </p:nvPicPr>
        <p:blipFill rotWithShape="1">
          <a:blip r:embed="rId5">
            <a:alphaModFix/>
          </a:blip>
          <a:srcRect l="7146" t="19149" r="4514" b="19395"/>
          <a:stretch/>
        </p:blipFill>
        <p:spPr>
          <a:xfrm>
            <a:off x="462700" y="4379200"/>
            <a:ext cx="5965650" cy="186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Evaluate each algorithm by identifying what it does well and how it could be improved.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46" name="Google Shape;146;p21"/>
          <p:cNvPicPr preferRelativeResize="0"/>
          <p:nvPr/>
        </p:nvPicPr>
        <p:blipFill rotWithShape="1">
          <a:blip r:embed="rId3">
            <a:alphaModFix/>
          </a:blip>
          <a:srcRect t="29191" b="23186"/>
          <a:stretch/>
        </p:blipFill>
        <p:spPr>
          <a:xfrm>
            <a:off x="3500375" y="3011225"/>
            <a:ext cx="4877950" cy="21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1"/>
          <p:cNvPicPr preferRelativeResize="0"/>
          <p:nvPr/>
        </p:nvPicPr>
        <p:blipFill rotWithShape="1">
          <a:blip r:embed="rId4">
            <a:alphaModFix/>
          </a:blip>
          <a:srcRect l="12378" t="15483" r="13094" b="12532"/>
          <a:stretch/>
        </p:blipFill>
        <p:spPr>
          <a:xfrm>
            <a:off x="8279150" y="3139775"/>
            <a:ext cx="3073725" cy="322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1"/>
          <p:cNvPicPr preferRelativeResize="0"/>
          <p:nvPr/>
        </p:nvPicPr>
        <p:blipFill rotWithShape="1">
          <a:blip r:embed="rId5">
            <a:alphaModFix/>
          </a:blip>
          <a:srcRect l="7146" t="19149" r="4514" b="19395"/>
          <a:stretch/>
        </p:blipFill>
        <p:spPr>
          <a:xfrm>
            <a:off x="462700" y="4775800"/>
            <a:ext cx="5965650" cy="186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/>
          <p:nvPr/>
        </p:nvSpPr>
        <p:spPr>
          <a:xfrm>
            <a:off x="294613" y="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u="sng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u="sng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Algorithm Evaluation Sheet</a:t>
            </a:r>
            <a:endParaRPr sz="2400" b="1" u="sng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For each algorithm identify at least one positive and one negative about it. Remember algorithms should give a sequence set of instructions, steps or rules to human to help them solve a problem or complete a task.</a:t>
            </a:r>
            <a:endParaRPr sz="16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55" name="Google Shape;155;p22"/>
          <p:cNvPicPr preferRelativeResize="0"/>
          <p:nvPr/>
        </p:nvPicPr>
        <p:blipFill rotWithShape="1">
          <a:blip r:embed="rId3">
            <a:alphaModFix/>
          </a:blip>
          <a:srcRect l="12378" t="15483" r="13094" b="12532"/>
          <a:stretch/>
        </p:blipFill>
        <p:spPr>
          <a:xfrm>
            <a:off x="9865575" y="2952775"/>
            <a:ext cx="2089486" cy="219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2"/>
          <p:cNvPicPr preferRelativeResize="0"/>
          <p:nvPr/>
        </p:nvPicPr>
        <p:blipFill rotWithShape="1">
          <a:blip r:embed="rId4">
            <a:alphaModFix/>
          </a:blip>
          <a:srcRect l="7146" t="19149" r="4514" b="19395"/>
          <a:stretch/>
        </p:blipFill>
        <p:spPr>
          <a:xfrm>
            <a:off x="89963" y="5417700"/>
            <a:ext cx="4015650" cy="1256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2"/>
          <p:cNvSpPr/>
          <p:nvPr/>
        </p:nvSpPr>
        <p:spPr>
          <a:xfrm>
            <a:off x="4105613" y="5184906"/>
            <a:ext cx="6776100" cy="14970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8" name="Google Shape;158;p22"/>
          <p:cNvPicPr preferRelativeResize="0"/>
          <p:nvPr/>
        </p:nvPicPr>
        <p:blipFill rotWithShape="1">
          <a:blip r:embed="rId5">
            <a:alphaModFix/>
          </a:blip>
          <a:srcRect t="29191" b="23186"/>
          <a:stretch/>
        </p:blipFill>
        <p:spPr>
          <a:xfrm>
            <a:off x="431150" y="1455862"/>
            <a:ext cx="3333275" cy="149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2"/>
          <p:cNvSpPr/>
          <p:nvPr/>
        </p:nvSpPr>
        <p:spPr>
          <a:xfrm>
            <a:off x="2784675" y="3299563"/>
            <a:ext cx="6776100" cy="14970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2"/>
          <p:cNvSpPr/>
          <p:nvPr/>
        </p:nvSpPr>
        <p:spPr>
          <a:xfrm>
            <a:off x="3853325" y="1455813"/>
            <a:ext cx="6776100" cy="1497000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Reading musical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instructions is this algorithm giving?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will be produced by following this algorithm?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67" name="Google Shape;167;p23"/>
          <p:cNvPicPr preferRelativeResize="0"/>
          <p:nvPr/>
        </p:nvPicPr>
        <p:blipFill rotWithShape="1">
          <a:blip r:embed="rId3">
            <a:alphaModFix/>
          </a:blip>
          <a:srcRect l="7263" t="16322" r="5017" b="16783"/>
          <a:stretch/>
        </p:blipFill>
        <p:spPr>
          <a:xfrm>
            <a:off x="2275950" y="3711225"/>
            <a:ext cx="8151199" cy="279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834</Words>
  <Application>Microsoft Macintosh PowerPoint</Application>
  <PresentationFormat>Widescreen</PresentationFormat>
  <Paragraphs>152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2</cp:revision>
  <dcterms:modified xsi:type="dcterms:W3CDTF">2019-10-08T10:34:36Z</dcterms:modified>
</cp:coreProperties>
</file>