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7739"/>
  </p:normalViewPr>
  <p:slideViewPr>
    <p:cSldViewPr snapToGrid="0" snapToObjects="1">
      <p:cViewPr varScale="1">
        <p:scale>
          <a:sx n="95" d="100"/>
          <a:sy n="95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d657b9d8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5d657b9d89_0_4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5d657b9d89_0_4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32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93448a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b93448afc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See slide 10 program 1 for an example of a suitable answer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4b93448afc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c480c80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5bc480c80c_0_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See slide 10 program 2 for an example of a suitable answer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5bc480c80c_0_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657b9d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5d657b9d89_0_8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Possible statements: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contains a forever loop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7 blocks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programs has blocks from 3 different menus (basic, logic and music)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repetition and selection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program uses 3 inputs (button a, button b and shake)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button a is pressed note low g will be played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button b is pressed note low a will be played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When micro:bit is shaken note low b will be played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Instrument hex file: https://</a:t>
            </a:r>
            <a:r>
              <a:rPr lang="en-US" dirty="0" err="1"/>
              <a:t>makecode.microbit.org</a:t>
            </a:r>
            <a:r>
              <a:rPr lang="en-US" dirty="0"/>
              <a:t>/#pub:_CJw8f8fXoMoX</a:t>
            </a:r>
            <a:endParaRPr dirty="0"/>
          </a:p>
        </p:txBody>
      </p:sp>
      <p:sp>
        <p:nvSpPr>
          <p:cNvPr id="128" name="Google Shape;128;g5d657b9d89_0_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d6a95be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5d6a95bea8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dirty="0"/>
              <a:t>Instrument hex file: https://</a:t>
            </a:r>
            <a:r>
              <a:rPr lang="en-US" dirty="0" err="1"/>
              <a:t>makecode.microbit.org</a:t>
            </a:r>
            <a:r>
              <a:rPr lang="en-US" dirty="0"/>
              <a:t>/#pub:_CJw8f8fXoMoX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g5d6a95bea8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6a95bea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5d6a95bea8_0_1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g5d6a95bea8_0_1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657b9d8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d657b9d89_0_1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5d657b9d89_0_1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d6a95bea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d6a95bea8_0_2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d6a95bea8_0_2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36B55-A61A-8D41-BA35-4F499E65A5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Pcdq0VAAh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Pd3De6wnb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CJw8f8fXoMo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#pub:_CJw8f8fXoMo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Musical micro:bit </a:t>
            </a:r>
            <a:endParaRPr b="1" dirty="0"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Teacher lesson guide 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Lesson 4</a:t>
            </a:r>
            <a:endParaRPr sz="6000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38608-8596-9D42-9090-1203512527A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1, 2, 3 program examples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01" y="1838313"/>
            <a:ext cx="3583523" cy="433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787" y="1730499"/>
            <a:ext cx="3902876" cy="455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/>
        </p:nvSpPr>
        <p:spPr>
          <a:xfrm>
            <a:off x="805725" y="6314600"/>
            <a:ext cx="31104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Calibri"/>
                <a:cs typeface="Calibri"/>
                <a:sym typeface="Calibri"/>
              </a:rPr>
              <a:t>program 1</a:t>
            </a:r>
            <a:endParaRPr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7328925" y="6314600"/>
            <a:ext cx="31104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  <a:ea typeface="Calibri"/>
                <a:cs typeface="Calibri"/>
                <a:sym typeface="Calibri"/>
              </a:rPr>
              <a:t>program 2</a:t>
            </a:r>
            <a:endParaRPr dirty="0"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>
              <a:lnSpc>
                <a:spcPct val="106650"/>
              </a:lnSpc>
            </a:pPr>
            <a:r>
              <a:rPr lang="en-GB" sz="4000" b="1" dirty="0"/>
              <a:t>Licensing information:</a:t>
            </a:r>
          </a:p>
          <a:p>
            <a:pPr lvl="0">
              <a:lnSpc>
                <a:spcPct val="106650"/>
              </a:lnSpc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GB" sz="3200" dirty="0"/>
              <a:t>Published by the Micro:bit Educational Foundation </a:t>
            </a:r>
            <a:r>
              <a:rPr lang="en-GB" sz="3200" dirty="0">
                <a:hlinkClick r:id="rId3"/>
              </a:rPr>
              <a:t>microbit.org</a:t>
            </a:r>
            <a:r>
              <a:rPr lang="en-GB" sz="3200" dirty="0"/>
              <a:t> under the following Creative Commons licence: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Attribution-</a:t>
            </a:r>
            <a:r>
              <a:rPr lang="en-GB" sz="3200" dirty="0" err="1"/>
              <a:t>ShareAlike</a:t>
            </a:r>
            <a:r>
              <a:rPr lang="en-GB" sz="3200" dirty="0"/>
              <a:t> 4.0 International (CC BY-SA 4.0)</a:t>
            </a:r>
            <a:br>
              <a:rPr lang="en-GB" sz="3200" dirty="0"/>
            </a:br>
            <a:r>
              <a:rPr lang="en-GB" sz="3200" u="sng" dirty="0">
                <a:hlinkClick r:id="rId4"/>
              </a:rPr>
              <a:t>https://creativecommons.org/licenses/by-sa/4.0/</a:t>
            </a:r>
            <a:r>
              <a:rPr lang="en-GB" sz="3200" dirty="0"/>
              <a:t> </a:t>
            </a: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6744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inputs are used in programs.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inputs and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evaluate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95" y="367400"/>
            <a:ext cx="6192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3, 2, 1,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MakeCode editor to write a program using as few blocks as possible to create the same musical phrase that is in the video.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17" name="Google Shape;117;p17" title="IMG_065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345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96FCF4-3E98-BC42-A154-E052AFDAC3B3}"/>
              </a:ext>
            </a:extLst>
          </p:cNvPr>
          <p:cNvSpPr/>
          <p:nvPr/>
        </p:nvSpPr>
        <p:spPr>
          <a:xfrm>
            <a:off x="7297653" y="5384300"/>
            <a:ext cx="2624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67AC6"/>
                </a:solidFill>
                <a:latin typeface="+mj-lt"/>
                <a:hlinkClick r:id="rId3"/>
              </a:rPr>
              <a:t>https://youtu.be/oPcdq0VAAh4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012895" y="367400"/>
            <a:ext cx="61920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3, 2, 1, program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Use the MakeCode editor to write a program using as few blocks as possible to create the same musical phrase that is in the video.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24" name="Google Shape;124;p18" title="IMG_066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150" y="1736788"/>
            <a:ext cx="4512575" cy="338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ABEEF1-0D92-5E47-8E58-41F488265B48}"/>
              </a:ext>
            </a:extLst>
          </p:cNvPr>
          <p:cNvSpPr/>
          <p:nvPr/>
        </p:nvSpPr>
        <p:spPr>
          <a:xfrm>
            <a:off x="7348410" y="5230411"/>
            <a:ext cx="2573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67AC6"/>
                </a:solidFill>
                <a:latin typeface="+mj-lt"/>
                <a:hlinkClick r:id="rId3"/>
              </a:rPr>
              <a:t>https://youtu.be/jPd3De6wnbo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012900" y="367400"/>
            <a:ext cx="6409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What do you know about this program?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Think about the concepts used, the blocks used and the output.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Write down statements about this program on your large sheet of paper.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1" name="Google Shape;131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275" y="943525"/>
            <a:ext cx="4339999" cy="555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1012900" y="367400"/>
            <a:ext cx="6409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Complete the program by using additional inputs that make use of the </a:t>
            </a:r>
            <a:r>
              <a:rPr lang="en-US" sz="3200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micro:bit’s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accelerometer.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Google Shape;138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2275" y="943525"/>
            <a:ext cx="4339999" cy="555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6625" y="3777738"/>
            <a:ext cx="332422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012900" y="367400"/>
            <a:ext cx="58077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Selecting conditions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Once you have selected a condition add this and the note that will be played on to the </a:t>
            </a:r>
            <a:r>
              <a:rPr lang="en-US" sz="3200" i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selection in a musical scale </a:t>
            </a:r>
            <a:r>
              <a:rPr lang="en-US" sz="3200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sheet.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000" y="613175"/>
            <a:ext cx="4934500" cy="45253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1012900" y="367400"/>
            <a:ext cx="108105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Writing algorithms</a:t>
            </a:r>
            <a:endParaRPr sz="4000" b="1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Write an algorithm to show someone how to use a micro:bit to play one of the musical phrases you composed in lesson 1.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Once you have tested and debugged your algorithm, swap with another pair and evaluate their algorithm.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Are the instructions clear and easy to follow?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Is any of the language confusing?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any of the language be misinterpreted?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914400" marR="0" lvl="1" indent="-431800" algn="l" rtl="0"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○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Can fewer instructions be used in the algorithm?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Learning objectives revisited: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identify how inputs are used in programs.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programs that use inputs and selection.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To write and evaluate algorithms.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484</Words>
  <Application>Microsoft Macintosh PowerPoint</Application>
  <PresentationFormat>Widescreen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Cabin</vt:lpstr>
      <vt:lpstr>Calibri</vt:lpstr>
      <vt:lpstr>Noto Sans Symbols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7</cp:revision>
  <dcterms:modified xsi:type="dcterms:W3CDTF">2019-10-28T12:03:08Z</dcterms:modified>
</cp:coreProperties>
</file>