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b1c38d76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b1c38d769_0_10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makecode.microbit.org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/#editor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b1c38d769_0_10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6d22b973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6d22b9735_0_2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56d22b9735_0_2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7408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94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d22b973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6d22b9735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6d22b9735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6d1d391c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56d1d391c2_3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56d1d391c2_3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8eb4d9ff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8eb4d9ff9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Pupil should sequence their representations by using the boxes to place the step number in.</a:t>
            </a:r>
            <a:endParaRPr/>
          </a:p>
        </p:txBody>
      </p:sp>
      <p:sp>
        <p:nvSpPr>
          <p:cNvPr id="147" name="Google Shape;147;g58eb4d9ff9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5F6F3-4164-7847-84E4-1A1A1DB11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Ye9W9wdPPCEj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Digital flashcards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5F5F04-04BA-E64A-9F1F-6D3AEAAE0A6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digital flashcards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 editor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to program the micro:bit to show your images</a:t>
            </a:r>
          </a:p>
          <a:p>
            <a:pPr marL="25400" lvl="0"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Sequence your program to show the order on your plan.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Sequence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we write algorithms and programs, we make use of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sequencing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does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mean?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used it in previous algorithms and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our 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we used the computing concept of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Swap plans and programs, does the simulator show the same sequence as the plan?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abstraction when planning LED images.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that create LED images.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sequence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520569" y="345629"/>
            <a:ext cx="5790683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Sample DigitalFlashcard1 program</a:t>
            </a: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1800" u="sng" dirty="0">
                <a:hlinkClick r:id="rId3"/>
              </a:rPr>
              <a:t>https://makecode.microbit.org/#pub:_Ye9W9wdPPCEj</a:t>
            </a:r>
            <a:r>
              <a:rPr lang="en-GB" sz="1800" u="sng" dirty="0"/>
              <a:t> </a:t>
            </a:r>
            <a:endParaRPr sz="1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486E4D-1986-BE47-8047-29EB4CE59DA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6090" y="0"/>
            <a:ext cx="138896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3F65DC-4E8A-744B-9EEF-BB3AECE89044}"/>
              </a:ext>
            </a:extLst>
          </p:cNvPr>
          <p:cNvSpPr txBox="1"/>
          <p:nvPr/>
        </p:nvSpPr>
        <p:spPr>
          <a:xfrm>
            <a:off x="7195456" y="947057"/>
            <a:ext cx="2100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apple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banana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cherries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pear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061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49500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abstraction when planning LED images.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that create LED images.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sequence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900" y="367400"/>
            <a:ext cx="10848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Recapping LED images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program LED images?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7" name="Google Shape;117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0600" y="2850650"/>
            <a:ext cx="7300674" cy="380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/>
          <p:nvPr/>
        </p:nvSpPr>
        <p:spPr>
          <a:xfrm>
            <a:off x="784300" y="-89800"/>
            <a:ext cx="10809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LED images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editor to create an LED image of a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tree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3850" y="2538500"/>
            <a:ext cx="3076950" cy="393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/>
          <p:nvPr/>
        </p:nvSpPr>
        <p:spPr>
          <a:xfrm>
            <a:off x="784300" y="-89800"/>
            <a:ext cx="10998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LED Representations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editor to create an LED image of a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house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675" y="2985451"/>
            <a:ext cx="3582650" cy="338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Using abstraction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creating your images, you used </a:t>
            </a:r>
            <a:r>
              <a:rPr lang="en-US" sz="34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abstraction.</a:t>
            </a:r>
            <a:endParaRPr sz="34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can you remember about </a:t>
            </a:r>
            <a:r>
              <a:rPr lang="en-US" sz="34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abstraction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in computing?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When we use abstraction we identify the most important details and ignore the details that are less important.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Planning digital flashcards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create digital flashcards.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nouns do we know in French we could represent using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micro:bit’s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LEDs?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50" name="Google Shape;150;p22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51" name="Google Shape;151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3" name="Google Shape;153;p22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54" name="Google Shape;154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6" name="Google Shape;156;p22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57" name="Google Shape;157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9" name="Google Shape;159;p2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2"/>
          <p:cNvSpPr txBox="1"/>
          <p:nvPr/>
        </p:nvSpPr>
        <p:spPr>
          <a:xfrm>
            <a:off x="1516888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1465650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4142788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6819925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9445825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4142800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7" name="Google Shape;167;p22"/>
          <p:cNvSpPr txBox="1"/>
          <p:nvPr/>
        </p:nvSpPr>
        <p:spPr>
          <a:xfrm>
            <a:off x="9497075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8" name="Google Shape;168;p22"/>
          <p:cNvSpPr txBox="1"/>
          <p:nvPr/>
        </p:nvSpPr>
        <p:spPr>
          <a:xfrm>
            <a:off x="6972350" y="59539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9" name="Google Shape;169;p22"/>
          <p:cNvSpPr/>
          <p:nvPr/>
        </p:nvSpPr>
        <p:spPr>
          <a:xfrm>
            <a:off x="824625" y="1807800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824625" y="4270450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3502000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3502000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6179375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6179375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8856750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2"/>
          <p:cNvSpPr/>
          <p:nvPr/>
        </p:nvSpPr>
        <p:spPr>
          <a:xfrm>
            <a:off x="8856750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Planning LED images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Pick four words from the vocabulary list and plan your LED images.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Place your images in a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by numbering the order you want to display them.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393</Words>
  <Application>Microsoft Macintosh PowerPoint</Application>
  <PresentationFormat>Widescreen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9</cp:revision>
  <dcterms:modified xsi:type="dcterms:W3CDTF">2019-09-26T11:00:06Z</dcterms:modified>
</cp:coreProperties>
</file>