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973d0fc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58973d0fc7_0_18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Decision - Is the green light showing? Yes - Drive forward No - Stop and wait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58973d0fc7_0_18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7af3b74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57af3b7427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57af3b7427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8973d0fc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58973d0fc7_0_20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Disc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58973d0fc7_0_20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8973d0fc7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58973d0fc7_0_2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58973d0fc7_0_2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8973d0fc7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58973d0fc7_0_23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58973d0fc7_0_23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8a5fb1d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58a5fb1d05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58a5fb1d05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8a5fb1d0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58a5fb1d05_0_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58a5fb1d05_0_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b4cc368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5b4cc3686a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5b4cc3686a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8973d0fc7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58973d0fc7_0_28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58973d0fc7_0_28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8973d0fc7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58973d0fc7_0_31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58973d0fc7_0_31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8973d0fc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58973d0fc7_0_4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58973d0fc7_0_4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8973d0fc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58973d0fc7_0_6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58973d0fc7_0_6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8973d0fc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58973d0fc7_0_7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58973d0fc7_0_7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8973d0fc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58973d0fc7_0_9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58973d0fc7_0_9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8973d0fc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58973d0fc7_0_10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58973d0fc7_0_10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8973d0fc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g58973d0fc7_0_12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58973d0fc7_0_12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8973d0fc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58973d0fc7_0_13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58973d0fc7_0_13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8973d0fc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g58973d0fc7_0_15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58973d0fc7_0_15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68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8973d0f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8973d0fc7_2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 algorithm for making a drink of squash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Patterns: all boxes are connected with arrows; start and stop boxes are oval; action boxes are rectangular; instructions start with a verb in the imperative form; simple word used at beginning and end of program.</a:t>
            </a:r>
            <a:endParaRPr/>
          </a:p>
        </p:txBody>
      </p:sp>
      <p:sp>
        <p:nvSpPr>
          <p:cNvPr id="114" name="Google Shape;114;g58973d0fc7_2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b1c38d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4b1c38d769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decision box usually takes the form of a question which includes the condition. It has two actions that are carried out if the condition is or isn’t met.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4b1c38d769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8973d0f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58973d0fc7_0_1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decision box usually takes the form of a question which includes the condition. It has two actions that are carried out if the condition is or isn’t met.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58973d0fc7_0_1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8973d0fc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58973d0fc7_0_33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Disc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58973d0fc7_0_3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973d0fc7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58973d0fc7_0_30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Disc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58973d0fc7_0_30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973d0fc7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58973d0fc7_0_16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Disc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58973d0fc7_0_16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2FE47-D537-2C46-88D2-4B49E11FE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Electrical conductors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2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467812-13BF-5A40-86B7-E13034E459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Add the information to this decision box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4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14" name="Google Shape;214;p24"/>
          <p:cNvCxnSpPr>
            <a:stCxn id="212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5" name="Google Shape;215;p24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18" name="Google Shape;218;p24"/>
          <p:cNvCxnSpPr>
            <a:stCxn id="212" idx="3"/>
          </p:cNvCxnSpPr>
          <p:nvPr/>
        </p:nvCxnSpPr>
        <p:spPr>
          <a:xfrm>
            <a:off x="8319450" y="3177525"/>
            <a:ext cx="17055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9" name="Google Shape;219;p24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/>
          <p:nvPr/>
        </p:nvSpPr>
        <p:spPr>
          <a:xfrm>
            <a:off x="454651" y="416100"/>
            <a:ext cx="1128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Testing electrical conductivity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we test if a material was an electrical conductor in our previous lesson?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How did we know if it was/wasn’t an electrical conductor?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you represent this using a decision box?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171176" y="142550"/>
            <a:ext cx="116604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How to test if a material is an electrical conductor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36" name="Google Shape;236;p26"/>
          <p:cNvCxnSpPr>
            <a:stCxn id="234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7" name="Google Shape;237;p26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0" name="Google Shape;240;p26"/>
          <p:cNvCxnSpPr>
            <a:stCxn id="234" idx="3"/>
          </p:cNvCxnSpPr>
          <p:nvPr/>
        </p:nvCxnSpPr>
        <p:spPr>
          <a:xfrm>
            <a:off x="8319450" y="3177525"/>
            <a:ext cx="17055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1" name="Google Shape;241;p26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/>
          <p:nvPr/>
        </p:nvSpPr>
        <p:spPr>
          <a:xfrm>
            <a:off x="171176" y="142550"/>
            <a:ext cx="116604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How to test if a material is an electrical conductor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7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7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52" name="Google Shape;252;p27"/>
          <p:cNvCxnSpPr>
            <a:stCxn id="250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3" name="Google Shape;253;p27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56" name="Google Shape;256;p27"/>
          <p:cNvCxnSpPr>
            <a:stCxn id="250" idx="3"/>
          </p:cNvCxnSpPr>
          <p:nvPr/>
        </p:nvCxnSpPr>
        <p:spPr>
          <a:xfrm>
            <a:off x="8319450" y="3177525"/>
            <a:ext cx="17055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7" name="Google Shape;257;p27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" name="Google Shape;258;p27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5396450" y="2073650"/>
            <a:ext cx="19113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0" name="Google Shape;260;p27"/>
          <p:cNvSpPr txBox="1"/>
          <p:nvPr/>
        </p:nvSpPr>
        <p:spPr>
          <a:xfrm>
            <a:off x="318550" y="4596825"/>
            <a:ext cx="42723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The material is an electrical conductor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7666225" y="4596825"/>
            <a:ext cx="42723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The material is not an electrical conductor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454651" y="416100"/>
            <a:ext cx="1128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Writing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Create a flowchart algorithm for how to use an electrical circuit to test 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if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a material is an electrical conductor.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steps did we complete in order to carry out the test?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rules should we follow when creating our flowchart algorithm?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/>
          <p:nvPr/>
        </p:nvSpPr>
        <p:spPr>
          <a:xfrm>
            <a:off x="1" y="0"/>
            <a:ext cx="1128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225" y="133229"/>
            <a:ext cx="4632575" cy="65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/>
          <p:nvPr/>
        </p:nvSpPr>
        <p:spPr>
          <a:xfrm>
            <a:off x="1" y="0"/>
            <a:ext cx="1128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450" y="0"/>
            <a:ext cx="46216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/>
          <p:nvPr/>
        </p:nvSpPr>
        <p:spPr>
          <a:xfrm>
            <a:off x="454651" y="416100"/>
            <a:ext cx="11282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Evaluating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We can consider our algorithms accurate if other people can use them.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should we do if someone finds our algorithms are difficult to follow?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Is there only one way of writing a flowchart algorithms for testing if materials are electrical conductors?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Silent selection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/>
          <p:nvPr/>
        </p:nvSpPr>
        <p:spPr>
          <a:xfrm>
            <a:off x="5107213" y="2199400"/>
            <a:ext cx="2497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Can you explain what selection is?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97" name="Google Shape;297;p32"/>
          <p:cNvCxnSpPr>
            <a:stCxn id="295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98" name="Google Shape;298;p32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Stick your thumbs up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0" name="Google Shape;300;p32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01" name="Google Shape;301;p32"/>
          <p:cNvCxnSpPr>
            <a:stCxn id="295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02" name="Google Shape;302;p32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Stick your thumbs down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how selection is represented in flowcharts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and use 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flowcharts algorithms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how selection is represented in flowcharts.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understand and use decision boxes.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create flowcharts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4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4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19" name="Google Shape;319;p34"/>
          <p:cNvCxnSpPr>
            <a:stCxn id="317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20" name="Google Shape;320;p34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4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30 in threes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" name="Google Shape;322;p34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23" name="Google Shape;323;p34"/>
          <p:cNvCxnSpPr>
            <a:stCxn id="317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24" name="Google Shape;324;p34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40 in fours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35" name="Google Shape;335;p35"/>
          <p:cNvCxnSpPr>
            <a:stCxn id="333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36" name="Google Shape;336;p35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5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30 in threes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39" name="Google Shape;339;p35"/>
          <p:cNvCxnSpPr>
            <a:stCxn id="333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40" name="Google Shape;340;p35"/>
          <p:cNvSpPr txBox="1"/>
          <p:nvPr/>
        </p:nvSpPr>
        <p:spPr>
          <a:xfrm>
            <a:off x="7783000" y="47726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40 in fours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6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6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51" name="Google Shape;351;p36"/>
          <p:cNvCxnSpPr>
            <a:stCxn id="349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52" name="Google Shape;352;p36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200 in tens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4" name="Google Shape;354;p36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55" name="Google Shape;355;p36"/>
          <p:cNvCxnSpPr>
            <a:stCxn id="349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56" name="Google Shape;356;p36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65 in fives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67" name="Google Shape;367;p37"/>
          <p:cNvCxnSpPr>
            <a:stCxn id="365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68" name="Google Shape;368;p37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150  in tens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0" name="Google Shape;370;p37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71" name="Google Shape;371;p37"/>
          <p:cNvCxnSpPr>
            <a:stCxn id="365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72" name="Google Shape;372;p37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150 in thirties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3" name="Google Shape;373;p37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83" name="Google Shape;383;p38"/>
          <p:cNvCxnSpPr>
            <a:stCxn id="381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84" name="Google Shape;384;p38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8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140 in twenties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6" name="Google Shape;386;p38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87" name="Google Shape;387;p38"/>
          <p:cNvCxnSpPr>
            <a:stCxn id="381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88" name="Google Shape;388;p38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130 in tens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99" name="Google Shape;399;p39"/>
          <p:cNvCxnSpPr>
            <a:stCxn id="397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0" name="Google Shape;400;p39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9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30 in threes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03" name="Google Shape;403;p39"/>
          <p:cNvCxnSpPr>
            <a:stCxn id="397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4" name="Google Shape;404;p39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40 in fours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5" name="Google Shape;405;p39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0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15" name="Google Shape;415;p40"/>
          <p:cNvCxnSpPr>
            <a:stCxn id="413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16" name="Google Shape;416;p40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0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500 in fifties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19" name="Google Shape;419;p40"/>
          <p:cNvCxnSpPr>
            <a:stCxn id="413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20" name="Google Shape;420;p40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200 in twenty-fives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1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429" name="Google Shape;429;p41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1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31" name="Google Shape;431;p41"/>
          <p:cNvCxnSpPr>
            <a:stCxn id="429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32" name="Google Shape;432;p41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1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60 in sixes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435" name="Google Shape;435;p41"/>
          <p:cNvCxnSpPr>
            <a:stCxn id="429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36" name="Google Shape;436;p41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 back from 110 in elevens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55048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4924150" y="152000"/>
            <a:ext cx="2256000" cy="6267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5183650" y="106400"/>
            <a:ext cx="17370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start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349125" y="1276425"/>
            <a:ext cx="95388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349125" y="3371075"/>
            <a:ext cx="95388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343800" y="4368875"/>
            <a:ext cx="95388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4924150" y="6224150"/>
            <a:ext cx="2256000" cy="626700"/>
          </a:xfrm>
          <a:prstGeom prst="ellipse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654000" y="1200225"/>
            <a:ext cx="9533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Get a glass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183650" y="6178550"/>
            <a:ext cx="17370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stop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1349125" y="2339650"/>
            <a:ext cx="95388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343800" y="2263450"/>
            <a:ext cx="9533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Pour a small amount of squash into the glass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349200" y="4352850"/>
            <a:ext cx="9538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Add ice cubes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349200" y="3294875"/>
            <a:ext cx="9538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Add cold water to the glass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349200" y="5334625"/>
            <a:ext cx="95334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349200" y="5290475"/>
            <a:ext cx="95388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044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Drink and wash glass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6122950" y="1841925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6118482" y="2856550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6096000" y="3865763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" name="Google Shape;133;p17"/>
          <p:cNvCxnSpPr/>
          <p:nvPr/>
        </p:nvCxnSpPr>
        <p:spPr>
          <a:xfrm>
            <a:off x="6096000" y="4831500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17"/>
          <p:cNvCxnSpPr/>
          <p:nvPr/>
        </p:nvCxnSpPr>
        <p:spPr>
          <a:xfrm>
            <a:off x="6134650" y="707600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5" name="Google Shape;135;p17"/>
          <p:cNvCxnSpPr/>
          <p:nvPr/>
        </p:nvCxnSpPr>
        <p:spPr>
          <a:xfrm>
            <a:off x="6096000" y="5726450"/>
            <a:ext cx="0" cy="49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n-lt"/>
                <a:ea typeface="Questrial"/>
                <a:cs typeface="Questrial"/>
                <a:sym typeface="Questrial"/>
              </a:rPr>
              <a:t>Selection</a:t>
            </a:r>
            <a:endParaRPr sz="4000" b="1" dirty="0">
              <a:solidFill>
                <a:schemeClr val="dk1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does the term selection mean?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How did we use selection in the previous lesson?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n-lt"/>
                <a:ea typeface="Questrial"/>
                <a:cs typeface="Questrial"/>
                <a:sym typeface="Questrial"/>
              </a:rPr>
              <a:t>What other examples of selection can you give?</a:t>
            </a:r>
            <a:endParaRPr sz="3200" dirty="0">
              <a:solidFill>
                <a:srgbClr val="505555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2728" y="4253475"/>
            <a:ext cx="2228700" cy="226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Is the green man on?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51" name="Google Shape;151;p19"/>
          <p:cNvCxnSpPr>
            <a:stCxn id="149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2" name="Google Shape;152;p19"/>
          <p:cNvSpPr/>
          <p:nvPr/>
        </p:nvSpPr>
        <p:spPr>
          <a:xfrm>
            <a:off x="1086775" y="4696425"/>
            <a:ext cx="35040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162975" y="4620225"/>
            <a:ext cx="3335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Cross the road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55" name="Google Shape;155;p19"/>
          <p:cNvCxnSpPr>
            <a:stCxn id="149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6" name="Google Shape;156;p19"/>
          <p:cNvSpPr/>
          <p:nvPr/>
        </p:nvSpPr>
        <p:spPr>
          <a:xfrm>
            <a:off x="8003500" y="4696425"/>
            <a:ext cx="3504000" cy="565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087800" y="4620225"/>
            <a:ext cx="33354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Wait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9850" y="142550"/>
            <a:ext cx="2228700" cy="226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Is the class working hard?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69" name="Google Shape;169;p20"/>
          <p:cNvCxnSpPr>
            <a:stCxn id="167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0" name="Google Shape;170;p20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3185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Go out to break early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73" name="Google Shape;173;p20"/>
          <p:cNvCxnSpPr>
            <a:stCxn id="167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4" name="Google Shape;174;p20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Stay in for five minutes at break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>
            <a:off x="7666225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171163" y="14255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Decision boxes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4347150" y="1566075"/>
            <a:ext cx="3972300" cy="32229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5396450" y="2199400"/>
            <a:ext cx="19113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Does the circuit have an output?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85" name="Google Shape;185;p21"/>
          <p:cNvCxnSpPr>
            <a:stCxn id="183" idx="1"/>
          </p:cNvCxnSpPr>
          <p:nvPr/>
        </p:nvCxnSpPr>
        <p:spPr>
          <a:xfrm flipH="1">
            <a:off x="2716950" y="3177525"/>
            <a:ext cx="1630200" cy="1442700"/>
          </a:xfrm>
          <a:prstGeom prst="bentConnector3">
            <a:avLst>
              <a:gd name="adj1" fmla="val 101149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6" name="Google Shape;186;p21"/>
          <p:cNvSpPr/>
          <p:nvPr/>
        </p:nvSpPr>
        <p:spPr>
          <a:xfrm>
            <a:off x="318550" y="4696425"/>
            <a:ext cx="4272300" cy="1037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410950" y="4620225"/>
            <a:ext cx="4179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to 30 in threes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0870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Yes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89" name="Google Shape;189;p21"/>
          <p:cNvCxnSpPr>
            <a:stCxn id="183" idx="3"/>
          </p:cNvCxnSpPr>
          <p:nvPr/>
        </p:nvCxnSpPr>
        <p:spPr>
          <a:xfrm>
            <a:off x="8319450" y="3177525"/>
            <a:ext cx="1705200" cy="1442700"/>
          </a:xfrm>
          <a:prstGeom prst="bentConnector3">
            <a:avLst>
              <a:gd name="adj1" fmla="val 10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90" name="Google Shape;190;p21"/>
          <p:cNvSpPr txBox="1"/>
          <p:nvPr/>
        </p:nvSpPr>
        <p:spPr>
          <a:xfrm>
            <a:off x="7859200" y="4620225"/>
            <a:ext cx="3972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Count back from 20 in twos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8708288" y="2423400"/>
            <a:ext cx="871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Questrial"/>
                <a:ea typeface="Questrial"/>
                <a:cs typeface="Questrial"/>
                <a:sym typeface="Questrial"/>
              </a:rPr>
              <a:t>No</a:t>
            </a:r>
            <a:endParaRPr sz="32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133701" y="168825"/>
            <a:ext cx="11764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Creating decision boxes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550" y="1405300"/>
            <a:ext cx="6689183" cy="501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>
            <a:off x="133701" y="168825"/>
            <a:ext cx="11764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Creating decision boxes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826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4000"/>
              <a:buFont typeface="Questrial"/>
              <a:buChar char="●"/>
            </a:pPr>
            <a:r>
              <a:rPr lang="en-US" sz="4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condition needs to be met in the picture?</a:t>
            </a: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826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4000"/>
              <a:buFont typeface="Questrial"/>
              <a:buChar char="●"/>
            </a:pPr>
            <a:r>
              <a:rPr lang="en-US" sz="4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action is carried out if the condition is met?</a:t>
            </a: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826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4000"/>
              <a:buFont typeface="Questrial"/>
              <a:buChar char="●"/>
            </a:pPr>
            <a:r>
              <a:rPr lang="en-US" sz="40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What action is carried out if the condition isn’t met?</a:t>
            </a:r>
            <a:endParaRPr sz="40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766</Words>
  <Application>Microsoft Macintosh PowerPoint</Application>
  <PresentationFormat>Widescreen</PresentationFormat>
  <Paragraphs>254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4</cp:revision>
  <dcterms:modified xsi:type="dcterms:W3CDTF">2019-09-30T07:11:27Z</dcterms:modified>
</cp:coreProperties>
</file>