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78" r:id="rId4"/>
    <p:sldId id="279" r:id="rId5"/>
    <p:sldId id="280" r:id="rId6"/>
    <p:sldId id="277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00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03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46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6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presentations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Demonstrate an understanding of factors affecting the reliability of data collection.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Show how data can be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analysed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drive decisions to encourage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change.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Explain how problems were approached and the skills used.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Present complex information in a way that's appropriate to the audience.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we have learned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Global Goal 13 on climate action and why it's relevant to our energy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Energy use at school and how data can be used to make decisions and drive change in behaviours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How to plan the collection of good data and why this is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How to calculate energy use in kWh and 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Collecting and processing data and visualising it to make it easier to interpret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Making suggestions for reducing energy use based on the information collected and how this can drive behaviour change, help people to save money and reduce our impact on climate change</a:t>
            </a: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44157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a presentation about your findings</a:t>
            </a: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how you used technology to collect good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how you have used your computing knowledge, data handling, mathematics and science skills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how you made inferences about </a:t>
            </a:r>
            <a:r>
              <a:rPr lang="en-US" sz="2400" dirty="0" err="1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 from that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suggestions about changing </a:t>
            </a:r>
            <a:r>
              <a:rPr lang="en-US" sz="2400" dirty="0" err="1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endParaRPr lang="en-US" sz="2400" dirty="0">
              <a:solidFill>
                <a:schemeClr val="tx1"/>
              </a:solidFill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how much energy and money could be saved by changing </a:t>
            </a:r>
            <a:r>
              <a:rPr lang="en-US" sz="2400" dirty="0" err="1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, changing lighting types or energy providers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what impact this could have on climate change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Remember your audience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If making slides, keep words on screen short and rehearse the </a:t>
            </a:r>
            <a:r>
              <a:rPr lang="en-US" sz="24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spoken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part of your presentation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60364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Assessment criteria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Did the presentation reflect the skills gained in this unit?</a:t>
            </a:r>
            <a:br>
              <a:rPr lang="en-GB" sz="2800" dirty="0"/>
            </a:b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Did it communicate numerical data findings clearly and give appropriate suggestions for behaviour change?</a:t>
            </a:r>
            <a:br>
              <a:rPr lang="en-GB" sz="2800" dirty="0"/>
            </a:b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Was it appropriate to its audience?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Was the presentation delivered effectively?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7107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318</Words>
  <Application>Microsoft Macintosh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48</cp:revision>
  <dcterms:modified xsi:type="dcterms:W3CDTF">2021-03-03T19:03:46Z</dcterms:modified>
</cp:coreProperties>
</file>