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CA0424D-C7B3-4C93-91CF-8FF305BB2B17}"/>
    <pc:docChg chg="modSld">
      <pc:chgData name="" userId="" providerId="" clId="Web-{FCA0424D-C7B3-4C93-91CF-8FF305BB2B17}" dt="2019-05-14T16:11:27.367" v="101" actId="20577"/>
      <pc:docMkLst>
        <pc:docMk/>
      </pc:docMkLst>
      <pc:sldChg chg="modSp">
        <pc:chgData name="" userId="" providerId="" clId="Web-{FCA0424D-C7B3-4C93-91CF-8FF305BB2B17}" dt="2019-05-14T16:11:27.367" v="101" actId="20577"/>
        <pc:sldMkLst>
          <pc:docMk/>
          <pc:sldMk cId="0" sldId="261"/>
        </pc:sldMkLst>
        <pc:spChg chg="mod">
          <ac:chgData name="" userId="" providerId="" clId="Web-{FCA0424D-C7B3-4C93-91CF-8FF305BB2B17}" dt="2019-05-14T16:11:27.367" v="101" actId="20577"/>
          <ac:spMkLst>
            <pc:docMk/>
            <pc:sldMk cId="0" sldId="261"/>
            <ac:spMk id="13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16284f8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516284f84f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516284f84f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16284f8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516284f84f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516284f84f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16284f84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g516284f84f_0_1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516284f84f_0_1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6482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91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8" name="Google Shape;2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24150" y="6375674"/>
            <a:ext cx="3859795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it.org/do-your-bit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hCqMzCisviV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hCqMzCisviV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icrobit.org/do-your-bit/" TargetMode="Externa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409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lt1"/>
                </a:solidFill>
              </a:rPr>
              <a:t>Spot the Species! </a:t>
            </a: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1612" y="46649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6676" y="538731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2691" y="388268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4057" y="4901075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7361" y="4940119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1466" y="666435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8289" y="2249454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1540736" y="27156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3008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EBDB8A2D-CADE-AC4E-BE9E-015474FE787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1442" y="1023374"/>
            <a:ext cx="7605939" cy="18220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What wildlife do we see in our local area?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think about fauna and flora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make a list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find images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Why is our local wildlife important?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Think about: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our ecosystems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different local habitats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changes that are occurring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/>
          <p:nvPr/>
        </p:nvSpPr>
        <p:spPr>
          <a:xfrm>
            <a:off x="897100" y="601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How could monitoring wildlife help?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Think about: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being more aware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identifying patterns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measuring changes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could we monitor different wildlife?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990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What species do we want to spot?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which species can we monitor?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shall monitor the same or different species?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decide individually / in pairs / groups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Creating a micro:bit species counter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can we use it to help us? 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latin typeface="+mn-lt"/>
              <a:ea typeface="Questrial"/>
              <a:cs typeface="Questrial"/>
            </a:endParaRPr>
          </a:p>
          <a:p>
            <a:pPr marL="25400"/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</a:rPr>
              <a:t>Example algorithm</a:t>
            </a:r>
            <a:r>
              <a:rPr lang="en-US" sz="3200" dirty="0">
                <a:latin typeface="+mn-lt"/>
                <a:ea typeface="Questrial"/>
                <a:cs typeface="Questrial"/>
              </a:rPr>
              <a:t> </a:t>
            </a:r>
            <a:endParaRPr lang="en-US" dirty="0">
              <a:latin typeface="+mn-lt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</a:rPr>
              <a:t>On start, set counter and display to 0 </a:t>
            </a:r>
            <a:endParaRPr lang="en-US" dirty="0">
              <a:latin typeface="+mn-lt"/>
            </a:endParaRPr>
          </a:p>
          <a:p>
            <a:r>
              <a:rPr lang="en-US" sz="3200" dirty="0">
                <a:solidFill>
                  <a:srgbClr val="505555"/>
                </a:solidFill>
              </a:rPr>
              <a:t>When button A is pressed, </a:t>
            </a:r>
          </a:p>
          <a:p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</a:rPr>
              <a:t>Increase bird count by 1</a:t>
            </a:r>
          </a:p>
          <a:p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</a:rPr>
              <a:t>Display the new number </a:t>
            </a: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  <a:hlinkClick r:id="rId3"/>
              </a:rPr>
              <a:t>Sample counter code.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Creating a micro:bit species counter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  <a:hlinkClick r:id="rId3"/>
              </a:rPr>
              <a:t>Sample counter code.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409A87-D122-1649-B70F-2CC9808A991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4073" y="1326060"/>
            <a:ext cx="3661327" cy="498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6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Our results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will we collect,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analyse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and present our results?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Licensing information</a:t>
            </a: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14300" indent="0">
              <a:buNone/>
            </a:pPr>
            <a:r>
              <a:rPr lang="en-GB" sz="1600" dirty="0"/>
              <a:t>Published by the Micro:bit Educational Foundation</a:t>
            </a:r>
            <a:br>
              <a:rPr lang="en-GB" sz="1600" dirty="0"/>
            </a:br>
            <a:r>
              <a:rPr lang="en-GB" sz="1600" b="1" dirty="0">
                <a:hlinkClick r:id="rId3"/>
              </a:rPr>
              <a:t>microbit.org</a:t>
            </a:r>
            <a:r>
              <a:rPr lang="en-GB" sz="1600" b="1" dirty="0"/>
              <a:t> </a:t>
            </a:r>
            <a:r>
              <a:rPr lang="en-GB" sz="1600" dirty="0"/>
              <a:t>under the following Creative Commons licence:</a:t>
            </a:r>
          </a:p>
          <a:p>
            <a:pPr marL="114300" indent="0">
              <a:buNone/>
            </a:pPr>
            <a:r>
              <a:rPr lang="en-GB" sz="1600" dirty="0"/>
              <a:t>Attribution-</a:t>
            </a:r>
            <a:r>
              <a:rPr lang="en-GB" sz="1600" dirty="0" err="1"/>
              <a:t>ShareAlike</a:t>
            </a:r>
            <a:r>
              <a:rPr lang="en-GB" sz="1600" dirty="0"/>
              <a:t> 4.0 International (CC BY-SA 4.0)</a:t>
            </a:r>
          </a:p>
          <a:p>
            <a:pPr marL="114300" indent="0">
              <a:buNone/>
            </a:pPr>
            <a:r>
              <a:rPr lang="en-GB" sz="1600" dirty="0">
                <a:hlinkClick r:id="rId4"/>
              </a:rPr>
              <a:t>https://creativecommons.org/licenses/by-sa/4.0/</a:t>
            </a:r>
            <a:r>
              <a:rPr lang="en-GB" sz="1600" dirty="0"/>
              <a:t> </a:t>
            </a:r>
          </a:p>
          <a:p>
            <a:pPr marL="114300" indent="0">
              <a:buNone/>
            </a:pPr>
            <a:endParaRPr lang="en-GB" sz="1600" dirty="0"/>
          </a:p>
          <a:p>
            <a:pPr marL="114300" indent="0">
              <a:buNone/>
            </a:pPr>
            <a:endParaRPr lang="en-GB" sz="1600" dirty="0"/>
          </a:p>
          <a:p>
            <a:pPr marL="114300" indent="0">
              <a:buNone/>
            </a:pPr>
            <a:endParaRPr lang="en-GB" sz="1600" dirty="0"/>
          </a:p>
          <a:p>
            <a:pPr marL="114300" indent="0">
              <a:buNone/>
            </a:pPr>
            <a:r>
              <a:rPr lang="en-GB" sz="1600" dirty="0">
                <a:hlinkClick r:id="rId5"/>
              </a:rPr>
              <a:t>https://microbit.org/do-your-bit/</a:t>
            </a:r>
            <a:r>
              <a:rPr lang="en-GB" sz="16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12777695"/>
      </p:ext>
    </p:extLst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224</Words>
  <Application>Microsoft Macintosh PowerPoint</Application>
  <PresentationFormat>Custom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Cabin</vt:lpstr>
      <vt:lpstr>Calibri</vt:lpstr>
      <vt:lpstr>Noto Sans Symbols</vt:lpstr>
      <vt:lpstr>Questrial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22</cp:revision>
  <dcterms:modified xsi:type="dcterms:W3CDTF">2019-11-25T13:15:06Z</dcterms:modified>
</cp:coreProperties>
</file>