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eb763ff5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4eb763ff56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4eb763ff56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e75cceec7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4e75cceec7_0_5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4e75cceec7_0_5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e75cceec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e75cceec7_0_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g4e75cceec7_0_4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4e75cceec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g4e75cceec7_0_3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4e75cceec7_0_3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4eb763ff5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g4eb763ff56_0_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4eb763ff56_0_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4058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e75cceec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e75cceec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4e75cceec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e75cceec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4e75cceec7_0_1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Bot: </a:t>
            </a:r>
            <a:r>
              <a:rPr lang="en-US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program on the Internet that interacts with systems or users, can act like a player in some video games.</a:t>
            </a:r>
            <a:br>
              <a:rPr lang="en-US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en-US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Virus: a piece of code which is capable of copying itself, can corrupt a computing system or destroy data.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Bug: an error in a computer program or system.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Rootkit: a set of software tools that enable an unauthorised user to gain control of a computer system without being detected.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Trojan Horse: 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dangerous program that hides  within other applications,  can be hidden in a program that states it can clean your computer but instead introduces viruses 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4e75cceec7_0_1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e75cceec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4e75cceec7_0_2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4e75cceec7_0_2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e7efe63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4e7efe633a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g4e7efe633a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f496c54e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4f496c54e1_0_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4f496c54e1_0_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e75cceec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g4e75cceec7_0_2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g4e75cceec7_0_2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av/technology-47032600/the-pewdiepie-hackers-could-hacking-printers-ruin-your-lif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sc.gov.uk/topics/cyber-attack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Cyber Security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1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/>
          <p:nvPr/>
        </p:nvSpPr>
        <p:spPr>
          <a:xfrm>
            <a:off x="283525" y="367400"/>
            <a:ext cx="11406600" cy="63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Hacking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Computer Misuse Act (UK): </a:t>
            </a: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you can be sent to prison for up to 14 years and / or face a large fine for malicious hacking.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Watch </a:t>
            </a:r>
            <a:r>
              <a:rPr lang="en-US" sz="3000" b="1" u="sng" dirty="0">
                <a:solidFill>
                  <a:schemeClr val="hlink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this BBC video</a:t>
            </a:r>
            <a:r>
              <a:rPr lang="en-US" sz="3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about 2 teenage hackers </a:t>
            </a:r>
            <a:endParaRPr sz="3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61" name="Google Shape;161;p2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1875" y="3061600"/>
            <a:ext cx="5964875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/>
          <p:nvPr/>
        </p:nvSpPr>
        <p:spPr>
          <a:xfrm>
            <a:off x="283525" y="367400"/>
            <a:ext cx="11406600" cy="63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Cyber Security: A Career?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191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000"/>
              <a:buFont typeface="Questrial"/>
              <a:buChar char="●"/>
            </a:pPr>
            <a:r>
              <a:rPr lang="en-US" sz="30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Ethical Hacking is now a career. What do you ‘ethical hacking’ means?  </a:t>
            </a:r>
            <a:endParaRPr sz="3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191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000"/>
              <a:buFont typeface="Questrial"/>
              <a:buChar char="●"/>
            </a:pPr>
            <a:r>
              <a:rPr lang="en-US" sz="30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Ethical or white hat hackers locate weaknesses and vulnerabilities of computer systems by trying to hack them. </a:t>
            </a:r>
            <a:endParaRPr sz="3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191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000"/>
              <a:buFont typeface="Questrial"/>
              <a:buChar char="●"/>
            </a:pPr>
            <a:r>
              <a:rPr lang="en-US" sz="30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This helps companies to protect their computer systems from hackers. </a:t>
            </a:r>
            <a:endParaRPr sz="3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191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000"/>
              <a:buFont typeface="Questrial"/>
              <a:buChar char="●"/>
            </a:pPr>
            <a:r>
              <a:rPr lang="en-US" sz="30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An ethical hacker’s starting salary can be £30K+ </a:t>
            </a:r>
            <a:endParaRPr sz="3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/>
          <p:nvPr/>
        </p:nvSpPr>
        <p:spPr>
          <a:xfrm>
            <a:off x="317400" y="400050"/>
            <a:ext cx="11528100" cy="46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Ethical or ‘White Hat’ Hacking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+mj-lt"/>
            </a:endParaRPr>
          </a:p>
        </p:txBody>
      </p:sp>
      <p:pic>
        <p:nvPicPr>
          <p:cNvPr id="174" name="Google Shape;174;p26"/>
          <p:cNvPicPr preferRelativeResize="0"/>
          <p:nvPr/>
        </p:nvPicPr>
        <p:blipFill rotWithShape="1">
          <a:blip r:embed="rId3">
            <a:alphaModFix/>
          </a:blip>
          <a:srcRect l="28119" t="26888" r="26882" b="25137"/>
          <a:stretch/>
        </p:blipFill>
        <p:spPr>
          <a:xfrm>
            <a:off x="2815050" y="1160425"/>
            <a:ext cx="6561898" cy="426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Beat the hacker 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81" name="Google Shape;18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5175" y="1099725"/>
            <a:ext cx="5081650" cy="5510624"/>
          </a:xfrm>
          <a:prstGeom prst="rect">
            <a:avLst/>
          </a:prstGeom>
          <a:noFill/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about the importance of cyber security in the world today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be able to explain what is meant by the term ‘ethical hacking’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how to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recognise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potential malware attacks and how to protect data and devices.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09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about the importance of cyber security in the world today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be able to explain what is meant by the term ‘ethical hacking’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how to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recognise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potential malware attacks and how to protect data and devices.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757350" y="31025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is Malware?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Short for malicious software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Attacks computers &amp; digital devices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Can: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harm software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steal users’ data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cause harm to the host computer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Types include: 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viruses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worms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trojan horses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spyware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1012888" y="4756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Malware or made up?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You have a pack of 20 cards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Sort your cards into 2 piles - malware or made up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You only have 2 mins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965438" y="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Malware or made up solution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29" name="Google Shape;12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4513" y="720800"/>
            <a:ext cx="4799150" cy="587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In pairs, consider: 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is Cyber Security?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does it matter?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Cyber security questions: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is Cyber Security?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191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0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protection of internet systems (hardware, software, data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etc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) from cyber attacks. </a:t>
            </a:r>
            <a:endParaRPr sz="3000" dirty="0">
              <a:solidFill>
                <a:srgbClr val="222222"/>
              </a:solidFill>
              <a:highlight>
                <a:srgbClr val="FFFFFF"/>
              </a:highlight>
              <a:latin typeface="+mj-lt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222222"/>
              </a:solidFill>
              <a:highlight>
                <a:srgbClr val="FFFFFF"/>
              </a:highlight>
              <a:latin typeface="+mj-lt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does it matter?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It is important because without it you are leaving yourself open to cyber attacks e.g. you could have your identity stolen or your even your money.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The National Cyber Security Centre  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-US" sz="36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Publishes weekly details of </a:t>
            </a:r>
            <a:r>
              <a:rPr lang="en-US" sz="3600" b="1" u="sng" dirty="0">
                <a:solidFill>
                  <a:schemeClr val="hlink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cyber security threats</a:t>
            </a:r>
            <a:endParaRPr sz="36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48" name="Google Shape;148;p22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97550" y="3046550"/>
            <a:ext cx="5511877" cy="366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Cyber security is a global problem! 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Where are risks coming from and why?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examples of cyber threats do you know of?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600"/>
              <a:buFont typeface="Questrial"/>
              <a:buChar char="●"/>
            </a:pPr>
            <a:r>
              <a:rPr lang="en-US" sz="3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are the security implications for all of us?</a:t>
            </a:r>
            <a:endParaRPr sz="3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443</Words>
  <Application>Microsoft Macintosh PowerPoint</Application>
  <PresentationFormat>Widescreen</PresentationFormat>
  <Paragraphs>115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3</cp:revision>
  <dcterms:modified xsi:type="dcterms:W3CDTF">2019-09-13T09:48:12Z</dcterms:modified>
</cp:coreProperties>
</file>