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59" r:id="rId4"/>
    <p:sldId id="28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5" r:id="rId14"/>
    <p:sldId id="283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131"/>
  </p:normalViewPr>
  <p:slideViewPr>
    <p:cSldViewPr snapToGrid="0" snapToObjects="1">
      <p:cViewPr varScale="1">
        <p:scale>
          <a:sx n="93" d="100"/>
          <a:sy n="93" d="100"/>
        </p:scale>
        <p:origin x="13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EC35F20-04A4-4987-8F4A-81F5520BA83F}"/>
    <pc:docChg chg="addSld delSld modSld sldOrd">
      <pc:chgData name="" userId="" providerId="" clId="Web-{6EC35F20-04A4-4987-8F4A-81F5520BA83F}" dt="2019-06-18T08:04:24.967" v="14"/>
      <pc:docMkLst>
        <pc:docMk/>
      </pc:docMkLst>
      <pc:sldChg chg="addSp delSp modSp new del ord">
        <pc:chgData name="" userId="" providerId="" clId="Web-{6EC35F20-04A4-4987-8F4A-81F5520BA83F}" dt="2019-06-18T08:04:24.967" v="14"/>
        <pc:sldMkLst>
          <pc:docMk/>
          <pc:sldMk cId="2604511839" sldId="268"/>
        </pc:sldMkLst>
        <pc:spChg chg="del">
          <ac:chgData name="" userId="" providerId="" clId="Web-{6EC35F20-04A4-4987-8F4A-81F5520BA83F}" dt="2019-06-18T08:03:03.045" v="3"/>
          <ac:spMkLst>
            <pc:docMk/>
            <pc:sldMk cId="2604511839" sldId="268"/>
            <ac:spMk id="2" creationId="{397835CB-F6B6-4339-85ED-276E99824138}"/>
          </ac:spMkLst>
        </pc:spChg>
        <pc:spChg chg="del">
          <ac:chgData name="" userId="" providerId="" clId="Web-{6EC35F20-04A4-4987-8F4A-81F5520BA83F}" dt="2019-06-18T08:02:41.201" v="2"/>
          <ac:spMkLst>
            <pc:docMk/>
            <pc:sldMk cId="2604511839" sldId="268"/>
            <ac:spMk id="3" creationId="{653397B7-D9DD-4EAD-82BF-85C8D805B061}"/>
          </ac:spMkLst>
        </pc:spChg>
        <pc:spChg chg="add del mod">
          <ac:chgData name="" userId="" providerId="" clId="Web-{6EC35F20-04A4-4987-8F4A-81F5520BA83F}" dt="2019-06-18T08:04:09.655" v="9"/>
          <ac:spMkLst>
            <pc:docMk/>
            <pc:sldMk cId="2604511839" sldId="268"/>
            <ac:spMk id="7" creationId="{BCAC70A2-F824-4DF9-8050-EFC1F70E840A}"/>
          </ac:spMkLst>
        </pc:spChg>
        <pc:spChg chg="add del mod">
          <ac:chgData name="" userId="" providerId="" clId="Web-{6EC35F20-04A4-4987-8F4A-81F5520BA83F}" dt="2019-06-18T08:04:23.686" v="13"/>
          <ac:spMkLst>
            <pc:docMk/>
            <pc:sldMk cId="2604511839" sldId="268"/>
            <ac:spMk id="11" creationId="{22CF3DF4-0C3B-4049-B4CD-BD046C106A2E}"/>
          </ac:spMkLst>
        </pc:spChg>
        <pc:picChg chg="add del mod ord modCrop">
          <ac:chgData name="" userId="" providerId="" clId="Web-{6EC35F20-04A4-4987-8F4A-81F5520BA83F}" dt="2019-06-18T08:03:19.389" v="8"/>
          <ac:picMkLst>
            <pc:docMk/>
            <pc:sldMk cId="2604511839" sldId="268"/>
            <ac:picMk id="4" creationId="{94E8C77F-8F02-40B2-ADA0-0787356CE66B}"/>
          </ac:picMkLst>
        </pc:picChg>
        <pc:picChg chg="add del mod ord modCrop">
          <ac:chgData name="" userId="" providerId="" clId="Web-{6EC35F20-04A4-4987-8F4A-81F5520BA83F}" dt="2019-06-18T08:04:23.686" v="13"/>
          <ac:picMkLst>
            <pc:docMk/>
            <pc:sldMk cId="2604511839" sldId="268"/>
            <ac:picMk id="8" creationId="{EFC5FF00-C446-4BF3-A387-AE14460239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9946e23f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59946e23f6_0_29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 forever loop has not been added so the temperature is only checked once. The condition is If temperature is equal to 5 rather than less than 5. Therefore, even if the forever loop is added, the image will only be displayed when the temperature is exactly 5 degrees.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59946e23f6_0_29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99e7a18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599e7a18ab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599e7a18ab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9946e23f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9946e23f6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59946e23f6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83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9946e23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59946e23f6_0_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59946e23f6_0_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9946e23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59946e23f6_0_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59946e23f6_0_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49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990dbbac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5990dbbac4_0_6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5990dbbac4_0_6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990dbbac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5990dbbac4_0_69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light sensor keeps checking the light level.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If the light level is less than zero, then all the LEDs will be displayed.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Otherwise (else) only one LED will be displayed.</a:t>
            </a:r>
            <a:endParaRPr dirty="0"/>
          </a:p>
        </p:txBody>
      </p:sp>
      <p:sp>
        <p:nvSpPr>
          <p:cNvPr id="144" name="Google Shape;144;g5990dbbac4_0_69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9946e23f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59946e23f6_0_1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59946e23f6_0_1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990dbbac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5990dbbac4_0_3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5990dbbac4_0_3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9946e23f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59946e23f6_0_2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59946e23f6_0_2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00C8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17B8E-1D28-7842-8F14-2FACD7CD3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HgbTTvTCU0J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ce+warning+light+car&amp;safe=strict&amp;rlz=1C1GCEA_enGB852GB852&amp;source=lnms&amp;sa=X&amp;ved=0ahUKEwiR6vDiv-biAhWHMBQKHUKLALoQ_AUICygA&amp;biw=1366&amp;bih=608&amp;dpr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Data handling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4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3C5D5A-3E12-0B42-B7BF-8B4F44CA2B4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68" y="5306667"/>
            <a:ext cx="2304255" cy="1098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1012900" y="367400"/>
            <a:ext cx="74151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Debugging with sensors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you debug and fix the code so that the image shows when the temperature falls below 5 degrees Celsius?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73" name="Google Shape;173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0325" y="367400"/>
            <a:ext cx="3730950" cy="563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know that data can be used as a condition in selection.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explore the effects of changing the value of data in programs.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programs that use data as a condition.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800" cy="5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atin typeface="+mj-lt"/>
                <a:ea typeface="Questrial"/>
                <a:cs typeface="Questrial"/>
                <a:sym typeface="Questrial"/>
              </a:rPr>
              <a:t>LED planner</a:t>
            </a:r>
            <a:endParaRPr u="sng" dirty="0">
              <a:latin typeface="+mj-lt"/>
              <a:ea typeface="Questrial"/>
              <a:cs typeface="Questrial"/>
              <a:sym typeface="Questrial"/>
            </a:endParaRPr>
          </a:p>
        </p:txBody>
      </p:sp>
      <p:grpSp>
        <p:nvGrpSpPr>
          <p:cNvPr id="186" name="Google Shape;186;p26"/>
          <p:cNvGrpSpPr/>
          <p:nvPr/>
        </p:nvGrpSpPr>
        <p:grpSpPr>
          <a:xfrm>
            <a:off x="1414400" y="1807800"/>
            <a:ext cx="1647825" cy="3993750"/>
            <a:chOff x="1414400" y="1807800"/>
            <a:chExt cx="1647825" cy="3993750"/>
          </a:xfrm>
        </p:grpSpPr>
        <p:pic>
          <p:nvPicPr>
            <p:cNvPr id="187" name="Google Shape;187;p26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180780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6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427045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26"/>
          <p:cNvGrpSpPr/>
          <p:nvPr/>
        </p:nvGrpSpPr>
        <p:grpSpPr>
          <a:xfrm>
            <a:off x="4091525" y="1807800"/>
            <a:ext cx="1647825" cy="3993750"/>
            <a:chOff x="1414400" y="1807800"/>
            <a:chExt cx="1647825" cy="3993750"/>
          </a:xfrm>
        </p:grpSpPr>
        <p:pic>
          <p:nvPicPr>
            <p:cNvPr id="190" name="Google Shape;190;p26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180780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6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427045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26"/>
          <p:cNvGrpSpPr/>
          <p:nvPr/>
        </p:nvGrpSpPr>
        <p:grpSpPr>
          <a:xfrm>
            <a:off x="6768675" y="1807800"/>
            <a:ext cx="1647825" cy="3993750"/>
            <a:chOff x="1414400" y="1807800"/>
            <a:chExt cx="1647825" cy="3993750"/>
          </a:xfrm>
        </p:grpSpPr>
        <p:pic>
          <p:nvPicPr>
            <p:cNvPr id="193" name="Google Shape;193;p26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180780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6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427045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17143"/>
          <a:stretch/>
        </p:blipFill>
        <p:spPr>
          <a:xfrm>
            <a:off x="9445825" y="1807800"/>
            <a:ext cx="1647825" cy="15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17143"/>
          <a:stretch/>
        </p:blipFill>
        <p:spPr>
          <a:xfrm>
            <a:off x="9445825" y="4270450"/>
            <a:ext cx="1647825" cy="15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AEC85-7C49-1F49-A9AB-6478F08C5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94" y="0"/>
            <a:ext cx="6024281" cy="6867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282046-270E-004E-AC38-6105C383B0E2}"/>
              </a:ext>
            </a:extLst>
          </p:cNvPr>
          <p:cNvSpPr txBox="1"/>
          <p:nvPr/>
        </p:nvSpPr>
        <p:spPr>
          <a:xfrm>
            <a:off x="820271" y="1842248"/>
            <a:ext cx="2810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Sample pupil algorithm</a:t>
            </a:r>
            <a:r>
              <a:rPr lang="en-GB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8846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en-GB" sz="4000" b="1" dirty="0"/>
              <a:t>Licensing information:</a:t>
            </a:r>
          </a:p>
          <a:p>
            <a:pPr lvl="0">
              <a:lnSpc>
                <a:spcPct val="106650"/>
              </a:lnSpc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GB" sz="3200" dirty="0"/>
              <a:t>Published by the Micro:bit Educational Foundation </a:t>
            </a:r>
            <a:r>
              <a:rPr lang="en-GB" sz="3200" dirty="0">
                <a:hlinkClick r:id="rId3"/>
              </a:rPr>
              <a:t>microbit.org</a:t>
            </a:r>
            <a:r>
              <a:rPr lang="en-GB" sz="3200" dirty="0"/>
              <a:t> under the following Creative Commons licence: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Attribution-</a:t>
            </a:r>
            <a:r>
              <a:rPr lang="en-GB" sz="3200" dirty="0" err="1"/>
              <a:t>ShareAlike</a:t>
            </a:r>
            <a:r>
              <a:rPr lang="en-GB" sz="3200" dirty="0"/>
              <a:t> 4.0 International (CC BY-SA 4.0)</a:t>
            </a:r>
            <a:br>
              <a:rPr lang="en-GB" sz="3200" dirty="0"/>
            </a:br>
            <a:r>
              <a:rPr lang="en-GB" sz="3200" u="sng" dirty="0">
                <a:hlinkClick r:id="rId4"/>
              </a:rPr>
              <a:t>https://creativecommons.org/licenses/by-sa/4.0/</a:t>
            </a:r>
            <a:r>
              <a:rPr lang="en-GB" sz="3200" dirty="0"/>
              <a:t> </a:t>
            </a: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21236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929761" y="260522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know that data can be used as a condition in selection.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explore the effects of changing the value of data in programs.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programs that use data as a condition.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188" y="723350"/>
            <a:ext cx="3462576" cy="582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152276" y="1322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Algorithms and programs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FOREVER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IF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it is dark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turn light on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turn light off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188" y="723350"/>
            <a:ext cx="3462576" cy="582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152276" y="1322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Algorithms and programs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FOREVER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IF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it is dark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turn light on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turn light off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cxnSp>
        <p:nvCxnSpPr>
          <p:cNvPr id="125" name="Google Shape;125;p18"/>
          <p:cNvCxnSpPr>
            <a:cxnSpLocks/>
          </p:cNvCxnSpPr>
          <p:nvPr/>
        </p:nvCxnSpPr>
        <p:spPr>
          <a:xfrm>
            <a:off x="4508347" y="3886224"/>
            <a:ext cx="3339866" cy="588151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8"/>
          <p:cNvCxnSpPr>
            <a:cxnSpLocks/>
          </p:cNvCxnSpPr>
          <p:nvPr/>
        </p:nvCxnSpPr>
        <p:spPr>
          <a:xfrm flipV="1">
            <a:off x="5002306" y="2656775"/>
            <a:ext cx="2631032" cy="64397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18"/>
          <p:cNvCxnSpPr/>
          <p:nvPr/>
        </p:nvCxnSpPr>
        <p:spPr>
          <a:xfrm rot="10800000" flipH="1">
            <a:off x="3171563" y="1533075"/>
            <a:ext cx="4610700" cy="1024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18"/>
          <p:cNvCxnSpPr>
            <a:cxnSpLocks/>
          </p:cNvCxnSpPr>
          <p:nvPr/>
        </p:nvCxnSpPr>
        <p:spPr>
          <a:xfrm flipV="1">
            <a:off x="2783012" y="1136500"/>
            <a:ext cx="4371176" cy="927298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Google Shape;129;p18"/>
          <p:cNvSpPr txBox="1"/>
          <p:nvPr/>
        </p:nvSpPr>
        <p:spPr>
          <a:xfrm>
            <a:off x="9025263" y="0"/>
            <a:ext cx="20160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+mj-lt"/>
                <a:ea typeface="Calibri"/>
                <a:cs typeface="Calibri"/>
                <a:sym typeface="Calibri"/>
              </a:rPr>
              <a:t>repetition</a:t>
            </a:r>
            <a:endParaRPr sz="22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10033263" y="3152525"/>
            <a:ext cx="2016000" cy="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+mj-lt"/>
                <a:ea typeface="Calibri"/>
                <a:cs typeface="Calibri"/>
                <a:sym typeface="Calibri"/>
              </a:rPr>
              <a:t>selection</a:t>
            </a:r>
            <a:endParaRPr sz="22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9408988" y="2276675"/>
            <a:ext cx="20160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+mj-lt"/>
                <a:ea typeface="Calibri"/>
                <a:cs typeface="Calibri"/>
                <a:sym typeface="Calibri"/>
              </a:rPr>
              <a:t>data</a:t>
            </a:r>
            <a:endParaRPr sz="2200"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18"/>
          <p:cNvCxnSpPr>
            <a:stCxn id="131" idx="1"/>
          </p:cNvCxnSpPr>
          <p:nvPr/>
        </p:nvCxnSpPr>
        <p:spPr>
          <a:xfrm rot="10800000">
            <a:off x="8608288" y="1658225"/>
            <a:ext cx="800700" cy="808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p18"/>
          <p:cNvCxnSpPr>
            <a:cxnSpLocks/>
          </p:cNvCxnSpPr>
          <p:nvPr/>
        </p:nvCxnSpPr>
        <p:spPr>
          <a:xfrm flipH="1">
            <a:off x="8343963" y="522514"/>
            <a:ext cx="1286925" cy="52418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4" name="Google Shape;134;p18"/>
          <p:cNvCxnSpPr/>
          <p:nvPr/>
        </p:nvCxnSpPr>
        <p:spPr>
          <a:xfrm rot="10800000">
            <a:off x="10211463" y="1774025"/>
            <a:ext cx="829800" cy="1378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9767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Recapping computing concepts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you identify where in the program the following computing concepts have been used?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Selection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Repetition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Data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1012895" y="367400"/>
            <a:ext cx="65721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Predicting a program output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Predict what will happen when this program runs on a micro:bit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will happen if we turn off the classroom lights?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4800" y="501350"/>
            <a:ext cx="3462576" cy="582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1012896" y="367400"/>
            <a:ext cx="67404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Explaining the program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program tells the micro:bit to show all the LEDs if the light level is less than zero.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you modify the program so that all the LEDs come on when the classroom lights are turned off?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4800" y="501350"/>
            <a:ext cx="3462576" cy="582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012901" y="367400"/>
            <a:ext cx="10191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Everyday uses of sensors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Motor vehicles make use of sensors to help keep the driver and the passengers safe.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Click </a:t>
            </a:r>
            <a:r>
              <a:rPr lang="en-US" sz="3200" u="sng" dirty="0">
                <a:solidFill>
                  <a:schemeClr val="hlink"/>
                </a:solidFill>
                <a:latin typeface="+mj-lt"/>
                <a:ea typeface="Questrial"/>
                <a:cs typeface="Questrial"/>
                <a:sym typeface="Questrial"/>
                <a:hlinkClick r:id="rId3"/>
              </a:rPr>
              <a:t>here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to see an example of how motor vehicles use sensors.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1012901" y="367400"/>
            <a:ext cx="10191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Everyday uses of sensors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Create an algorithm to show how your temperature system warning light will work.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LED planner to show the image your micro:bit will display.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Turn your algorithm into a program using the MakeCode editor.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473</Words>
  <Application>Microsoft Macintosh PowerPoint</Application>
  <PresentationFormat>Widescreen</PresentationFormat>
  <Paragraphs>100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LED planner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Smirnova</cp:lastModifiedBy>
  <cp:revision>15</cp:revision>
  <dcterms:modified xsi:type="dcterms:W3CDTF">2023-09-15T09:43:22Z</dcterms:modified>
</cp:coreProperties>
</file>