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2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3"/>
  </p:normalViewPr>
  <p:slideViewPr>
    <p:cSldViewPr snapToGrid="0" snapToObjects="1">
      <p:cViewPr varScale="1">
        <p:scale>
          <a:sx n="95" d="100"/>
          <a:sy n="95" d="100"/>
        </p:scale>
        <p:origin x="200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7b1f3fb2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57b1f3fb26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57b1f3fb26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041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56d22b973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3" name="Google Shape;203;g56d22b973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6d22b973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0618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7b1f3fb2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57b1f3fb26_0_3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57b1f3fb26_0_3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7b1f3fb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57b1f3fb26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Pupils should think about the concepts they have developed their understanding of as well as the activities they have completed.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57b1f3fb26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7b1f3fb2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57b1f3fb26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57b1f3fb26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7b1f3fb2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g57b1f3fb26_0_2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57b1f3fb26_0_2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1893f1f1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g51893f1f1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g51893f1f1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1893f1f1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g51893f1f1c_0_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51893f1f1c_0_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922556-DD60-BF43-AC36-8FFB4F0AF0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Volcano animations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5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381619-E5E6-7C45-9C25-60DE6186BE5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529213" y="1278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4722200" y="28512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4910025" y="2882475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+mj-lt"/>
                <a:ea typeface="Questrial"/>
                <a:cs typeface="Questrial"/>
                <a:sym typeface="Questrial"/>
              </a:rPr>
              <a:t>micro:bit animation</a:t>
            </a:r>
            <a:endParaRPr sz="2400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38" name="Google Shape;138;p20"/>
          <p:cNvCxnSpPr/>
          <p:nvPr/>
        </p:nvCxnSpPr>
        <p:spPr>
          <a:xfrm rot="10800000" flipH="1">
            <a:off x="6924650" y="22464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20"/>
          <p:cNvCxnSpPr/>
          <p:nvPr/>
        </p:nvCxnSpPr>
        <p:spPr>
          <a:xfrm rot="10800000">
            <a:off x="6906700" y="37107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" name="Google Shape;140;p20"/>
          <p:cNvCxnSpPr/>
          <p:nvPr/>
        </p:nvCxnSpPr>
        <p:spPr>
          <a:xfrm rot="10800000">
            <a:off x="3840650" y="23901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20"/>
          <p:cNvCxnSpPr/>
          <p:nvPr/>
        </p:nvCxnSpPr>
        <p:spPr>
          <a:xfrm rot="10800000" flipH="1">
            <a:off x="3874100" y="36144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" name="Google Shape;142;p20"/>
          <p:cNvSpPr/>
          <p:nvPr/>
        </p:nvSpPr>
        <p:spPr>
          <a:xfrm>
            <a:off x="7945300" y="180850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7869100" y="4185825"/>
            <a:ext cx="1683300" cy="644700"/>
          </a:xfrm>
          <a:prstGeom prst="ellipse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2280325" y="4261225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0"/>
          <p:cNvSpPr/>
          <p:nvPr/>
        </p:nvSpPr>
        <p:spPr>
          <a:xfrm>
            <a:off x="2267000" y="191175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8072800" y="1840000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Algorithms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8016925" y="42935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Repetition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2348307" y="4355554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+mj-lt"/>
                <a:ea typeface="Questrial"/>
                <a:cs typeface="Questrial"/>
                <a:sym typeface="Questrial"/>
              </a:rPr>
              <a:t>Decomposition</a:t>
            </a:r>
            <a:endParaRPr sz="18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2473075" y="1943250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Programs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4112964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lvl="0">
              <a:lnSpc>
                <a:spcPct val="106650"/>
              </a:lnSpc>
            </a:pPr>
            <a:r>
              <a:rPr lang="en-GB" sz="4000" b="1" dirty="0"/>
              <a:t>Licensing information:</a:t>
            </a:r>
          </a:p>
          <a:p>
            <a:pPr lvl="0">
              <a:lnSpc>
                <a:spcPct val="106650"/>
              </a:lnSpc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r>
              <a:rPr lang="en-GB" sz="3200" dirty="0"/>
              <a:t>Published by the Micro:bit Educational Foundation </a:t>
            </a:r>
            <a:r>
              <a:rPr lang="en-GB" sz="3200" dirty="0">
                <a:hlinkClick r:id="rId3"/>
              </a:rPr>
              <a:t>microbit.org</a:t>
            </a:r>
            <a:r>
              <a:rPr lang="en-GB" sz="3200" dirty="0"/>
              <a:t> under the following Creative Commons licence:</a:t>
            </a:r>
            <a:br>
              <a:rPr lang="en-GB" sz="3200" dirty="0"/>
            </a:br>
            <a:endParaRPr lang="en-GB" sz="3200" dirty="0"/>
          </a:p>
          <a:p>
            <a:r>
              <a:rPr lang="en-GB" sz="3200" dirty="0"/>
              <a:t>Attribution-</a:t>
            </a:r>
            <a:r>
              <a:rPr lang="en-GB" sz="3200" dirty="0" err="1"/>
              <a:t>ShareAlike</a:t>
            </a:r>
            <a:r>
              <a:rPr lang="en-GB" sz="3200" dirty="0"/>
              <a:t> 4.0 International (CC BY-SA 4.0)</a:t>
            </a:r>
            <a:br>
              <a:rPr lang="en-GB" sz="3200" dirty="0"/>
            </a:br>
            <a:r>
              <a:rPr lang="en-GB" sz="3200" u="sng" dirty="0">
                <a:hlinkClick r:id="rId4"/>
              </a:rPr>
              <a:t>https://creativecommons.org/licenses/by-sa/4.0/</a:t>
            </a:r>
            <a:r>
              <a:rPr lang="en-GB" sz="3200" dirty="0"/>
              <a:t> 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81142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and explain decomposition.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decomposition to review learning.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reflect on learning.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‘Get Ready’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You may have been given the instruction ‘get ready’ on a school morning.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Write down all the smaller tasks that a child might have to do when ‘getting ready’ in the morning.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Do you have any tasks on your list that no other group has?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Applying Concepts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computing concept have you just used when you broke the complex task of ‘getting ready’ down into a set of smaller tasks?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‘Create a micro:bit animation’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were given this complex task at the beginning of the unit.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help us complete it, we undertook many smaller tasks.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List all the things we have done in this unit to help prepare us to create our micro:bit animations.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Decomposing our Learning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35" name="Google Shape;135;p20"/>
          <p:cNvSpPr/>
          <p:nvPr/>
        </p:nvSpPr>
        <p:spPr>
          <a:xfrm>
            <a:off x="529213" y="1278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6" name="Google Shape;136;p20"/>
          <p:cNvSpPr/>
          <p:nvPr/>
        </p:nvSpPr>
        <p:spPr>
          <a:xfrm>
            <a:off x="4722200" y="2851225"/>
            <a:ext cx="2506800" cy="1020600"/>
          </a:xfrm>
          <a:prstGeom prst="ellipse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0"/>
          <p:cNvSpPr txBox="1"/>
          <p:nvPr/>
        </p:nvSpPr>
        <p:spPr>
          <a:xfrm>
            <a:off x="4910025" y="2882475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+mj-lt"/>
                <a:ea typeface="Questrial"/>
                <a:cs typeface="Questrial"/>
                <a:sym typeface="Questrial"/>
              </a:rPr>
              <a:t>micro:bit animation</a:t>
            </a:r>
            <a:endParaRPr sz="2400" dirty="0">
              <a:latin typeface="+mj-lt"/>
              <a:ea typeface="Questrial"/>
              <a:cs typeface="Questrial"/>
              <a:sym typeface="Questrial"/>
            </a:endParaRPr>
          </a:p>
        </p:txBody>
      </p:sp>
      <p:cxnSp>
        <p:nvCxnSpPr>
          <p:cNvPr id="138" name="Google Shape;138;p20"/>
          <p:cNvCxnSpPr/>
          <p:nvPr/>
        </p:nvCxnSpPr>
        <p:spPr>
          <a:xfrm rot="10800000" flipH="1">
            <a:off x="6924650" y="2246400"/>
            <a:ext cx="1020600" cy="783900"/>
          </a:xfrm>
          <a:prstGeom prst="straightConnector1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20"/>
          <p:cNvCxnSpPr/>
          <p:nvPr/>
        </p:nvCxnSpPr>
        <p:spPr>
          <a:xfrm rot="10800000">
            <a:off x="6906700" y="3710725"/>
            <a:ext cx="1038600" cy="626700"/>
          </a:xfrm>
          <a:prstGeom prst="straightConnector1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0" name="Google Shape;140;p20"/>
          <p:cNvCxnSpPr/>
          <p:nvPr/>
        </p:nvCxnSpPr>
        <p:spPr>
          <a:xfrm rot="10800000">
            <a:off x="3840650" y="2390175"/>
            <a:ext cx="1123500" cy="644700"/>
          </a:xfrm>
          <a:prstGeom prst="straightConnector1">
            <a:avLst/>
          </a:prstGeom>
          <a:noFill/>
          <a:ln w="7620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20"/>
          <p:cNvCxnSpPr/>
          <p:nvPr/>
        </p:nvCxnSpPr>
        <p:spPr>
          <a:xfrm rot="10800000" flipH="1">
            <a:off x="3874100" y="3614425"/>
            <a:ext cx="1056600" cy="8013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" name="Google Shape;142;p20"/>
          <p:cNvSpPr/>
          <p:nvPr/>
        </p:nvSpPr>
        <p:spPr>
          <a:xfrm>
            <a:off x="7945300" y="180850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20"/>
          <p:cNvSpPr/>
          <p:nvPr/>
        </p:nvSpPr>
        <p:spPr>
          <a:xfrm>
            <a:off x="7869100" y="4185825"/>
            <a:ext cx="1683300" cy="644700"/>
          </a:xfrm>
          <a:prstGeom prst="ellipse">
            <a:avLst/>
          </a:prstGeom>
          <a:noFill/>
          <a:ln w="381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0"/>
          <p:cNvSpPr/>
          <p:nvPr/>
        </p:nvSpPr>
        <p:spPr>
          <a:xfrm>
            <a:off x="2280325" y="4261225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0"/>
          <p:cNvSpPr/>
          <p:nvPr/>
        </p:nvSpPr>
        <p:spPr>
          <a:xfrm>
            <a:off x="2267000" y="1911750"/>
            <a:ext cx="1683300" cy="644700"/>
          </a:xfrm>
          <a:prstGeom prst="ellipse">
            <a:avLst/>
          </a:prstGeom>
          <a:noFill/>
          <a:ln w="381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8072800" y="1840000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Algorithms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8016925" y="4293525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Repetition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8" name="Google Shape;148;p20"/>
          <p:cNvSpPr txBox="1"/>
          <p:nvPr/>
        </p:nvSpPr>
        <p:spPr>
          <a:xfrm>
            <a:off x="2348307" y="4355554"/>
            <a:ext cx="21666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+mj-lt"/>
                <a:ea typeface="Questrial"/>
                <a:cs typeface="Questrial"/>
                <a:sym typeface="Questrial"/>
              </a:rPr>
              <a:t>Decomposition</a:t>
            </a:r>
            <a:endParaRPr sz="1800" dirty="0">
              <a:latin typeface="+mj-lt"/>
              <a:ea typeface="Questrial"/>
              <a:cs typeface="Questrial"/>
              <a:sym typeface="Questrial"/>
            </a:endParaRPr>
          </a:p>
        </p:txBody>
      </p:sp>
      <p:sp>
        <p:nvSpPr>
          <p:cNvPr id="149" name="Google Shape;149;p20"/>
          <p:cNvSpPr txBox="1"/>
          <p:nvPr/>
        </p:nvSpPr>
        <p:spPr>
          <a:xfrm>
            <a:off x="2473075" y="1943250"/>
            <a:ext cx="1450200" cy="7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+mj-lt"/>
                <a:ea typeface="Questrial"/>
                <a:cs typeface="Questrial"/>
                <a:sym typeface="Questrial"/>
              </a:rPr>
              <a:t>Programs</a:t>
            </a:r>
            <a:endParaRPr sz="2000" dirty="0"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Sharing our decompositions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Share your decomposition thinking map with the other group on your table.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you are listening to others, think about the following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parts of the thinking map did they explain well?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they improve their thinking map/presentation?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Our learning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has been the most interesting thing you have learnt during this unit?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would you like to learn more about?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and explain decomposition.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44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4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use decomposition to review learning.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reflect on learning.</a:t>
            </a:r>
            <a:endParaRPr sz="34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333</Words>
  <Application>Microsoft Macintosh PowerPoint</Application>
  <PresentationFormat>Widescreen</PresentationFormat>
  <Paragraphs>90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4</cp:revision>
  <dcterms:modified xsi:type="dcterms:W3CDTF">2019-09-27T15:19:59Z</dcterms:modified>
</cp:coreProperties>
</file>