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3"/>
  </p:normalViewPr>
  <p:slideViewPr>
    <p:cSldViewPr snapToGrid="0" snapToObjects="1">
      <p:cViewPr varScale="1">
        <p:scale>
          <a:sx n="95" d="100"/>
          <a:sy n="95" d="100"/>
        </p:scale>
        <p:origin x="200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7af3b742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g57af3b7427_0_2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57af3b7427_0_2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7af3b742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g57af3b7427_0_3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57af3b7427_0_3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a5077de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g5a5077deef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g5a5077deef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6237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7af3b74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57af3b742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57af3b742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Link to  pupils’ previous experience of representing and sequencing images using the LED output.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7af3b742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57af3b7427_0_2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57af3b7427_0_2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1049D-F98D-534D-B008-2E70E2EF5B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Volcano animations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1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E003548-B92C-6344-B551-77E237A091C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Sharing animations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Visit each table and watch the flipbook animations.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On the post-it notes provided, record one WWW (what worked well) and one EBI (even better if).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decomposition.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create a dance sequence using decomposition.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create a flipbook animation of a dance sequence.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/>
          <p:nvPr/>
        </p:nvSpPr>
        <p:spPr>
          <a:xfrm>
            <a:off x="529213" y="1278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5" name="Google Shape;185;p26"/>
          <p:cNvSpPr/>
          <p:nvPr/>
        </p:nvSpPr>
        <p:spPr>
          <a:xfrm>
            <a:off x="4722200" y="2851225"/>
            <a:ext cx="2506800" cy="10206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6"/>
          <p:cNvSpPr txBox="1"/>
          <p:nvPr/>
        </p:nvSpPr>
        <p:spPr>
          <a:xfrm>
            <a:off x="5062425" y="2958675"/>
            <a:ext cx="21666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+mj-lt"/>
                <a:ea typeface="Questrial"/>
                <a:cs typeface="Questrial"/>
                <a:sym typeface="Questrial"/>
              </a:rPr>
              <a:t>animation</a:t>
            </a:r>
            <a:endParaRPr sz="3000" b="1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87" name="Google Shape;187;p26"/>
          <p:cNvCxnSpPr/>
          <p:nvPr/>
        </p:nvCxnSpPr>
        <p:spPr>
          <a:xfrm rot="10800000" flipH="1">
            <a:off x="6924650" y="2246400"/>
            <a:ext cx="1020600" cy="783900"/>
          </a:xfrm>
          <a:prstGeom prst="straightConnector1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8" name="Google Shape;188;p26"/>
          <p:cNvCxnSpPr/>
          <p:nvPr/>
        </p:nvCxnSpPr>
        <p:spPr>
          <a:xfrm rot="10800000">
            <a:off x="6906700" y="3710725"/>
            <a:ext cx="1038600" cy="62670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9" name="Google Shape;189;p26"/>
          <p:cNvCxnSpPr/>
          <p:nvPr/>
        </p:nvCxnSpPr>
        <p:spPr>
          <a:xfrm rot="10800000">
            <a:off x="3840650" y="2390175"/>
            <a:ext cx="1123500" cy="644700"/>
          </a:xfrm>
          <a:prstGeom prst="straightConnector1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0" name="Google Shape;190;p26"/>
          <p:cNvCxnSpPr/>
          <p:nvPr/>
        </p:nvCxnSpPr>
        <p:spPr>
          <a:xfrm rot="10800000" flipH="1">
            <a:off x="3874100" y="3614425"/>
            <a:ext cx="1056600" cy="8013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1" name="Google Shape;191;p26"/>
          <p:cNvSpPr/>
          <p:nvPr/>
        </p:nvSpPr>
        <p:spPr>
          <a:xfrm>
            <a:off x="7945300" y="180850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6"/>
          <p:cNvSpPr/>
          <p:nvPr/>
        </p:nvSpPr>
        <p:spPr>
          <a:xfrm>
            <a:off x="7869100" y="4185825"/>
            <a:ext cx="1683300" cy="644700"/>
          </a:xfrm>
          <a:prstGeom prst="ellipse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6"/>
          <p:cNvSpPr/>
          <p:nvPr/>
        </p:nvSpPr>
        <p:spPr>
          <a:xfrm>
            <a:off x="2280325" y="4261225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6"/>
          <p:cNvSpPr/>
          <p:nvPr/>
        </p:nvSpPr>
        <p:spPr>
          <a:xfrm>
            <a:off x="2267000" y="191175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6"/>
          <p:cNvSpPr txBox="1"/>
          <p:nvPr/>
        </p:nvSpPr>
        <p:spPr>
          <a:xfrm>
            <a:off x="8377600" y="1840000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types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96" name="Google Shape;196;p26"/>
          <p:cNvSpPr txBox="1"/>
          <p:nvPr/>
        </p:nvSpPr>
        <p:spPr>
          <a:xfrm>
            <a:off x="8016925" y="429352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characters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97" name="Google Shape;197;p26"/>
          <p:cNvSpPr txBox="1"/>
          <p:nvPr/>
        </p:nvSpPr>
        <p:spPr>
          <a:xfrm>
            <a:off x="2396875" y="429352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animators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98" name="Google Shape;198;p26"/>
          <p:cNvSpPr txBox="1"/>
          <p:nvPr/>
        </p:nvSpPr>
        <p:spPr>
          <a:xfrm>
            <a:off x="2544793" y="1997038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tv &amp; films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36513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decomposition.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create a dance sequence using decomposition.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create a flipbook animation of a dance sequence.</a:t>
            </a: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Let’s dance!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a simple dance sequence that meets this criteria: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Has four movements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Includes a jump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Starts and ends with the same position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Decomposition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Decomposition is the process of breaking a bigger task down into smaller parts.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By completing each smaller part we complete the bigger task.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Decomposition is used by people working with computers to help them identify how to solve problems.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Decomposing a dance sequence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we use decomposition to help us create our dance sequence?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break the dance down into each small step.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then put the steps together to create the dance sequence.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Create your dance sequence and record each step on the large paper.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Introducing animation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will we program micro:bit to create animation.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Based on what you already know, how could we do this?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Animation thinking map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1" name="Google Shape;141;p21"/>
          <p:cNvSpPr/>
          <p:nvPr/>
        </p:nvSpPr>
        <p:spPr>
          <a:xfrm>
            <a:off x="5103200" y="3079825"/>
            <a:ext cx="2506800" cy="10206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1"/>
          <p:cNvSpPr txBox="1"/>
          <p:nvPr/>
        </p:nvSpPr>
        <p:spPr>
          <a:xfrm>
            <a:off x="5443425" y="3187275"/>
            <a:ext cx="21666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+mj-lt"/>
                <a:ea typeface="Questrial"/>
                <a:cs typeface="Questrial"/>
                <a:sym typeface="Questrial"/>
              </a:rPr>
              <a:t>animation</a:t>
            </a:r>
            <a:endParaRPr sz="3000" b="1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43" name="Google Shape;143;p21"/>
          <p:cNvCxnSpPr/>
          <p:nvPr/>
        </p:nvCxnSpPr>
        <p:spPr>
          <a:xfrm rot="10800000" flipH="1">
            <a:off x="7305650" y="2475000"/>
            <a:ext cx="1020600" cy="783900"/>
          </a:xfrm>
          <a:prstGeom prst="straightConnector1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" name="Google Shape;144;p21"/>
          <p:cNvCxnSpPr/>
          <p:nvPr/>
        </p:nvCxnSpPr>
        <p:spPr>
          <a:xfrm rot="10800000">
            <a:off x="7287700" y="3939325"/>
            <a:ext cx="1038600" cy="62670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" name="Google Shape;145;p21"/>
          <p:cNvCxnSpPr/>
          <p:nvPr/>
        </p:nvCxnSpPr>
        <p:spPr>
          <a:xfrm rot="10800000">
            <a:off x="4221650" y="2618775"/>
            <a:ext cx="1123500" cy="644700"/>
          </a:xfrm>
          <a:prstGeom prst="straightConnector1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" name="Google Shape;146;p21"/>
          <p:cNvCxnSpPr/>
          <p:nvPr/>
        </p:nvCxnSpPr>
        <p:spPr>
          <a:xfrm rot="10800000" flipH="1">
            <a:off x="4255100" y="3843025"/>
            <a:ext cx="1056600" cy="8013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7" name="Google Shape;147;p21"/>
          <p:cNvSpPr/>
          <p:nvPr/>
        </p:nvSpPr>
        <p:spPr>
          <a:xfrm>
            <a:off x="8326300" y="211330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1"/>
          <p:cNvSpPr/>
          <p:nvPr/>
        </p:nvSpPr>
        <p:spPr>
          <a:xfrm>
            <a:off x="8250100" y="4414425"/>
            <a:ext cx="1683300" cy="644700"/>
          </a:xfrm>
          <a:prstGeom prst="ellipse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1"/>
          <p:cNvSpPr/>
          <p:nvPr/>
        </p:nvSpPr>
        <p:spPr>
          <a:xfrm>
            <a:off x="2661325" y="4489825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1"/>
          <p:cNvSpPr/>
          <p:nvPr/>
        </p:nvSpPr>
        <p:spPr>
          <a:xfrm>
            <a:off x="2571800" y="236895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1"/>
          <p:cNvSpPr txBox="1"/>
          <p:nvPr/>
        </p:nvSpPr>
        <p:spPr>
          <a:xfrm>
            <a:off x="8758600" y="2144800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types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2" name="Google Shape;152;p21"/>
          <p:cNvSpPr txBox="1"/>
          <p:nvPr/>
        </p:nvSpPr>
        <p:spPr>
          <a:xfrm>
            <a:off x="8397925" y="452212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characters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3" name="Google Shape;153;p21"/>
          <p:cNvSpPr txBox="1"/>
          <p:nvPr/>
        </p:nvSpPr>
        <p:spPr>
          <a:xfrm>
            <a:off x="2777875" y="452212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animators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2836146" y="2440791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tv &amp; films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Creating animations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are going to create an animation of the dance sequence we created.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type of animation do you think we are going to create? Why do you think this?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Creating flipbook animations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do we create flipbook animations?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tips might be useful when creating a flipbook animations?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358</Words>
  <Application>Microsoft Macintosh PowerPoint</Application>
  <PresentationFormat>Widescreen</PresentationFormat>
  <Paragraphs>103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4</cp:revision>
  <dcterms:modified xsi:type="dcterms:W3CDTF">2019-09-27T07:45:02Z</dcterms:modified>
</cp:coreProperties>
</file>