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7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918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2425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204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Night safety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Night sensor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have and how did you solve them?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have you learnt from this project?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safety for children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are the main issues around road safety for children?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risks are increased at night?</a:t>
            </a: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2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groups of children might be especially at risk?</a:t>
            </a:r>
            <a:endParaRPr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can technology help?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Technology can hel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p children stay safer at night on roads.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Think of ideas in groups – be creative! </a:t>
            </a: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can the BBC micro:bit help?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types of device could be created with the micro:bit to help?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Think of ideas in your groups.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333533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sensor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a night sensor help children?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Why might it be especially useful for children with hearing or visual impairments?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7686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sensor algorithm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Write an algorithm to create a Night sensor using the micro:bit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When finished, share and debug your algorithms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sensor algorithm examples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5" name="Picture 4" descr="simple Night sensor algorithm">
            <a:extLst>
              <a:ext uri="{FF2B5EF4-FFF2-40B4-BE49-F238E27FC236}">
                <a16:creationId xmlns:a16="http://schemas.microsoft.com/office/drawing/2014/main" id="{55E88EDC-A923-DF47-94F1-6966AD12E6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80383"/>
            <a:ext cx="6447650" cy="2737724"/>
          </a:xfrm>
          <a:prstGeom prst="rect">
            <a:avLst/>
          </a:prstGeom>
        </p:spPr>
      </p:pic>
      <p:pic>
        <p:nvPicPr>
          <p:cNvPr id="7" name="Picture 6" descr="Night sensor algorithm with stop-start buttons">
            <a:extLst>
              <a:ext uri="{FF2B5EF4-FFF2-40B4-BE49-F238E27FC236}">
                <a16:creationId xmlns:a16="http://schemas.microsoft.com/office/drawing/2014/main" id="{B88D70FE-771B-4344-B64A-8C548277C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524425"/>
            <a:ext cx="6151861" cy="32067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677FCE0-4FF1-414E-B01F-A52E58882D4F}"/>
              </a:ext>
            </a:extLst>
          </p:cNvPr>
          <p:cNvSpPr/>
          <p:nvPr/>
        </p:nvSpPr>
        <p:spPr>
          <a:xfrm>
            <a:off x="316075" y="5279168"/>
            <a:ext cx="4729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Simple Night sensor algorithm 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FC5D01-A2F1-F348-BBA4-F6DC58763277}"/>
              </a:ext>
            </a:extLst>
          </p:cNvPr>
          <p:cNvSpPr/>
          <p:nvPr/>
        </p:nvSpPr>
        <p:spPr>
          <a:xfrm>
            <a:off x="6351538" y="5284660"/>
            <a:ext cx="54809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Night sensor with stop-start buttons</a:t>
            </a:r>
          </a:p>
          <a:p>
            <a:r>
              <a:rPr lang="en-US" sz="2400" b="1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val="72570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Programming your Night sensor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your Night sensor program.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Night sensors.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Night sensor program examples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E79EB-410B-B947-B8ED-BBA7E09556A5}"/>
              </a:ext>
            </a:extLst>
          </p:cNvPr>
          <p:cNvSpPr/>
          <p:nvPr/>
        </p:nvSpPr>
        <p:spPr>
          <a:xfrm>
            <a:off x="318487" y="6057891"/>
            <a:ext cx="4491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Simple Night sensor program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E57A6-2210-3B47-96D0-2480A1E12011}"/>
              </a:ext>
            </a:extLst>
          </p:cNvPr>
          <p:cNvSpPr/>
          <p:nvPr/>
        </p:nvSpPr>
        <p:spPr>
          <a:xfrm>
            <a:off x="5718813" y="6107234"/>
            <a:ext cx="5480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Night sensor with stop-start buttons</a:t>
            </a:r>
          </a:p>
        </p:txBody>
      </p:sp>
      <p:pic>
        <p:nvPicPr>
          <p:cNvPr id="13" name="Picture 12" descr="A screenshot of a computer&#10;&#10;Description automatically generated">
            <a:extLst>
              <a:ext uri="{FF2B5EF4-FFF2-40B4-BE49-F238E27FC236}">
                <a16:creationId xmlns:a16="http://schemas.microsoft.com/office/drawing/2014/main" id="{6A2026AD-D74F-61CD-F9DA-0285E8F7C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5099" y="1196205"/>
            <a:ext cx="5019236" cy="4843892"/>
          </a:xfrm>
          <a:prstGeom prst="rect">
            <a:avLst/>
          </a:prstGeom>
        </p:spPr>
      </p:pic>
      <p:pic>
        <p:nvPicPr>
          <p:cNvPr id="17" name="Picture 16" descr="A screenshot of a video game&#10;&#10;Description automatically generated">
            <a:extLst>
              <a:ext uri="{FF2B5EF4-FFF2-40B4-BE49-F238E27FC236}">
                <a16:creationId xmlns:a16="http://schemas.microsoft.com/office/drawing/2014/main" id="{DE11AC79-8F8A-0732-8FD3-9641BCB4E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901" y="1196205"/>
            <a:ext cx="4953152" cy="484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272</Words>
  <Application>Microsoft Macintosh PowerPoint</Application>
  <PresentationFormat>Widescreen</PresentationFormat>
  <Paragraphs>81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33</cp:revision>
  <dcterms:modified xsi:type="dcterms:W3CDTF">2023-08-29T13:12:40Z</dcterms:modified>
</cp:coreProperties>
</file>