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5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1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Freeform 297">
            <a:extLst>
              <a:ext uri="{FF2B5EF4-FFF2-40B4-BE49-F238E27FC236}">
                <a16:creationId xmlns:a16="http://schemas.microsoft.com/office/drawing/2014/main" id="{000F4CD7-5D9E-9B86-0B47-70B27EB98CE6}"/>
              </a:ext>
            </a:extLst>
          </p:cNvPr>
          <p:cNvSpPr/>
          <p:nvPr/>
        </p:nvSpPr>
        <p:spPr>
          <a:xfrm>
            <a:off x="8647262" y="4578131"/>
            <a:ext cx="71932" cy="71932"/>
          </a:xfrm>
          <a:custGeom>
            <a:avLst/>
            <a:gdLst>
              <a:gd name="csX0" fmla="*/ 71932 w 71932"/>
              <a:gd name="csY0" fmla="*/ 35966 h 71932"/>
              <a:gd name="csX1" fmla="*/ 35966 w 71932"/>
              <a:gd name="csY1" fmla="*/ 71932 h 71932"/>
              <a:gd name="csX2" fmla="*/ 0 w 71932"/>
              <a:gd name="csY2" fmla="*/ 35966 h 71932"/>
              <a:gd name="csX3" fmla="*/ 35966 w 71932"/>
              <a:gd name="csY3" fmla="*/ 0 h 71932"/>
              <a:gd name="csX4" fmla="*/ 71932 w 71932"/>
              <a:gd name="csY4" fmla="*/ 35966 h 719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1932" h="71932">
                <a:moveTo>
                  <a:pt x="71932" y="35966"/>
                </a:moveTo>
                <a:cubicBezTo>
                  <a:pt x="71932" y="55690"/>
                  <a:pt x="55689" y="71932"/>
                  <a:pt x="35966" y="71932"/>
                </a:cubicBezTo>
                <a:cubicBezTo>
                  <a:pt x="16242" y="71932"/>
                  <a:pt x="0" y="55690"/>
                  <a:pt x="0" y="35966"/>
                </a:cubicBezTo>
                <a:cubicBezTo>
                  <a:pt x="0" y="16243"/>
                  <a:pt x="16242" y="0"/>
                  <a:pt x="35966" y="0"/>
                </a:cubicBezTo>
                <a:cubicBezTo>
                  <a:pt x="55689" y="0"/>
                  <a:pt x="71932" y="16243"/>
                  <a:pt x="71932" y="35966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9" name="Freeform 298">
            <a:extLst>
              <a:ext uri="{FF2B5EF4-FFF2-40B4-BE49-F238E27FC236}">
                <a16:creationId xmlns:a16="http://schemas.microsoft.com/office/drawing/2014/main" id="{2879ABF9-F434-09CB-9017-EAB1A2C949A1}"/>
              </a:ext>
            </a:extLst>
          </p:cNvPr>
          <p:cNvSpPr/>
          <p:nvPr/>
        </p:nvSpPr>
        <p:spPr>
          <a:xfrm>
            <a:off x="8647262" y="5484243"/>
            <a:ext cx="250601" cy="321373"/>
          </a:xfrm>
          <a:custGeom>
            <a:avLst/>
            <a:gdLst>
              <a:gd name="csX0" fmla="*/ 250602 w 250601"/>
              <a:gd name="csY0" fmla="*/ 0 h 321373"/>
              <a:gd name="csX1" fmla="*/ 250602 w 250601"/>
              <a:gd name="csY1" fmla="*/ 49889 h 321373"/>
              <a:gd name="csX2" fmla="*/ 106738 w 250601"/>
              <a:gd name="csY2" fmla="*/ 49889 h 321373"/>
              <a:gd name="csX3" fmla="*/ 51048 w 250601"/>
              <a:gd name="csY3" fmla="*/ 91655 h 321373"/>
              <a:gd name="csX4" fmla="*/ 106738 w 250601"/>
              <a:gd name="csY4" fmla="*/ 134583 h 321373"/>
              <a:gd name="csX5" fmla="*/ 250602 w 250601"/>
              <a:gd name="csY5" fmla="*/ 134583 h 321373"/>
              <a:gd name="csX6" fmla="*/ 250602 w 250601"/>
              <a:gd name="csY6" fmla="*/ 185631 h 321373"/>
              <a:gd name="csX7" fmla="*/ 106738 w 250601"/>
              <a:gd name="csY7" fmla="*/ 185631 h 321373"/>
              <a:gd name="csX8" fmla="*/ 51048 w 250601"/>
              <a:gd name="csY8" fmla="*/ 228558 h 321373"/>
              <a:gd name="csX9" fmla="*/ 106738 w 250601"/>
              <a:gd name="csY9" fmla="*/ 271485 h 321373"/>
              <a:gd name="csX10" fmla="*/ 250602 w 250601"/>
              <a:gd name="csY10" fmla="*/ 271485 h 321373"/>
              <a:gd name="csX11" fmla="*/ 250602 w 250601"/>
              <a:gd name="csY11" fmla="*/ 321374 h 321373"/>
              <a:gd name="csX12" fmla="*/ 109058 w 250601"/>
              <a:gd name="csY12" fmla="*/ 321374 h 321373"/>
              <a:gd name="csX13" fmla="*/ 0 w 250601"/>
              <a:gd name="csY13" fmla="*/ 228558 h 321373"/>
              <a:gd name="csX14" fmla="*/ 33645 w 250601"/>
              <a:gd name="csY14" fmla="*/ 161267 h 321373"/>
              <a:gd name="csX15" fmla="*/ 0 w 250601"/>
              <a:gd name="csY15" fmla="*/ 92815 h 321373"/>
              <a:gd name="csX16" fmla="*/ 109058 w 250601"/>
              <a:gd name="csY16" fmla="*/ 0 h 321373"/>
              <a:gd name="csX17" fmla="*/ 250602 w 250601"/>
              <a:gd name="csY17" fmla="*/ 0 h 321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50601" h="321373">
                <a:moveTo>
                  <a:pt x="250602" y="0"/>
                </a:moveTo>
                <a:lnTo>
                  <a:pt x="250602" y="49889"/>
                </a:lnTo>
                <a:lnTo>
                  <a:pt x="106738" y="49889"/>
                </a:lnTo>
                <a:cubicBezTo>
                  <a:pt x="74252" y="49889"/>
                  <a:pt x="51048" y="67291"/>
                  <a:pt x="51048" y="91655"/>
                </a:cubicBezTo>
                <a:cubicBezTo>
                  <a:pt x="51048" y="116019"/>
                  <a:pt x="74252" y="134583"/>
                  <a:pt x="106738" y="134583"/>
                </a:cubicBezTo>
                <a:lnTo>
                  <a:pt x="250602" y="134583"/>
                </a:lnTo>
                <a:lnTo>
                  <a:pt x="250602" y="185631"/>
                </a:lnTo>
                <a:lnTo>
                  <a:pt x="106738" y="185631"/>
                </a:lnTo>
                <a:cubicBezTo>
                  <a:pt x="70772" y="185631"/>
                  <a:pt x="51048" y="207675"/>
                  <a:pt x="51048" y="228558"/>
                </a:cubicBezTo>
                <a:cubicBezTo>
                  <a:pt x="51048" y="249442"/>
                  <a:pt x="74252" y="271485"/>
                  <a:pt x="106738" y="271485"/>
                </a:cubicBezTo>
                <a:lnTo>
                  <a:pt x="250602" y="271485"/>
                </a:lnTo>
                <a:lnTo>
                  <a:pt x="250602" y="321374"/>
                </a:lnTo>
                <a:lnTo>
                  <a:pt x="109058" y="321374"/>
                </a:lnTo>
                <a:cubicBezTo>
                  <a:pt x="45247" y="321374"/>
                  <a:pt x="0" y="283087"/>
                  <a:pt x="0" y="228558"/>
                </a:cubicBezTo>
                <a:cubicBezTo>
                  <a:pt x="0" y="174029"/>
                  <a:pt x="10441" y="179830"/>
                  <a:pt x="33645" y="161267"/>
                </a:cubicBezTo>
                <a:cubicBezTo>
                  <a:pt x="11602" y="142704"/>
                  <a:pt x="0" y="119500"/>
                  <a:pt x="0" y="92815"/>
                </a:cubicBezTo>
                <a:cubicBezTo>
                  <a:pt x="0" y="38287"/>
                  <a:pt x="45247" y="0"/>
                  <a:pt x="109058" y="0"/>
                </a:cubicBezTo>
                <a:lnTo>
                  <a:pt x="250602" y="0"/>
                </a:lnTo>
                <a:close/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0" name="Freeform 299">
            <a:extLst>
              <a:ext uri="{FF2B5EF4-FFF2-40B4-BE49-F238E27FC236}">
                <a16:creationId xmlns:a16="http://schemas.microsoft.com/office/drawing/2014/main" id="{FDA5FFC3-F35D-0693-4A9B-50AF5BC719B8}"/>
              </a:ext>
            </a:extLst>
          </p:cNvPr>
          <p:cNvSpPr/>
          <p:nvPr/>
        </p:nvSpPr>
        <p:spPr>
          <a:xfrm>
            <a:off x="8552126" y="5376345"/>
            <a:ext cx="345737" cy="67291"/>
          </a:xfrm>
          <a:custGeom>
            <a:avLst/>
            <a:gdLst>
              <a:gd name="csX0" fmla="*/ 345738 w 345737"/>
              <a:gd name="csY0" fmla="*/ 8121 h 67291"/>
              <a:gd name="csX1" fmla="*/ 345738 w 345737"/>
              <a:gd name="csY1" fmla="*/ 60330 h 67291"/>
              <a:gd name="csX2" fmla="*/ 102097 w 345737"/>
              <a:gd name="csY2" fmla="*/ 60330 h 67291"/>
              <a:gd name="csX3" fmla="*/ 102097 w 345737"/>
              <a:gd name="csY3" fmla="*/ 8121 h 67291"/>
              <a:gd name="csX4" fmla="*/ 345738 w 345737"/>
              <a:gd name="csY4" fmla="*/ 8121 h 67291"/>
              <a:gd name="csX5" fmla="*/ 66131 w 345737"/>
              <a:gd name="csY5" fmla="*/ 33646 h 67291"/>
              <a:gd name="csX6" fmla="*/ 32485 w 345737"/>
              <a:gd name="csY6" fmla="*/ 67291 h 67291"/>
              <a:gd name="csX7" fmla="*/ 0 w 345737"/>
              <a:gd name="csY7" fmla="*/ 33646 h 67291"/>
              <a:gd name="csX8" fmla="*/ 32485 w 345737"/>
              <a:gd name="csY8" fmla="*/ 0 h 67291"/>
              <a:gd name="csX9" fmla="*/ 66131 w 345737"/>
              <a:gd name="csY9" fmla="*/ 33646 h 672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345737" h="67291">
                <a:moveTo>
                  <a:pt x="345738" y="8121"/>
                </a:moveTo>
                <a:lnTo>
                  <a:pt x="345738" y="60330"/>
                </a:lnTo>
                <a:lnTo>
                  <a:pt x="102097" y="60330"/>
                </a:lnTo>
                <a:lnTo>
                  <a:pt x="102097" y="8121"/>
                </a:lnTo>
                <a:lnTo>
                  <a:pt x="345738" y="8121"/>
                </a:lnTo>
                <a:close/>
                <a:moveTo>
                  <a:pt x="66131" y="33646"/>
                </a:moveTo>
                <a:cubicBezTo>
                  <a:pt x="66131" y="52209"/>
                  <a:pt x="51049" y="67291"/>
                  <a:pt x="32485" y="67291"/>
                </a:cubicBezTo>
                <a:cubicBezTo>
                  <a:pt x="13922" y="67291"/>
                  <a:pt x="0" y="53369"/>
                  <a:pt x="0" y="33646"/>
                </a:cubicBezTo>
                <a:cubicBezTo>
                  <a:pt x="0" y="13922"/>
                  <a:pt x="13922" y="0"/>
                  <a:pt x="32485" y="0"/>
                </a:cubicBezTo>
                <a:cubicBezTo>
                  <a:pt x="51049" y="0"/>
                  <a:pt x="66131" y="15082"/>
                  <a:pt x="66131" y="33646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1" name="Freeform 300">
            <a:extLst>
              <a:ext uri="{FF2B5EF4-FFF2-40B4-BE49-F238E27FC236}">
                <a16:creationId xmlns:a16="http://schemas.microsoft.com/office/drawing/2014/main" id="{650F20B9-D27A-DBB2-BC60-5D95584EDF5E}"/>
              </a:ext>
            </a:extLst>
          </p:cNvPr>
          <p:cNvSpPr/>
          <p:nvPr/>
        </p:nvSpPr>
        <p:spPr>
          <a:xfrm>
            <a:off x="8648422" y="5112981"/>
            <a:ext cx="256403" cy="223917"/>
          </a:xfrm>
          <a:custGeom>
            <a:avLst/>
            <a:gdLst>
              <a:gd name="csX0" fmla="*/ 256403 w 256403"/>
              <a:gd name="csY0" fmla="*/ 98616 h 223917"/>
              <a:gd name="csX1" fmla="*/ 218116 w 256403"/>
              <a:gd name="csY1" fmla="*/ 187951 h 223917"/>
              <a:gd name="csX2" fmla="*/ 127621 w 256403"/>
              <a:gd name="csY2" fmla="*/ 223918 h 223917"/>
              <a:gd name="csX3" fmla="*/ 37126 w 256403"/>
              <a:gd name="csY3" fmla="*/ 187951 h 223917"/>
              <a:gd name="csX4" fmla="*/ 0 w 256403"/>
              <a:gd name="csY4" fmla="*/ 98616 h 223917"/>
              <a:gd name="csX5" fmla="*/ 35966 w 256403"/>
              <a:gd name="csY5" fmla="*/ 8121 h 223917"/>
              <a:gd name="csX6" fmla="*/ 42927 w 256403"/>
              <a:gd name="csY6" fmla="*/ 1160 h 223917"/>
              <a:gd name="csX7" fmla="*/ 80054 w 256403"/>
              <a:gd name="csY7" fmla="*/ 38287 h 223917"/>
              <a:gd name="csX8" fmla="*/ 74253 w 256403"/>
              <a:gd name="csY8" fmla="*/ 45247 h 223917"/>
              <a:gd name="csX9" fmla="*/ 51049 w 256403"/>
              <a:gd name="csY9" fmla="*/ 98616 h 223917"/>
              <a:gd name="csX10" fmla="*/ 127621 w 256403"/>
              <a:gd name="csY10" fmla="*/ 174029 h 223917"/>
              <a:gd name="csX11" fmla="*/ 204194 w 256403"/>
              <a:gd name="csY11" fmla="*/ 98616 h 223917"/>
              <a:gd name="csX12" fmla="*/ 180991 w 256403"/>
              <a:gd name="csY12" fmla="*/ 45247 h 223917"/>
              <a:gd name="csX13" fmla="*/ 175190 w 256403"/>
              <a:gd name="csY13" fmla="*/ 38287 h 223917"/>
              <a:gd name="csX14" fmla="*/ 211155 w 256403"/>
              <a:gd name="csY14" fmla="*/ 0 h 223917"/>
              <a:gd name="csX15" fmla="*/ 218116 w 256403"/>
              <a:gd name="csY15" fmla="*/ 8121 h 223917"/>
              <a:gd name="csX16" fmla="*/ 255243 w 256403"/>
              <a:gd name="csY16" fmla="*/ 98616 h 2239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256403" h="223917">
                <a:moveTo>
                  <a:pt x="256403" y="98616"/>
                </a:moveTo>
                <a:cubicBezTo>
                  <a:pt x="256403" y="132262"/>
                  <a:pt x="242481" y="163587"/>
                  <a:pt x="218116" y="187951"/>
                </a:cubicBezTo>
                <a:cubicBezTo>
                  <a:pt x="194912" y="211155"/>
                  <a:pt x="162427" y="223918"/>
                  <a:pt x="127621" y="223918"/>
                </a:cubicBezTo>
                <a:cubicBezTo>
                  <a:pt x="92815" y="223918"/>
                  <a:pt x="60330" y="211155"/>
                  <a:pt x="37126" y="187951"/>
                </a:cubicBezTo>
                <a:cubicBezTo>
                  <a:pt x="12763" y="164748"/>
                  <a:pt x="0" y="132262"/>
                  <a:pt x="0" y="98616"/>
                </a:cubicBezTo>
                <a:cubicBezTo>
                  <a:pt x="0" y="64971"/>
                  <a:pt x="11602" y="31325"/>
                  <a:pt x="35966" y="8121"/>
                </a:cubicBezTo>
                <a:lnTo>
                  <a:pt x="42927" y="1160"/>
                </a:lnTo>
                <a:lnTo>
                  <a:pt x="80054" y="38287"/>
                </a:lnTo>
                <a:lnTo>
                  <a:pt x="74253" y="45247"/>
                </a:lnTo>
                <a:cubicBezTo>
                  <a:pt x="58010" y="62650"/>
                  <a:pt x="51049" y="78893"/>
                  <a:pt x="51049" y="98616"/>
                </a:cubicBezTo>
                <a:cubicBezTo>
                  <a:pt x="51049" y="140383"/>
                  <a:pt x="85855" y="174029"/>
                  <a:pt x="127621" y="174029"/>
                </a:cubicBezTo>
                <a:cubicBezTo>
                  <a:pt x="169389" y="174029"/>
                  <a:pt x="204194" y="140383"/>
                  <a:pt x="204194" y="98616"/>
                </a:cubicBezTo>
                <a:cubicBezTo>
                  <a:pt x="204194" y="56849"/>
                  <a:pt x="197233" y="62650"/>
                  <a:pt x="180991" y="45247"/>
                </a:cubicBezTo>
                <a:lnTo>
                  <a:pt x="175190" y="38287"/>
                </a:lnTo>
                <a:lnTo>
                  <a:pt x="211155" y="0"/>
                </a:lnTo>
                <a:lnTo>
                  <a:pt x="218116" y="8121"/>
                </a:lnTo>
                <a:cubicBezTo>
                  <a:pt x="242481" y="35966"/>
                  <a:pt x="255243" y="66131"/>
                  <a:pt x="255243" y="98616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2" name="Freeform 301">
            <a:extLst>
              <a:ext uri="{FF2B5EF4-FFF2-40B4-BE49-F238E27FC236}">
                <a16:creationId xmlns:a16="http://schemas.microsoft.com/office/drawing/2014/main" id="{BAD5B4CF-B0B6-C2AE-622E-B906B8035FF7}"/>
              </a:ext>
            </a:extLst>
          </p:cNvPr>
          <p:cNvSpPr/>
          <p:nvPr/>
        </p:nvSpPr>
        <p:spPr>
          <a:xfrm>
            <a:off x="8654223" y="4972597"/>
            <a:ext cx="243640" cy="120660"/>
          </a:xfrm>
          <a:custGeom>
            <a:avLst/>
            <a:gdLst>
              <a:gd name="csX0" fmla="*/ 243641 w 243640"/>
              <a:gd name="csY0" fmla="*/ 66131 h 120660"/>
              <a:gd name="csX1" fmla="*/ 243641 w 243640"/>
              <a:gd name="csY1" fmla="*/ 120660 h 120660"/>
              <a:gd name="csX2" fmla="*/ 121820 w 243640"/>
              <a:gd name="csY2" fmla="*/ 120660 h 120660"/>
              <a:gd name="csX3" fmla="*/ 0 w 243640"/>
              <a:gd name="csY3" fmla="*/ 10442 h 120660"/>
              <a:gd name="csX4" fmla="*/ 0 w 243640"/>
              <a:gd name="csY4" fmla="*/ 0 h 120660"/>
              <a:gd name="csX5" fmla="*/ 49888 w 243640"/>
              <a:gd name="csY5" fmla="*/ 0 h 120660"/>
              <a:gd name="csX6" fmla="*/ 49888 w 243640"/>
              <a:gd name="csY6" fmla="*/ 8121 h 120660"/>
              <a:gd name="csX7" fmla="*/ 118340 w 243640"/>
              <a:gd name="csY7" fmla="*/ 64971 h 120660"/>
              <a:gd name="csX8" fmla="*/ 243641 w 243640"/>
              <a:gd name="csY8" fmla="*/ 64971 h 120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43640" h="120660">
                <a:moveTo>
                  <a:pt x="243641" y="66131"/>
                </a:moveTo>
                <a:lnTo>
                  <a:pt x="243641" y="120660"/>
                </a:lnTo>
                <a:lnTo>
                  <a:pt x="121820" y="120660"/>
                </a:lnTo>
                <a:cubicBezTo>
                  <a:pt x="44087" y="120660"/>
                  <a:pt x="5801" y="87015"/>
                  <a:pt x="0" y="10442"/>
                </a:cubicBezTo>
                <a:lnTo>
                  <a:pt x="0" y="0"/>
                </a:lnTo>
                <a:cubicBezTo>
                  <a:pt x="0" y="0"/>
                  <a:pt x="49888" y="0"/>
                  <a:pt x="49888" y="0"/>
                </a:cubicBezTo>
                <a:lnTo>
                  <a:pt x="49888" y="8121"/>
                </a:lnTo>
                <a:cubicBezTo>
                  <a:pt x="55689" y="49889"/>
                  <a:pt x="74253" y="64971"/>
                  <a:pt x="118340" y="64971"/>
                </a:cubicBezTo>
                <a:lnTo>
                  <a:pt x="243641" y="64971"/>
                </a:lnTo>
                <a:close/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3" name="Freeform 302">
            <a:extLst>
              <a:ext uri="{FF2B5EF4-FFF2-40B4-BE49-F238E27FC236}">
                <a16:creationId xmlns:a16="http://schemas.microsoft.com/office/drawing/2014/main" id="{03F0AF46-B474-DE39-C336-68005F687A19}"/>
              </a:ext>
            </a:extLst>
          </p:cNvPr>
          <p:cNvSpPr/>
          <p:nvPr/>
        </p:nvSpPr>
        <p:spPr>
          <a:xfrm>
            <a:off x="8648422" y="4698792"/>
            <a:ext cx="256403" cy="251761"/>
          </a:xfrm>
          <a:custGeom>
            <a:avLst/>
            <a:gdLst>
              <a:gd name="csX0" fmla="*/ 256403 w 256403"/>
              <a:gd name="csY0" fmla="*/ 125301 h 251761"/>
              <a:gd name="csX1" fmla="*/ 219277 w 256403"/>
              <a:gd name="csY1" fmla="*/ 214636 h 251761"/>
              <a:gd name="csX2" fmla="*/ 128782 w 256403"/>
              <a:gd name="csY2" fmla="*/ 251762 h 251761"/>
              <a:gd name="csX3" fmla="*/ 38286 w 256403"/>
              <a:gd name="csY3" fmla="*/ 214636 h 251761"/>
              <a:gd name="csX4" fmla="*/ 0 w 256403"/>
              <a:gd name="csY4" fmla="*/ 125301 h 251761"/>
              <a:gd name="csX5" fmla="*/ 38286 w 256403"/>
              <a:gd name="csY5" fmla="*/ 37126 h 251761"/>
              <a:gd name="csX6" fmla="*/ 128782 w 256403"/>
              <a:gd name="csY6" fmla="*/ 0 h 251761"/>
              <a:gd name="csX7" fmla="*/ 219277 w 256403"/>
              <a:gd name="csY7" fmla="*/ 37126 h 251761"/>
              <a:gd name="csX8" fmla="*/ 256403 w 256403"/>
              <a:gd name="csY8" fmla="*/ 125301 h 251761"/>
              <a:gd name="csX9" fmla="*/ 51049 w 256403"/>
              <a:gd name="csY9" fmla="*/ 125301 h 251761"/>
              <a:gd name="csX10" fmla="*/ 127621 w 256403"/>
              <a:gd name="csY10" fmla="*/ 197233 h 251761"/>
              <a:gd name="csX11" fmla="*/ 204194 w 256403"/>
              <a:gd name="csY11" fmla="*/ 125301 h 251761"/>
              <a:gd name="csX12" fmla="*/ 127621 w 256403"/>
              <a:gd name="csY12" fmla="*/ 53369 h 251761"/>
              <a:gd name="csX13" fmla="*/ 51049 w 256403"/>
              <a:gd name="csY13" fmla="*/ 125301 h 2517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56403" h="251761">
                <a:moveTo>
                  <a:pt x="256403" y="125301"/>
                </a:moveTo>
                <a:cubicBezTo>
                  <a:pt x="256403" y="158946"/>
                  <a:pt x="242481" y="190272"/>
                  <a:pt x="219277" y="214636"/>
                </a:cubicBezTo>
                <a:cubicBezTo>
                  <a:pt x="194912" y="237840"/>
                  <a:pt x="163588" y="251762"/>
                  <a:pt x="128782" y="251762"/>
                </a:cubicBezTo>
                <a:cubicBezTo>
                  <a:pt x="93976" y="251762"/>
                  <a:pt x="62651" y="239000"/>
                  <a:pt x="38286" y="214636"/>
                </a:cubicBezTo>
                <a:cubicBezTo>
                  <a:pt x="13922" y="190272"/>
                  <a:pt x="0" y="158946"/>
                  <a:pt x="0" y="125301"/>
                </a:cubicBezTo>
                <a:cubicBezTo>
                  <a:pt x="0" y="91655"/>
                  <a:pt x="13922" y="60330"/>
                  <a:pt x="38286" y="37126"/>
                </a:cubicBezTo>
                <a:cubicBezTo>
                  <a:pt x="61490" y="13922"/>
                  <a:pt x="93976" y="0"/>
                  <a:pt x="128782" y="0"/>
                </a:cubicBezTo>
                <a:cubicBezTo>
                  <a:pt x="163588" y="0"/>
                  <a:pt x="196073" y="12762"/>
                  <a:pt x="219277" y="37126"/>
                </a:cubicBezTo>
                <a:cubicBezTo>
                  <a:pt x="243641" y="60330"/>
                  <a:pt x="256403" y="92815"/>
                  <a:pt x="256403" y="125301"/>
                </a:cubicBezTo>
                <a:moveTo>
                  <a:pt x="51049" y="125301"/>
                </a:moveTo>
                <a:cubicBezTo>
                  <a:pt x="51049" y="164747"/>
                  <a:pt x="85855" y="197233"/>
                  <a:pt x="127621" y="197233"/>
                </a:cubicBezTo>
                <a:cubicBezTo>
                  <a:pt x="169389" y="197233"/>
                  <a:pt x="204194" y="164747"/>
                  <a:pt x="204194" y="125301"/>
                </a:cubicBezTo>
                <a:cubicBezTo>
                  <a:pt x="204194" y="85854"/>
                  <a:pt x="170549" y="53369"/>
                  <a:pt x="127621" y="53369"/>
                </a:cubicBezTo>
                <a:cubicBezTo>
                  <a:pt x="84694" y="53369"/>
                  <a:pt x="51049" y="85854"/>
                  <a:pt x="51049" y="125301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4" name="Freeform 303">
            <a:extLst>
              <a:ext uri="{FF2B5EF4-FFF2-40B4-BE49-F238E27FC236}">
                <a16:creationId xmlns:a16="http://schemas.microsoft.com/office/drawing/2014/main" id="{2BB0329F-37BA-1B87-2E4C-C294B1AEA6B4}"/>
              </a:ext>
            </a:extLst>
          </p:cNvPr>
          <p:cNvSpPr/>
          <p:nvPr/>
        </p:nvSpPr>
        <p:spPr>
          <a:xfrm>
            <a:off x="8825932" y="4578131"/>
            <a:ext cx="71932" cy="71932"/>
          </a:xfrm>
          <a:custGeom>
            <a:avLst/>
            <a:gdLst>
              <a:gd name="csX0" fmla="*/ 71932 w 71932"/>
              <a:gd name="csY0" fmla="*/ 35966 h 71932"/>
              <a:gd name="csX1" fmla="*/ 35966 w 71932"/>
              <a:gd name="csY1" fmla="*/ 71932 h 71932"/>
              <a:gd name="csX2" fmla="*/ 0 w 71932"/>
              <a:gd name="csY2" fmla="*/ 35966 h 71932"/>
              <a:gd name="csX3" fmla="*/ 35966 w 71932"/>
              <a:gd name="csY3" fmla="*/ 0 h 71932"/>
              <a:gd name="csX4" fmla="*/ 71932 w 71932"/>
              <a:gd name="csY4" fmla="*/ 35966 h 719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1932" h="71932">
                <a:moveTo>
                  <a:pt x="71932" y="35966"/>
                </a:moveTo>
                <a:cubicBezTo>
                  <a:pt x="71932" y="55690"/>
                  <a:pt x="55690" y="71932"/>
                  <a:pt x="35966" y="71932"/>
                </a:cubicBezTo>
                <a:cubicBezTo>
                  <a:pt x="16243" y="71932"/>
                  <a:pt x="0" y="55690"/>
                  <a:pt x="0" y="35966"/>
                </a:cubicBezTo>
                <a:cubicBezTo>
                  <a:pt x="0" y="16243"/>
                  <a:pt x="16243" y="0"/>
                  <a:pt x="35966" y="0"/>
                </a:cubicBezTo>
                <a:cubicBezTo>
                  <a:pt x="55690" y="0"/>
                  <a:pt x="71932" y="16243"/>
                  <a:pt x="71932" y="35966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5" name="Freeform 304">
            <a:extLst>
              <a:ext uri="{FF2B5EF4-FFF2-40B4-BE49-F238E27FC236}">
                <a16:creationId xmlns:a16="http://schemas.microsoft.com/office/drawing/2014/main" id="{35CB87EE-9CF4-DDF4-BC1D-E2C9D6BC6D9B}"/>
              </a:ext>
            </a:extLst>
          </p:cNvPr>
          <p:cNvSpPr/>
          <p:nvPr/>
        </p:nvSpPr>
        <p:spPr>
          <a:xfrm>
            <a:off x="8550966" y="4278802"/>
            <a:ext cx="353858" cy="250601"/>
          </a:xfrm>
          <a:custGeom>
            <a:avLst/>
            <a:gdLst>
              <a:gd name="csX0" fmla="*/ 353859 w 353858"/>
              <a:gd name="csY0" fmla="*/ 125301 h 250601"/>
              <a:gd name="csX1" fmla="*/ 213475 w 353858"/>
              <a:gd name="csY1" fmla="*/ 250602 h 250601"/>
              <a:gd name="csX2" fmla="*/ 197233 w 353858"/>
              <a:gd name="csY2" fmla="*/ 250602 h 250601"/>
              <a:gd name="csX3" fmla="*/ 0 w 353858"/>
              <a:gd name="csY3" fmla="*/ 250602 h 250601"/>
              <a:gd name="csX4" fmla="*/ 0 w 353858"/>
              <a:gd name="csY4" fmla="*/ 199553 h 250601"/>
              <a:gd name="csX5" fmla="*/ 120660 w 353858"/>
              <a:gd name="csY5" fmla="*/ 199553 h 250601"/>
              <a:gd name="csX6" fmla="*/ 97456 w 353858"/>
              <a:gd name="csY6" fmla="*/ 125301 h 250601"/>
              <a:gd name="csX7" fmla="*/ 134582 w 353858"/>
              <a:gd name="csY7" fmla="*/ 37126 h 250601"/>
              <a:gd name="csX8" fmla="*/ 225077 w 353858"/>
              <a:gd name="csY8" fmla="*/ 0 h 250601"/>
              <a:gd name="csX9" fmla="*/ 315572 w 353858"/>
              <a:gd name="csY9" fmla="*/ 37126 h 250601"/>
              <a:gd name="csX10" fmla="*/ 352698 w 353858"/>
              <a:gd name="csY10" fmla="*/ 125301 h 250601"/>
              <a:gd name="csX11" fmla="*/ 148505 w 353858"/>
              <a:gd name="csY11" fmla="*/ 125301 h 250601"/>
              <a:gd name="csX12" fmla="*/ 225077 w 353858"/>
              <a:gd name="csY12" fmla="*/ 200713 h 250601"/>
              <a:gd name="csX13" fmla="*/ 301650 w 353858"/>
              <a:gd name="csY13" fmla="*/ 125301 h 250601"/>
              <a:gd name="csX14" fmla="*/ 225077 w 353858"/>
              <a:gd name="csY14" fmla="*/ 49888 h 250601"/>
              <a:gd name="csX15" fmla="*/ 148505 w 353858"/>
              <a:gd name="csY15" fmla="*/ 125301 h 2506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353858" h="250601">
                <a:moveTo>
                  <a:pt x="353859" y="125301"/>
                </a:moveTo>
                <a:cubicBezTo>
                  <a:pt x="353859" y="199553"/>
                  <a:pt x="295849" y="250602"/>
                  <a:pt x="213475" y="250602"/>
                </a:cubicBezTo>
                <a:cubicBezTo>
                  <a:pt x="131102" y="250602"/>
                  <a:pt x="203034" y="250602"/>
                  <a:pt x="197233" y="250602"/>
                </a:cubicBezTo>
                <a:lnTo>
                  <a:pt x="0" y="250602"/>
                </a:lnTo>
                <a:lnTo>
                  <a:pt x="0" y="199553"/>
                </a:lnTo>
                <a:lnTo>
                  <a:pt x="120660" y="199553"/>
                </a:lnTo>
                <a:cubicBezTo>
                  <a:pt x="104417" y="177509"/>
                  <a:pt x="97456" y="153146"/>
                  <a:pt x="97456" y="125301"/>
                </a:cubicBezTo>
                <a:cubicBezTo>
                  <a:pt x="97456" y="97456"/>
                  <a:pt x="110218" y="60330"/>
                  <a:pt x="134582" y="37126"/>
                </a:cubicBezTo>
                <a:cubicBezTo>
                  <a:pt x="158946" y="13922"/>
                  <a:pt x="190271" y="0"/>
                  <a:pt x="225077" y="0"/>
                </a:cubicBezTo>
                <a:cubicBezTo>
                  <a:pt x="259883" y="0"/>
                  <a:pt x="292368" y="12762"/>
                  <a:pt x="315572" y="37126"/>
                </a:cubicBezTo>
                <a:cubicBezTo>
                  <a:pt x="339937" y="60330"/>
                  <a:pt x="352698" y="92815"/>
                  <a:pt x="352698" y="125301"/>
                </a:cubicBezTo>
                <a:moveTo>
                  <a:pt x="148505" y="125301"/>
                </a:moveTo>
                <a:cubicBezTo>
                  <a:pt x="148505" y="167068"/>
                  <a:pt x="183310" y="200713"/>
                  <a:pt x="225077" y="200713"/>
                </a:cubicBezTo>
                <a:cubicBezTo>
                  <a:pt x="266844" y="200713"/>
                  <a:pt x="301650" y="168228"/>
                  <a:pt x="301650" y="125301"/>
                </a:cubicBezTo>
                <a:cubicBezTo>
                  <a:pt x="301650" y="82374"/>
                  <a:pt x="266844" y="49888"/>
                  <a:pt x="225077" y="49888"/>
                </a:cubicBezTo>
                <a:cubicBezTo>
                  <a:pt x="183310" y="49888"/>
                  <a:pt x="148505" y="83534"/>
                  <a:pt x="148505" y="125301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6" name="Freeform 305">
            <a:extLst>
              <a:ext uri="{FF2B5EF4-FFF2-40B4-BE49-F238E27FC236}">
                <a16:creationId xmlns:a16="http://schemas.microsoft.com/office/drawing/2014/main" id="{7F575CBB-4D9E-D370-EB8E-ADA750885175}"/>
              </a:ext>
            </a:extLst>
          </p:cNvPr>
          <p:cNvSpPr/>
          <p:nvPr/>
        </p:nvSpPr>
        <p:spPr>
          <a:xfrm>
            <a:off x="8552126" y="4174384"/>
            <a:ext cx="345737" cy="67291"/>
          </a:xfrm>
          <a:custGeom>
            <a:avLst/>
            <a:gdLst>
              <a:gd name="csX0" fmla="*/ 345738 w 345737"/>
              <a:gd name="csY0" fmla="*/ 8121 h 67291"/>
              <a:gd name="csX1" fmla="*/ 345738 w 345737"/>
              <a:gd name="csY1" fmla="*/ 60330 h 67291"/>
              <a:gd name="csX2" fmla="*/ 102097 w 345737"/>
              <a:gd name="csY2" fmla="*/ 60330 h 67291"/>
              <a:gd name="csX3" fmla="*/ 102097 w 345737"/>
              <a:gd name="csY3" fmla="*/ 8121 h 67291"/>
              <a:gd name="csX4" fmla="*/ 345738 w 345737"/>
              <a:gd name="csY4" fmla="*/ 8121 h 67291"/>
              <a:gd name="csX5" fmla="*/ 66131 w 345737"/>
              <a:gd name="csY5" fmla="*/ 33646 h 67291"/>
              <a:gd name="csX6" fmla="*/ 32485 w 345737"/>
              <a:gd name="csY6" fmla="*/ 67291 h 67291"/>
              <a:gd name="csX7" fmla="*/ 0 w 345737"/>
              <a:gd name="csY7" fmla="*/ 33646 h 67291"/>
              <a:gd name="csX8" fmla="*/ 32485 w 345737"/>
              <a:gd name="csY8" fmla="*/ 0 h 67291"/>
              <a:gd name="csX9" fmla="*/ 66131 w 345737"/>
              <a:gd name="csY9" fmla="*/ 33646 h 672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345737" h="67291">
                <a:moveTo>
                  <a:pt x="345738" y="8121"/>
                </a:moveTo>
                <a:lnTo>
                  <a:pt x="345738" y="60330"/>
                </a:lnTo>
                <a:lnTo>
                  <a:pt x="102097" y="60330"/>
                </a:lnTo>
                <a:lnTo>
                  <a:pt x="102097" y="8121"/>
                </a:lnTo>
                <a:lnTo>
                  <a:pt x="345738" y="8121"/>
                </a:lnTo>
                <a:close/>
                <a:moveTo>
                  <a:pt x="66131" y="33646"/>
                </a:moveTo>
                <a:cubicBezTo>
                  <a:pt x="66131" y="52209"/>
                  <a:pt x="51049" y="67291"/>
                  <a:pt x="32485" y="67291"/>
                </a:cubicBezTo>
                <a:cubicBezTo>
                  <a:pt x="13922" y="67291"/>
                  <a:pt x="0" y="53369"/>
                  <a:pt x="0" y="33646"/>
                </a:cubicBezTo>
                <a:cubicBezTo>
                  <a:pt x="0" y="13922"/>
                  <a:pt x="13922" y="0"/>
                  <a:pt x="32485" y="0"/>
                </a:cubicBezTo>
                <a:cubicBezTo>
                  <a:pt x="51049" y="0"/>
                  <a:pt x="66131" y="15082"/>
                  <a:pt x="66131" y="33646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7" name="Freeform 306">
            <a:extLst>
              <a:ext uri="{FF2B5EF4-FFF2-40B4-BE49-F238E27FC236}">
                <a16:creationId xmlns:a16="http://schemas.microsoft.com/office/drawing/2014/main" id="{890D7F9A-5952-8197-96AD-B0625631AF42}"/>
              </a:ext>
            </a:extLst>
          </p:cNvPr>
          <p:cNvSpPr/>
          <p:nvPr/>
        </p:nvSpPr>
        <p:spPr>
          <a:xfrm>
            <a:off x="8603175" y="3988753"/>
            <a:ext cx="302810" cy="147344"/>
          </a:xfrm>
          <a:custGeom>
            <a:avLst/>
            <a:gdLst>
              <a:gd name="csX0" fmla="*/ 302810 w 302810"/>
              <a:gd name="csY0" fmla="*/ 0 h 147344"/>
              <a:gd name="csX1" fmla="*/ 300490 w 302810"/>
              <a:gd name="csY1" fmla="*/ 11602 h 147344"/>
              <a:gd name="csX2" fmla="*/ 164747 w 302810"/>
              <a:gd name="csY2" fmla="*/ 116019 h 147344"/>
              <a:gd name="csX3" fmla="*/ 96296 w 302810"/>
              <a:gd name="csY3" fmla="*/ 116019 h 147344"/>
              <a:gd name="csX4" fmla="*/ 96296 w 302810"/>
              <a:gd name="csY4" fmla="*/ 147345 h 147344"/>
              <a:gd name="csX5" fmla="*/ 49888 w 302810"/>
              <a:gd name="csY5" fmla="*/ 147345 h 147344"/>
              <a:gd name="csX6" fmla="*/ 49888 w 302810"/>
              <a:gd name="csY6" fmla="*/ 116019 h 147344"/>
              <a:gd name="csX7" fmla="*/ 0 w 302810"/>
              <a:gd name="csY7" fmla="*/ 116019 h 147344"/>
              <a:gd name="csX8" fmla="*/ 0 w 302810"/>
              <a:gd name="csY8" fmla="*/ 63811 h 147344"/>
              <a:gd name="csX9" fmla="*/ 49888 w 302810"/>
              <a:gd name="csY9" fmla="*/ 63811 h 147344"/>
              <a:gd name="csX10" fmla="*/ 49888 w 302810"/>
              <a:gd name="csY10" fmla="*/ 0 h 147344"/>
              <a:gd name="csX11" fmla="*/ 96296 w 302810"/>
              <a:gd name="csY11" fmla="*/ 0 h 147344"/>
              <a:gd name="csX12" fmla="*/ 96296 w 302810"/>
              <a:gd name="csY12" fmla="*/ 63811 h 147344"/>
              <a:gd name="csX13" fmla="*/ 172868 w 302810"/>
              <a:gd name="csY13" fmla="*/ 63811 h 147344"/>
              <a:gd name="csX14" fmla="*/ 247121 w 302810"/>
              <a:gd name="csY14" fmla="*/ 8121 h 147344"/>
              <a:gd name="csX15" fmla="*/ 247121 w 302810"/>
              <a:gd name="csY15" fmla="*/ 0 h 147344"/>
              <a:gd name="csX16" fmla="*/ 302810 w 302810"/>
              <a:gd name="csY16" fmla="*/ 0 h 14734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02810" h="147344">
                <a:moveTo>
                  <a:pt x="302810" y="0"/>
                </a:moveTo>
                <a:lnTo>
                  <a:pt x="300490" y="11602"/>
                </a:lnTo>
                <a:cubicBezTo>
                  <a:pt x="285407" y="88175"/>
                  <a:pt x="249442" y="116019"/>
                  <a:pt x="164747" y="116019"/>
                </a:cubicBezTo>
                <a:lnTo>
                  <a:pt x="96296" y="116019"/>
                </a:lnTo>
                <a:lnTo>
                  <a:pt x="96296" y="147345"/>
                </a:lnTo>
                <a:lnTo>
                  <a:pt x="49888" y="147345"/>
                </a:lnTo>
                <a:lnTo>
                  <a:pt x="49888" y="116019"/>
                </a:lnTo>
                <a:lnTo>
                  <a:pt x="0" y="116019"/>
                </a:lnTo>
                <a:lnTo>
                  <a:pt x="0" y="63811"/>
                </a:lnTo>
                <a:lnTo>
                  <a:pt x="49888" y="63811"/>
                </a:lnTo>
                <a:lnTo>
                  <a:pt x="49888" y="0"/>
                </a:lnTo>
                <a:lnTo>
                  <a:pt x="96296" y="0"/>
                </a:lnTo>
                <a:lnTo>
                  <a:pt x="96296" y="63811"/>
                </a:lnTo>
                <a:lnTo>
                  <a:pt x="172868" y="63811"/>
                </a:lnTo>
                <a:cubicBezTo>
                  <a:pt x="218116" y="63811"/>
                  <a:pt x="241320" y="46408"/>
                  <a:pt x="247121" y="8121"/>
                </a:cubicBezTo>
                <a:lnTo>
                  <a:pt x="247121" y="0"/>
                </a:lnTo>
                <a:lnTo>
                  <a:pt x="302810" y="0"/>
                </a:lnTo>
                <a:close/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8" name="Freeform 307">
            <a:extLst>
              <a:ext uri="{FF2B5EF4-FFF2-40B4-BE49-F238E27FC236}">
                <a16:creationId xmlns:a16="http://schemas.microsoft.com/office/drawing/2014/main" id="{EF84603F-8909-5758-86B7-48EC57A6A432}"/>
              </a:ext>
            </a:extLst>
          </p:cNvPr>
          <p:cNvSpPr/>
          <p:nvPr/>
        </p:nvSpPr>
        <p:spPr>
          <a:xfrm>
            <a:off x="8737757" y="6052737"/>
            <a:ext cx="81213" cy="81213"/>
          </a:xfrm>
          <a:custGeom>
            <a:avLst/>
            <a:gdLst>
              <a:gd name="csX0" fmla="*/ 81214 w 81213"/>
              <a:gd name="csY0" fmla="*/ 40607 h 81213"/>
              <a:gd name="csX1" fmla="*/ 40607 w 81213"/>
              <a:gd name="csY1" fmla="*/ 0 h 81213"/>
              <a:gd name="csX2" fmla="*/ 0 w 81213"/>
              <a:gd name="csY2" fmla="*/ 40607 h 81213"/>
              <a:gd name="csX3" fmla="*/ 40607 w 81213"/>
              <a:gd name="csY3" fmla="*/ 81214 h 81213"/>
              <a:gd name="csX4" fmla="*/ 81214 w 81213"/>
              <a:gd name="csY4" fmla="*/ 40607 h 8121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81213" h="81213">
                <a:moveTo>
                  <a:pt x="81214" y="40607"/>
                </a:moveTo>
                <a:cubicBezTo>
                  <a:pt x="81214" y="17403"/>
                  <a:pt x="62651" y="0"/>
                  <a:pt x="40607" y="0"/>
                </a:cubicBezTo>
                <a:cubicBezTo>
                  <a:pt x="18563" y="0"/>
                  <a:pt x="0" y="18563"/>
                  <a:pt x="0" y="40607"/>
                </a:cubicBezTo>
                <a:cubicBezTo>
                  <a:pt x="0" y="62650"/>
                  <a:pt x="18563" y="81214"/>
                  <a:pt x="40607" y="81214"/>
                </a:cubicBezTo>
                <a:cubicBezTo>
                  <a:pt x="62651" y="81214"/>
                  <a:pt x="81214" y="62650"/>
                  <a:pt x="81214" y="40607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9" name="Freeform 308">
            <a:extLst>
              <a:ext uri="{FF2B5EF4-FFF2-40B4-BE49-F238E27FC236}">
                <a16:creationId xmlns:a16="http://schemas.microsoft.com/office/drawing/2014/main" id="{B0199807-13D5-E03F-582A-89B6F3A7B62C}"/>
              </a:ext>
            </a:extLst>
          </p:cNvPr>
          <p:cNvSpPr/>
          <p:nvPr/>
        </p:nvSpPr>
        <p:spPr>
          <a:xfrm>
            <a:off x="8736597" y="6354388"/>
            <a:ext cx="81213" cy="81213"/>
          </a:xfrm>
          <a:custGeom>
            <a:avLst/>
            <a:gdLst>
              <a:gd name="csX0" fmla="*/ 0 w 81213"/>
              <a:gd name="csY0" fmla="*/ 40607 h 81213"/>
              <a:gd name="csX1" fmla="*/ 40607 w 81213"/>
              <a:gd name="csY1" fmla="*/ 81214 h 81213"/>
              <a:gd name="csX2" fmla="*/ 81214 w 81213"/>
              <a:gd name="csY2" fmla="*/ 40607 h 81213"/>
              <a:gd name="csX3" fmla="*/ 40607 w 81213"/>
              <a:gd name="csY3" fmla="*/ 0 h 81213"/>
              <a:gd name="csX4" fmla="*/ 0 w 81213"/>
              <a:gd name="csY4" fmla="*/ 40607 h 8121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81213" h="81213">
                <a:moveTo>
                  <a:pt x="0" y="40607"/>
                </a:moveTo>
                <a:cubicBezTo>
                  <a:pt x="0" y="63811"/>
                  <a:pt x="18563" y="81214"/>
                  <a:pt x="40607" y="81214"/>
                </a:cubicBezTo>
                <a:cubicBezTo>
                  <a:pt x="62650" y="81214"/>
                  <a:pt x="81214" y="62650"/>
                  <a:pt x="81214" y="40607"/>
                </a:cubicBezTo>
                <a:cubicBezTo>
                  <a:pt x="81214" y="18563"/>
                  <a:pt x="62650" y="0"/>
                  <a:pt x="40607" y="0"/>
                </a:cubicBezTo>
                <a:cubicBezTo>
                  <a:pt x="18563" y="0"/>
                  <a:pt x="0" y="18563"/>
                  <a:pt x="0" y="40607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0" name="Freeform 309">
            <a:extLst>
              <a:ext uri="{FF2B5EF4-FFF2-40B4-BE49-F238E27FC236}">
                <a16:creationId xmlns:a16="http://schemas.microsoft.com/office/drawing/2014/main" id="{9328791B-3E46-24BC-2E1E-4CF83A0101D2}"/>
              </a:ext>
            </a:extLst>
          </p:cNvPr>
          <p:cNvSpPr/>
          <p:nvPr/>
        </p:nvSpPr>
        <p:spPr>
          <a:xfrm>
            <a:off x="8573010" y="5885670"/>
            <a:ext cx="408388" cy="714678"/>
          </a:xfrm>
          <a:custGeom>
            <a:avLst/>
            <a:gdLst>
              <a:gd name="csX0" fmla="*/ 82374 w 408388"/>
              <a:gd name="csY0" fmla="*/ 509325 h 714678"/>
              <a:gd name="csX1" fmla="*/ 205354 w 408388"/>
              <a:gd name="csY1" fmla="*/ 632305 h 714678"/>
              <a:gd name="csX2" fmla="*/ 328335 w 408388"/>
              <a:gd name="csY2" fmla="*/ 509325 h 714678"/>
              <a:gd name="csX3" fmla="*/ 328335 w 408388"/>
              <a:gd name="csY3" fmla="*/ 203034 h 714678"/>
              <a:gd name="csX4" fmla="*/ 205354 w 408388"/>
              <a:gd name="csY4" fmla="*/ 80053 h 714678"/>
              <a:gd name="csX5" fmla="*/ 82374 w 408388"/>
              <a:gd name="csY5" fmla="*/ 203034 h 714678"/>
              <a:gd name="csX6" fmla="*/ 82374 w 408388"/>
              <a:gd name="csY6" fmla="*/ 509325 h 714678"/>
              <a:gd name="csX7" fmla="*/ 408388 w 408388"/>
              <a:gd name="csY7" fmla="*/ 204194 h 714678"/>
              <a:gd name="csX8" fmla="*/ 408388 w 408388"/>
              <a:gd name="csY8" fmla="*/ 510485 h 714678"/>
              <a:gd name="csX9" fmla="*/ 204194 w 408388"/>
              <a:gd name="csY9" fmla="*/ 714679 h 714678"/>
              <a:gd name="csX10" fmla="*/ 0 w 408388"/>
              <a:gd name="csY10" fmla="*/ 510485 h 714678"/>
              <a:gd name="csX11" fmla="*/ 0 w 408388"/>
              <a:gd name="csY11" fmla="*/ 204194 h 714678"/>
              <a:gd name="csX12" fmla="*/ 204194 w 408388"/>
              <a:gd name="csY12" fmla="*/ 0 h 714678"/>
              <a:gd name="csX13" fmla="*/ 408388 w 408388"/>
              <a:gd name="csY13" fmla="*/ 204194 h 71467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408388" h="714678">
                <a:moveTo>
                  <a:pt x="82374" y="509325"/>
                </a:moveTo>
                <a:cubicBezTo>
                  <a:pt x="82374" y="576616"/>
                  <a:pt x="136903" y="632305"/>
                  <a:pt x="205354" y="632305"/>
                </a:cubicBezTo>
                <a:cubicBezTo>
                  <a:pt x="273806" y="632305"/>
                  <a:pt x="328335" y="577776"/>
                  <a:pt x="328335" y="509325"/>
                </a:cubicBezTo>
                <a:lnTo>
                  <a:pt x="328335" y="203034"/>
                </a:lnTo>
                <a:cubicBezTo>
                  <a:pt x="328335" y="135743"/>
                  <a:pt x="273806" y="80053"/>
                  <a:pt x="205354" y="80053"/>
                </a:cubicBezTo>
                <a:cubicBezTo>
                  <a:pt x="136903" y="80053"/>
                  <a:pt x="82374" y="134583"/>
                  <a:pt x="82374" y="203034"/>
                </a:cubicBezTo>
                <a:lnTo>
                  <a:pt x="82374" y="509325"/>
                </a:lnTo>
                <a:moveTo>
                  <a:pt x="408388" y="204194"/>
                </a:moveTo>
                <a:lnTo>
                  <a:pt x="408388" y="510485"/>
                </a:lnTo>
                <a:cubicBezTo>
                  <a:pt x="408388" y="623024"/>
                  <a:pt x="316733" y="714679"/>
                  <a:pt x="204194" y="714679"/>
                </a:cubicBezTo>
                <a:cubicBezTo>
                  <a:pt x="91656" y="714679"/>
                  <a:pt x="0" y="623024"/>
                  <a:pt x="0" y="510485"/>
                </a:cubicBezTo>
                <a:lnTo>
                  <a:pt x="0" y="204194"/>
                </a:lnTo>
                <a:cubicBezTo>
                  <a:pt x="0" y="91655"/>
                  <a:pt x="91656" y="0"/>
                  <a:pt x="204194" y="0"/>
                </a:cubicBezTo>
                <a:cubicBezTo>
                  <a:pt x="316733" y="0"/>
                  <a:pt x="408388" y="91655"/>
                  <a:pt x="408388" y="204194"/>
                </a:cubicBezTo>
              </a:path>
            </a:pathLst>
          </a:custGeom>
          <a:solidFill>
            <a:srgbClr val="1D1D1B"/>
          </a:solidFill>
          <a:ln w="1159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7969B3A2-DDDC-EA68-62FD-0E6262C40E34}"/>
              </a:ext>
            </a:extLst>
          </p:cNvPr>
          <p:cNvSpPr txBox="1"/>
          <p:nvPr/>
        </p:nvSpPr>
        <p:spPr>
          <a:xfrm>
            <a:off x="217512" y="1225919"/>
            <a:ext cx="5261400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Press Ctrl + B to open area menu then press a number</a:t>
            </a:r>
          </a:p>
        </p:txBody>
      </p:sp>
      <p:sp>
        <p:nvSpPr>
          <p:cNvPr id="312" name="Rounded Rectangle 311">
            <a:extLst>
              <a:ext uri="{FF2B5EF4-FFF2-40B4-BE49-F238E27FC236}">
                <a16:creationId xmlns:a16="http://schemas.microsoft.com/office/drawing/2014/main" id="{871D9AD9-4B3C-615A-B6A4-89156137BFA8}"/>
              </a:ext>
            </a:extLst>
          </p:cNvPr>
          <p:cNvSpPr/>
          <p:nvPr/>
        </p:nvSpPr>
        <p:spPr>
          <a:xfrm>
            <a:off x="343758" y="1782065"/>
            <a:ext cx="7697883" cy="4802040"/>
          </a:xfrm>
          <a:prstGeom prst="roundRect">
            <a:avLst>
              <a:gd name="adj" fmla="val 2730"/>
            </a:avLst>
          </a:prstGeom>
          <a:noFill/>
          <a:ln w="4407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3" name="Freeform 312">
            <a:extLst>
              <a:ext uri="{FF2B5EF4-FFF2-40B4-BE49-F238E27FC236}">
                <a16:creationId xmlns:a16="http://schemas.microsoft.com/office/drawing/2014/main" id="{0A0B98E3-8151-56E6-63D3-9CD12454AD6A}"/>
              </a:ext>
            </a:extLst>
          </p:cNvPr>
          <p:cNvSpPr/>
          <p:nvPr/>
        </p:nvSpPr>
        <p:spPr>
          <a:xfrm>
            <a:off x="353040" y="2606963"/>
            <a:ext cx="7679320" cy="11601"/>
          </a:xfrm>
          <a:custGeom>
            <a:avLst/>
            <a:gdLst>
              <a:gd name="csX0" fmla="*/ 0 w 7679320"/>
              <a:gd name="csY0" fmla="*/ 0 h 11601"/>
              <a:gd name="csX1" fmla="*/ 7679321 w 7679320"/>
              <a:gd name="csY1" fmla="*/ 0 h 11601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679320" h="11601">
                <a:moveTo>
                  <a:pt x="0" y="0"/>
                </a:moveTo>
                <a:lnTo>
                  <a:pt x="7679321" y="0"/>
                </a:lnTo>
              </a:path>
            </a:pathLst>
          </a:custGeom>
          <a:ln w="4291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4" name="Freeform 313">
            <a:extLst>
              <a:ext uri="{FF2B5EF4-FFF2-40B4-BE49-F238E27FC236}">
                <a16:creationId xmlns:a16="http://schemas.microsoft.com/office/drawing/2014/main" id="{A2A6953B-1703-8556-14DA-5A5E31C8D496}"/>
              </a:ext>
            </a:extLst>
          </p:cNvPr>
          <p:cNvSpPr/>
          <p:nvPr/>
        </p:nvSpPr>
        <p:spPr>
          <a:xfrm>
            <a:off x="353040" y="5723242"/>
            <a:ext cx="7679320" cy="11601"/>
          </a:xfrm>
          <a:custGeom>
            <a:avLst/>
            <a:gdLst>
              <a:gd name="csX0" fmla="*/ 0 w 7679320"/>
              <a:gd name="csY0" fmla="*/ 0 h 11601"/>
              <a:gd name="csX1" fmla="*/ 7679321 w 7679320"/>
              <a:gd name="csY1" fmla="*/ 0 h 11601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679320" h="11601">
                <a:moveTo>
                  <a:pt x="0" y="0"/>
                </a:moveTo>
                <a:lnTo>
                  <a:pt x="7679321" y="0"/>
                </a:lnTo>
              </a:path>
            </a:pathLst>
          </a:custGeom>
          <a:ln w="4291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5" name="Freeform 314">
            <a:extLst>
              <a:ext uri="{FF2B5EF4-FFF2-40B4-BE49-F238E27FC236}">
                <a16:creationId xmlns:a16="http://schemas.microsoft.com/office/drawing/2014/main" id="{133A1C3E-1020-7973-D242-F706F7F0FA44}"/>
              </a:ext>
            </a:extLst>
          </p:cNvPr>
          <p:cNvSpPr/>
          <p:nvPr/>
        </p:nvSpPr>
        <p:spPr>
          <a:xfrm>
            <a:off x="2941431" y="2617405"/>
            <a:ext cx="11601" cy="3082634"/>
          </a:xfrm>
          <a:custGeom>
            <a:avLst/>
            <a:gdLst>
              <a:gd name="csX0" fmla="*/ 0 w 11601"/>
              <a:gd name="csY0" fmla="*/ 0 h 3082634"/>
              <a:gd name="csX1" fmla="*/ 0 w 11601"/>
              <a:gd name="csY1" fmla="*/ 3082634 h 308263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601" h="3082634">
                <a:moveTo>
                  <a:pt x="0" y="0"/>
                </a:moveTo>
                <a:lnTo>
                  <a:pt x="0" y="3082634"/>
                </a:lnTo>
              </a:path>
            </a:pathLst>
          </a:custGeom>
          <a:ln w="4291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6" name="Freeform 315">
            <a:extLst>
              <a:ext uri="{FF2B5EF4-FFF2-40B4-BE49-F238E27FC236}">
                <a16:creationId xmlns:a16="http://schemas.microsoft.com/office/drawing/2014/main" id="{30E9CAF1-D190-7397-287E-8360BB763006}"/>
              </a:ext>
            </a:extLst>
          </p:cNvPr>
          <p:cNvSpPr/>
          <p:nvPr/>
        </p:nvSpPr>
        <p:spPr>
          <a:xfrm>
            <a:off x="4375430" y="2622045"/>
            <a:ext cx="11601" cy="3082634"/>
          </a:xfrm>
          <a:custGeom>
            <a:avLst/>
            <a:gdLst>
              <a:gd name="csX0" fmla="*/ 0 w 11601"/>
              <a:gd name="csY0" fmla="*/ 0 h 3082634"/>
              <a:gd name="csX1" fmla="*/ 0 w 11601"/>
              <a:gd name="csY1" fmla="*/ 3082634 h 308263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601" h="3082634">
                <a:moveTo>
                  <a:pt x="0" y="0"/>
                </a:moveTo>
                <a:lnTo>
                  <a:pt x="0" y="3082634"/>
                </a:lnTo>
              </a:path>
            </a:pathLst>
          </a:custGeom>
          <a:ln w="4291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5F2701B0-7908-3A39-2108-1565FDE540DB}"/>
              </a:ext>
            </a:extLst>
          </p:cNvPr>
          <p:cNvSpPr txBox="1"/>
          <p:nvPr/>
        </p:nvSpPr>
        <p:spPr>
          <a:xfrm>
            <a:off x="3705054" y="2221365"/>
            <a:ext cx="1007206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1 top bar</a:t>
            </a:r>
          </a:p>
        </p:txBody>
      </p:sp>
      <p:sp>
        <p:nvSpPr>
          <p:cNvPr id="318" name="TextBox 317">
            <a:extLst>
              <a:ext uri="{FF2B5EF4-FFF2-40B4-BE49-F238E27FC236}">
                <a16:creationId xmlns:a16="http://schemas.microsoft.com/office/drawing/2014/main" id="{7D4809F8-9057-7B9A-C5B8-71674B6490C6}"/>
              </a:ext>
            </a:extLst>
          </p:cNvPr>
          <p:cNvSpPr txBox="1"/>
          <p:nvPr/>
        </p:nvSpPr>
        <p:spPr>
          <a:xfrm>
            <a:off x="1001803" y="3274821"/>
            <a:ext cx="1204212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2 simulator</a:t>
            </a:r>
          </a:p>
        </p:txBody>
      </p:sp>
      <p:sp>
        <p:nvSpPr>
          <p:cNvPr id="319" name="TextBox 318">
            <a:extLst>
              <a:ext uri="{FF2B5EF4-FFF2-40B4-BE49-F238E27FC236}">
                <a16:creationId xmlns:a16="http://schemas.microsoft.com/office/drawing/2014/main" id="{008534FA-3FB8-97FD-1FD9-2679FAD6DD05}"/>
              </a:ext>
            </a:extLst>
          </p:cNvPr>
          <p:cNvSpPr txBox="1"/>
          <p:nvPr/>
        </p:nvSpPr>
        <p:spPr>
          <a:xfrm>
            <a:off x="957716" y="2901874"/>
            <a:ext cx="610474" cy="41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320" name="TextBox 319">
            <a:extLst>
              <a:ext uri="{FF2B5EF4-FFF2-40B4-BE49-F238E27FC236}">
                <a16:creationId xmlns:a16="http://schemas.microsoft.com/office/drawing/2014/main" id="{05D3CDBA-858F-33F0-F3BE-55308607CE14}"/>
              </a:ext>
            </a:extLst>
          </p:cNvPr>
          <p:cNvSpPr txBox="1"/>
          <p:nvPr/>
        </p:nvSpPr>
        <p:spPr>
          <a:xfrm>
            <a:off x="3108714" y="3274821"/>
            <a:ext cx="1030455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3 toolbox</a:t>
            </a: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09748C8E-287D-9276-3881-29968EB148E3}"/>
              </a:ext>
            </a:extLst>
          </p:cNvPr>
          <p:cNvSpPr txBox="1"/>
          <p:nvPr/>
        </p:nvSpPr>
        <p:spPr>
          <a:xfrm>
            <a:off x="3084350" y="2901874"/>
            <a:ext cx="610474" cy="41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sp>
        <p:nvSpPr>
          <p:cNvPr id="323" name="TextBox 322">
            <a:extLst>
              <a:ext uri="{FF2B5EF4-FFF2-40B4-BE49-F238E27FC236}">
                <a16:creationId xmlns:a16="http://schemas.microsoft.com/office/drawing/2014/main" id="{585A729A-FAF2-2440-2DDA-CD2E8EAE025D}"/>
              </a:ext>
            </a:extLst>
          </p:cNvPr>
          <p:cNvSpPr txBox="1"/>
          <p:nvPr/>
        </p:nvSpPr>
        <p:spPr>
          <a:xfrm>
            <a:off x="5293358" y="3274821"/>
            <a:ext cx="1355230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4 workspace</a:t>
            </a:r>
          </a:p>
        </p:txBody>
      </p:sp>
      <p:sp>
        <p:nvSpPr>
          <p:cNvPr id="324" name="TextBox 323">
            <a:extLst>
              <a:ext uri="{FF2B5EF4-FFF2-40B4-BE49-F238E27FC236}">
                <a16:creationId xmlns:a16="http://schemas.microsoft.com/office/drawing/2014/main" id="{95C3FF70-016C-CF5E-0C47-4FDBE5C6D5F6}"/>
              </a:ext>
            </a:extLst>
          </p:cNvPr>
          <p:cNvSpPr txBox="1"/>
          <p:nvPr/>
        </p:nvSpPr>
        <p:spPr>
          <a:xfrm>
            <a:off x="5293358" y="3776024"/>
            <a:ext cx="1726299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From workspace</a:t>
            </a:r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9AC1BB55-E3FF-A38D-2390-0FA5CCFB69B4}"/>
              </a:ext>
            </a:extLst>
          </p:cNvPr>
          <p:cNvSpPr txBox="1"/>
          <p:nvPr/>
        </p:nvSpPr>
        <p:spPr>
          <a:xfrm>
            <a:off x="5293358" y="4026626"/>
            <a:ext cx="1680107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S stop simulator</a:t>
            </a:r>
          </a:p>
        </p:txBody>
      </p:sp>
      <p:sp>
        <p:nvSpPr>
          <p:cNvPr id="326" name="TextBox 325">
            <a:extLst>
              <a:ext uri="{FF2B5EF4-FFF2-40B4-BE49-F238E27FC236}">
                <a16:creationId xmlns:a16="http://schemas.microsoft.com/office/drawing/2014/main" id="{190C11B2-5742-9D20-6D18-69932CB48B42}"/>
              </a:ext>
            </a:extLst>
          </p:cNvPr>
          <p:cNvSpPr txBox="1"/>
          <p:nvPr/>
        </p:nvSpPr>
        <p:spPr>
          <a:xfrm>
            <a:off x="5293358" y="4277228"/>
            <a:ext cx="310444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T</a:t>
            </a:r>
          </a:p>
        </p:txBody>
      </p:sp>
      <p:sp>
        <p:nvSpPr>
          <p:cNvPr id="327" name="TextBox 326">
            <a:extLst>
              <a:ext uri="{FF2B5EF4-FFF2-40B4-BE49-F238E27FC236}">
                <a16:creationId xmlns:a16="http://schemas.microsoft.com/office/drawing/2014/main" id="{0D79CCF1-1BF2-6637-242F-C58031DFF6E8}"/>
              </a:ext>
            </a:extLst>
          </p:cNvPr>
          <p:cNvSpPr txBox="1"/>
          <p:nvPr/>
        </p:nvSpPr>
        <p:spPr>
          <a:xfrm>
            <a:off x="5417499" y="4277228"/>
            <a:ext cx="856290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toolbox</a:t>
            </a:r>
          </a:p>
        </p:txBody>
      </p:sp>
      <p:sp>
        <p:nvSpPr>
          <p:cNvPr id="328" name="TextBox 327">
            <a:extLst>
              <a:ext uri="{FF2B5EF4-FFF2-40B4-BE49-F238E27FC236}">
                <a16:creationId xmlns:a16="http://schemas.microsoft.com/office/drawing/2014/main" id="{29E20050-8CC5-C4EF-FEB0-1B4B79E3B9BF}"/>
              </a:ext>
            </a:extLst>
          </p:cNvPr>
          <p:cNvSpPr txBox="1"/>
          <p:nvPr/>
        </p:nvSpPr>
        <p:spPr>
          <a:xfrm>
            <a:off x="5293358" y="4527830"/>
            <a:ext cx="299023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L</a:t>
            </a: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C6145389-1A70-3662-D194-D16C31579B2A}"/>
              </a:ext>
            </a:extLst>
          </p:cNvPr>
          <p:cNvSpPr txBox="1"/>
          <p:nvPr/>
        </p:nvSpPr>
        <p:spPr>
          <a:xfrm>
            <a:off x="5401256" y="4527830"/>
            <a:ext cx="1076954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download</a:t>
            </a: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74299E9A-D5F1-EEA1-E9CA-AA9C40DC3C11}"/>
              </a:ext>
            </a:extLst>
          </p:cNvPr>
          <p:cNvSpPr txBox="1"/>
          <p:nvPr/>
        </p:nvSpPr>
        <p:spPr>
          <a:xfrm>
            <a:off x="5259713" y="2901874"/>
            <a:ext cx="610474" cy="41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⠼d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1D7BEB38-DE57-5629-0096-0453AA9B856A}"/>
              </a:ext>
            </a:extLst>
          </p:cNvPr>
          <p:cNvSpPr txBox="1"/>
          <p:nvPr/>
        </p:nvSpPr>
        <p:spPr>
          <a:xfrm>
            <a:off x="3692291" y="1879744"/>
            <a:ext cx="610474" cy="41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9C47BC5F-4C0A-1E8B-489C-ACDAA91484FF}"/>
              </a:ext>
            </a:extLst>
          </p:cNvPr>
          <p:cNvSpPr txBox="1"/>
          <p:nvPr/>
        </p:nvSpPr>
        <p:spPr>
          <a:xfrm>
            <a:off x="3736379" y="6214751"/>
            <a:ext cx="1355332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5 bottom bar</a:t>
            </a:r>
          </a:p>
        </p:txBody>
      </p:sp>
      <p:sp>
        <p:nvSpPr>
          <p:cNvPr id="333" name="TextBox 332">
            <a:extLst>
              <a:ext uri="{FF2B5EF4-FFF2-40B4-BE49-F238E27FC236}">
                <a16:creationId xmlns:a16="http://schemas.microsoft.com/office/drawing/2014/main" id="{CCE3E0FE-CC13-8619-F457-A4F8E4A33DA1}"/>
              </a:ext>
            </a:extLst>
          </p:cNvPr>
          <p:cNvSpPr txBox="1"/>
          <p:nvPr/>
        </p:nvSpPr>
        <p:spPr>
          <a:xfrm>
            <a:off x="3692291" y="5852246"/>
            <a:ext cx="610474" cy="41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⠼e</a:t>
            </a:r>
          </a:p>
        </p:txBody>
      </p:sp>
      <p:grpSp>
        <p:nvGrpSpPr>
          <p:cNvPr id="334" name="Graphic 272">
            <a:extLst>
              <a:ext uri="{FF2B5EF4-FFF2-40B4-BE49-F238E27FC236}">
                <a16:creationId xmlns:a16="http://schemas.microsoft.com/office/drawing/2014/main" id="{FACA597F-2CC2-4B39-F047-56083A6A7B4A}"/>
              </a:ext>
            </a:extLst>
          </p:cNvPr>
          <p:cNvGrpSpPr/>
          <p:nvPr/>
        </p:nvGrpSpPr>
        <p:grpSpPr>
          <a:xfrm>
            <a:off x="9069632" y="1911343"/>
            <a:ext cx="483909" cy="4642598"/>
            <a:chOff x="9069632" y="1911343"/>
            <a:chExt cx="483909" cy="4642598"/>
          </a:xfrm>
          <a:solidFill>
            <a:srgbClr val="DADADA"/>
          </a:solidFill>
        </p:grpSpPr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4C914B35-89B5-2F60-5A84-9508FDFD6D59}"/>
                </a:ext>
              </a:extLst>
            </p:cNvPr>
            <p:cNvSpPr txBox="1"/>
            <p:nvPr/>
          </p:nvSpPr>
          <p:spPr>
            <a:xfrm rot="-5400000">
              <a:off x="7439156" y="4735878"/>
              <a:ext cx="3494257" cy="32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350" spc="0" baseline="0">
                  <a:ln/>
                  <a:solidFill>
                    <a:srgbClr val="DADADA"/>
                  </a:solidFill>
                  <a:latin typeface="Arial"/>
                  <a:cs typeface="Arial"/>
                  <a:sym typeface="Arial"/>
                  <a:rtl val="0"/>
                </a:rPr>
                <a:t>© Micro:bit  Educational Foundation</a:t>
              </a:r>
            </a:p>
          </p:txBody>
        </p:sp>
        <p:sp>
          <p:nvSpPr>
            <p:cNvPr id="336" name="TextBox 335">
              <a:extLst>
                <a:ext uri="{FF2B5EF4-FFF2-40B4-BE49-F238E27FC236}">
                  <a16:creationId xmlns:a16="http://schemas.microsoft.com/office/drawing/2014/main" id="{91940E3D-2BD2-D172-04EB-2B459EAFCA7C}"/>
                </a:ext>
              </a:extLst>
            </p:cNvPr>
            <p:cNvSpPr txBox="1"/>
            <p:nvPr/>
          </p:nvSpPr>
          <p:spPr>
            <a:xfrm rot="-5400000">
              <a:off x="7024148" y="4070268"/>
              <a:ext cx="4825477" cy="324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350" spc="0" baseline="0">
                  <a:ln/>
                  <a:solidFill>
                    <a:srgbClr val="DADADA"/>
                  </a:solidFill>
                  <a:latin typeface="Arial"/>
                  <a:cs typeface="Arial"/>
                  <a:sym typeface="Arial"/>
                  <a:rtl val="0"/>
                </a:rPr>
                <a:t>microbit.org/accessibility/makecode/screen-reader</a:t>
              </a:r>
            </a:p>
          </p:txBody>
        </p:sp>
      </p:grpSp>
      <p:sp>
        <p:nvSpPr>
          <p:cNvPr id="337" name="TextBox 336">
            <a:extLst>
              <a:ext uri="{FF2B5EF4-FFF2-40B4-BE49-F238E27FC236}">
                <a16:creationId xmlns:a16="http://schemas.microsoft.com/office/drawing/2014/main" id="{12A556CB-2676-0E67-F59A-5380ECC9A615}"/>
              </a:ext>
            </a:extLst>
          </p:cNvPr>
          <p:cNvSpPr txBox="1"/>
          <p:nvPr/>
        </p:nvSpPr>
        <p:spPr>
          <a:xfrm>
            <a:off x="159503" y="499638"/>
            <a:ext cx="2620271" cy="324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micro:bit MakeCode editor</a:t>
            </a:r>
          </a:p>
        </p:txBody>
      </p:sp>
      <p:sp>
        <p:nvSpPr>
          <p:cNvPr id="339" name="TextBox 338">
            <a:extLst>
              <a:ext uri="{FF2B5EF4-FFF2-40B4-BE49-F238E27FC236}">
                <a16:creationId xmlns:a16="http://schemas.microsoft.com/office/drawing/2014/main" id="{AAB1C89B-16CC-46A7-CD6F-3B8A42018CFA}"/>
              </a:ext>
            </a:extLst>
          </p:cNvPr>
          <p:cNvSpPr txBox="1"/>
          <p:nvPr/>
        </p:nvSpPr>
        <p:spPr>
          <a:xfrm>
            <a:off x="152400" y="139148"/>
            <a:ext cx="5393635" cy="38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>
                <a:ln/>
                <a:solidFill>
                  <a:srgbClr val="1E1E1C"/>
                </a:solidFill>
                <a:latin typeface="Swell Braille"/>
                <a:rtl val="0"/>
              </a:rPr>
              <a:t>micro:bit MakeCode editor </a:t>
            </a:r>
          </a:p>
        </p:txBody>
      </p:sp>
    </p:spTree>
    <p:extLst>
      <p:ext uri="{BB962C8B-B14F-4D97-AF65-F5344CB8AC3E}">
        <p14:creationId xmlns:p14="http://schemas.microsoft.com/office/powerpoint/2010/main" val="2785639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</TotalTime>
  <Words>68</Words>
  <Application>Microsoft Macintosh PowerPoint</Application>
  <PresentationFormat>A4 Paper (210x297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14</cp:revision>
  <dcterms:created xsi:type="dcterms:W3CDTF">2026-06-24T09:30:50Z</dcterms:created>
  <dcterms:modified xsi:type="dcterms:W3CDTF">2026-06-24T13:13:23Z</dcterms:modified>
</cp:coreProperties>
</file>