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SemiBold" pitchFamily="2" charset="0"/>
      <p:regular r:id="rId24"/>
      <p:bold r:id="rId25"/>
      <p:italic r:id="rId26"/>
      <p:boldItalic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  <p:embeddedFont>
      <p:font typeface="Shadows Into Light Two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aBloGtwReUjvGpZZ/RTOBR4SR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BEB64-2D9C-4D2A-8718-7EB82889BB49}">
  <a:tblStyle styleId="{16FBEB64-2D9C-4D2A-8718-7EB82889BB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8" autoAdjust="0"/>
    <p:restoredTop sz="94690"/>
  </p:normalViewPr>
  <p:slideViewPr>
    <p:cSldViewPr snapToGrid="0">
      <p:cViewPr varScale="1">
        <p:scale>
          <a:sx n="66" d="100"/>
          <a:sy n="66" d="100"/>
        </p:scale>
        <p:origin x="344" y="52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36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9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19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9"/>
          <p:cNvSpPr txBox="1"/>
          <p:nvPr/>
        </p:nvSpPr>
        <p:spPr>
          <a:xfrm>
            <a:off x="9314860" y="265475"/>
            <a:ext cx="2812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Recommended for</a:t>
            </a:r>
            <a:endParaRPr/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8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8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8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9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9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0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0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2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20"/>
          <p:cNvSpPr/>
          <p:nvPr/>
        </p:nvSpPr>
        <p:spPr>
          <a:xfrm rot="-8644033" flipH="1">
            <a:off x="9520016" y="214321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38;p22"/>
          <p:cNvSpPr/>
          <p:nvPr userDrawn="1"/>
        </p:nvSpPr>
        <p:spPr>
          <a:xfrm rot="-6450847">
            <a:off x="10580082" y="4789654"/>
            <a:ext cx="891670" cy="2705303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 rot="6952859" flipH="1">
            <a:off x="248704" y="5316631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/>
          <p:nvPr/>
        </p:nvSpPr>
        <p:spPr>
          <a:xfrm rot="-6450847">
            <a:off x="10580082" y="4789654"/>
            <a:ext cx="891670" cy="2705303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22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22"/>
          <p:cNvSpPr/>
          <p:nvPr/>
        </p:nvSpPr>
        <p:spPr>
          <a:xfrm rot="700613">
            <a:off x="-119118" y="6263934"/>
            <a:ext cx="2332715" cy="551975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/>
          <p:nvPr/>
        </p:nvSpPr>
        <p:spPr>
          <a:xfrm rot="-6450847">
            <a:off x="10106732" y="4219303"/>
            <a:ext cx="1205594" cy="34157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3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4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4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5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5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5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6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6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7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7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5186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dirty="0"/>
              <a:t>Barefoot meets </a:t>
            </a:r>
            <a:r>
              <a:rPr lang="en-GB" dirty="0" err="1"/>
              <a:t>micro:bit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Litter Hunt - Lesson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1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ages 9-11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 dirty="0"/>
              <a:t>Introducing variables</a:t>
            </a:r>
            <a:endParaRPr dirty="0"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335989" y="1068161"/>
            <a:ext cx="5760012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are going to use the </a:t>
            </a:r>
            <a:r>
              <a:rPr lang="en-GB" dirty="0" err="1"/>
              <a:t>micro:bit</a:t>
            </a:r>
            <a:r>
              <a:rPr lang="en-GB" dirty="0"/>
              <a:t> to store data.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can do this using a variable, which is a named space in the </a:t>
            </a:r>
            <a:r>
              <a:rPr lang="en-GB" dirty="0" err="1"/>
              <a:t>micro:bit’s</a:t>
            </a:r>
            <a:r>
              <a:rPr lang="en-GB" dirty="0"/>
              <a:t> memory.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will first record how many times button A is pressed.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will name our variable “</a:t>
            </a:r>
            <a:r>
              <a:rPr lang="en-GB" dirty="0" err="1"/>
              <a:t>counterA</a:t>
            </a:r>
            <a:r>
              <a:rPr lang="en-GB" dirty="0"/>
              <a:t>”, so we remember what it is storing.</a:t>
            </a:r>
            <a:endParaRPr dirty="0"/>
          </a:p>
        </p:txBody>
      </p:sp>
      <p:pic>
        <p:nvPicPr>
          <p:cNvPr id="9" name="Google Shape;191;p10" descr="Whiteboard, Dry Erase, Marker, Blank, White 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259" y="1068161"/>
            <a:ext cx="5791200" cy="3858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3;p10"/>
          <p:cNvSpPr txBox="1"/>
          <p:nvPr/>
        </p:nvSpPr>
        <p:spPr>
          <a:xfrm>
            <a:off x="7147608" y="1450451"/>
            <a:ext cx="2815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 dirty="0" err="1">
                <a:solidFill>
                  <a:schemeClr val="l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counterA</a:t>
            </a:r>
            <a:endParaRPr sz="4000" b="1" dirty="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Introducing variables</a:t>
            </a:r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737" y="1520834"/>
            <a:ext cx="6473965" cy="425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 l="4366" t="37916" r="77772" b="31726"/>
          <a:stretch/>
        </p:blipFill>
        <p:spPr>
          <a:xfrm>
            <a:off x="7626767" y="2034733"/>
            <a:ext cx="1904235" cy="260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4">
            <a:alphaModFix/>
          </a:blip>
          <a:srcRect l="77634" t="30674" r="5764" b="41529"/>
          <a:stretch/>
        </p:blipFill>
        <p:spPr>
          <a:xfrm>
            <a:off x="10127067" y="2054100"/>
            <a:ext cx="1904235" cy="25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Introducing variables</a:t>
            </a:r>
            <a:endParaRPr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4897749" cy="522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Which blocks initialise the value of </a:t>
            </a:r>
            <a:r>
              <a:rPr lang="en-GB" dirty="0" err="1"/>
              <a:t>counterA</a:t>
            </a:r>
            <a:r>
              <a:rPr lang="en-GB" dirty="0"/>
              <a:t>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Which blocks display the value of </a:t>
            </a:r>
            <a:r>
              <a:rPr lang="en-GB" dirty="0" err="1"/>
              <a:t>counterA</a:t>
            </a:r>
            <a:r>
              <a:rPr lang="en-GB" dirty="0"/>
              <a:t> on the LEDs?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Which block increases the value of </a:t>
            </a:r>
            <a:r>
              <a:rPr lang="en-GB" dirty="0" err="1"/>
              <a:t>counterA</a:t>
            </a:r>
            <a:r>
              <a:rPr lang="en-GB" dirty="0"/>
              <a:t> by 1?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Which block resets the value of </a:t>
            </a:r>
            <a:r>
              <a:rPr lang="en-GB" dirty="0" err="1"/>
              <a:t>counterA</a:t>
            </a:r>
            <a:r>
              <a:rPr lang="en-GB" dirty="0"/>
              <a:t> to 0?</a:t>
            </a:r>
            <a:endParaRPr dirty="0"/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3737" y="1694177"/>
            <a:ext cx="5289451" cy="397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Your turn!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583087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Create your own program to change and display the value of a variable.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Once you have made your program, tinker with these blocks to: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Make </a:t>
            </a:r>
            <a:r>
              <a:rPr lang="en-GB" sz="2200" dirty="0" err="1"/>
              <a:t>counterA</a:t>
            </a:r>
            <a:r>
              <a:rPr lang="en-GB" sz="2200" dirty="0"/>
              <a:t> increase by 10 when you shake the </a:t>
            </a:r>
            <a:r>
              <a:rPr lang="en-GB" sz="2200" dirty="0" err="1"/>
              <a:t>micro:bit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Show a smiley face when </a:t>
            </a:r>
            <a:r>
              <a:rPr lang="en-GB" sz="2200" dirty="0" err="1"/>
              <a:t>counterA</a:t>
            </a:r>
            <a:r>
              <a:rPr lang="en-GB" sz="2200" dirty="0"/>
              <a:t> is set to 0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Add some text to your program, such as a welcome message</a:t>
            </a:r>
            <a:endParaRPr sz="2200" dirty="0"/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1800" y="442762"/>
            <a:ext cx="4691917" cy="34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800" y="4012564"/>
            <a:ext cx="1989556" cy="129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1800" y="5429352"/>
            <a:ext cx="2983333" cy="70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7758" y="4012564"/>
            <a:ext cx="2345959" cy="129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Time for a race</a:t>
            </a:r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65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We’re going to make a game to see who can press the button the most times in 20 seconds. The program should function in the following way: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the program starts, set </a:t>
            </a:r>
            <a:r>
              <a:rPr lang="en-GB" sz="2200" i="1" dirty="0" err="1"/>
              <a:t>counterA</a:t>
            </a:r>
            <a:r>
              <a:rPr lang="en-GB" sz="2200" dirty="0"/>
              <a:t> and </a:t>
            </a:r>
            <a:r>
              <a:rPr lang="en-GB" sz="2200" i="1" dirty="0" err="1"/>
              <a:t>counterB</a:t>
            </a:r>
            <a:r>
              <a:rPr lang="en-GB" sz="2200" dirty="0"/>
              <a:t> to be zero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button A is pressed, increase </a:t>
            </a:r>
            <a:r>
              <a:rPr lang="en-GB" sz="2200" i="1" dirty="0" err="1"/>
              <a:t>counterA</a:t>
            </a:r>
            <a:r>
              <a:rPr lang="en-GB" sz="2200" dirty="0"/>
              <a:t> by 1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button B is pressed, increase </a:t>
            </a:r>
            <a:r>
              <a:rPr lang="en-GB" sz="2200" i="1" dirty="0" err="1"/>
              <a:t>counterB</a:t>
            </a:r>
            <a:r>
              <a:rPr lang="en-GB" sz="2200" dirty="0"/>
              <a:t> by 1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sz="2200" dirty="0"/>
              <a:t>When the </a:t>
            </a:r>
            <a:r>
              <a:rPr lang="en-GB" sz="2200" dirty="0" err="1"/>
              <a:t>micro:bit</a:t>
            </a:r>
            <a:r>
              <a:rPr lang="en-GB" sz="2200" dirty="0"/>
              <a:t> is shaken, display the following:</a:t>
            </a:r>
            <a:endParaRPr sz="22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“Button A”, followed by the value of </a:t>
            </a:r>
            <a:r>
              <a:rPr lang="en-GB" i="1" dirty="0" err="1"/>
              <a:t>counterA</a:t>
            </a:r>
            <a:endParaRPr i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Pause for 1 second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“Button B”, followed by the value of </a:t>
            </a:r>
            <a:r>
              <a:rPr lang="en-GB" i="1" dirty="0" err="1"/>
              <a:t>counterB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When playing your game, make sure both players hold the </a:t>
            </a:r>
            <a:r>
              <a:rPr lang="en-GB" dirty="0" err="1"/>
              <a:t>micro:bit</a:t>
            </a:r>
            <a:r>
              <a:rPr lang="en-GB" dirty="0"/>
              <a:t> with two hands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467" y="519763"/>
            <a:ext cx="6314782" cy="520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5"/>
          <p:cNvSpPr txBox="1">
            <a:spLocks noGrp="1"/>
          </p:cNvSpPr>
          <p:nvPr>
            <p:ph type="body" idx="1"/>
          </p:nvPr>
        </p:nvSpPr>
        <p:spPr>
          <a:xfrm>
            <a:off x="2232315" y="5923418"/>
            <a:ext cx="7393085" cy="93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When playing your game, make sure both players hold the </a:t>
            </a:r>
            <a:r>
              <a:rPr lang="en-GB" dirty="0" err="1"/>
              <a:t>micro:bit</a:t>
            </a:r>
            <a:r>
              <a:rPr lang="en-GB" dirty="0"/>
              <a:t> with two hands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Can you remember what we use a variable for in programming?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How could you improve your program?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335988" y="1119035"/>
            <a:ext cx="10807727" cy="498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explain what the buttons and sensors on the </a:t>
            </a:r>
            <a:r>
              <a:rPr lang="en-GB" dirty="0" err="1"/>
              <a:t>micro:bit</a:t>
            </a:r>
            <a:r>
              <a:rPr lang="en-GB" dirty="0"/>
              <a:t> do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program sensors and buttons using the </a:t>
            </a:r>
            <a:r>
              <a:rPr lang="en-GB" dirty="0" err="1"/>
              <a:t>MakeCode</a:t>
            </a:r>
            <a:r>
              <a:rPr lang="en-GB" dirty="0"/>
              <a:t> editor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store data with variables using the </a:t>
            </a:r>
            <a:r>
              <a:rPr lang="en-GB" dirty="0" err="1"/>
              <a:t>MakeCode</a:t>
            </a:r>
            <a:r>
              <a:rPr lang="en-GB" dirty="0"/>
              <a:t> editor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micro:bit</a:t>
            </a:r>
            <a:endParaRPr/>
          </a:p>
        </p:txBody>
      </p:sp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335988" y="1068149"/>
            <a:ext cx="7316096" cy="499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600" dirty="0"/>
              <a:t>Can you find these parts?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dirty="0"/>
              <a:t>LEDs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dirty="0"/>
              <a:t>USB connector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dirty="0"/>
              <a:t>Buttons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dirty="0"/>
              <a:t>Accelerometer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600" dirty="0"/>
              <a:t>Are the LEDs inputs or outputs?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600" dirty="0"/>
              <a:t>What about the buttons and the accelerometer?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sz="2600" dirty="0"/>
              <a:t>What other parts can you find and what do they do?</a:t>
            </a:r>
            <a:endParaRPr sz="2600" dirty="0"/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8858" y="3516267"/>
            <a:ext cx="3984859" cy="29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8858" y="481264"/>
            <a:ext cx="3984859" cy="303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Can you remember?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We’ll be using the </a:t>
            </a:r>
            <a:r>
              <a:rPr lang="en-GB" dirty="0" err="1"/>
              <a:t>MakeCode</a:t>
            </a:r>
            <a:r>
              <a:rPr lang="en-GB" dirty="0"/>
              <a:t> programming environment 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makecode.microbit.org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How do we?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Create a new project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Place “show icon” blocks into the programming area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Download the program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Transfer the program file to </a:t>
            </a:r>
            <a:r>
              <a:rPr lang="en-GB" sz="2200" dirty="0" err="1"/>
              <a:t>micro:bit</a:t>
            </a:r>
            <a:endParaRPr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Keeping safe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335987" y="1119035"/>
            <a:ext cx="10807726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Hold the </a:t>
            </a:r>
            <a:r>
              <a:rPr lang="en-GB" dirty="0" err="1"/>
              <a:t>micro:bit</a:t>
            </a:r>
            <a:r>
              <a:rPr lang="en-GB" dirty="0"/>
              <a:t> carefully by the edges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Avoid touching the components 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Keep liquids away from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6580" y="2053287"/>
            <a:ext cx="3206517" cy="318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Download the program, then select ‘Show in folder’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Drag the file from the ‘Downloads’ folder onto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Buttons and sensors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Can you match the code block to the correct button or sensor?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101" y="1779106"/>
            <a:ext cx="4315549" cy="349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302" y="1779105"/>
            <a:ext cx="4315549" cy="349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4DF792A-2DB1-5D4F-BBF0-63F3893B5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79039"/>
            <a:ext cx="6045200" cy="15875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70C5C97-E444-844E-82E0-A8ADF8484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504" y="5322800"/>
            <a:ext cx="5672496" cy="1562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Buttons and sensors</a:t>
            </a:r>
            <a:endParaRPr/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301" y="1692250"/>
            <a:ext cx="5429699" cy="34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837" y="1536634"/>
            <a:ext cx="3746199" cy="475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en-GB" dirty="0"/>
              <a:t>Your turn!</a:t>
            </a:r>
            <a:endParaRPr dirty="0"/>
          </a:p>
        </p:txBody>
      </p:sp>
      <p:sp>
        <p:nvSpPr>
          <p:cNvPr id="5" name="Google Shape;180;p9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8082686" cy="554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Create your own program to display different images when button A is pressed and the </a:t>
            </a:r>
            <a:r>
              <a:rPr lang="en-GB" dirty="0" err="1"/>
              <a:t>micro:bit</a:t>
            </a:r>
            <a:r>
              <a:rPr lang="en-GB" dirty="0"/>
              <a:t> is shaken.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Once you have made your program, tinker with the blocks on screen, to: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Make button B display text on the LEDs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Make both an image and text display when you press buttons A and B together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Make an image display when the program starts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Combine instructions you’ve previously used for different buttons and sensors</a:t>
            </a:r>
            <a:endParaRPr sz="2200" dirty="0"/>
          </a:p>
        </p:txBody>
      </p:sp>
      <p:pic>
        <p:nvPicPr>
          <p:cNvPr id="6" name="Google Shape;1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7234" y="1119035"/>
            <a:ext cx="2704699" cy="33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2;p9"/>
          <p:cNvPicPr preferRelativeResize="0"/>
          <p:nvPr/>
        </p:nvPicPr>
        <p:blipFill rotWithShape="1">
          <a:blip r:embed="rId4">
            <a:alphaModFix/>
          </a:blip>
          <a:srcRect t="48435"/>
          <a:stretch/>
        </p:blipFill>
        <p:spPr>
          <a:xfrm>
            <a:off x="8008635" y="4656916"/>
            <a:ext cx="1703256" cy="115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8635" y="5991392"/>
            <a:ext cx="1703256" cy="49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9253" y="4656916"/>
            <a:ext cx="1382680" cy="1830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4596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597</Words>
  <Application>Microsoft Office PowerPoint</Application>
  <PresentationFormat>Widescreen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Montserrat SemiBold</vt:lpstr>
      <vt:lpstr>Montserrat</vt:lpstr>
      <vt:lpstr>Arial</vt:lpstr>
      <vt:lpstr>Shadows Into Light Two</vt:lpstr>
      <vt:lpstr>5_Office Theme</vt:lpstr>
      <vt:lpstr>PowerPoint Presentation</vt:lpstr>
      <vt:lpstr>Learning objectives</vt:lpstr>
      <vt:lpstr>micro:bit</vt:lpstr>
      <vt:lpstr>Can you remember?</vt:lpstr>
      <vt:lpstr>Keeping safe</vt:lpstr>
      <vt:lpstr>Transferring a program</vt:lpstr>
      <vt:lpstr>Buttons and sensors</vt:lpstr>
      <vt:lpstr>Buttons and sensors</vt:lpstr>
      <vt:lpstr>Your turn!</vt:lpstr>
      <vt:lpstr>Introducing variables</vt:lpstr>
      <vt:lpstr>Introducing variables</vt:lpstr>
      <vt:lpstr>Introducing variables</vt:lpstr>
      <vt:lpstr>Your turn!</vt:lpstr>
      <vt:lpstr>Time for a race</vt:lpstr>
      <vt:lpstr>PowerPoint Presentation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8</cp:revision>
  <dcterms:created xsi:type="dcterms:W3CDTF">2018-03-14T15:10:09Z</dcterms:created>
  <dcterms:modified xsi:type="dcterms:W3CDTF">2022-03-11T09:41:56Z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