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64293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9669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051f48b3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5051f48b33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5051f48b33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051f48b33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5051f48b33_2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g5051f48b33_2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051f48b3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051f48b33_0_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051f48b33_0_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051f48b33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5051f48b33_0_8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5051f48b33_0_8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051f48b3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5051f48b33_0_1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5051f48b33_0_1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051f48b33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g5051f48b33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g5051f48b33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9a64b5986_0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g49a64b5986_0_4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49a64b5986_0_4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Cryptography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2    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873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Recap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can you recall about cryptography?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can you recall about ciphers?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is a Caesar cipher?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11" name="Google Shape;11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2575" y="3454625"/>
            <a:ext cx="2206850" cy="340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create and use a paper-based Caesar cipher to encrypt and decrypt messages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logical reasoning to write algorithms to encrypt and decrypt messages using a Caesar cipher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test and debug algorithms effectively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/>
          <p:nvPr/>
        </p:nvSpPr>
        <p:spPr>
          <a:xfrm>
            <a:off x="326335" y="329425"/>
            <a:ext cx="590821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Creating a Caesar cipher </a:t>
            </a:r>
            <a:endParaRPr sz="4000" b="1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1600" b="1" dirty="0"/>
              <a:t>Your task A: </a:t>
            </a:r>
            <a:endParaRPr lang="en-GB" sz="1600" dirty="0"/>
          </a:p>
          <a:p>
            <a:r>
              <a:rPr lang="en-GB" sz="1600" dirty="0"/>
              <a:t>Cut out two circles from card, one smaller than the other (see template)</a:t>
            </a:r>
          </a:p>
          <a:p>
            <a:pPr lvl="0"/>
            <a:r>
              <a:rPr lang="en-GB" sz="1600" dirty="0"/>
              <a:t>Put the smaller circle on top of the larger circle</a:t>
            </a:r>
          </a:p>
          <a:p>
            <a:pPr lvl="0"/>
            <a:r>
              <a:rPr lang="en-GB" sz="1600" dirty="0"/>
              <a:t>Use a split pin through the centre of both circles to secure them together. </a:t>
            </a:r>
          </a:p>
          <a:p>
            <a:pPr lvl="0"/>
            <a:r>
              <a:rPr lang="en-GB" sz="1600" dirty="0"/>
              <a:t>Line them up, then move the top (smaller) circles round by 3 letters. </a:t>
            </a:r>
          </a:p>
          <a:p>
            <a:pPr lvl="0"/>
            <a:r>
              <a:rPr lang="en-GB" sz="1600" dirty="0"/>
              <a:t>You have created a Caesar cipher. </a:t>
            </a:r>
          </a:p>
          <a:p>
            <a:pPr lvl="0"/>
            <a:r>
              <a:rPr lang="en-GB" sz="1600" dirty="0"/>
              <a:t>Note: while Caesar used a 3 letter shift, you can use any number. </a:t>
            </a:r>
          </a:p>
          <a:p>
            <a:r>
              <a:rPr lang="en-GB" sz="1600" dirty="0"/>
              <a:t> </a:t>
            </a:r>
          </a:p>
          <a:p>
            <a:r>
              <a:rPr lang="en-GB" sz="1600" b="1" dirty="0"/>
              <a:t>Your task B: </a:t>
            </a:r>
            <a:endParaRPr lang="en-GB" sz="1600" dirty="0"/>
          </a:p>
          <a:p>
            <a:r>
              <a:rPr lang="en-GB" sz="1600" dirty="0"/>
              <a:t>Decide on the number of letters you will shift (create your cipher). </a:t>
            </a:r>
          </a:p>
          <a:p>
            <a:pPr lvl="0"/>
            <a:r>
              <a:rPr lang="en-GB" sz="1600" dirty="0"/>
              <a:t>Write your own message in the space below</a:t>
            </a:r>
          </a:p>
          <a:p>
            <a:pPr lvl="0"/>
            <a:r>
              <a:rPr lang="en-GB" sz="1600" dirty="0"/>
              <a:t>Share it with a partner</a:t>
            </a:r>
          </a:p>
          <a:p>
            <a:pPr lvl="0"/>
            <a:r>
              <a:rPr lang="en-GB" sz="1600" dirty="0"/>
              <a:t>Can you decipher each other’s codes and work out the message?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highlight>
                <a:srgbClr val="FFFF00"/>
              </a:highlight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highlight>
                <a:srgbClr val="FFFF00"/>
              </a:highlight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highlight>
                  <a:srgbClr val="FFFF00"/>
                </a:highlight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highlight>
                <a:srgbClr val="FFFF00"/>
              </a:highlight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highlight>
                <a:srgbClr val="FFFF00"/>
              </a:highlight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highlight>
                <a:srgbClr val="FFFF00"/>
              </a:highlight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33B40D-7F68-2844-B792-244C96C27B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4914" y="658902"/>
            <a:ext cx="5508816" cy="55088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E8E9F6-E081-7E4F-B672-C029CDB6F8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7306307" y="1480295"/>
            <a:ext cx="3866030" cy="38660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20000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/>
          <p:nvPr/>
        </p:nvSpPr>
        <p:spPr>
          <a:xfrm>
            <a:off x="860725" y="367400"/>
            <a:ext cx="107727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Logical reasoning 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Applying rules to solving problems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Using existing knowledge to make predictions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Explaining why something is the way it is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did you use logical reasoning to crack the code?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31" name="Google Shape;13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6863" y="4064275"/>
            <a:ext cx="2498275" cy="249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/>
          <p:nvPr/>
        </p:nvSpPr>
        <p:spPr>
          <a:xfrm>
            <a:off x="860725" y="367400"/>
            <a:ext cx="107727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Caesar cipher algorithm: encryption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Sample algorithm: 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	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	</a:t>
            </a: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Store letters as numbers: A=1, B=2, C=3 </a:t>
            </a:r>
            <a:r>
              <a:rPr lang="en-US" sz="24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etc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START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lvl="0" indent="-3810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●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INPUT message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8288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○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take first letter 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8288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○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change letter to number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8288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○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add 3 to number 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8288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○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change number back to letter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8288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○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display letter 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●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Repeat until end of message 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STOP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/>
          <p:nvPr/>
        </p:nvSpPr>
        <p:spPr>
          <a:xfrm>
            <a:off x="860725" y="367400"/>
            <a:ext cx="107727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Caesar cipher algorithm: decryption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Sample algorithm: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Store letters as numbers: A=1, B=2, C=3 </a:t>
            </a:r>
            <a:r>
              <a:rPr lang="en-US" sz="24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etc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START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lvl="0" indent="-3810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●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IF receive message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8288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○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take first letter 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8288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○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change letter to number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8288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○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add 3 to number 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8288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○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change number back to letter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8288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○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display letter 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3716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●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Repeat until end of message 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STOP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/>
          <p:nvPr/>
        </p:nvSpPr>
        <p:spPr>
          <a:xfrm>
            <a:off x="860725" y="367400"/>
            <a:ext cx="107727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Review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did you use logical reasoning to write your algorithms?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have you used iteration and selection in your algorithm?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problems did you have and how did you solve them?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important was testing (and debugging) your algorithm?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could a computer program store the alphabet do you think?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could the Caesar cipher be improved?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create and use a paper-based Caesar cipher to encrypt and decrypt messages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logical reasoning to write algorithms to encrypt and decrypt messages using a Caesar cipher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test and debug algorithms effectively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374</Words>
  <Application>Microsoft Macintosh PowerPoint</Application>
  <PresentationFormat>Widescreen</PresentationFormat>
  <Paragraphs>102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5</cp:revision>
  <dcterms:modified xsi:type="dcterms:W3CDTF">2019-09-13T11:15:58Z</dcterms:modified>
</cp:coreProperties>
</file>