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61"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6385"/>
  </p:normalViewPr>
  <p:slideViewPr>
    <p:cSldViewPr snapToGrid="0" snapToObjects="1">
      <p:cViewPr varScale="1">
        <p:scale>
          <a:sx n="93" d="100"/>
          <a:sy n="93" d="100"/>
        </p:scale>
        <p:origin x="216" y="264"/>
      </p:cViewPr>
      <p:guideLst/>
    </p:cSldViewPr>
  </p:slideViewPr>
  <p:outlineViewPr>
    <p:cViewPr>
      <p:scale>
        <a:sx n="33" d="100"/>
        <a:sy n="33" d="100"/>
      </p:scale>
      <p:origin x="0" y="-19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992665" y="3228896"/>
            <a:ext cx="7941310" cy="3058954"/>
          </a:xfrm>
          <a:prstGeom prst="rect">
            <a:avLst/>
          </a:prstGeom>
          <a:noFill/>
          <a:ln>
            <a:noFill/>
          </a:ln>
        </p:spPr>
        <p:txBody>
          <a:bodyPr spcFirstLastPara="1" wrap="square" lIns="93025" tIns="46500" rIns="93025" bIns="465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3" name="Google Shape;93;p1: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51187e2339_0_0: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g51187e2339_0_0:notes"/>
          <p:cNvSpPr txBox="1">
            <a:spLocks noGrp="1"/>
          </p:cNvSpPr>
          <p:nvPr>
            <p:ph type="body" idx="1"/>
          </p:nvPr>
        </p:nvSpPr>
        <p:spPr>
          <a:xfrm>
            <a:off x="992665" y="3228896"/>
            <a:ext cx="7941300" cy="3059100"/>
          </a:xfrm>
          <a:prstGeom prst="rect">
            <a:avLst/>
          </a:prstGeom>
          <a:noFill/>
          <a:ln>
            <a:noFill/>
          </a:ln>
        </p:spPr>
        <p:txBody>
          <a:bodyPr spcFirstLastPara="1" wrap="square" lIns="93025" tIns="46500" rIns="93025" bIns="46500"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156" name="Google Shape;156;g51187e2339_0_0:notes"/>
          <p:cNvSpPr txBox="1">
            <a:spLocks noGrp="1"/>
          </p:cNvSpPr>
          <p:nvPr>
            <p:ph type="sldNum" idx="12"/>
          </p:nvPr>
        </p:nvSpPr>
        <p:spPr>
          <a:xfrm>
            <a:off x="5622800" y="6456612"/>
            <a:ext cx="4301400" cy="339900"/>
          </a:xfrm>
          <a:prstGeom prst="rect">
            <a:avLst/>
          </a:prstGeom>
          <a:noFill/>
          <a:ln>
            <a:noFill/>
          </a:ln>
        </p:spPr>
        <p:txBody>
          <a:bodyPr spcFirstLastPara="1" wrap="square" lIns="93025" tIns="46500" rIns="93025" bIns="465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583098e037_0_0: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583098e037_0_0:notes"/>
          <p:cNvSpPr txBox="1">
            <a:spLocks noGrp="1"/>
          </p:cNvSpPr>
          <p:nvPr>
            <p:ph type="body" idx="1"/>
          </p:nvPr>
        </p:nvSpPr>
        <p:spPr>
          <a:xfrm>
            <a:off x="992665" y="3228896"/>
            <a:ext cx="7941300" cy="3059100"/>
          </a:xfrm>
          <a:prstGeom prst="rect">
            <a:avLst/>
          </a:prstGeom>
          <a:noFill/>
          <a:ln>
            <a:noFill/>
          </a:ln>
        </p:spPr>
        <p:txBody>
          <a:bodyPr spcFirstLastPara="1" wrap="square" lIns="93025" tIns="46500" rIns="93025" bIns="46500"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162" name="Google Shape;162;g583098e037_0_0:notes"/>
          <p:cNvSpPr txBox="1">
            <a:spLocks noGrp="1"/>
          </p:cNvSpPr>
          <p:nvPr>
            <p:ph type="sldNum" idx="12"/>
          </p:nvPr>
        </p:nvSpPr>
        <p:spPr>
          <a:xfrm>
            <a:off x="5622800" y="6456612"/>
            <a:ext cx="4301400" cy="339900"/>
          </a:xfrm>
          <a:prstGeom prst="rect">
            <a:avLst/>
          </a:prstGeom>
          <a:noFill/>
          <a:ln>
            <a:noFill/>
          </a:ln>
        </p:spPr>
        <p:txBody>
          <a:bodyPr spcFirstLastPara="1" wrap="square" lIns="93025" tIns="46500" rIns="93025" bIns="465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must be kept.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1438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49a64b5986_0_492: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g49a64b5986_0_492:notes"/>
          <p:cNvSpPr txBox="1">
            <a:spLocks noGrp="1"/>
          </p:cNvSpPr>
          <p:nvPr>
            <p:ph type="body" idx="1"/>
          </p:nvPr>
        </p:nvSpPr>
        <p:spPr>
          <a:xfrm>
            <a:off x="992665" y="3228896"/>
            <a:ext cx="7941300" cy="3059100"/>
          </a:xfrm>
          <a:prstGeom prst="rect">
            <a:avLst/>
          </a:prstGeom>
          <a:noFill/>
          <a:ln>
            <a:noFill/>
          </a:ln>
        </p:spPr>
        <p:txBody>
          <a:bodyPr spcFirstLastPara="1" wrap="square" lIns="93025" tIns="46500" rIns="93025" bIns="46500"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108" name="Google Shape;108;g49a64b5986_0_492:notes"/>
          <p:cNvSpPr txBox="1">
            <a:spLocks noGrp="1"/>
          </p:cNvSpPr>
          <p:nvPr>
            <p:ph type="sldNum" idx="12"/>
          </p:nvPr>
        </p:nvSpPr>
        <p:spPr>
          <a:xfrm>
            <a:off x="5622800" y="6456612"/>
            <a:ext cx="4301400" cy="339900"/>
          </a:xfrm>
          <a:prstGeom prst="rect">
            <a:avLst/>
          </a:prstGeom>
          <a:noFill/>
          <a:ln>
            <a:noFill/>
          </a:ln>
        </p:spPr>
        <p:txBody>
          <a:bodyPr spcFirstLastPara="1" wrap="square" lIns="93025" tIns="46500" rIns="93025" bIns="465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b93448afc_0_0: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g4b93448afc_0_0:notes"/>
          <p:cNvSpPr txBox="1">
            <a:spLocks noGrp="1"/>
          </p:cNvSpPr>
          <p:nvPr>
            <p:ph type="body" idx="1"/>
          </p:nvPr>
        </p:nvSpPr>
        <p:spPr>
          <a:xfrm>
            <a:off x="992665" y="3228896"/>
            <a:ext cx="7941300" cy="3059100"/>
          </a:xfrm>
          <a:prstGeom prst="rect">
            <a:avLst/>
          </a:prstGeom>
          <a:noFill/>
          <a:ln>
            <a:noFill/>
          </a:ln>
        </p:spPr>
        <p:txBody>
          <a:bodyPr spcFirstLastPara="1" wrap="square" lIns="93025" tIns="46500" rIns="93025" bIns="46500"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114" name="Google Shape;114;g4b93448afc_0_0:notes"/>
          <p:cNvSpPr txBox="1">
            <a:spLocks noGrp="1"/>
          </p:cNvSpPr>
          <p:nvPr>
            <p:ph type="sldNum" idx="12"/>
          </p:nvPr>
        </p:nvSpPr>
        <p:spPr>
          <a:xfrm>
            <a:off x="5622800" y="6456612"/>
            <a:ext cx="4301400" cy="339900"/>
          </a:xfrm>
          <a:prstGeom prst="rect">
            <a:avLst/>
          </a:prstGeom>
          <a:noFill/>
          <a:ln>
            <a:noFill/>
          </a:ln>
        </p:spPr>
        <p:txBody>
          <a:bodyPr spcFirstLastPara="1" wrap="square" lIns="93025" tIns="46500" rIns="93025" bIns="465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4b1c38d769_0_0: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g4b1c38d769_0_0:notes"/>
          <p:cNvSpPr txBox="1">
            <a:spLocks noGrp="1"/>
          </p:cNvSpPr>
          <p:nvPr>
            <p:ph type="body" idx="1"/>
          </p:nvPr>
        </p:nvSpPr>
        <p:spPr>
          <a:xfrm>
            <a:off x="992665" y="3228896"/>
            <a:ext cx="7941300" cy="3059100"/>
          </a:xfrm>
          <a:prstGeom prst="rect">
            <a:avLst/>
          </a:prstGeom>
          <a:noFill/>
          <a:ln>
            <a:noFill/>
          </a:ln>
        </p:spPr>
        <p:txBody>
          <a:bodyPr spcFirstLastPara="1" wrap="square" lIns="93025" tIns="46500" rIns="93025" bIns="46500"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120" name="Google Shape;120;g4b1c38d769_0_0:notes"/>
          <p:cNvSpPr txBox="1">
            <a:spLocks noGrp="1"/>
          </p:cNvSpPr>
          <p:nvPr>
            <p:ph type="sldNum" idx="12"/>
          </p:nvPr>
        </p:nvSpPr>
        <p:spPr>
          <a:xfrm>
            <a:off x="5622800" y="6456612"/>
            <a:ext cx="4301400" cy="339900"/>
          </a:xfrm>
          <a:prstGeom prst="rect">
            <a:avLst/>
          </a:prstGeom>
          <a:noFill/>
          <a:ln>
            <a:noFill/>
          </a:ln>
        </p:spPr>
        <p:txBody>
          <a:bodyPr spcFirstLastPara="1" wrap="square" lIns="93025" tIns="46500" rIns="93025" bIns="465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4b1c38d769_0_87: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g4b1c38d769_0_87:notes"/>
          <p:cNvSpPr txBox="1">
            <a:spLocks noGrp="1"/>
          </p:cNvSpPr>
          <p:nvPr>
            <p:ph type="body" idx="1"/>
          </p:nvPr>
        </p:nvSpPr>
        <p:spPr>
          <a:xfrm>
            <a:off x="992665" y="3228896"/>
            <a:ext cx="7941300" cy="3059100"/>
          </a:xfrm>
          <a:prstGeom prst="rect">
            <a:avLst/>
          </a:prstGeom>
          <a:noFill/>
          <a:ln>
            <a:noFill/>
          </a:ln>
        </p:spPr>
        <p:txBody>
          <a:bodyPr spcFirstLastPara="1" wrap="square" lIns="93025" tIns="46500" rIns="93025" bIns="46500" anchor="t" anchorCtr="0">
            <a:noAutofit/>
          </a:bodyPr>
          <a:lstStyle/>
          <a:p>
            <a:pPr marL="0" marR="0" lvl="0" indent="0" algn="l" rtl="0">
              <a:spcBef>
                <a:spcPts val="0"/>
              </a:spcBef>
              <a:spcAft>
                <a:spcPts val="0"/>
              </a:spcAft>
              <a:buClr>
                <a:schemeClr val="dk1"/>
              </a:buClr>
              <a:buSzPts val="1200"/>
              <a:buFont typeface="Calibri"/>
              <a:buNone/>
            </a:pPr>
            <a:r>
              <a:rPr lang="en-US"/>
              <a:t>.</a:t>
            </a:r>
            <a:endParaRPr sz="1200" b="0" i="0" u="none" strike="noStrike" cap="none">
              <a:solidFill>
                <a:schemeClr val="dk1"/>
              </a:solidFill>
              <a:latin typeface="Calibri"/>
              <a:ea typeface="Calibri"/>
              <a:cs typeface="Calibri"/>
              <a:sym typeface="Calibri"/>
            </a:endParaRPr>
          </a:p>
        </p:txBody>
      </p:sp>
      <p:sp>
        <p:nvSpPr>
          <p:cNvPr id="126" name="Google Shape;126;g4b1c38d769_0_87:notes"/>
          <p:cNvSpPr txBox="1">
            <a:spLocks noGrp="1"/>
          </p:cNvSpPr>
          <p:nvPr>
            <p:ph type="sldNum" idx="12"/>
          </p:nvPr>
        </p:nvSpPr>
        <p:spPr>
          <a:xfrm>
            <a:off x="5622800" y="6456612"/>
            <a:ext cx="4301400" cy="339900"/>
          </a:xfrm>
          <a:prstGeom prst="rect">
            <a:avLst/>
          </a:prstGeom>
          <a:noFill/>
          <a:ln>
            <a:noFill/>
          </a:ln>
        </p:spPr>
        <p:txBody>
          <a:bodyPr spcFirstLastPara="1" wrap="square" lIns="93025" tIns="46500" rIns="93025" bIns="465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4b1c38d769_0_92: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g4b1c38d769_0_92:notes"/>
          <p:cNvSpPr txBox="1">
            <a:spLocks noGrp="1"/>
          </p:cNvSpPr>
          <p:nvPr>
            <p:ph type="body" idx="1"/>
          </p:nvPr>
        </p:nvSpPr>
        <p:spPr>
          <a:xfrm>
            <a:off x="992665" y="3228896"/>
            <a:ext cx="7941300" cy="3059100"/>
          </a:xfrm>
          <a:prstGeom prst="rect">
            <a:avLst/>
          </a:prstGeom>
          <a:noFill/>
          <a:ln>
            <a:noFill/>
          </a:ln>
        </p:spPr>
        <p:txBody>
          <a:bodyPr spcFirstLastPara="1" wrap="square" lIns="93025" tIns="46500" rIns="93025" bIns="46500"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132" name="Google Shape;132;g4b1c38d769_0_92:notes"/>
          <p:cNvSpPr txBox="1">
            <a:spLocks noGrp="1"/>
          </p:cNvSpPr>
          <p:nvPr>
            <p:ph type="sldNum" idx="12"/>
          </p:nvPr>
        </p:nvSpPr>
        <p:spPr>
          <a:xfrm>
            <a:off x="5622800" y="6456612"/>
            <a:ext cx="4301400" cy="339900"/>
          </a:xfrm>
          <a:prstGeom prst="rect">
            <a:avLst/>
          </a:prstGeom>
          <a:noFill/>
          <a:ln>
            <a:noFill/>
          </a:ln>
        </p:spPr>
        <p:txBody>
          <a:bodyPr spcFirstLastPara="1" wrap="square" lIns="93025" tIns="46500" rIns="93025" bIns="465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4b1c38d769_0_137: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g4b1c38d769_0_137:notes"/>
          <p:cNvSpPr txBox="1">
            <a:spLocks noGrp="1"/>
          </p:cNvSpPr>
          <p:nvPr>
            <p:ph type="body" idx="1"/>
          </p:nvPr>
        </p:nvSpPr>
        <p:spPr>
          <a:xfrm>
            <a:off x="992665" y="3228896"/>
            <a:ext cx="7941300" cy="3059100"/>
          </a:xfrm>
          <a:prstGeom prst="rect">
            <a:avLst/>
          </a:prstGeom>
          <a:noFill/>
          <a:ln>
            <a:noFill/>
          </a:ln>
        </p:spPr>
        <p:txBody>
          <a:bodyPr spcFirstLastPara="1" wrap="square" lIns="93025" tIns="46500" rIns="93025" bIns="46500"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138" name="Google Shape;138;g4b1c38d769_0_137:notes"/>
          <p:cNvSpPr txBox="1">
            <a:spLocks noGrp="1"/>
          </p:cNvSpPr>
          <p:nvPr>
            <p:ph type="sldNum" idx="12"/>
          </p:nvPr>
        </p:nvSpPr>
        <p:spPr>
          <a:xfrm>
            <a:off x="5622800" y="6456612"/>
            <a:ext cx="4301400" cy="339900"/>
          </a:xfrm>
          <a:prstGeom prst="rect">
            <a:avLst/>
          </a:prstGeom>
          <a:noFill/>
          <a:ln>
            <a:noFill/>
          </a:ln>
        </p:spPr>
        <p:txBody>
          <a:bodyPr spcFirstLastPara="1" wrap="square" lIns="93025" tIns="46500" rIns="93025" bIns="465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4b1c38d769_0_102: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g4b1c38d769_0_102:notes"/>
          <p:cNvSpPr txBox="1">
            <a:spLocks noGrp="1"/>
          </p:cNvSpPr>
          <p:nvPr>
            <p:ph type="body" idx="1"/>
          </p:nvPr>
        </p:nvSpPr>
        <p:spPr>
          <a:xfrm>
            <a:off x="992665" y="3228896"/>
            <a:ext cx="7941300" cy="3059100"/>
          </a:xfrm>
          <a:prstGeom prst="rect">
            <a:avLst/>
          </a:prstGeom>
          <a:noFill/>
          <a:ln>
            <a:noFill/>
          </a:ln>
        </p:spPr>
        <p:txBody>
          <a:bodyPr spcFirstLastPara="1" wrap="square" lIns="93025" tIns="46500" rIns="93025" bIns="46500"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144" name="Google Shape;144;g4b1c38d769_0_102:notes"/>
          <p:cNvSpPr txBox="1">
            <a:spLocks noGrp="1"/>
          </p:cNvSpPr>
          <p:nvPr>
            <p:ph type="sldNum" idx="12"/>
          </p:nvPr>
        </p:nvSpPr>
        <p:spPr>
          <a:xfrm>
            <a:off x="5622800" y="6456612"/>
            <a:ext cx="4301400" cy="339900"/>
          </a:xfrm>
          <a:prstGeom prst="rect">
            <a:avLst/>
          </a:prstGeom>
          <a:noFill/>
          <a:ln>
            <a:noFill/>
          </a:ln>
        </p:spPr>
        <p:txBody>
          <a:bodyPr spcFirstLastPara="1" wrap="square" lIns="93025" tIns="46500" rIns="93025" bIns="465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4b1c38d769_0_148: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g4b1c38d769_0_148:notes"/>
          <p:cNvSpPr txBox="1">
            <a:spLocks noGrp="1"/>
          </p:cNvSpPr>
          <p:nvPr>
            <p:ph type="body" idx="1"/>
          </p:nvPr>
        </p:nvSpPr>
        <p:spPr>
          <a:xfrm>
            <a:off x="992665" y="3228896"/>
            <a:ext cx="7941300" cy="3059100"/>
          </a:xfrm>
          <a:prstGeom prst="rect">
            <a:avLst/>
          </a:prstGeom>
          <a:noFill/>
          <a:ln>
            <a:noFill/>
          </a:ln>
        </p:spPr>
        <p:txBody>
          <a:bodyPr spcFirstLastPara="1" wrap="square" lIns="93025" tIns="46500" rIns="93025" bIns="46500"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150" name="Google Shape;150;g4b1c38d769_0_148:notes"/>
          <p:cNvSpPr txBox="1">
            <a:spLocks noGrp="1"/>
          </p:cNvSpPr>
          <p:nvPr>
            <p:ph type="sldNum" idx="12"/>
          </p:nvPr>
        </p:nvSpPr>
        <p:spPr>
          <a:xfrm>
            <a:off x="5622800" y="6456612"/>
            <a:ext cx="4301400" cy="339900"/>
          </a:xfrm>
          <a:prstGeom prst="rect">
            <a:avLst/>
          </a:prstGeom>
          <a:noFill/>
          <a:ln>
            <a:noFill/>
          </a:ln>
        </p:spPr>
        <p:txBody>
          <a:bodyPr spcFirstLastPara="1" wrap="square" lIns="93025" tIns="46500" rIns="93025" bIns="465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Large quote">
  <p:cSld name="Large quote">
    <p:bg>
      <p:bgPr>
        <a:solidFill>
          <a:srgbClr val="00A000"/>
        </a:solidFill>
        <a:effectLst/>
      </p:bgPr>
    </p:bg>
    <p:spTree>
      <p:nvGrpSpPr>
        <p:cNvPr id="1" name="Shape 15"/>
        <p:cNvGrpSpPr/>
        <p:nvPr/>
      </p:nvGrpSpPr>
      <p:grpSpPr>
        <a:xfrm>
          <a:off x="0" y="0"/>
          <a:ext cx="0" cy="0"/>
          <a:chOff x="0" y="0"/>
          <a:chExt cx="0" cy="0"/>
        </a:xfrm>
      </p:grpSpPr>
      <p:sp>
        <p:nvSpPr>
          <p:cNvPr id="16" name="Google Shape;16;p2"/>
          <p:cNvSpPr txBox="1">
            <a:spLocks noGrp="1"/>
          </p:cNvSpPr>
          <p:nvPr>
            <p:ph type="body" idx="1"/>
          </p:nvPr>
        </p:nvSpPr>
        <p:spPr>
          <a:xfrm>
            <a:off x="768000" y="2294400"/>
            <a:ext cx="10579255" cy="2294400"/>
          </a:xfrm>
          <a:prstGeom prst="rect">
            <a:avLst/>
          </a:prstGeom>
          <a:noFill/>
          <a:ln>
            <a:noFill/>
          </a:ln>
        </p:spPr>
        <p:txBody>
          <a:bodyPr spcFirstLastPara="1" wrap="square" lIns="0" tIns="0" rIns="0" bIns="0" anchor="t" anchorCtr="0"/>
          <a:lstStyle>
            <a:lvl1pPr marL="457200" marR="0" lvl="0" indent="-228600" algn="ctr">
              <a:lnSpc>
                <a:spcPct val="103685"/>
              </a:lnSpc>
              <a:spcBef>
                <a:spcPts val="400"/>
              </a:spcBef>
              <a:spcAft>
                <a:spcPts val="0"/>
              </a:spcAft>
              <a:buClr>
                <a:srgbClr val="5EB130"/>
              </a:buClr>
              <a:buSzPts val="4104"/>
              <a:buFont typeface="Noto Sans Symbols"/>
              <a:buNone/>
              <a:defRPr sz="5400" b="0" i="0" u="none" strike="noStrike" cap="none">
                <a:solidFill>
                  <a:schemeClr val="lt1"/>
                </a:solidFill>
                <a:latin typeface="Cabin"/>
                <a:ea typeface="Cabin"/>
                <a:cs typeface="Cabin"/>
                <a:sym typeface="Cabin"/>
              </a:defRPr>
            </a:lvl1pPr>
            <a:lvl2pPr marL="914400" marR="0" lvl="1" indent="-325119" algn="l">
              <a:lnSpc>
                <a:spcPct val="100000"/>
              </a:lnSpc>
              <a:spcBef>
                <a:spcPts val="2100"/>
              </a:spcBef>
              <a:spcAft>
                <a:spcPts val="0"/>
              </a:spcAft>
              <a:buClr>
                <a:srgbClr val="5EB130"/>
              </a:buClr>
              <a:buSzPts val="1520"/>
              <a:buFont typeface="Noto Sans Symbols"/>
              <a:buChar char="▪"/>
              <a:defRPr sz="2000" b="0" i="0" u="none" strike="noStrike" cap="none">
                <a:solidFill>
                  <a:schemeClr val="lt2"/>
                </a:solidFill>
                <a:latin typeface="Questrial"/>
                <a:ea typeface="Questrial"/>
                <a:cs typeface="Questrial"/>
                <a:sym typeface="Questrial"/>
              </a:defRPr>
            </a:lvl2pPr>
            <a:lvl3pPr marL="1371600" marR="0" lvl="2" indent="-325119" algn="l">
              <a:lnSpc>
                <a:spcPct val="100000"/>
              </a:lnSpc>
              <a:spcBef>
                <a:spcPts val="2100"/>
              </a:spcBef>
              <a:spcAft>
                <a:spcPts val="0"/>
              </a:spcAft>
              <a:buClr>
                <a:srgbClr val="5EB130"/>
              </a:buClr>
              <a:buSzPts val="1520"/>
              <a:buFont typeface="Noto Sans Symbols"/>
              <a:buChar char="▪"/>
              <a:defRPr sz="2000" b="0" i="0" u="none" strike="noStrike" cap="none">
                <a:solidFill>
                  <a:schemeClr val="lt2"/>
                </a:solidFill>
                <a:latin typeface="Questrial"/>
                <a:ea typeface="Questrial"/>
                <a:cs typeface="Questrial"/>
                <a:sym typeface="Questrial"/>
              </a:defRPr>
            </a:lvl3pPr>
            <a:lvl4pPr marL="1828800" marR="0" lvl="3" indent="-325119" algn="l">
              <a:lnSpc>
                <a:spcPct val="100000"/>
              </a:lnSpc>
              <a:spcBef>
                <a:spcPts val="2100"/>
              </a:spcBef>
              <a:spcAft>
                <a:spcPts val="0"/>
              </a:spcAft>
              <a:buClr>
                <a:srgbClr val="5EB130"/>
              </a:buClr>
              <a:buSzPts val="1520"/>
              <a:buFont typeface="Noto Sans Symbols"/>
              <a:buChar char="▪"/>
              <a:defRPr sz="2000" b="0" i="0" u="none" strike="noStrike" cap="none">
                <a:solidFill>
                  <a:schemeClr val="lt2"/>
                </a:solidFill>
                <a:latin typeface="Questrial"/>
                <a:ea typeface="Questrial"/>
                <a:cs typeface="Questrial"/>
                <a:sym typeface="Questrial"/>
              </a:defRPr>
            </a:lvl4pPr>
            <a:lvl5pPr marL="2286000" marR="0" lvl="4" indent="-383032" algn="l">
              <a:lnSpc>
                <a:spcPct val="108312"/>
              </a:lnSpc>
              <a:spcBef>
                <a:spcPts val="2100"/>
              </a:spcBef>
              <a:spcAft>
                <a:spcPts val="0"/>
              </a:spcAft>
              <a:buClr>
                <a:schemeClr val="lt2"/>
              </a:buClr>
              <a:buSzPts val="2432"/>
              <a:buFont typeface="Cabin"/>
              <a:buAutoNum type="arabicPeriod"/>
              <a:defRPr sz="3200" b="0" i="0" u="none" strike="noStrike" cap="none">
                <a:solidFill>
                  <a:schemeClr val="lt2"/>
                </a:solidFill>
                <a:latin typeface="Cabin"/>
                <a:ea typeface="Cabin"/>
                <a:cs typeface="Cabin"/>
                <a:sym typeface="Cabin"/>
              </a:defRPr>
            </a:lvl5pPr>
            <a:lvl6pPr marL="2743200" marR="0" lvl="5" indent="-400050" algn="l">
              <a:lnSpc>
                <a:spcPct val="90000"/>
              </a:lnSpc>
              <a:spcBef>
                <a:spcPts val="2100"/>
              </a:spcBef>
              <a:spcAft>
                <a:spcPts val="0"/>
              </a:spcAft>
              <a:buClr>
                <a:schemeClr val="dk1"/>
              </a:buClr>
              <a:buSzPts val="2700"/>
              <a:buFont typeface="Arial"/>
              <a:buChar char="•"/>
              <a:defRPr sz="2700" b="0" i="0" u="none" strike="noStrike" cap="none">
                <a:solidFill>
                  <a:schemeClr val="dk1"/>
                </a:solidFill>
                <a:latin typeface="Cabin"/>
                <a:ea typeface="Cabin"/>
                <a:cs typeface="Cabin"/>
                <a:sym typeface="Cabin"/>
              </a:defRPr>
            </a:lvl6pPr>
            <a:lvl7pPr marL="3200400" marR="0" lvl="6" indent="-400050" algn="l">
              <a:lnSpc>
                <a:spcPct val="90000"/>
              </a:lnSpc>
              <a:spcBef>
                <a:spcPts val="2100"/>
              </a:spcBef>
              <a:spcAft>
                <a:spcPts val="0"/>
              </a:spcAft>
              <a:buClr>
                <a:schemeClr val="dk1"/>
              </a:buClr>
              <a:buSzPts val="2700"/>
              <a:buFont typeface="Arial"/>
              <a:buChar char="•"/>
              <a:defRPr sz="2700" b="0" i="0" u="none" strike="noStrike" cap="none">
                <a:solidFill>
                  <a:schemeClr val="dk1"/>
                </a:solidFill>
                <a:latin typeface="Cabin"/>
                <a:ea typeface="Cabin"/>
                <a:cs typeface="Cabin"/>
                <a:sym typeface="Cabin"/>
              </a:defRPr>
            </a:lvl7pPr>
            <a:lvl8pPr marL="3657600" marR="0" lvl="7" indent="-400050" algn="l">
              <a:lnSpc>
                <a:spcPct val="90000"/>
              </a:lnSpc>
              <a:spcBef>
                <a:spcPts val="2100"/>
              </a:spcBef>
              <a:spcAft>
                <a:spcPts val="0"/>
              </a:spcAft>
              <a:buClr>
                <a:schemeClr val="dk1"/>
              </a:buClr>
              <a:buSzPts val="2700"/>
              <a:buFont typeface="Arial"/>
              <a:buChar char="•"/>
              <a:defRPr sz="2700" b="0" i="0" u="none" strike="noStrike" cap="none">
                <a:solidFill>
                  <a:schemeClr val="dk1"/>
                </a:solidFill>
                <a:latin typeface="Cabin"/>
                <a:ea typeface="Cabin"/>
                <a:cs typeface="Cabin"/>
                <a:sym typeface="Cabin"/>
              </a:defRPr>
            </a:lvl8pPr>
            <a:lvl9pPr marL="4114800" marR="0" lvl="8" indent="-400050" algn="l">
              <a:lnSpc>
                <a:spcPct val="90000"/>
              </a:lnSpc>
              <a:spcBef>
                <a:spcPts val="2100"/>
              </a:spcBef>
              <a:spcAft>
                <a:spcPts val="2100"/>
              </a:spcAft>
              <a:buClr>
                <a:schemeClr val="dk1"/>
              </a:buClr>
              <a:buSzPts val="2700"/>
              <a:buFont typeface="Arial"/>
              <a:buChar char="•"/>
              <a:defRPr sz="2700" b="0" i="0" u="none" strike="noStrike" cap="none">
                <a:solidFill>
                  <a:schemeClr val="dk1"/>
                </a:solidFill>
                <a:latin typeface="Cabin"/>
                <a:ea typeface="Cabin"/>
                <a:cs typeface="Cabin"/>
                <a:sym typeface="Cabin"/>
              </a:defRPr>
            </a:lvl9pPr>
          </a:lstStyle>
          <a:p>
            <a:endParaRPr/>
          </a:p>
        </p:txBody>
      </p:sp>
      <p:sp>
        <p:nvSpPr>
          <p:cNvPr id="17" name="Google Shape;17;p2"/>
          <p:cNvSpPr txBox="1">
            <a:spLocks noGrp="1"/>
          </p:cNvSpPr>
          <p:nvPr>
            <p:ph type="body" idx="2"/>
          </p:nvPr>
        </p:nvSpPr>
        <p:spPr>
          <a:xfrm>
            <a:off x="2140800" y="3734400"/>
            <a:ext cx="7838341" cy="1219200"/>
          </a:xfrm>
          <a:prstGeom prst="rect">
            <a:avLst/>
          </a:prstGeom>
          <a:noFill/>
          <a:ln>
            <a:noFill/>
          </a:ln>
        </p:spPr>
        <p:txBody>
          <a:bodyPr spcFirstLastPara="1" wrap="square" lIns="0" tIns="0" rIns="0" bIns="0" anchor="t" anchorCtr="0"/>
          <a:lstStyle>
            <a:lvl1pPr marL="457200" marR="0" lvl="0" indent="-228600" algn="ctr">
              <a:lnSpc>
                <a:spcPct val="233291"/>
              </a:lnSpc>
              <a:spcBef>
                <a:spcPts val="400"/>
              </a:spcBef>
              <a:spcAft>
                <a:spcPts val="0"/>
              </a:spcAft>
              <a:buClr>
                <a:srgbClr val="5EB130"/>
              </a:buClr>
              <a:buSzPts val="1824"/>
              <a:buFont typeface="Noto Sans Symbols"/>
              <a:buNone/>
              <a:defRPr sz="2400" b="0" i="0" u="none" strike="noStrike" cap="none">
                <a:solidFill>
                  <a:schemeClr val="lt1"/>
                </a:solidFill>
                <a:latin typeface="Cabin"/>
                <a:ea typeface="Cabin"/>
                <a:cs typeface="Cabin"/>
                <a:sym typeface="Cabin"/>
              </a:defRPr>
            </a:lvl1pPr>
            <a:lvl2pPr marL="914400" marR="0" lvl="1" indent="-325119" algn="l">
              <a:lnSpc>
                <a:spcPct val="100000"/>
              </a:lnSpc>
              <a:spcBef>
                <a:spcPts val="2100"/>
              </a:spcBef>
              <a:spcAft>
                <a:spcPts val="0"/>
              </a:spcAft>
              <a:buClr>
                <a:srgbClr val="5EB130"/>
              </a:buClr>
              <a:buSzPts val="1520"/>
              <a:buFont typeface="Noto Sans Symbols"/>
              <a:buChar char="▪"/>
              <a:defRPr sz="2000" b="0" i="0" u="none" strike="noStrike" cap="none">
                <a:solidFill>
                  <a:schemeClr val="lt2"/>
                </a:solidFill>
                <a:latin typeface="Questrial"/>
                <a:ea typeface="Questrial"/>
                <a:cs typeface="Questrial"/>
                <a:sym typeface="Questrial"/>
              </a:defRPr>
            </a:lvl2pPr>
            <a:lvl3pPr marL="1371600" marR="0" lvl="2" indent="-325119" algn="l">
              <a:lnSpc>
                <a:spcPct val="100000"/>
              </a:lnSpc>
              <a:spcBef>
                <a:spcPts val="2100"/>
              </a:spcBef>
              <a:spcAft>
                <a:spcPts val="0"/>
              </a:spcAft>
              <a:buClr>
                <a:srgbClr val="5EB130"/>
              </a:buClr>
              <a:buSzPts val="1520"/>
              <a:buFont typeface="Noto Sans Symbols"/>
              <a:buChar char="▪"/>
              <a:defRPr sz="2000" b="0" i="0" u="none" strike="noStrike" cap="none">
                <a:solidFill>
                  <a:schemeClr val="lt2"/>
                </a:solidFill>
                <a:latin typeface="Questrial"/>
                <a:ea typeface="Questrial"/>
                <a:cs typeface="Questrial"/>
                <a:sym typeface="Questrial"/>
              </a:defRPr>
            </a:lvl3pPr>
            <a:lvl4pPr marL="1828800" marR="0" lvl="3" indent="-325119" algn="l">
              <a:lnSpc>
                <a:spcPct val="100000"/>
              </a:lnSpc>
              <a:spcBef>
                <a:spcPts val="2100"/>
              </a:spcBef>
              <a:spcAft>
                <a:spcPts val="0"/>
              </a:spcAft>
              <a:buClr>
                <a:srgbClr val="5EB130"/>
              </a:buClr>
              <a:buSzPts val="1520"/>
              <a:buFont typeface="Noto Sans Symbols"/>
              <a:buChar char="▪"/>
              <a:defRPr sz="2000" b="0" i="0" u="none" strike="noStrike" cap="none">
                <a:solidFill>
                  <a:schemeClr val="lt2"/>
                </a:solidFill>
                <a:latin typeface="Questrial"/>
                <a:ea typeface="Questrial"/>
                <a:cs typeface="Questrial"/>
                <a:sym typeface="Questrial"/>
              </a:defRPr>
            </a:lvl4pPr>
            <a:lvl5pPr marL="2286000" marR="0" lvl="4" indent="-383032" algn="l">
              <a:lnSpc>
                <a:spcPct val="108312"/>
              </a:lnSpc>
              <a:spcBef>
                <a:spcPts val="2100"/>
              </a:spcBef>
              <a:spcAft>
                <a:spcPts val="0"/>
              </a:spcAft>
              <a:buClr>
                <a:schemeClr val="lt2"/>
              </a:buClr>
              <a:buSzPts val="2432"/>
              <a:buFont typeface="Cabin"/>
              <a:buAutoNum type="arabicPeriod"/>
              <a:defRPr sz="3200" b="0" i="0" u="none" strike="noStrike" cap="none">
                <a:solidFill>
                  <a:schemeClr val="lt2"/>
                </a:solidFill>
                <a:latin typeface="Cabin"/>
                <a:ea typeface="Cabin"/>
                <a:cs typeface="Cabin"/>
                <a:sym typeface="Cabin"/>
              </a:defRPr>
            </a:lvl5pPr>
            <a:lvl6pPr marL="2743200" marR="0" lvl="5" indent="-400050" algn="l">
              <a:lnSpc>
                <a:spcPct val="90000"/>
              </a:lnSpc>
              <a:spcBef>
                <a:spcPts val="2100"/>
              </a:spcBef>
              <a:spcAft>
                <a:spcPts val="0"/>
              </a:spcAft>
              <a:buClr>
                <a:schemeClr val="dk1"/>
              </a:buClr>
              <a:buSzPts val="2700"/>
              <a:buFont typeface="Arial"/>
              <a:buChar char="•"/>
              <a:defRPr sz="2700" b="0" i="0" u="none" strike="noStrike" cap="none">
                <a:solidFill>
                  <a:schemeClr val="dk1"/>
                </a:solidFill>
                <a:latin typeface="Cabin"/>
                <a:ea typeface="Cabin"/>
                <a:cs typeface="Cabin"/>
                <a:sym typeface="Cabin"/>
              </a:defRPr>
            </a:lvl6pPr>
            <a:lvl7pPr marL="3200400" marR="0" lvl="6" indent="-400050" algn="l">
              <a:lnSpc>
                <a:spcPct val="90000"/>
              </a:lnSpc>
              <a:spcBef>
                <a:spcPts val="2100"/>
              </a:spcBef>
              <a:spcAft>
                <a:spcPts val="0"/>
              </a:spcAft>
              <a:buClr>
                <a:schemeClr val="dk1"/>
              </a:buClr>
              <a:buSzPts val="2700"/>
              <a:buFont typeface="Arial"/>
              <a:buChar char="•"/>
              <a:defRPr sz="2700" b="0" i="0" u="none" strike="noStrike" cap="none">
                <a:solidFill>
                  <a:schemeClr val="dk1"/>
                </a:solidFill>
                <a:latin typeface="Cabin"/>
                <a:ea typeface="Cabin"/>
                <a:cs typeface="Cabin"/>
                <a:sym typeface="Cabin"/>
              </a:defRPr>
            </a:lvl7pPr>
            <a:lvl8pPr marL="3657600" marR="0" lvl="7" indent="-400050" algn="l">
              <a:lnSpc>
                <a:spcPct val="90000"/>
              </a:lnSpc>
              <a:spcBef>
                <a:spcPts val="2100"/>
              </a:spcBef>
              <a:spcAft>
                <a:spcPts val="0"/>
              </a:spcAft>
              <a:buClr>
                <a:schemeClr val="dk1"/>
              </a:buClr>
              <a:buSzPts val="2700"/>
              <a:buFont typeface="Arial"/>
              <a:buChar char="•"/>
              <a:defRPr sz="2700" b="0" i="0" u="none" strike="noStrike" cap="none">
                <a:solidFill>
                  <a:schemeClr val="dk1"/>
                </a:solidFill>
                <a:latin typeface="Cabin"/>
                <a:ea typeface="Cabin"/>
                <a:cs typeface="Cabin"/>
                <a:sym typeface="Cabin"/>
              </a:defRPr>
            </a:lvl8pPr>
            <a:lvl9pPr marL="4114800" marR="0" lvl="8" indent="-400050" algn="l">
              <a:lnSpc>
                <a:spcPct val="90000"/>
              </a:lnSpc>
              <a:spcBef>
                <a:spcPts val="2100"/>
              </a:spcBef>
              <a:spcAft>
                <a:spcPts val="2100"/>
              </a:spcAft>
              <a:buClr>
                <a:schemeClr val="dk1"/>
              </a:buClr>
              <a:buSzPts val="2700"/>
              <a:buFont typeface="Arial"/>
              <a:buChar char="•"/>
              <a:defRPr sz="27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8" name="Google Shape;68;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5" name="Google Shape;75;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6" name="Google Shape;7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9"/>
        <p:cNvGrpSpPr/>
        <p:nvPr/>
      </p:nvGrpSpPr>
      <p:grpSpPr>
        <a:xfrm>
          <a:off x="0" y="0"/>
          <a:ext cx="0" cy="0"/>
          <a:chOff x="0" y="0"/>
          <a:chExt cx="0" cy="0"/>
        </a:xfrm>
      </p:grpSpPr>
      <p:sp>
        <p:nvSpPr>
          <p:cNvPr id="80" name="Google Shape;8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userDrawn="1">
  <p:cSld name="1_Two Conten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b="1">
                <a:latin typeface="+mn-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2" name="Google Shape;42;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sz="2000">
                <a:latin typeface="+mn-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62677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full image">
  <p:cSld name="full image">
    <p:spTree>
      <p:nvGrpSpPr>
        <p:cNvPr id="1" name="Shape 18"/>
        <p:cNvGrpSpPr/>
        <p:nvPr/>
      </p:nvGrpSpPr>
      <p:grpSpPr>
        <a:xfrm>
          <a:off x="0" y="0"/>
          <a:ext cx="0" cy="0"/>
          <a:chOff x="0" y="0"/>
          <a:chExt cx="0" cy="0"/>
        </a:xfrm>
      </p:grpSpPr>
      <p:sp>
        <p:nvSpPr>
          <p:cNvPr id="19" name="Google Shape;19;p3"/>
          <p:cNvSpPr>
            <a:spLocks noGrp="1"/>
          </p:cNvSpPr>
          <p:nvPr>
            <p:ph type="pic" idx="2"/>
          </p:nvPr>
        </p:nvSpPr>
        <p:spPr>
          <a:xfrm>
            <a:off x="0" y="1"/>
            <a:ext cx="12191875" cy="6866400"/>
          </a:xfrm>
          <a:prstGeom prst="rect">
            <a:avLst/>
          </a:prstGeom>
          <a:noFill/>
          <a:ln>
            <a:noFill/>
          </a:ln>
        </p:spPr>
        <p:txBody>
          <a:bodyPr spcFirstLastPara="1" wrap="square" lIns="0" tIns="0" rIns="0" bIns="0" anchor="t" anchorCtr="0"/>
          <a:lstStyle>
            <a:lvl1pPr marR="0" lvl="0" algn="l" rtl="0">
              <a:lnSpc>
                <a:spcPct val="100000"/>
              </a:lnSpc>
              <a:spcBef>
                <a:spcPts val="400"/>
              </a:spcBef>
              <a:spcAft>
                <a:spcPts val="0"/>
              </a:spcAft>
              <a:buClr>
                <a:srgbClr val="5EB130"/>
              </a:buClr>
              <a:buSzPts val="1824"/>
              <a:buFont typeface="Noto Sans Symbols"/>
              <a:buChar char="▪"/>
              <a:defRPr sz="2400" b="0" i="0" u="none" strike="noStrike" cap="none">
                <a:solidFill>
                  <a:schemeClr val="dk2"/>
                </a:solidFill>
                <a:latin typeface="Questrial"/>
                <a:ea typeface="Questrial"/>
                <a:cs typeface="Questrial"/>
                <a:sym typeface="Questrial"/>
              </a:defRPr>
            </a:lvl1pPr>
            <a:lvl2pPr marR="0" lvl="1" algn="l" rtl="0">
              <a:lnSpc>
                <a:spcPct val="100000"/>
              </a:lnSpc>
              <a:spcBef>
                <a:spcPts val="400"/>
              </a:spcBef>
              <a:spcAft>
                <a:spcPts val="0"/>
              </a:spcAft>
              <a:buClr>
                <a:srgbClr val="5EB130"/>
              </a:buClr>
              <a:buSzPts val="1520"/>
              <a:buFont typeface="Noto Sans Symbols"/>
              <a:buChar char="▪"/>
              <a:defRPr sz="2000" b="0" i="0" u="none" strike="noStrike" cap="none">
                <a:solidFill>
                  <a:schemeClr val="dk2"/>
                </a:solidFill>
                <a:latin typeface="Questrial"/>
                <a:ea typeface="Questrial"/>
                <a:cs typeface="Questrial"/>
                <a:sym typeface="Questrial"/>
              </a:defRPr>
            </a:lvl2pPr>
            <a:lvl3pPr marR="0" lvl="2" algn="l" rtl="0">
              <a:lnSpc>
                <a:spcPct val="100000"/>
              </a:lnSpc>
              <a:spcBef>
                <a:spcPts val="400"/>
              </a:spcBef>
              <a:spcAft>
                <a:spcPts val="0"/>
              </a:spcAft>
              <a:buClr>
                <a:srgbClr val="5EB130"/>
              </a:buClr>
              <a:buSzPts val="1520"/>
              <a:buFont typeface="Noto Sans Symbols"/>
              <a:buChar char="▪"/>
              <a:defRPr sz="2000" b="0" i="0" u="none" strike="noStrike" cap="none">
                <a:solidFill>
                  <a:schemeClr val="dk2"/>
                </a:solidFill>
                <a:latin typeface="Questrial"/>
                <a:ea typeface="Questrial"/>
                <a:cs typeface="Questrial"/>
                <a:sym typeface="Questrial"/>
              </a:defRPr>
            </a:lvl3pPr>
            <a:lvl4pPr marR="0" lvl="3" algn="l" rtl="0">
              <a:lnSpc>
                <a:spcPct val="100000"/>
              </a:lnSpc>
              <a:spcBef>
                <a:spcPts val="400"/>
              </a:spcBef>
              <a:spcAft>
                <a:spcPts val="0"/>
              </a:spcAft>
              <a:buClr>
                <a:srgbClr val="5EB130"/>
              </a:buClr>
              <a:buSzPts val="1520"/>
              <a:buFont typeface="Noto Sans Symbols"/>
              <a:buChar char="▪"/>
              <a:defRPr sz="2000" b="0" i="0" u="none" strike="noStrike" cap="none">
                <a:solidFill>
                  <a:schemeClr val="dk2"/>
                </a:solidFill>
                <a:latin typeface="Questrial"/>
                <a:ea typeface="Questrial"/>
                <a:cs typeface="Questrial"/>
                <a:sym typeface="Questrial"/>
              </a:defRPr>
            </a:lvl4pPr>
            <a:lvl5pPr marR="0" lvl="4" algn="l" rtl="0">
              <a:lnSpc>
                <a:spcPct val="108312"/>
              </a:lnSpc>
              <a:spcBef>
                <a:spcPts val="0"/>
              </a:spcBef>
              <a:spcAft>
                <a:spcPts val="0"/>
              </a:spcAft>
              <a:buClr>
                <a:schemeClr val="dk1"/>
              </a:buClr>
              <a:buSzPts val="2432"/>
              <a:buFont typeface="Cabin"/>
              <a:buAutoNum type="arabicPeriod"/>
              <a:defRPr sz="3200" b="0" i="0" u="none" strike="noStrike" cap="none">
                <a:solidFill>
                  <a:schemeClr val="dk1"/>
                </a:solidFill>
                <a:latin typeface="Cabin"/>
                <a:ea typeface="Cabin"/>
                <a:cs typeface="Cabin"/>
                <a:sym typeface="Cabin"/>
              </a:defRPr>
            </a:lvl5pPr>
            <a:lvl6pPr marR="0" lvl="5" algn="l" rtl="0">
              <a:lnSpc>
                <a:spcPct val="90000"/>
              </a:lnSpc>
              <a:spcBef>
                <a:spcPts val="540"/>
              </a:spcBef>
              <a:spcAft>
                <a:spcPts val="0"/>
              </a:spcAft>
              <a:buClr>
                <a:schemeClr val="dk1"/>
              </a:buClr>
              <a:buSzPts val="2700"/>
              <a:buFont typeface="Arial"/>
              <a:buChar char="•"/>
              <a:defRPr sz="2700" b="0" i="0" u="none" strike="noStrike" cap="none">
                <a:solidFill>
                  <a:schemeClr val="dk1"/>
                </a:solidFill>
                <a:latin typeface="Cabin"/>
                <a:ea typeface="Cabin"/>
                <a:cs typeface="Cabin"/>
                <a:sym typeface="Cabin"/>
              </a:defRPr>
            </a:lvl6pPr>
            <a:lvl7pPr marR="0" lvl="6" algn="l" rtl="0">
              <a:lnSpc>
                <a:spcPct val="90000"/>
              </a:lnSpc>
              <a:spcBef>
                <a:spcPts val="540"/>
              </a:spcBef>
              <a:spcAft>
                <a:spcPts val="0"/>
              </a:spcAft>
              <a:buClr>
                <a:schemeClr val="dk1"/>
              </a:buClr>
              <a:buSzPts val="2700"/>
              <a:buFont typeface="Arial"/>
              <a:buChar char="•"/>
              <a:defRPr sz="2700" b="0" i="0" u="none" strike="noStrike" cap="none">
                <a:solidFill>
                  <a:schemeClr val="dk1"/>
                </a:solidFill>
                <a:latin typeface="Cabin"/>
                <a:ea typeface="Cabin"/>
                <a:cs typeface="Cabin"/>
                <a:sym typeface="Cabin"/>
              </a:defRPr>
            </a:lvl7pPr>
            <a:lvl8pPr marR="0" lvl="7" algn="l" rtl="0">
              <a:lnSpc>
                <a:spcPct val="90000"/>
              </a:lnSpc>
              <a:spcBef>
                <a:spcPts val="540"/>
              </a:spcBef>
              <a:spcAft>
                <a:spcPts val="0"/>
              </a:spcAft>
              <a:buClr>
                <a:schemeClr val="dk1"/>
              </a:buClr>
              <a:buSzPts val="2700"/>
              <a:buFont typeface="Arial"/>
              <a:buChar char="•"/>
              <a:defRPr sz="2700" b="0" i="0" u="none" strike="noStrike" cap="none">
                <a:solidFill>
                  <a:schemeClr val="dk1"/>
                </a:solidFill>
                <a:latin typeface="Cabin"/>
                <a:ea typeface="Cabin"/>
                <a:cs typeface="Cabin"/>
                <a:sym typeface="Cabin"/>
              </a:defRPr>
            </a:lvl8pPr>
            <a:lvl9pPr marR="0" lvl="8" algn="l" rtl="0">
              <a:lnSpc>
                <a:spcPct val="90000"/>
              </a:lnSpc>
              <a:spcBef>
                <a:spcPts val="540"/>
              </a:spcBef>
              <a:spcAft>
                <a:spcPts val="0"/>
              </a:spcAft>
              <a:buClr>
                <a:schemeClr val="dk1"/>
              </a:buClr>
              <a:buSzPts val="2700"/>
              <a:buFont typeface="Arial"/>
              <a:buChar char="•"/>
              <a:defRPr sz="2700" b="0" i="0" u="none" strike="noStrike" cap="none">
                <a:solidFill>
                  <a:schemeClr val="dk1"/>
                </a:solidFill>
                <a:latin typeface="Cabin"/>
                <a:ea typeface="Cabin"/>
                <a:cs typeface="Cabin"/>
                <a:sym typeface="Cabin"/>
              </a:defRPr>
            </a:lvl9pPr>
          </a:lstStyle>
          <a:p>
            <a:endParaRPr/>
          </a:p>
        </p:txBody>
      </p:sp>
      <p:sp>
        <p:nvSpPr>
          <p:cNvPr id="20" name="Google Shape;20;p3"/>
          <p:cNvSpPr txBox="1">
            <a:spLocks noGrp="1"/>
          </p:cNvSpPr>
          <p:nvPr>
            <p:ph type="title"/>
          </p:nvPr>
        </p:nvSpPr>
        <p:spPr>
          <a:xfrm>
            <a:off x="824628" y="358342"/>
            <a:ext cx="10135740" cy="558600"/>
          </a:xfrm>
          <a:prstGeom prst="rect">
            <a:avLst/>
          </a:prstGeom>
          <a:noFill/>
          <a:ln>
            <a:noFill/>
          </a:ln>
        </p:spPr>
        <p:txBody>
          <a:bodyPr spcFirstLastPara="1" wrap="square" lIns="0" tIns="0" rIns="0" bIns="0" anchor="t" anchorCtr="0"/>
          <a:lstStyle>
            <a:lvl1pPr marR="0" lvl="0" algn="l">
              <a:lnSpc>
                <a:spcPct val="106650"/>
              </a:lnSpc>
              <a:spcBef>
                <a:spcPts val="0"/>
              </a:spcBef>
              <a:spcAft>
                <a:spcPts val="0"/>
              </a:spcAft>
              <a:buClr>
                <a:srgbClr val="303333"/>
              </a:buClr>
              <a:buSzPts val="4000"/>
              <a:buFont typeface="Arial"/>
              <a:buNone/>
              <a:defRPr sz="4000" b="1" i="0" u="none" strike="noStrike" cap="none">
                <a:solidFill>
                  <a:srgbClr val="303333"/>
                </a:solidFill>
                <a:latin typeface="Arial"/>
                <a:ea typeface="Arial"/>
                <a:cs typeface="Arial"/>
                <a:sym typeface="Arial"/>
              </a:defRPr>
            </a:lvl1pPr>
            <a:lvl2pPr lvl="1">
              <a:spcBef>
                <a:spcPts val="0"/>
              </a:spcBef>
              <a:spcAft>
                <a:spcPts val="0"/>
              </a:spcAft>
              <a:buSzPts val="3700"/>
              <a:buNone/>
              <a:defRPr sz="1800"/>
            </a:lvl2pPr>
            <a:lvl3pPr lvl="2">
              <a:spcBef>
                <a:spcPts val="0"/>
              </a:spcBef>
              <a:spcAft>
                <a:spcPts val="0"/>
              </a:spcAft>
              <a:buSzPts val="3700"/>
              <a:buNone/>
              <a:defRPr sz="1800"/>
            </a:lvl3pPr>
            <a:lvl4pPr lvl="3">
              <a:spcBef>
                <a:spcPts val="0"/>
              </a:spcBef>
              <a:spcAft>
                <a:spcPts val="0"/>
              </a:spcAft>
              <a:buSzPts val="3700"/>
              <a:buNone/>
              <a:defRPr sz="1800"/>
            </a:lvl4pPr>
            <a:lvl5pPr lvl="4">
              <a:spcBef>
                <a:spcPts val="0"/>
              </a:spcBef>
              <a:spcAft>
                <a:spcPts val="0"/>
              </a:spcAft>
              <a:buSzPts val="3700"/>
              <a:buNone/>
              <a:defRPr sz="1800"/>
            </a:lvl5pPr>
            <a:lvl6pPr lvl="5">
              <a:spcBef>
                <a:spcPts val="0"/>
              </a:spcBef>
              <a:spcAft>
                <a:spcPts val="0"/>
              </a:spcAft>
              <a:buSzPts val="3700"/>
              <a:buNone/>
              <a:defRPr sz="1800"/>
            </a:lvl6pPr>
            <a:lvl7pPr lvl="6">
              <a:spcBef>
                <a:spcPts val="0"/>
              </a:spcBef>
              <a:spcAft>
                <a:spcPts val="0"/>
              </a:spcAft>
              <a:buSzPts val="3700"/>
              <a:buNone/>
              <a:defRPr sz="1800"/>
            </a:lvl7pPr>
            <a:lvl8pPr lvl="7">
              <a:spcBef>
                <a:spcPts val="0"/>
              </a:spcBef>
              <a:spcAft>
                <a:spcPts val="0"/>
              </a:spcAft>
              <a:buSzPts val="3700"/>
              <a:buNone/>
              <a:defRPr sz="1800"/>
            </a:lvl8pPr>
            <a:lvl9pPr lvl="8">
              <a:spcBef>
                <a:spcPts val="0"/>
              </a:spcBef>
              <a:spcAft>
                <a:spcPts val="0"/>
              </a:spcAft>
              <a:buSzPts val="3700"/>
              <a:buNone/>
              <a:defRPr sz="1800"/>
            </a:lvl9pPr>
          </a:lstStyle>
          <a:p>
            <a:endParaRPr/>
          </a:p>
        </p:txBody>
      </p:sp>
      <p:pic>
        <p:nvPicPr>
          <p:cNvPr id="3" name="Graphic 2">
            <a:extLst>
              <a:ext uri="{FF2B5EF4-FFF2-40B4-BE49-F238E27FC236}">
                <a16:creationId xmlns:a16="http://schemas.microsoft.com/office/drawing/2014/main" id="{59ED5863-3B4C-C67B-FCA5-03C14DA4E46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848788" y="6120653"/>
            <a:ext cx="1117600" cy="5334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
        <p:cNvGrpSpPr/>
        <p:nvPr/>
      </p:nvGrpSpPr>
      <p:grpSpPr>
        <a:xfrm>
          <a:off x="0" y="0"/>
          <a:ext cx="0" cy="0"/>
          <a:chOff x="0" y="0"/>
          <a:chExt cx="0" cy="0"/>
        </a:xfrm>
      </p:grpSpPr>
      <p:sp>
        <p:nvSpPr>
          <p:cNvPr id="23" name="Google Shape;23;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5" name="Google Shape;25;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microbit.org/teach/"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5"/>
          <p:cNvSpPr>
            <a:spLocks noGrp="1"/>
          </p:cNvSpPr>
          <p:nvPr>
            <p:ph type="title" idx="4294967295"/>
          </p:nvPr>
        </p:nvSpPr>
        <p:spPr>
          <a:xfrm>
            <a:off x="578589" y="1651028"/>
            <a:ext cx="11134337" cy="3477875"/>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0" b="1" i="0" u="none" strike="noStrike" kern="0" cap="none" spc="0" normalizeH="0" baseline="0" noProof="0" dirty="0">
                <a:ln>
                  <a:noFill/>
                </a:ln>
                <a:solidFill>
                  <a:schemeClr val="lt1"/>
                </a:solidFill>
                <a:effectLst/>
                <a:uLnTx/>
                <a:uFillTx/>
                <a:latin typeface="+mj-lt"/>
                <a:ea typeface="Questrial"/>
                <a:cs typeface="Questrial"/>
                <a:sym typeface="Questrial"/>
              </a:rPr>
              <a:t>Nature art </a:t>
            </a:r>
            <a:endParaRPr kumimoji="0" lang="en-US" sz="1400" b="1" i="0" u="none" strike="noStrike" kern="0" cap="none" spc="0" normalizeH="0" baseline="0" noProof="0" dirty="0">
              <a:ln>
                <a:noFill/>
              </a:ln>
              <a:solidFill>
                <a:srgbClr val="000000"/>
              </a:solidFill>
              <a:effectLst/>
              <a:uLnTx/>
              <a:uFillTx/>
              <a:latin typeface="+mj-lt"/>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0" i="0" u="none" strike="noStrike" kern="0" cap="none" spc="0" normalizeH="0" baseline="0" noProof="0" dirty="0">
                <a:ln>
                  <a:noFill/>
                </a:ln>
                <a:solidFill>
                  <a:schemeClr val="lt1"/>
                </a:solidFill>
                <a:effectLst/>
                <a:uLnTx/>
                <a:uFillTx/>
                <a:latin typeface="+mj-lt"/>
                <a:ea typeface="Questrial"/>
                <a:cs typeface="Questrial"/>
                <a:sym typeface="Questrial"/>
              </a:rPr>
              <a:t>Teacher lesson guide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0" i="0" u="none" strike="noStrike" kern="0" cap="none" spc="0" normalizeH="0" baseline="0" noProof="0" dirty="0">
                <a:ln>
                  <a:noFill/>
                </a:ln>
                <a:solidFill>
                  <a:schemeClr val="lt1"/>
                </a:solidFill>
                <a:effectLst/>
                <a:uLnTx/>
                <a:uFillTx/>
                <a:latin typeface="+mj-lt"/>
                <a:ea typeface="Questrial"/>
                <a:cs typeface="Questrial"/>
                <a:sym typeface="Questrial"/>
              </a:rPr>
              <a:t>Lesson 1</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4400" b="0" i="0" u="none" strike="noStrike" kern="0" cap="none" spc="0" normalizeH="0" baseline="0" noProof="0" dirty="0">
              <a:ln>
                <a:noFill/>
              </a:ln>
              <a:solidFill>
                <a:schemeClr val="lt1"/>
              </a:solidFill>
              <a:effectLst/>
              <a:uLnTx/>
              <a:uFillTx/>
              <a:latin typeface="+mj-lt"/>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4400" b="0" i="0" u="none" strike="noStrike" kern="0" cap="none" spc="0" normalizeH="0" baseline="0" noProof="0" dirty="0">
              <a:ln>
                <a:noFill/>
              </a:ln>
              <a:solidFill>
                <a:schemeClr val="lt1"/>
              </a:solidFill>
              <a:effectLst/>
              <a:uLnTx/>
              <a:uFillTx/>
              <a:latin typeface="+mj-lt"/>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4400" b="0" i="0" u="none" strike="noStrike" kern="0" cap="none" spc="0" normalizeH="0" baseline="0" noProof="0" dirty="0">
              <a:ln>
                <a:noFill/>
              </a:ln>
              <a:solidFill>
                <a:schemeClr val="lt1"/>
              </a:solidFill>
              <a:effectLst/>
              <a:uLnTx/>
              <a:uFillTx/>
              <a:latin typeface="+mj-lt"/>
              <a:ea typeface="Calibri"/>
              <a:cs typeface="Calibri"/>
              <a:sym typeface="Calibri"/>
            </a:endParaRPr>
          </a:p>
        </p:txBody>
      </p:sp>
      <p:pic>
        <p:nvPicPr>
          <p:cNvPr id="3" name="Picture 2">
            <a:extLst>
              <a:ext uri="{FF2B5EF4-FFF2-40B4-BE49-F238E27FC236}">
                <a16:creationId xmlns:a16="http://schemas.microsoft.com/office/drawing/2014/main" id="{ACA58E66-EB7E-B99F-9052-03146C31609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480176" y="5194648"/>
            <a:ext cx="2598270" cy="1531123"/>
          </a:xfrm>
          <a:prstGeom prst="rect">
            <a:avLst/>
          </a:prstGeom>
        </p:spPr>
      </p:pic>
      <p:sp>
        <p:nvSpPr>
          <p:cNvPr id="2" name="TextBox 1">
            <a:extLst>
              <a:ext uri="{FF2B5EF4-FFF2-40B4-BE49-F238E27FC236}">
                <a16:creationId xmlns:a16="http://schemas.microsoft.com/office/drawing/2014/main" id="{E409F238-1F61-12DE-E3E7-DFF0727E2D4E}"/>
              </a:ext>
            </a:extLst>
          </p:cNvPr>
          <p:cNvSpPr txBox="1"/>
          <p:nvPr/>
        </p:nvSpPr>
        <p:spPr>
          <a:xfrm>
            <a:off x="124692" y="6334780"/>
            <a:ext cx="7176654" cy="523220"/>
          </a:xfrm>
          <a:prstGeom prst="rect">
            <a:avLst/>
          </a:prstGeom>
          <a:noFill/>
        </p:spPr>
        <p:txBody>
          <a:bodyPr wrap="square" rtlCol="0">
            <a:spAutoFit/>
          </a:bodyPr>
          <a:lstStyle/>
          <a:p>
            <a:r>
              <a:rPr lang="en-GB" dirty="0">
                <a:solidFill>
                  <a:schemeClr val="bg1"/>
                </a:solidFill>
              </a:rPr>
              <a:t>Updated July 2026. Visit </a:t>
            </a:r>
            <a:r>
              <a:rPr lang="en-GB" dirty="0">
                <a:solidFill>
                  <a:schemeClr val="bg1"/>
                </a:solidFill>
                <a:hlinkClick r:id="rId4">
                  <a:extLst>
                    <a:ext uri="{A12FA001-AC4F-418D-AE19-62706E023703}">
                      <ahyp:hlinkClr xmlns:ahyp="http://schemas.microsoft.com/office/drawing/2018/hyperlinkcolor" val="tx"/>
                    </a:ext>
                  </a:extLst>
                </a:hlinkClick>
              </a:rPr>
              <a:t>https://microbit.org/teach/</a:t>
            </a:r>
            <a:r>
              <a:rPr lang="en-GB" dirty="0">
                <a:solidFill>
                  <a:schemeClr val="bg1"/>
                </a:solidFill>
              </a:rPr>
              <a:t> for the most up-to-date resources.</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2" name="Title 1">
            <a:extLst>
              <a:ext uri="{FF2B5EF4-FFF2-40B4-BE49-F238E27FC236}">
                <a16:creationId xmlns:a16="http://schemas.microsoft.com/office/drawing/2014/main" id="{8C4B077E-4EC5-01E5-5DAB-B90FB1FD1643}"/>
              </a:ext>
            </a:extLst>
          </p:cNvPr>
          <p:cNvSpPr txBox="1">
            <a:spLocks noGrp="1"/>
          </p:cNvSpPr>
          <p:nvPr>
            <p:ph type="title" idx="4294967295"/>
          </p:nvPr>
        </p:nvSpPr>
        <p:spPr>
          <a:xfrm>
            <a:off x="403412" y="564776"/>
            <a:ext cx="10811435"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chemeClr val="dk1"/>
                </a:solidFill>
                <a:effectLst/>
                <a:uLnTx/>
                <a:uFillTx/>
                <a:latin typeface="Arial"/>
                <a:ea typeface="Questrial"/>
                <a:cs typeface="Questrial"/>
                <a:sym typeface="Questrial"/>
              </a:rPr>
              <a:t>Learning objectives revisited</a:t>
            </a:r>
            <a:endParaRPr kumimoji="0" lang="en-US" sz="4000" b="0" i="0" u="none" strike="noStrike" kern="0" cap="none" spc="0" normalizeH="0" baseline="0" noProof="0" dirty="0">
              <a:ln>
                <a:noFill/>
              </a:ln>
              <a:solidFill>
                <a:srgbClr val="505555"/>
              </a:solidFill>
              <a:effectLst/>
              <a:uLnTx/>
              <a:uFillTx/>
              <a:latin typeface="Arial"/>
              <a:ea typeface="Questrial"/>
              <a:cs typeface="Questrial"/>
              <a:sym typeface="Quest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8" name="Google Shape;158;p24"/>
          <p:cNvSpPr/>
          <p:nvPr/>
        </p:nvSpPr>
        <p:spPr>
          <a:xfrm>
            <a:off x="407771" y="1841100"/>
            <a:ext cx="10677300" cy="501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lvl="0" indent="-431800" algn="l" rtl="0">
              <a:lnSpc>
                <a:spcPct val="115000"/>
              </a:lnSpc>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To use logical reasoning when making predictions.</a:t>
            </a:r>
            <a:endParaRPr sz="3200" dirty="0">
              <a:solidFill>
                <a:srgbClr val="505555"/>
              </a:solidFill>
              <a:latin typeface="+mj-lt"/>
              <a:ea typeface="Questrial"/>
              <a:cs typeface="Questrial"/>
              <a:sym typeface="Questrial"/>
            </a:endParaRPr>
          </a:p>
          <a:p>
            <a:pPr marL="0" lvl="0" indent="0" algn="l" rtl="0">
              <a:lnSpc>
                <a:spcPct val="115000"/>
              </a:lnSpc>
              <a:spcBef>
                <a:spcPts val="0"/>
              </a:spcBef>
              <a:spcAft>
                <a:spcPts val="0"/>
              </a:spcAft>
              <a:buNone/>
            </a:pPr>
            <a:endParaRPr sz="3200" dirty="0">
              <a:solidFill>
                <a:srgbClr val="505555"/>
              </a:solidFill>
              <a:latin typeface="+mj-lt"/>
              <a:ea typeface="Questrial"/>
              <a:cs typeface="Questrial"/>
              <a:sym typeface="Questrial"/>
            </a:endParaRPr>
          </a:p>
          <a:p>
            <a:pPr marL="457200" lvl="0" indent="-431800" algn="l" rtl="0">
              <a:lnSpc>
                <a:spcPct val="115000"/>
              </a:lnSpc>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To abstract relevant detail from an image.</a:t>
            </a:r>
            <a:endParaRPr sz="3200" dirty="0">
              <a:solidFill>
                <a:srgbClr val="505555"/>
              </a:solidFill>
              <a:latin typeface="+mj-lt"/>
              <a:ea typeface="Questrial"/>
              <a:cs typeface="Questrial"/>
              <a:sym typeface="Questrial"/>
            </a:endParaRPr>
          </a:p>
          <a:p>
            <a:pPr marL="0" lvl="0" indent="0" algn="l" rtl="0">
              <a:lnSpc>
                <a:spcPct val="115000"/>
              </a:lnSpc>
              <a:spcBef>
                <a:spcPts val="0"/>
              </a:spcBef>
              <a:spcAft>
                <a:spcPts val="0"/>
              </a:spcAft>
              <a:buNone/>
            </a:pPr>
            <a:endParaRPr sz="3200" dirty="0">
              <a:solidFill>
                <a:srgbClr val="505555"/>
              </a:solidFill>
              <a:latin typeface="+mj-lt"/>
              <a:ea typeface="Questrial"/>
              <a:cs typeface="Questrial"/>
              <a:sym typeface="Questrial"/>
            </a:endParaRPr>
          </a:p>
          <a:p>
            <a:pPr marL="457200" lvl="0" indent="-431800" algn="l" rtl="0">
              <a:lnSpc>
                <a:spcPct val="115000"/>
              </a:lnSpc>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To create representations using a variety of materials.</a:t>
            </a:r>
            <a:endParaRPr sz="3200" dirty="0">
              <a:solidFill>
                <a:schemeClr val="dk1"/>
              </a:solidFill>
              <a:latin typeface="+mj-lt"/>
              <a:ea typeface="Questrial"/>
              <a:cs typeface="Questrial"/>
              <a:sym typeface="Quest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5"/>
          <p:cNvSpPr/>
          <p:nvPr/>
        </p:nvSpPr>
        <p:spPr>
          <a:xfrm>
            <a:off x="434664" y="1564188"/>
            <a:ext cx="10677300" cy="501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lvl="0" indent="-431800" algn="l" rtl="0">
              <a:lnSpc>
                <a:spcPct val="115000"/>
              </a:lnSpc>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Logical reasoning</a:t>
            </a:r>
            <a:endParaRPr sz="3200" dirty="0">
              <a:solidFill>
                <a:srgbClr val="505555"/>
              </a:solidFill>
              <a:latin typeface="+mj-lt"/>
              <a:ea typeface="Questrial"/>
              <a:cs typeface="Questrial"/>
              <a:sym typeface="Questrial"/>
            </a:endParaRPr>
          </a:p>
          <a:p>
            <a:pPr marL="0" lvl="0" indent="0" algn="l" rtl="0">
              <a:lnSpc>
                <a:spcPct val="115000"/>
              </a:lnSpc>
              <a:spcBef>
                <a:spcPts val="0"/>
              </a:spcBef>
              <a:spcAft>
                <a:spcPts val="0"/>
              </a:spcAft>
              <a:buNone/>
            </a:pPr>
            <a:endParaRPr sz="3200" dirty="0">
              <a:solidFill>
                <a:srgbClr val="505555"/>
              </a:solidFill>
              <a:latin typeface="+mj-lt"/>
              <a:ea typeface="Questrial"/>
              <a:cs typeface="Questrial"/>
              <a:sym typeface="Questrial"/>
            </a:endParaRPr>
          </a:p>
          <a:p>
            <a:pPr marL="457200" lvl="0" indent="-431800" algn="l" rtl="0">
              <a:lnSpc>
                <a:spcPct val="115000"/>
              </a:lnSpc>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Abstraction</a:t>
            </a:r>
            <a:endParaRPr sz="3200" dirty="0">
              <a:solidFill>
                <a:srgbClr val="505555"/>
              </a:solidFill>
              <a:latin typeface="+mj-lt"/>
              <a:ea typeface="Questrial"/>
              <a:cs typeface="Questrial"/>
              <a:sym typeface="Questrial"/>
            </a:endParaRPr>
          </a:p>
          <a:p>
            <a:pPr marL="0" lvl="0" indent="0" algn="l" rtl="0">
              <a:lnSpc>
                <a:spcPct val="115000"/>
              </a:lnSpc>
              <a:spcBef>
                <a:spcPts val="0"/>
              </a:spcBef>
              <a:spcAft>
                <a:spcPts val="0"/>
              </a:spcAft>
              <a:buNone/>
            </a:pPr>
            <a:endParaRPr sz="3200" dirty="0">
              <a:solidFill>
                <a:srgbClr val="505555"/>
              </a:solidFill>
              <a:latin typeface="+mj-lt"/>
              <a:ea typeface="Questrial"/>
              <a:cs typeface="Questrial"/>
              <a:sym typeface="Questrial"/>
            </a:endParaRPr>
          </a:p>
          <a:p>
            <a:pPr marL="457200" lvl="0" indent="-431800" algn="l" rtl="0">
              <a:lnSpc>
                <a:spcPct val="115000"/>
              </a:lnSpc>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Evaluation </a:t>
            </a:r>
            <a:endParaRPr sz="3200" dirty="0">
              <a:solidFill>
                <a:schemeClr val="dk1"/>
              </a:solidFill>
              <a:latin typeface="+mj-lt"/>
              <a:ea typeface="Questrial"/>
              <a:cs typeface="Questrial"/>
              <a:sym typeface="Questrial"/>
            </a:endParaRPr>
          </a:p>
        </p:txBody>
      </p:sp>
      <p:sp>
        <p:nvSpPr>
          <p:cNvPr id="2" name="Title 1">
            <a:extLst>
              <a:ext uri="{FF2B5EF4-FFF2-40B4-BE49-F238E27FC236}">
                <a16:creationId xmlns:a16="http://schemas.microsoft.com/office/drawing/2014/main" id="{92FCC742-49F2-693D-75F4-661F7417FE7D}"/>
              </a:ext>
            </a:extLst>
          </p:cNvPr>
          <p:cNvSpPr txBox="1">
            <a:spLocks noGrp="1"/>
          </p:cNvSpPr>
          <p:nvPr>
            <p:ph type="title" idx="4294967295"/>
          </p:nvPr>
        </p:nvSpPr>
        <p:spPr>
          <a:xfrm>
            <a:off x="376518" y="551329"/>
            <a:ext cx="11053482" cy="158197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665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chemeClr val="dk1"/>
                </a:solidFill>
                <a:effectLst/>
                <a:uLnTx/>
                <a:uFillTx/>
                <a:latin typeface="Arial"/>
                <a:ea typeface="Questrial"/>
                <a:cs typeface="Questrial"/>
                <a:sym typeface="Questrial"/>
              </a:rPr>
              <a:t>What do these computing terms mean? </a:t>
            </a:r>
            <a:endParaRPr kumimoji="0" lang="en-US" sz="4000" b="0" i="0" u="none" strike="noStrike" kern="0" cap="none" spc="0" normalizeH="0" baseline="0" noProof="0" dirty="0">
              <a:ln>
                <a:noFill/>
              </a:ln>
              <a:solidFill>
                <a:srgbClr val="505555"/>
              </a:solidFill>
              <a:effectLst/>
              <a:uLnTx/>
              <a:uFillTx/>
              <a:latin typeface="Arial"/>
              <a:ea typeface="Questrial"/>
              <a:cs typeface="Questrial"/>
              <a:sym typeface="Quest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4000" b="0" i="0" u="none" strike="noStrike" kern="0" cap="none" spc="0" normalizeH="0" baseline="0" noProof="0" dirty="0">
              <a:ln>
                <a:noFill/>
              </a:ln>
              <a:solidFill>
                <a:srgbClr val="505555"/>
              </a:solidFill>
              <a:effectLst/>
              <a:uLnTx/>
              <a:uFillTx/>
              <a:latin typeface="Arial"/>
              <a:ea typeface="Questrial"/>
              <a:cs typeface="Questrial"/>
              <a:sym typeface="Quest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DE89F-98BE-CE4A-B633-C708B98F1A88}"/>
              </a:ext>
            </a:extLst>
          </p:cNvPr>
          <p:cNvSpPr>
            <a:spLocks noGrp="1"/>
          </p:cNvSpPr>
          <p:nvPr>
            <p:ph type="title"/>
          </p:nvPr>
        </p:nvSpPr>
        <p:spPr/>
        <p:txBody>
          <a:bodyPr/>
          <a:lstStyle/>
          <a:p>
            <a:r>
              <a:rPr lang="en-GB" dirty="0"/>
              <a:t>Licensing information</a:t>
            </a:r>
          </a:p>
        </p:txBody>
      </p:sp>
      <p:sp>
        <p:nvSpPr>
          <p:cNvPr id="3" name="Text Placeholder 2">
            <a:extLst>
              <a:ext uri="{FF2B5EF4-FFF2-40B4-BE49-F238E27FC236}">
                <a16:creationId xmlns:a16="http://schemas.microsoft.com/office/drawing/2014/main" id="{EF8D4210-D817-554C-802D-284A7EFB0A47}"/>
              </a:ext>
            </a:extLst>
          </p:cNvPr>
          <p:cNvSpPr>
            <a:spLocks noGrp="1"/>
          </p:cNvSpPr>
          <p:nvPr>
            <p:ph type="body" idx="1"/>
          </p:nvPr>
        </p:nvSpPr>
        <p:spPr/>
        <p:txBody>
          <a:bodyPr/>
          <a:lstStyle/>
          <a:p>
            <a:r>
              <a:rPr lang="en-GB" dirty="0"/>
              <a:t>Published by the Micro:bit Educational Foundation</a:t>
            </a:r>
            <a:br>
              <a:rPr lang="en-GB" dirty="0"/>
            </a:br>
            <a:r>
              <a:rPr lang="en-GB" dirty="0" err="1"/>
              <a:t>microbit.org</a:t>
            </a:r>
            <a:r>
              <a:rPr lang="en-GB" dirty="0"/>
              <a:t> under the following Creative Commons licence:</a:t>
            </a:r>
            <a:br>
              <a:rPr lang="en-GB" dirty="0"/>
            </a:br>
            <a:br>
              <a:rPr lang="en-GB" dirty="0"/>
            </a:br>
            <a:r>
              <a:rPr lang="en-GB" dirty="0"/>
              <a:t>Attribution-</a:t>
            </a:r>
            <a:r>
              <a:rPr lang="en-GB" dirty="0" err="1"/>
              <a:t>ShareAlike</a:t>
            </a:r>
            <a:r>
              <a:rPr lang="en-GB" dirty="0"/>
              <a:t> 4.0 International (CC BY-SA 4.0)</a:t>
            </a:r>
          </a:p>
          <a:p>
            <a:r>
              <a:rPr lang="en-GB" dirty="0">
                <a:hlinkClick r:id="rId3"/>
              </a:rPr>
              <a:t>https://creativecommons.org/licenses/by-sa/4.0/</a:t>
            </a:r>
            <a:r>
              <a:rPr lang="en-GB" dirty="0"/>
              <a:t>  </a:t>
            </a:r>
          </a:p>
          <a:p>
            <a:pPr marL="114300" indent="0">
              <a:buNone/>
            </a:pPr>
            <a:endParaRPr lang="en-GB" dirty="0"/>
          </a:p>
          <a:p>
            <a:endParaRPr lang="en-GB" dirty="0"/>
          </a:p>
        </p:txBody>
      </p:sp>
    </p:spTree>
    <p:extLst>
      <p:ext uri="{BB962C8B-B14F-4D97-AF65-F5344CB8AC3E}">
        <p14:creationId xmlns:p14="http://schemas.microsoft.com/office/powerpoint/2010/main" val="4096913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2" name="Title 1">
            <a:extLst>
              <a:ext uri="{FF2B5EF4-FFF2-40B4-BE49-F238E27FC236}">
                <a16:creationId xmlns:a16="http://schemas.microsoft.com/office/drawing/2014/main" id="{6DA7873B-9532-E86F-CCFF-2DB0FAE194F9}"/>
              </a:ext>
            </a:extLst>
          </p:cNvPr>
          <p:cNvSpPr txBox="1">
            <a:spLocks noGrp="1"/>
          </p:cNvSpPr>
          <p:nvPr>
            <p:ph type="title" idx="4294967295"/>
          </p:nvPr>
        </p:nvSpPr>
        <p:spPr>
          <a:xfrm>
            <a:off x="470647" y="537882"/>
            <a:ext cx="107442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chemeClr val="dk1"/>
                </a:solidFill>
                <a:effectLst/>
                <a:uLnTx/>
                <a:uFillTx/>
                <a:latin typeface="Arial"/>
                <a:ea typeface="Questrial"/>
                <a:cs typeface="Questrial"/>
                <a:sym typeface="Questrial"/>
              </a:rPr>
              <a:t>Learning objectives</a:t>
            </a:r>
            <a:endParaRPr kumimoji="0" lang="en-US" sz="4000" b="0" i="0" u="none" strike="noStrike" kern="0" cap="none" spc="0" normalizeH="0" baseline="0" noProof="0" dirty="0">
              <a:ln>
                <a:noFill/>
              </a:ln>
              <a:solidFill>
                <a:srgbClr val="505555"/>
              </a:solidFill>
              <a:effectLst/>
              <a:uLnTx/>
              <a:uFillTx/>
              <a:latin typeface="Arial"/>
              <a:ea typeface="Questrial"/>
              <a:cs typeface="Questrial"/>
              <a:sym typeface="Quest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10" name="Google Shape;110;p16"/>
          <p:cNvSpPr/>
          <p:nvPr/>
        </p:nvSpPr>
        <p:spPr>
          <a:xfrm>
            <a:off x="448112" y="1712106"/>
            <a:ext cx="10677300" cy="501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lvl="0" indent="-431800" algn="l" rtl="0">
              <a:lnSpc>
                <a:spcPct val="115000"/>
              </a:lnSpc>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To use logical reasoning when making predictions.</a:t>
            </a:r>
            <a:endParaRPr sz="3200" dirty="0">
              <a:solidFill>
                <a:srgbClr val="505555"/>
              </a:solidFill>
              <a:latin typeface="+mj-lt"/>
              <a:ea typeface="Questrial"/>
              <a:cs typeface="Questrial"/>
              <a:sym typeface="Questrial"/>
            </a:endParaRPr>
          </a:p>
          <a:p>
            <a:pPr marL="0" lvl="0" indent="0" algn="l" rtl="0">
              <a:lnSpc>
                <a:spcPct val="115000"/>
              </a:lnSpc>
              <a:spcBef>
                <a:spcPts val="0"/>
              </a:spcBef>
              <a:spcAft>
                <a:spcPts val="0"/>
              </a:spcAft>
              <a:buNone/>
            </a:pPr>
            <a:endParaRPr sz="3200" dirty="0">
              <a:solidFill>
                <a:srgbClr val="505555"/>
              </a:solidFill>
              <a:latin typeface="+mj-lt"/>
              <a:ea typeface="Questrial"/>
              <a:cs typeface="Questrial"/>
              <a:sym typeface="Questrial"/>
            </a:endParaRPr>
          </a:p>
          <a:p>
            <a:pPr marL="457200" lvl="0" indent="-431800" algn="l" rtl="0">
              <a:lnSpc>
                <a:spcPct val="115000"/>
              </a:lnSpc>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To abstract relevant detail from a nature image.</a:t>
            </a:r>
            <a:endParaRPr sz="3200" dirty="0">
              <a:solidFill>
                <a:srgbClr val="505555"/>
              </a:solidFill>
              <a:latin typeface="+mj-lt"/>
              <a:ea typeface="Questrial"/>
              <a:cs typeface="Questrial"/>
              <a:sym typeface="Questrial"/>
            </a:endParaRPr>
          </a:p>
          <a:p>
            <a:pPr marL="0" lvl="0" indent="0" algn="l" rtl="0">
              <a:lnSpc>
                <a:spcPct val="115000"/>
              </a:lnSpc>
              <a:spcBef>
                <a:spcPts val="0"/>
              </a:spcBef>
              <a:spcAft>
                <a:spcPts val="0"/>
              </a:spcAft>
              <a:buNone/>
            </a:pPr>
            <a:endParaRPr sz="3200" dirty="0">
              <a:solidFill>
                <a:srgbClr val="505555"/>
              </a:solidFill>
              <a:latin typeface="+mj-lt"/>
              <a:ea typeface="Questrial"/>
              <a:cs typeface="Questrial"/>
              <a:sym typeface="Questrial"/>
            </a:endParaRPr>
          </a:p>
          <a:p>
            <a:pPr marL="457200" lvl="0" indent="-431800" algn="l" rtl="0">
              <a:lnSpc>
                <a:spcPct val="115000"/>
              </a:lnSpc>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To create nature representations using a variety of art materials.</a:t>
            </a:r>
            <a:endParaRPr sz="3200" dirty="0">
              <a:solidFill>
                <a:srgbClr val="505555"/>
              </a:solidFill>
              <a:latin typeface="+mj-lt"/>
              <a:ea typeface="Questrial"/>
              <a:cs typeface="Questrial"/>
              <a:sym typeface="Questrial"/>
            </a:endParaRPr>
          </a:p>
          <a:p>
            <a:pPr marL="0" lvl="0" indent="0" algn="l" rtl="0">
              <a:lnSpc>
                <a:spcPct val="115000"/>
              </a:lnSpc>
              <a:spcBef>
                <a:spcPts val="0"/>
              </a:spcBef>
              <a:spcAft>
                <a:spcPts val="0"/>
              </a:spcAft>
              <a:buNone/>
            </a:pPr>
            <a:endParaRPr sz="3200" dirty="0">
              <a:solidFill>
                <a:srgbClr val="505555"/>
              </a:solidFill>
              <a:latin typeface="+mj-lt"/>
              <a:ea typeface="Questrial"/>
              <a:cs typeface="Questrial"/>
              <a:sym typeface="Quest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2" name="Title 1">
            <a:extLst>
              <a:ext uri="{FF2B5EF4-FFF2-40B4-BE49-F238E27FC236}">
                <a16:creationId xmlns:a16="http://schemas.microsoft.com/office/drawing/2014/main" id="{C88E070A-6F52-F931-59FC-3977E311D051}"/>
              </a:ext>
            </a:extLst>
          </p:cNvPr>
          <p:cNvSpPr txBox="1">
            <a:spLocks noGrp="1"/>
          </p:cNvSpPr>
          <p:nvPr>
            <p:ph type="title" idx="4294967295"/>
          </p:nvPr>
        </p:nvSpPr>
        <p:spPr>
          <a:xfrm>
            <a:off x="484094" y="699247"/>
            <a:ext cx="1060973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chemeClr val="dk1"/>
                </a:solidFill>
                <a:effectLst/>
                <a:uLnTx/>
                <a:uFillTx/>
                <a:latin typeface="Arial"/>
                <a:ea typeface="Questrial"/>
                <a:cs typeface="Questrial"/>
                <a:sym typeface="Questrial"/>
              </a:rPr>
              <a:t>Representing images</a:t>
            </a:r>
            <a:endParaRPr kumimoji="0" lang="en-US" sz="4000" b="0" i="0" u="none" strike="noStrike" kern="0" cap="none" spc="0" normalizeH="0" baseline="0" noProof="0" dirty="0">
              <a:ln>
                <a:noFill/>
              </a:ln>
              <a:solidFill>
                <a:srgbClr val="505555"/>
              </a:solidFill>
              <a:effectLst/>
              <a:uLnTx/>
              <a:uFillTx/>
              <a:latin typeface="Arial"/>
              <a:ea typeface="Questrial"/>
              <a:cs typeface="Questrial"/>
              <a:sym typeface="Quest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16" name="Google Shape;116;p17"/>
          <p:cNvSpPr/>
          <p:nvPr/>
        </p:nvSpPr>
        <p:spPr>
          <a:xfrm>
            <a:off x="582582" y="1841100"/>
            <a:ext cx="10677300" cy="501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What did we discover on our nature walk?</a:t>
            </a:r>
            <a:endParaRPr sz="3200" dirty="0">
              <a:solidFill>
                <a:srgbClr val="505555"/>
              </a:solidFill>
              <a:latin typeface="+mj-lt"/>
              <a:ea typeface="Questrial"/>
              <a:cs typeface="Questrial"/>
              <a:sym typeface="Questrial"/>
            </a:endParaRPr>
          </a:p>
          <a:p>
            <a:pPr marL="45720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In this lesson, we will be creating representations of some of the wildlife we found.</a:t>
            </a:r>
            <a:endParaRPr sz="3200" dirty="0">
              <a:solidFill>
                <a:srgbClr val="505555"/>
              </a:solidFill>
              <a:latin typeface="+mj-lt"/>
              <a:ea typeface="Questrial"/>
              <a:cs typeface="Questrial"/>
              <a:sym typeface="Questrial"/>
            </a:endParaRPr>
          </a:p>
          <a:p>
            <a:pPr marL="45720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What ways do you think we will be representing the wildlife we found?</a:t>
            </a:r>
            <a:endParaRPr sz="3200" dirty="0">
              <a:solidFill>
                <a:srgbClr val="505555"/>
              </a:solidFill>
              <a:latin typeface="+mj-lt"/>
              <a:ea typeface="Questrial"/>
              <a:cs typeface="Questrial"/>
              <a:sym typeface="Quest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8"/>
          <p:cNvSpPr/>
          <p:nvPr/>
        </p:nvSpPr>
        <p:spPr>
          <a:xfrm>
            <a:off x="542241" y="1295247"/>
            <a:ext cx="10677300" cy="501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When we use evidence and clues to make predictions we are using logical reasoning.</a:t>
            </a:r>
            <a:endParaRPr sz="3200" dirty="0">
              <a:solidFill>
                <a:srgbClr val="505555"/>
              </a:solidFill>
              <a:latin typeface="+mj-lt"/>
              <a:ea typeface="Questrial"/>
              <a:cs typeface="Questrial"/>
              <a:sym typeface="Questrial"/>
            </a:endParaRPr>
          </a:p>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You have just used logical reasoning to predict the types of representations we are going to make. </a:t>
            </a:r>
            <a:endParaRPr sz="3200" dirty="0">
              <a:solidFill>
                <a:srgbClr val="505555"/>
              </a:solidFill>
              <a:latin typeface="+mj-lt"/>
              <a:ea typeface="Questrial"/>
              <a:cs typeface="Questrial"/>
              <a:sym typeface="Questrial"/>
            </a:endParaRPr>
          </a:p>
          <a:p>
            <a:pPr marL="45720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In computing, we use logical reasoning to predict how the code might work and to identify and solve problems.</a:t>
            </a:r>
            <a:endParaRPr sz="3200" dirty="0">
              <a:solidFill>
                <a:srgbClr val="505555"/>
              </a:solidFill>
              <a:latin typeface="+mj-lt"/>
              <a:ea typeface="Questrial"/>
              <a:cs typeface="Questrial"/>
              <a:sym typeface="Questrial"/>
            </a:endParaRPr>
          </a:p>
          <a:p>
            <a:pPr marL="45720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p:txBody>
      </p:sp>
      <p:sp>
        <p:nvSpPr>
          <p:cNvPr id="2" name="Title 1">
            <a:extLst>
              <a:ext uri="{FF2B5EF4-FFF2-40B4-BE49-F238E27FC236}">
                <a16:creationId xmlns:a16="http://schemas.microsoft.com/office/drawing/2014/main" id="{ECFB36A6-0729-43DA-B92D-EA45E650D57E}"/>
              </a:ext>
            </a:extLst>
          </p:cNvPr>
          <p:cNvSpPr txBox="1">
            <a:spLocks noGrp="1"/>
          </p:cNvSpPr>
          <p:nvPr>
            <p:ph type="title" idx="4294967295"/>
          </p:nvPr>
        </p:nvSpPr>
        <p:spPr>
          <a:xfrm>
            <a:off x="578224" y="457200"/>
            <a:ext cx="10771094"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chemeClr val="dk1"/>
                </a:solidFill>
                <a:effectLst/>
                <a:uLnTx/>
                <a:uFillTx/>
                <a:latin typeface="Arial"/>
                <a:ea typeface="Questrial"/>
                <a:cs typeface="Questrial"/>
                <a:sym typeface="Questrial"/>
              </a:rPr>
              <a:t>Logical reasoning</a:t>
            </a:r>
            <a:endParaRPr kumimoji="0" lang="en-US" sz="4000" b="0" i="0" u="none" strike="noStrike" kern="0" cap="none" spc="0" normalizeH="0" baseline="0" noProof="0" dirty="0">
              <a:ln>
                <a:noFill/>
              </a:ln>
              <a:solidFill>
                <a:srgbClr val="505555"/>
              </a:solidFill>
              <a:effectLst/>
              <a:uLnTx/>
              <a:uFillTx/>
              <a:latin typeface="Arial"/>
              <a:ea typeface="Questrial"/>
              <a:cs typeface="Questrial"/>
              <a:sym typeface="Quest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9"/>
          <p:cNvSpPr/>
          <p:nvPr/>
        </p:nvSpPr>
        <p:spPr>
          <a:xfrm>
            <a:off x="340535" y="1249430"/>
            <a:ext cx="10677300" cy="501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How do we use the materials in each art zone?</a:t>
            </a:r>
            <a:endParaRPr sz="3200" dirty="0">
              <a:solidFill>
                <a:srgbClr val="505555"/>
              </a:solidFill>
              <a:latin typeface="+mj-lt"/>
              <a:ea typeface="Questrial"/>
              <a:cs typeface="Questrial"/>
              <a:sym typeface="Questrial"/>
            </a:endParaRPr>
          </a:p>
          <a:p>
            <a:pPr marL="45720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What rules should we follow when we are using the art zones?  </a:t>
            </a:r>
            <a:endParaRPr sz="3200" dirty="0">
              <a:solidFill>
                <a:srgbClr val="505555"/>
              </a:solidFill>
              <a:latin typeface="+mj-lt"/>
              <a:ea typeface="Questrial"/>
              <a:cs typeface="Questrial"/>
              <a:sym typeface="Questrial"/>
            </a:endParaRPr>
          </a:p>
        </p:txBody>
      </p:sp>
      <p:sp>
        <p:nvSpPr>
          <p:cNvPr id="2" name="Title 1">
            <a:extLst>
              <a:ext uri="{FF2B5EF4-FFF2-40B4-BE49-F238E27FC236}">
                <a16:creationId xmlns:a16="http://schemas.microsoft.com/office/drawing/2014/main" id="{925D88D7-9910-47BB-FC3C-90B736A8114A}"/>
              </a:ext>
            </a:extLst>
          </p:cNvPr>
          <p:cNvSpPr txBox="1">
            <a:spLocks noGrp="1"/>
          </p:cNvSpPr>
          <p:nvPr>
            <p:ph type="title" idx="4294967295"/>
          </p:nvPr>
        </p:nvSpPr>
        <p:spPr>
          <a:xfrm>
            <a:off x="457200" y="376518"/>
            <a:ext cx="107442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chemeClr val="dk1"/>
                </a:solidFill>
                <a:effectLst/>
                <a:uLnTx/>
                <a:uFillTx/>
                <a:latin typeface="Arial"/>
                <a:ea typeface="Questrial"/>
                <a:cs typeface="Questrial"/>
                <a:sym typeface="Questrial"/>
              </a:rPr>
              <a:t>Art zones</a:t>
            </a:r>
            <a:endParaRPr kumimoji="0" lang="en-US" sz="4000" b="0" i="0" u="none" strike="noStrike" kern="0" cap="none" spc="0" normalizeH="0" baseline="0" noProof="0" dirty="0">
              <a:ln>
                <a:noFill/>
              </a:ln>
              <a:solidFill>
                <a:srgbClr val="505555"/>
              </a:solidFill>
              <a:effectLst/>
              <a:uLnTx/>
              <a:uFillTx/>
              <a:latin typeface="Arial"/>
              <a:ea typeface="Questrial"/>
              <a:cs typeface="Questrial"/>
              <a:sym typeface="Quest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0"/>
          <p:cNvSpPr/>
          <p:nvPr/>
        </p:nvSpPr>
        <p:spPr>
          <a:xfrm>
            <a:off x="542241" y="1147329"/>
            <a:ext cx="10677300" cy="501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Select an image from our nature walk that you find interesting.</a:t>
            </a:r>
          </a:p>
          <a:p>
            <a:pPr marL="457200" marR="0" lvl="0" indent="-431800" algn="l" rtl="0">
              <a:spcBef>
                <a:spcPts val="0"/>
              </a:spcBef>
              <a:spcAft>
                <a:spcPts val="0"/>
              </a:spcAft>
              <a:buClr>
                <a:srgbClr val="505555"/>
              </a:buClr>
              <a:buSzPts val="3200"/>
              <a:buFont typeface="Questrial"/>
              <a:buChar char="●"/>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Explore how the image can be represented using the materials in each art-zone.</a:t>
            </a:r>
          </a:p>
          <a:p>
            <a:pPr marL="457200" marR="0" lvl="0" indent="-431800" algn="l" rtl="0">
              <a:spcBef>
                <a:spcPts val="0"/>
              </a:spcBef>
              <a:spcAft>
                <a:spcPts val="0"/>
              </a:spcAft>
              <a:buClr>
                <a:srgbClr val="505555"/>
              </a:buClr>
              <a:buSzPts val="3200"/>
              <a:buFont typeface="Questrial"/>
              <a:buChar char="●"/>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Can you represent the image by representing part of the image that is strongly associated with that plant/animal?</a:t>
            </a:r>
            <a:endParaRPr sz="3200" dirty="0">
              <a:solidFill>
                <a:srgbClr val="505555"/>
              </a:solidFill>
              <a:latin typeface="+mj-lt"/>
              <a:ea typeface="Questrial"/>
              <a:cs typeface="Questrial"/>
              <a:sym typeface="Questrial"/>
            </a:endParaRPr>
          </a:p>
          <a:p>
            <a:pPr marL="457200" marR="0" lvl="0" indent="0" algn="l" rtl="0">
              <a:spcBef>
                <a:spcPts val="0"/>
              </a:spcBef>
              <a:spcAft>
                <a:spcPts val="0"/>
              </a:spcAft>
              <a:buNone/>
            </a:pPr>
            <a:endParaRPr sz="3200" dirty="0">
              <a:solidFill>
                <a:srgbClr val="505555"/>
              </a:solidFill>
              <a:latin typeface="+mj-lt"/>
              <a:ea typeface="Questrial"/>
              <a:cs typeface="Questrial"/>
              <a:sym typeface="Questrial"/>
            </a:endParaRPr>
          </a:p>
        </p:txBody>
      </p:sp>
      <p:sp>
        <p:nvSpPr>
          <p:cNvPr id="2" name="Title 1">
            <a:extLst>
              <a:ext uri="{FF2B5EF4-FFF2-40B4-BE49-F238E27FC236}">
                <a16:creationId xmlns:a16="http://schemas.microsoft.com/office/drawing/2014/main" id="{2F10DBE2-1CE0-B22D-BD24-3BE5D5E02C86}"/>
              </a:ext>
            </a:extLst>
          </p:cNvPr>
          <p:cNvSpPr txBox="1">
            <a:spLocks noGrp="1"/>
          </p:cNvSpPr>
          <p:nvPr>
            <p:ph type="title" idx="4294967295"/>
          </p:nvPr>
        </p:nvSpPr>
        <p:spPr>
          <a:xfrm>
            <a:off x="457200" y="228600"/>
            <a:ext cx="10986247"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chemeClr val="dk1"/>
                </a:solidFill>
                <a:effectLst/>
                <a:uLnTx/>
                <a:uFillTx/>
                <a:latin typeface="Arial"/>
                <a:ea typeface="Questrial"/>
                <a:cs typeface="Questrial"/>
                <a:sym typeface="Questrial"/>
              </a:rPr>
              <a:t>Creating artistic representations</a:t>
            </a:r>
            <a:endParaRPr kumimoji="0" lang="en-US" sz="4000" b="0" i="0" u="none" strike="noStrike" kern="0" cap="none" spc="0" normalizeH="0" baseline="0" noProof="0" dirty="0">
              <a:ln>
                <a:noFill/>
              </a:ln>
              <a:solidFill>
                <a:srgbClr val="505555"/>
              </a:solidFill>
              <a:effectLst/>
              <a:uLnTx/>
              <a:uFillTx/>
              <a:latin typeface="Arial"/>
              <a:ea typeface="Questrial"/>
              <a:cs typeface="Questrial"/>
              <a:sym typeface="Quest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1"/>
          <p:cNvSpPr/>
          <p:nvPr/>
        </p:nvSpPr>
        <p:spPr>
          <a:xfrm>
            <a:off x="596029" y="1093542"/>
            <a:ext cx="10677300" cy="501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Abstraction is when we select the most important detail(s) and leave out information that is not required.</a:t>
            </a:r>
            <a:endParaRPr sz="3200" dirty="0">
              <a:solidFill>
                <a:srgbClr val="505555"/>
              </a:solidFill>
              <a:latin typeface="+mj-lt"/>
              <a:ea typeface="Questrial"/>
              <a:cs typeface="Questrial"/>
              <a:sym typeface="Questrial"/>
            </a:endParaRPr>
          </a:p>
          <a:p>
            <a:pPr marL="45720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What information would you abstract if you were representing a flower, a dog, a tree?</a:t>
            </a:r>
            <a:endParaRPr sz="3200" dirty="0">
              <a:solidFill>
                <a:srgbClr val="505555"/>
              </a:solidFill>
              <a:latin typeface="+mj-lt"/>
              <a:ea typeface="Questrial"/>
              <a:cs typeface="Questrial"/>
              <a:sym typeface="Questrial"/>
            </a:endParaRPr>
          </a:p>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Abstraction is useful when solving problems as it helps us to focus on the important information and ignore the details we don’t need. </a:t>
            </a:r>
            <a:endParaRPr sz="3200" dirty="0">
              <a:solidFill>
                <a:srgbClr val="505555"/>
              </a:solidFill>
              <a:latin typeface="+mj-lt"/>
              <a:ea typeface="Questrial"/>
              <a:cs typeface="Questrial"/>
              <a:sym typeface="Questrial"/>
            </a:endParaRPr>
          </a:p>
          <a:p>
            <a:pPr marL="457200" marR="0" lvl="0" indent="0" algn="l" rtl="0">
              <a:spcBef>
                <a:spcPts val="0"/>
              </a:spcBef>
              <a:spcAft>
                <a:spcPts val="0"/>
              </a:spcAft>
              <a:buNone/>
            </a:pPr>
            <a:endParaRPr sz="3200" dirty="0">
              <a:solidFill>
                <a:srgbClr val="505555"/>
              </a:solidFill>
              <a:latin typeface="+mj-lt"/>
              <a:ea typeface="Questrial"/>
              <a:cs typeface="Questrial"/>
              <a:sym typeface="Questrial"/>
            </a:endParaRPr>
          </a:p>
        </p:txBody>
      </p:sp>
      <p:sp>
        <p:nvSpPr>
          <p:cNvPr id="2" name="Title 1">
            <a:extLst>
              <a:ext uri="{FF2B5EF4-FFF2-40B4-BE49-F238E27FC236}">
                <a16:creationId xmlns:a16="http://schemas.microsoft.com/office/drawing/2014/main" id="{444C31D5-BA9E-52E9-B64D-9B0FFD039B71}"/>
              </a:ext>
            </a:extLst>
          </p:cNvPr>
          <p:cNvSpPr txBox="1">
            <a:spLocks noGrp="1"/>
          </p:cNvSpPr>
          <p:nvPr>
            <p:ph type="title" idx="4294967295"/>
          </p:nvPr>
        </p:nvSpPr>
        <p:spPr>
          <a:xfrm>
            <a:off x="551329" y="228600"/>
            <a:ext cx="10260106"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chemeClr val="dk1"/>
                </a:solidFill>
                <a:effectLst/>
                <a:uLnTx/>
                <a:uFillTx/>
                <a:latin typeface="Arial"/>
                <a:ea typeface="Questrial"/>
                <a:cs typeface="Questrial"/>
                <a:sym typeface="Questrial"/>
              </a:rPr>
              <a:t>Abstraction</a:t>
            </a:r>
            <a:endParaRPr kumimoji="0" lang="en-US" sz="4000" b="0" i="0" u="none" strike="noStrike" kern="0" cap="none" spc="0" normalizeH="0" baseline="0" noProof="0" dirty="0">
              <a:ln>
                <a:noFill/>
              </a:ln>
              <a:solidFill>
                <a:srgbClr val="505555"/>
              </a:solidFill>
              <a:effectLst/>
              <a:uLnTx/>
              <a:uFillTx/>
              <a:latin typeface="Arial"/>
              <a:ea typeface="Questrial"/>
              <a:cs typeface="Questrial"/>
              <a:sym typeface="Quest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2"/>
          <p:cNvSpPr/>
          <p:nvPr/>
        </p:nvSpPr>
        <p:spPr>
          <a:xfrm>
            <a:off x="407770" y="1235983"/>
            <a:ext cx="10677300" cy="501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We are going to share our representations with the class.</a:t>
            </a:r>
            <a:endParaRPr sz="3200" dirty="0">
              <a:solidFill>
                <a:srgbClr val="505555"/>
              </a:solidFill>
              <a:latin typeface="+mj-lt"/>
              <a:ea typeface="Questrial"/>
              <a:cs typeface="Questrial"/>
              <a:sym typeface="Questrial"/>
            </a:endParaRPr>
          </a:p>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When you show an example of the representations that you have created, identify one aspect you are pleased with and one you would like to improve if you had more time.</a:t>
            </a:r>
            <a:endParaRPr sz="3200" dirty="0">
              <a:solidFill>
                <a:srgbClr val="505555"/>
              </a:solidFill>
              <a:latin typeface="+mj-lt"/>
              <a:ea typeface="Questrial"/>
              <a:cs typeface="Questrial"/>
              <a:sym typeface="Questrial"/>
            </a:endParaRPr>
          </a:p>
        </p:txBody>
      </p:sp>
      <p:sp>
        <p:nvSpPr>
          <p:cNvPr id="2" name="Title 1">
            <a:extLst>
              <a:ext uri="{FF2B5EF4-FFF2-40B4-BE49-F238E27FC236}">
                <a16:creationId xmlns:a16="http://schemas.microsoft.com/office/drawing/2014/main" id="{E5FA48B1-862B-2256-0B30-9E71C918EF31}"/>
              </a:ext>
            </a:extLst>
          </p:cNvPr>
          <p:cNvSpPr txBox="1">
            <a:spLocks noGrp="1"/>
          </p:cNvSpPr>
          <p:nvPr>
            <p:ph type="title" idx="4294967295"/>
          </p:nvPr>
        </p:nvSpPr>
        <p:spPr>
          <a:xfrm>
            <a:off x="430306" y="389965"/>
            <a:ext cx="10932459"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chemeClr val="dk1"/>
                </a:solidFill>
                <a:effectLst/>
                <a:uLnTx/>
                <a:uFillTx/>
                <a:latin typeface="Arial"/>
                <a:ea typeface="Questrial"/>
                <a:cs typeface="Questrial"/>
                <a:sym typeface="Questrial"/>
              </a:rPr>
              <a:t>Evaluating artistic representations</a:t>
            </a:r>
            <a:endParaRPr kumimoji="0" lang="en-US" sz="4000" b="0" i="0" u="none" strike="noStrike" kern="0" cap="none" spc="0" normalizeH="0" baseline="0" noProof="0" dirty="0">
              <a:ln>
                <a:noFill/>
              </a:ln>
              <a:solidFill>
                <a:srgbClr val="505555"/>
              </a:solidFill>
              <a:effectLst/>
              <a:uLnTx/>
              <a:uFillTx/>
              <a:latin typeface="Arial"/>
              <a:ea typeface="Questrial"/>
              <a:cs typeface="Questrial"/>
              <a:sym typeface="Quest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2" name="Title 1">
            <a:extLst>
              <a:ext uri="{FF2B5EF4-FFF2-40B4-BE49-F238E27FC236}">
                <a16:creationId xmlns:a16="http://schemas.microsoft.com/office/drawing/2014/main" id="{D919F946-98AC-614D-5A41-333C3B5B91AF}"/>
              </a:ext>
            </a:extLst>
          </p:cNvPr>
          <p:cNvSpPr txBox="1">
            <a:spLocks noGrp="1"/>
          </p:cNvSpPr>
          <p:nvPr>
            <p:ph type="title" idx="4294967295"/>
          </p:nvPr>
        </p:nvSpPr>
        <p:spPr>
          <a:xfrm>
            <a:off x="510988" y="497540"/>
            <a:ext cx="10475259"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chemeClr val="dk1"/>
                </a:solidFill>
                <a:effectLst/>
                <a:uLnTx/>
                <a:uFillTx/>
                <a:latin typeface="Arial"/>
                <a:ea typeface="Questrial"/>
                <a:cs typeface="Questrial"/>
                <a:sym typeface="Questrial"/>
              </a:rPr>
              <a:t>Evaluation</a:t>
            </a:r>
            <a:endParaRPr kumimoji="0" lang="en-US" sz="4000" b="0" i="0" u="none" strike="noStrike" kern="0" cap="none" spc="0" normalizeH="0" baseline="0" noProof="0" dirty="0">
              <a:ln>
                <a:noFill/>
              </a:ln>
              <a:solidFill>
                <a:srgbClr val="505555"/>
              </a:solidFill>
              <a:effectLst/>
              <a:uLnTx/>
              <a:uFillTx/>
              <a:latin typeface="Arial"/>
              <a:ea typeface="Questrial"/>
              <a:cs typeface="Questrial"/>
              <a:sym typeface="Quest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2" name="Google Shape;152;p23"/>
          <p:cNvSpPr/>
          <p:nvPr/>
        </p:nvSpPr>
        <p:spPr>
          <a:xfrm>
            <a:off x="475005" y="1577635"/>
            <a:ext cx="10677300" cy="501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When we review our work and identify or success and areas for improvement, we are evaluating our work.</a:t>
            </a:r>
            <a:endParaRPr sz="3200" dirty="0">
              <a:solidFill>
                <a:srgbClr val="505555"/>
              </a:solidFill>
              <a:latin typeface="+mj-lt"/>
              <a:ea typeface="Questrial"/>
              <a:cs typeface="Questrial"/>
              <a:sym typeface="Questrial"/>
            </a:endParaRPr>
          </a:p>
          <a:p>
            <a:pPr marL="0" marR="0" lvl="0" indent="0" algn="l" rtl="0">
              <a:spcBef>
                <a:spcPts val="0"/>
              </a:spcBef>
              <a:spcAft>
                <a:spcPts val="0"/>
              </a:spcAft>
              <a:buNone/>
            </a:pPr>
            <a:endParaRPr sz="3200" dirty="0">
              <a:solidFill>
                <a:srgbClr val="505555"/>
              </a:solidFill>
              <a:latin typeface="+mj-lt"/>
              <a:ea typeface="Questrial"/>
              <a:cs typeface="Questrial"/>
              <a:sym typeface="Questrial"/>
            </a:endParaRPr>
          </a:p>
          <a:p>
            <a:pPr marL="457200" marR="0" lvl="0" indent="-431800" algn="l" rtl="0">
              <a:spcBef>
                <a:spcPts val="0"/>
              </a:spcBef>
              <a:spcAft>
                <a:spcPts val="0"/>
              </a:spcAft>
              <a:buClr>
                <a:srgbClr val="505555"/>
              </a:buClr>
              <a:buSzPts val="3200"/>
              <a:buFont typeface="Questrial"/>
              <a:buChar char="●"/>
            </a:pPr>
            <a:r>
              <a:rPr lang="en-US" sz="3200" dirty="0">
                <a:solidFill>
                  <a:srgbClr val="505555"/>
                </a:solidFill>
                <a:latin typeface="+mj-lt"/>
                <a:ea typeface="Questrial"/>
                <a:cs typeface="Questrial"/>
                <a:sym typeface="Questrial"/>
              </a:rPr>
              <a:t>Evaluating is important so we can identify what went right, so we can do this again, and what went wrong, which we can change next time. </a:t>
            </a:r>
            <a:endParaRPr sz="3200" dirty="0">
              <a:solidFill>
                <a:srgbClr val="505555"/>
              </a:solidFill>
              <a:latin typeface="+mj-lt"/>
              <a:ea typeface="Questrial"/>
              <a:cs typeface="Questrial"/>
              <a:sym typeface="Quest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492</Words>
  <Application>Microsoft Macintosh PowerPoint</Application>
  <PresentationFormat>Widescreen</PresentationFormat>
  <Paragraphs>86</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Cabin</vt:lpstr>
      <vt:lpstr>Calibri</vt:lpstr>
      <vt:lpstr>Noto Sans Symbols</vt:lpstr>
      <vt:lpstr>Questrial</vt:lpstr>
      <vt:lpstr>Office Theme</vt:lpstr>
      <vt:lpstr>Nature art  Teacher lesson guide  Lesson 1   </vt:lpstr>
      <vt:lpstr>Learning objectives </vt:lpstr>
      <vt:lpstr>Representing images </vt:lpstr>
      <vt:lpstr>Logical reasoning </vt:lpstr>
      <vt:lpstr>Art zones </vt:lpstr>
      <vt:lpstr>Creating artistic representations </vt:lpstr>
      <vt:lpstr>Abstraction </vt:lpstr>
      <vt:lpstr>Evaluating artistic representations </vt:lpstr>
      <vt:lpstr>Evaluation </vt:lpstr>
      <vt:lpstr>Learning objectives revisited </vt:lpstr>
      <vt:lpstr>What do these computing terms mean?   </vt:lpstr>
      <vt:lpstr>Licensing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Anna Smirnova</cp:lastModifiedBy>
  <cp:revision>24</cp:revision>
  <dcterms:modified xsi:type="dcterms:W3CDTF">2026-07-31T13:58:00Z</dcterms:modified>
</cp:coreProperties>
</file>