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12"/>
  </p:notesMasterIdLst>
  <p:sldIdLst>
    <p:sldId id="25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72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9B7DDE-D9D2-4CB6-B52B-41CEA53D7681}">
  <a:tblStyle styleId="{929B7DDE-D9D2-4CB6-B52B-41CEA53D76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20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7b0b9532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7b0b95320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57b0b95320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7b0b9532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7b0b95320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57b0b95320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01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7b0b953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7b0b95320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volcano animation: https://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makecode.microbit.org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/#pub:_52URfWgywg5H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57b0b95320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a50901415_6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a50901415_6_78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a50901415_6_78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7af3b7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g57af3b75c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Decomposition is the process of taking a problem or a task and breaking it down into smaller tasks.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57af3b75c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a509014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g5a50901415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5a50901415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45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533393-F710-1249-BE68-5B51F9E185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Eq5Y6hHdFRb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52URfWgywg5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Volcano animations</a:t>
            </a:r>
            <a:r>
              <a:rPr 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4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EAB603-4868-BC43-8C77-3C4AFB9C038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an algorithm accurately to write a program.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repetition in a program effectively.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programs and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review learning.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Introduction: going loopy</a:t>
            </a:r>
          </a:p>
          <a:p>
            <a:pPr lvl="0">
              <a:lnSpc>
                <a:spcPct val="106650"/>
              </a:lnSpc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https://makecode.microbit.org/#pub:_Eq5Y6hHdFRbi</a:t>
            </a:r>
            <a:b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</a:p>
          <a:p>
            <a:pPr marL="457200" lvl="0" indent="-457200">
              <a:lnSpc>
                <a:spcPct val="10665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many times is the animation repeated?</a:t>
            </a:r>
          </a:p>
          <a:p>
            <a:pPr marL="457200" lvl="0" indent="-457200">
              <a:lnSpc>
                <a:spcPct val="10665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many images are contained within the repeat?</a:t>
            </a:r>
          </a:p>
          <a:p>
            <a:pPr marL="457200" lvl="0" indent="-457200">
              <a:lnSpc>
                <a:spcPct val="10665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is the final image only shown once?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5190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Making micro:bit animations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did we do in the previous lesson to help with our programming work today?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combine our algorithms together into one program using the </a:t>
            </a:r>
            <a:r>
              <a:rPr lang="en-US" sz="32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editor?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Making micro:bit animations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Use the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 editor to program your micro:bit animations using your flowchart algorithms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your program as you work.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you debug your program, record the change on your algorithm.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/>
          <p:nvPr/>
        </p:nvSpPr>
        <p:spPr>
          <a:xfrm>
            <a:off x="1011563" y="367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Paired programming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 programmers working together to code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types the code (driver)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watches the driver, checks the code, makes suggestions (navigator)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work collaboratively, talking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might this be helpful?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more accurate code written in shorter time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can collaboratively work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your learning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213" name="Google Shape;213;p36"/>
          <p:cNvGraphicFramePr/>
          <p:nvPr>
            <p:extLst>
              <p:ext uri="{D42A27DB-BD31-4B8C-83A1-F6EECF244321}">
                <p14:modId xmlns:p14="http://schemas.microsoft.com/office/powerpoint/2010/main" val="3385079087"/>
              </p:ext>
            </p:extLst>
          </p:nvPr>
        </p:nvGraphicFramePr>
        <p:xfrm>
          <a:off x="952500" y="1820550"/>
          <a:ext cx="10286975" cy="3636430"/>
        </p:xfrm>
        <a:graphic>
          <a:graphicData uri="http://schemas.openxmlformats.org/drawingml/2006/table">
            <a:tbl>
              <a:tblPr>
                <a:noFill/>
                <a:tableStyleId>{929B7DDE-D9D2-4CB6-B52B-41CEA53D7681}</a:tableStyleId>
              </a:tblPr>
              <a:tblGrid>
                <a:gridCol w="98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Process</a:t>
                      </a:r>
                      <a:endParaRPr sz="3200" dirty="0"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Product</a:t>
                      </a:r>
                      <a:endParaRPr sz="3200" dirty="0"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200"/>
                        <a:t>😃</a:t>
                      </a:r>
                      <a:endParaRPr sz="52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200"/>
                        <a:t>😒</a:t>
                      </a:r>
                      <a:endParaRPr sz="52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an algorithm accurately to write a program.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repetition in a program effectively.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programs and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review learning.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41553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293</Words>
  <Application>Microsoft Macintosh PowerPoint</Application>
  <PresentationFormat>Widescreen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Cabin</vt:lpstr>
      <vt:lpstr>Calibri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5</cp:revision>
  <dcterms:modified xsi:type="dcterms:W3CDTF">2019-09-27T14:37:58Z</dcterms:modified>
</cp:coreProperties>
</file>