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3"/>
  </p:notesMasterIdLst>
  <p:sldIdLst>
    <p:sldId id="256" r:id="rId2"/>
    <p:sldId id="257" r:id="rId3"/>
    <p:sldId id="292" r:id="rId4"/>
    <p:sldId id="258" r:id="rId5"/>
    <p:sldId id="291" r:id="rId6"/>
    <p:sldId id="262" r:id="rId7"/>
    <p:sldId id="286" r:id="rId8"/>
    <p:sldId id="288" r:id="rId9"/>
    <p:sldId id="293" r:id="rId10"/>
    <p:sldId id="289" r:id="rId11"/>
    <p:sldId id="277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758030-3F2C-484A-B40E-17ACCCEAF240}">
  <a:tblStyle styleId="{11758030-3F2C-484A-B40E-17ACCCEAF24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48"/>
    <p:restoredTop sz="94729"/>
  </p:normalViewPr>
  <p:slideViewPr>
    <p:cSldViewPr snapToGrid="0" snapToObjects="1">
      <p:cViewPr varScale="1">
        <p:scale>
          <a:sx n="108" d="100"/>
          <a:sy n="108" d="100"/>
        </p:scale>
        <p:origin x="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9134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1226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542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ecafd3d5b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g3ecafd3d5b_0_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g3ecafd3d5b_0_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220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5881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15352fdf3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g415352fdf3_0_1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g415352fdf3_0_1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7709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0429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1069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ecafd3d5b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g3ecafd3d5b_0_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g3ecafd3d5b_0_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9944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1" i="0" u="none" strike="noStrike" cap="none">
                <a:solidFill>
                  <a:schemeClr val="lt1"/>
                </a:solidFill>
                <a:latin typeface="+mj-lt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+mj-lt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>
                <a:latin typeface="+mj-lt"/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+mn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+mn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 dirty="0"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925722-1672-AA40-BFEA-BEF640A4E6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23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20868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3D4C29-1314-FB40-A64F-9E1D27AC98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1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latin typeface="+mj-lt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  <a:latin typeface="+mj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+mj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+mj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2" r:id="rId2"/>
    <p:sldLayoutId id="2147483649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1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0gZqVBUHU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GB" sz="8000" b="1" dirty="0">
                <a:solidFill>
                  <a:schemeClr val="lt1"/>
                </a:solidFill>
                <a:latin typeface="+mj-lt"/>
                <a:sym typeface="Questrial"/>
              </a:rPr>
              <a:t>Being active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GB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Walking for water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E217C2B-1DBB-B645-BFE8-E8A53580CD85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Evaluating your step counter &amp; challenge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How effective was your step counter?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could you improve and how?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problems did you have and how did you solve them?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How did you get on with the ‘walking for water’ challenge?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have you learnt from this project?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else would you like to learn?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755515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2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dirty="0" err="1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Aysha’s</a:t>
            </a:r>
            <a:r>
              <a:rPr lang="en-GB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story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lvl="0">
              <a:buClr>
                <a:srgbClr val="505555"/>
              </a:buClr>
              <a:buSzPts val="3200"/>
            </a:pP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5" name="Google Shape;107;p18" descr="Access to clean water is about more than survival: It is about giving kids the time they need to be children – to learn, play and be happy. For children to enjoy this precious time, families need access to safe water close to where they live.&#10;Aysha, 13, lives in a remote region of Ethiopia beset by chronic water shortages and affected by the El-Nino driven drought. The lack of water has contributed to increased school absences as children like Aysha travel long distances to obtain water.&#10;Across the country, 3.9 million drought and flood-affected people need access to safe water and some are currently surviving on less than 5 litres of water a day.&#10;&#10;MUSIC RIGHTS: “Quiet Night: Calm Production” Royalty-free license purchased from Taylor Brook Music on Pond5.com&#10;&#10;Follow us : &#10;Website: www.unicef.org/ethiopia&#10;Facebook: http://www.facebook.com/UNICEFETH&#10;Twitter: http://www.twitter.com/UNICEFEthiopia&#10;Instagram: https://www.instagram.com/unicefethiopia/&#10;Flickr: http://www.flickr.com/photos/unicefethiopia/&#10;LinkedIn: http://www.linkedin.com/company/unicef-ethiopia&#10;Delicious: https://www.delicious.com/unicefeth&#10;Youtube: http://www.youtube.com/user/UNICEFEthiopia/&#10;Wordpress: http://unicefethiopia.wordpress.com/" title="Searching for Water in Ethiopia: A Day in the Life">
            <a:hlinkClick r:id="rId3"/>
            <a:extLst>
              <a:ext uri="{FF2B5EF4-FFF2-40B4-BE49-F238E27FC236}">
                <a16:creationId xmlns:a16="http://schemas.microsoft.com/office/drawing/2014/main" id="{5EDCB28A-EEF4-494E-ADC9-573315A436F2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38204" y="1714499"/>
            <a:ext cx="5839900" cy="438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/>
          <p:nvPr/>
        </p:nvSpPr>
        <p:spPr>
          <a:xfrm>
            <a:off x="954263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Walking for water</a:t>
            </a:r>
          </a:p>
          <a:p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How do you think walking for 8 hours a day impacts on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Aysha’s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 life?</a:t>
            </a:r>
            <a:endParaRPr sz="3200" dirty="0">
              <a:solidFill>
                <a:schemeClr val="tx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Why does the ‘Water Burden’ impact women &amp; girls most?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Estimate how far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Aysha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 walks every day (8 hours, 4 stops of 15 minutes, average pace of 4k per hour, 1km = </a:t>
            </a:r>
            <a:r>
              <a:rPr lang="en-GB" sz="3200" dirty="0" err="1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approx</a:t>
            </a:r>
            <a:r>
              <a:rPr lang="en-GB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 1500 steps). </a:t>
            </a:r>
            <a:endParaRPr lang="en-US" sz="3200" dirty="0">
              <a:solidFill>
                <a:schemeClr val="tx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>
              <a:lnSpc>
                <a:spcPct val="115000"/>
              </a:lnSpc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412299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/>
          <p:nvPr/>
        </p:nvSpPr>
        <p:spPr>
          <a:xfrm>
            <a:off x="954263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4000" b="1" dirty="0">
                <a:solidFill>
                  <a:schemeClr val="dk1"/>
                </a:solidFill>
                <a:latin typeface="+mj-lt"/>
              </a:rPr>
              <a:t>Your ‘walking for water’ challenge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/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Walk as many steps as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Aysha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 does in 1 day over 4 days.</a:t>
            </a:r>
            <a:endParaRPr sz="3200" dirty="0">
              <a:solidFill>
                <a:schemeClr val="tx1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  <p:pic>
        <p:nvPicPr>
          <p:cNvPr id="113" name="Google Shape;11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84538" y="2739955"/>
            <a:ext cx="3750026" cy="37500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9039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Your walking for water challenge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539750" marR="0" lvl="0" indent="-514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+mj-lt"/>
              <a:buAutoNum type="arabicPeriod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Write an algorithm to create a step counter using micro:bit </a:t>
            </a:r>
          </a:p>
          <a:p>
            <a:pPr marL="539750" marR="0" lvl="0" indent="-514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+mj-lt"/>
              <a:buAutoNum type="arabicPeriod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Program your micro:bit step counter</a:t>
            </a:r>
          </a:p>
          <a:p>
            <a:pPr marL="539750" marR="0" lvl="0" indent="-514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+mj-lt"/>
              <a:buAutoNum type="arabicPeriod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Consider how you will attach your step counter to you</a:t>
            </a:r>
          </a:p>
          <a:p>
            <a:pPr marL="539750" marR="0" lvl="0" indent="-514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+mj-lt"/>
              <a:buAutoNum type="arabicPeriod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Use your micro:bit step counter to track your steps and complete the ‘walking for water’ challenge</a:t>
            </a:r>
          </a:p>
          <a:p>
            <a:pPr marL="25400">
              <a:lnSpc>
                <a:spcPct val="115000"/>
              </a:lnSpc>
              <a:buClr>
                <a:srgbClr val="505555"/>
              </a:buClr>
              <a:buSzPts val="3200"/>
            </a:pP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121465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/>
          <p:nvPr/>
        </p:nvSpPr>
        <p:spPr>
          <a:xfrm>
            <a:off x="757350" y="209139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06650"/>
              </a:lnSpc>
              <a:buSzPts val="1100"/>
            </a:pPr>
            <a:r>
              <a:rPr lang="en-US" sz="4000" b="1" dirty="0">
                <a:solidFill>
                  <a:schemeClr val="dk1"/>
                </a:solidFill>
              </a:rPr>
              <a:t>Step counter algorithm example</a:t>
            </a:r>
            <a:endParaRPr sz="4000" b="1" dirty="0">
              <a:solidFill>
                <a:schemeClr val="dk1"/>
              </a:solidFill>
            </a:endParaRPr>
          </a:p>
          <a:p>
            <a:pPr>
              <a:lnSpc>
                <a:spcPct val="106650"/>
              </a:lnSpc>
              <a:buSzPts val="1100"/>
            </a:pPr>
            <a:br>
              <a:rPr lang="en-US" sz="2400" b="1" dirty="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</a:br>
            <a:endParaRPr lang="en-US" sz="2400" b="1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ON start </a:t>
            </a:r>
            <a:endParaRPr sz="3200" dirty="0">
              <a:solidFill>
                <a:schemeClr val="tx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	Set ‘steps’ to 0 </a:t>
            </a:r>
          </a:p>
          <a:p>
            <a:pPr>
              <a:lnSpc>
                <a:spcPct val="106650"/>
              </a:lnSpc>
              <a:buSzPts val="1100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	Show ‘steps’ </a:t>
            </a:r>
          </a:p>
          <a:p>
            <a:pPr>
              <a:lnSpc>
                <a:spcPct val="106650"/>
              </a:lnSpc>
              <a:buSzPts val="1100"/>
            </a:pPr>
            <a:endParaRPr lang="en-US" sz="3200" dirty="0">
              <a:solidFill>
                <a:schemeClr val="tx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REPEAT forever </a:t>
            </a:r>
          </a:p>
          <a:p>
            <a:pPr>
              <a:lnSpc>
                <a:spcPct val="106650"/>
              </a:lnSpc>
              <a:buSzPts val="1100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	WHEN sense step,</a:t>
            </a:r>
          </a:p>
          <a:p>
            <a:pPr>
              <a:lnSpc>
                <a:spcPct val="106650"/>
              </a:lnSpc>
              <a:buSzPts val="1100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	Add 1 to ‘steps’</a:t>
            </a:r>
          </a:p>
          <a:p>
            <a:pPr>
              <a:lnSpc>
                <a:spcPct val="106650"/>
              </a:lnSpc>
              <a:buSzPts val="1100"/>
            </a:pPr>
            <a:r>
              <a:rPr lang="en-US" sz="3200" b="1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	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56562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Coding </a:t>
            </a:r>
            <a:r>
              <a:rPr lang="en-GB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your step counter</a:t>
            </a:r>
            <a:endParaRPr lang="en-GB" sz="4000" b="1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Using the </a:t>
            </a:r>
            <a:r>
              <a:rPr lang="en-GB" sz="3200" dirty="0" err="1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MakeCode</a:t>
            </a: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 editor and your algorithm, write your step counter program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Remember to test and debug regularly.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Once finished, download and copy to your micro:bit to test and run. </a:t>
            </a: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271203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Step counter example program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FA4CC796-4789-4144-A8F9-ED2B29B219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816" y="1579208"/>
            <a:ext cx="2946400" cy="45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553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/>
          <p:nvPr/>
        </p:nvSpPr>
        <p:spPr>
          <a:xfrm>
            <a:off x="954263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4000" b="1" dirty="0">
                <a:solidFill>
                  <a:schemeClr val="dk1"/>
                </a:solidFill>
                <a:latin typeface="+mj-lt"/>
              </a:rPr>
              <a:t>Your ‘walking for water’ challenge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/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Walk as many steps as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Aysha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 does in 1 day over 4 days.</a:t>
            </a:r>
            <a:endParaRPr sz="3200" dirty="0">
              <a:solidFill>
                <a:schemeClr val="tx1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  <p:pic>
        <p:nvPicPr>
          <p:cNvPr id="113" name="Google Shape;11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84538" y="2739955"/>
            <a:ext cx="3750026" cy="37500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4111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9602</TotalTime>
  <Words>338</Words>
  <Application>Microsoft Macintosh PowerPoint</Application>
  <PresentationFormat>Widescreen</PresentationFormat>
  <Paragraphs>73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Pupil Fin Ross</cp:lastModifiedBy>
  <cp:revision>55</cp:revision>
  <dcterms:modified xsi:type="dcterms:W3CDTF">2020-01-16T16:14:45Z</dcterms:modified>
</cp:coreProperties>
</file>