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0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792CA-5742-E359-5797-B7AFFD9C13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3314AF-1092-5022-6BBE-38622A88D3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C5635-AB54-BE3D-32AF-B1DDE14F4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51BE2-6162-E5B3-C7F5-C4A106F2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6EE78-2742-AE67-0039-A4AB81F4E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CF39A-2B48-2091-6B62-0C96B32CB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E67966-9320-451C-A467-8F8DA21270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064FA-3481-C952-B988-AE09B843E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B3825-7C72-B50D-20EE-86F1429B6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8BD03-5238-6540-FBA4-D2EE10B8F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96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79450B-91A1-8525-0348-77572CE5F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E8D9E1-1233-8C81-DECA-1A9B9DA5B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57C79-C926-9706-0616-317AA43E9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4D848-4E1D-7DD8-AC72-4A7AF678F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CDF32-D1D4-B362-0C9A-37F74DABA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6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0301C-7C5E-4D6D-FE58-26D07C871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7A3E44-0659-0966-4C0C-33B2185FF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75A28-ED18-20D3-D0A8-53A5C24BD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39911-C24A-0E81-2FC5-720D7B4FE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505527-8F0E-F5FA-5A36-86E6955F4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963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E835B-9158-CD3F-5606-055C3FB69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BD8F9-6C17-7694-BC73-E74416748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F389E-CDE6-EF66-C6FD-D06AA259B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9CF03-AD73-3032-E9CF-0FA55B893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81CD5-E6D0-6DF8-4A20-2FE5FE564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494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A76D8-6E55-B47B-1D11-83B1F86A5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A4AEA-4B4A-3DDC-732B-816524D10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0CE97-019B-F21A-A311-3A56F844B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387D8-408A-5363-A68C-B613DA69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965C39-A4AD-1800-7E37-696CB31F2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2BEBE2-004D-6950-679C-4A3E8268F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51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3F97-42BD-4974-66F6-10EDCDF6D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33E7-FF22-F093-BDD6-F593A00A9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DEBEA-BEFD-F9A5-EFB2-25E068D25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3772AA-5066-9390-D4C1-983B605FE0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A4A590-1BBA-4346-A586-633017CEE5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8E70C3-ECCB-46CC-AFB9-39A77B7C9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8D21CF-5793-E439-2EF3-816333CAD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ED8A79-731C-EA1C-57B8-93E28B31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594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FD4FB-C223-16FD-A8F6-9F1E47655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2CCC25-16EB-9FB8-4F00-996B714C8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70810-CFBD-EB6C-EA33-E9CF8DD28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ABDB2-00E8-22E3-8692-EC5576439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509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FE372B-79F8-4679-63C0-86EF0DDB5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88CA54-451D-B83C-FF10-0D047E4E8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7640D7-B776-C916-F970-044961494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84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09101-E62E-98C1-BEC2-9AFA67879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BEB76-70CD-5275-195E-163CA8910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F882E-BC8D-217D-A7AA-6DE68136C7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75A9E4-5798-182F-C8D1-8405BB539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3C78C-C30E-80D0-B69C-FB1801561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60F65-FB67-B61C-211A-B4CDA55C8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356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9102A-DCEE-4E20-9C0C-8E5933B66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941622-04EF-00AA-D738-0325D2B2EA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DDEFFE-CAFA-160A-287E-231344AA26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8CDAAD-EE69-B23A-47E1-BD052162A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E448A1-9072-8104-E48A-2565FE61A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AEB803-FE9C-DC91-DCF4-1EA023823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196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AF33E8-521B-D59A-44DD-31A946C93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B2685-5027-CD5C-C49F-A14E1EDDA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C3E43-96B6-B135-723A-A0353B9C9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D40C3-F552-49F1-815B-B2F5C118C3A1}" type="datetimeFigureOut">
              <a:rPr lang="en-GB" smtClean="0"/>
              <a:t>23/01/2025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16154A-FD95-62D5-359B-4570C1394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05650-23BC-C256-E97B-0118456F0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86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60D1CA9C-CF5D-6C39-8CEB-1E9765967E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189" y="0"/>
            <a:ext cx="9699625" cy="6858000"/>
            <a:chOff x="65" y="0"/>
            <a:chExt cx="611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BE576D74-A9F9-E198-BB56-4204C255361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5" y="0"/>
              <a:ext cx="611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AED034D-AA8E-601F-B82A-03CCD189A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2" y="430"/>
              <a:ext cx="4552" cy="3706"/>
            </a:xfrm>
            <a:custGeom>
              <a:avLst/>
              <a:gdLst>
                <a:gd name="T0" fmla="*/ 9312 w 10454"/>
                <a:gd name="T1" fmla="*/ 8477 h 8509"/>
                <a:gd name="T2" fmla="*/ 9251 w 10454"/>
                <a:gd name="T3" fmla="*/ 8505 h 8509"/>
                <a:gd name="T4" fmla="*/ 7929 w 10454"/>
                <a:gd name="T5" fmla="*/ 8509 h 8509"/>
                <a:gd name="T6" fmla="*/ 7863 w 10454"/>
                <a:gd name="T7" fmla="*/ 8494 h 8509"/>
                <a:gd name="T8" fmla="*/ 7809 w 10454"/>
                <a:gd name="T9" fmla="*/ 8454 h 8509"/>
                <a:gd name="T10" fmla="*/ 7764 w 10454"/>
                <a:gd name="T11" fmla="*/ 8398 h 8509"/>
                <a:gd name="T12" fmla="*/ 7698 w 10454"/>
                <a:gd name="T13" fmla="*/ 8364 h 8509"/>
                <a:gd name="T14" fmla="*/ 7427 w 10454"/>
                <a:gd name="T15" fmla="*/ 8359 h 8509"/>
                <a:gd name="T16" fmla="*/ 7355 w 10454"/>
                <a:gd name="T17" fmla="*/ 8377 h 8509"/>
                <a:gd name="T18" fmla="*/ 7298 w 10454"/>
                <a:gd name="T19" fmla="*/ 8426 h 8509"/>
                <a:gd name="T20" fmla="*/ 7254 w 10454"/>
                <a:gd name="T21" fmla="*/ 8477 h 8509"/>
                <a:gd name="T22" fmla="*/ 7192 w 10454"/>
                <a:gd name="T23" fmla="*/ 8505 h 8509"/>
                <a:gd name="T24" fmla="*/ 5614 w 10454"/>
                <a:gd name="T25" fmla="*/ 8509 h 8509"/>
                <a:gd name="T26" fmla="*/ 5547 w 10454"/>
                <a:gd name="T27" fmla="*/ 8494 h 8509"/>
                <a:gd name="T28" fmla="*/ 5493 w 10454"/>
                <a:gd name="T29" fmla="*/ 8454 h 8509"/>
                <a:gd name="T30" fmla="*/ 5449 w 10454"/>
                <a:gd name="T31" fmla="*/ 8398 h 8509"/>
                <a:gd name="T32" fmla="*/ 5382 w 10454"/>
                <a:gd name="T33" fmla="*/ 8364 h 8509"/>
                <a:gd name="T34" fmla="*/ 5112 w 10454"/>
                <a:gd name="T35" fmla="*/ 8359 h 8509"/>
                <a:gd name="T36" fmla="*/ 5039 w 10454"/>
                <a:gd name="T37" fmla="*/ 8377 h 8509"/>
                <a:gd name="T38" fmla="*/ 4983 w 10454"/>
                <a:gd name="T39" fmla="*/ 8426 h 8509"/>
                <a:gd name="T40" fmla="*/ 4938 w 10454"/>
                <a:gd name="T41" fmla="*/ 8477 h 8509"/>
                <a:gd name="T42" fmla="*/ 4877 w 10454"/>
                <a:gd name="T43" fmla="*/ 8505 h 8509"/>
                <a:gd name="T44" fmla="*/ 3298 w 10454"/>
                <a:gd name="T45" fmla="*/ 8509 h 8509"/>
                <a:gd name="T46" fmla="*/ 3232 w 10454"/>
                <a:gd name="T47" fmla="*/ 8494 h 8509"/>
                <a:gd name="T48" fmla="*/ 3178 w 10454"/>
                <a:gd name="T49" fmla="*/ 8454 h 8509"/>
                <a:gd name="T50" fmla="*/ 3133 w 10454"/>
                <a:gd name="T51" fmla="*/ 8398 h 8509"/>
                <a:gd name="T52" fmla="*/ 3067 w 10454"/>
                <a:gd name="T53" fmla="*/ 8364 h 8509"/>
                <a:gd name="T54" fmla="*/ 2796 w 10454"/>
                <a:gd name="T55" fmla="*/ 8359 h 8509"/>
                <a:gd name="T56" fmla="*/ 2723 w 10454"/>
                <a:gd name="T57" fmla="*/ 8377 h 8509"/>
                <a:gd name="T58" fmla="*/ 2667 w 10454"/>
                <a:gd name="T59" fmla="*/ 8426 h 8509"/>
                <a:gd name="T60" fmla="*/ 2623 w 10454"/>
                <a:gd name="T61" fmla="*/ 8477 h 8509"/>
                <a:gd name="T62" fmla="*/ 2561 w 10454"/>
                <a:gd name="T63" fmla="*/ 8505 h 8509"/>
                <a:gd name="T64" fmla="*/ 1240 w 10454"/>
                <a:gd name="T65" fmla="*/ 8509 h 8509"/>
                <a:gd name="T66" fmla="*/ 1174 w 10454"/>
                <a:gd name="T67" fmla="*/ 8494 h 8509"/>
                <a:gd name="T68" fmla="*/ 1119 w 10454"/>
                <a:gd name="T69" fmla="*/ 8454 h 8509"/>
                <a:gd name="T70" fmla="*/ 1075 w 10454"/>
                <a:gd name="T71" fmla="*/ 8398 h 8509"/>
                <a:gd name="T72" fmla="*/ 1008 w 10454"/>
                <a:gd name="T73" fmla="*/ 8364 h 8509"/>
                <a:gd name="T74" fmla="*/ 738 w 10454"/>
                <a:gd name="T75" fmla="*/ 8359 h 8509"/>
                <a:gd name="T76" fmla="*/ 665 w 10454"/>
                <a:gd name="T77" fmla="*/ 8377 h 8509"/>
                <a:gd name="T78" fmla="*/ 609 w 10454"/>
                <a:gd name="T79" fmla="*/ 8426 h 8509"/>
                <a:gd name="T80" fmla="*/ 576 w 10454"/>
                <a:gd name="T81" fmla="*/ 8467 h 8509"/>
                <a:gd name="T82" fmla="*/ 436 w 10454"/>
                <a:gd name="T83" fmla="*/ 8484 h 8509"/>
                <a:gd name="T84" fmla="*/ 210 w 10454"/>
                <a:gd name="T85" fmla="*/ 8360 h 8509"/>
                <a:gd name="T86" fmla="*/ 55 w 10454"/>
                <a:gd name="T87" fmla="*/ 8153 h 8509"/>
                <a:gd name="T88" fmla="*/ 0 w 10454"/>
                <a:gd name="T89" fmla="*/ 7901 h 8509"/>
                <a:gd name="T90" fmla="*/ 59 w 10454"/>
                <a:gd name="T91" fmla="*/ 349 h 8509"/>
                <a:gd name="T92" fmla="*/ 226 w 10454"/>
                <a:gd name="T93" fmla="*/ 136 h 8509"/>
                <a:gd name="T94" fmla="*/ 469 w 10454"/>
                <a:gd name="T95" fmla="*/ 17 h 8509"/>
                <a:gd name="T96" fmla="*/ 9846 w 10454"/>
                <a:gd name="T97" fmla="*/ 0 h 8509"/>
                <a:gd name="T98" fmla="*/ 10110 w 10454"/>
                <a:gd name="T99" fmla="*/ 60 h 8509"/>
                <a:gd name="T100" fmla="*/ 10321 w 10454"/>
                <a:gd name="T101" fmla="*/ 229 h 8509"/>
                <a:gd name="T102" fmla="*/ 10439 w 10454"/>
                <a:gd name="T103" fmla="*/ 473 h 8509"/>
                <a:gd name="T104" fmla="*/ 10441 w 10454"/>
                <a:gd name="T105" fmla="*/ 8025 h 8509"/>
                <a:gd name="T106" fmla="*/ 10336 w 10454"/>
                <a:gd name="T107" fmla="*/ 8260 h 8509"/>
                <a:gd name="T108" fmla="*/ 10144 w 10454"/>
                <a:gd name="T109" fmla="*/ 8430 h 8509"/>
                <a:gd name="T110" fmla="*/ 10017 w 10454"/>
                <a:gd name="T111" fmla="*/ 8483 h 8509"/>
                <a:gd name="T112" fmla="*/ 9863 w 10454"/>
                <a:gd name="T113" fmla="*/ 8448 h 8509"/>
                <a:gd name="T114" fmla="*/ 9847 w 10454"/>
                <a:gd name="T115" fmla="*/ 8425 h 8509"/>
                <a:gd name="T116" fmla="*/ 9790 w 10454"/>
                <a:gd name="T117" fmla="*/ 8376 h 8509"/>
                <a:gd name="T118" fmla="*/ 9711 w 10454"/>
                <a:gd name="T119" fmla="*/ 8359 h 8509"/>
                <a:gd name="T120" fmla="*/ 9447 w 10454"/>
                <a:gd name="T121" fmla="*/ 8364 h 8509"/>
                <a:gd name="T122" fmla="*/ 9381 w 10454"/>
                <a:gd name="T123" fmla="*/ 8399 h 8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54" h="8509">
                  <a:moveTo>
                    <a:pt x="9356" y="8427"/>
                  </a:moveTo>
                  <a:lnTo>
                    <a:pt x="9337" y="8454"/>
                  </a:lnTo>
                  <a:lnTo>
                    <a:pt x="9313" y="8476"/>
                  </a:lnTo>
                  <a:lnTo>
                    <a:pt x="9312" y="8477"/>
                  </a:lnTo>
                  <a:lnTo>
                    <a:pt x="9284" y="8494"/>
                  </a:lnTo>
                  <a:lnTo>
                    <a:pt x="9283" y="8494"/>
                  </a:lnTo>
                  <a:lnTo>
                    <a:pt x="9252" y="8505"/>
                  </a:lnTo>
                  <a:lnTo>
                    <a:pt x="9251" y="8505"/>
                  </a:lnTo>
                  <a:lnTo>
                    <a:pt x="9249" y="8505"/>
                  </a:lnTo>
                  <a:lnTo>
                    <a:pt x="9217" y="8509"/>
                  </a:lnTo>
                  <a:lnTo>
                    <a:pt x="9173" y="8509"/>
                  </a:lnTo>
                  <a:lnTo>
                    <a:pt x="7929" y="8509"/>
                  </a:lnTo>
                  <a:lnTo>
                    <a:pt x="7896" y="8505"/>
                  </a:lnTo>
                  <a:lnTo>
                    <a:pt x="7895" y="8505"/>
                  </a:lnTo>
                  <a:lnTo>
                    <a:pt x="7864" y="8495"/>
                  </a:lnTo>
                  <a:lnTo>
                    <a:pt x="7863" y="8494"/>
                  </a:lnTo>
                  <a:lnTo>
                    <a:pt x="7835" y="8477"/>
                  </a:lnTo>
                  <a:lnTo>
                    <a:pt x="7834" y="8477"/>
                  </a:lnTo>
                  <a:lnTo>
                    <a:pt x="7810" y="8454"/>
                  </a:lnTo>
                  <a:lnTo>
                    <a:pt x="7809" y="8454"/>
                  </a:lnTo>
                  <a:lnTo>
                    <a:pt x="7790" y="8427"/>
                  </a:lnTo>
                  <a:lnTo>
                    <a:pt x="7790" y="8426"/>
                  </a:lnTo>
                  <a:lnTo>
                    <a:pt x="7789" y="8425"/>
                  </a:lnTo>
                  <a:lnTo>
                    <a:pt x="7764" y="8398"/>
                  </a:lnTo>
                  <a:lnTo>
                    <a:pt x="7763" y="8397"/>
                  </a:lnTo>
                  <a:lnTo>
                    <a:pt x="7733" y="8377"/>
                  </a:lnTo>
                  <a:lnTo>
                    <a:pt x="7732" y="8376"/>
                  </a:lnTo>
                  <a:lnTo>
                    <a:pt x="7698" y="8364"/>
                  </a:lnTo>
                  <a:lnTo>
                    <a:pt x="7696" y="8363"/>
                  </a:lnTo>
                  <a:lnTo>
                    <a:pt x="7660" y="8359"/>
                  </a:lnTo>
                  <a:lnTo>
                    <a:pt x="7652" y="8359"/>
                  </a:lnTo>
                  <a:lnTo>
                    <a:pt x="7427" y="8359"/>
                  </a:lnTo>
                  <a:lnTo>
                    <a:pt x="7426" y="8359"/>
                  </a:lnTo>
                  <a:lnTo>
                    <a:pt x="7390" y="8363"/>
                  </a:lnTo>
                  <a:lnTo>
                    <a:pt x="7389" y="8364"/>
                  </a:lnTo>
                  <a:lnTo>
                    <a:pt x="7355" y="8377"/>
                  </a:lnTo>
                  <a:lnTo>
                    <a:pt x="7354" y="8377"/>
                  </a:lnTo>
                  <a:lnTo>
                    <a:pt x="7323" y="8398"/>
                  </a:lnTo>
                  <a:lnTo>
                    <a:pt x="7323" y="8399"/>
                  </a:lnTo>
                  <a:lnTo>
                    <a:pt x="7298" y="8426"/>
                  </a:lnTo>
                  <a:lnTo>
                    <a:pt x="7297" y="8427"/>
                  </a:lnTo>
                  <a:lnTo>
                    <a:pt x="7279" y="8454"/>
                  </a:lnTo>
                  <a:lnTo>
                    <a:pt x="7255" y="8476"/>
                  </a:lnTo>
                  <a:lnTo>
                    <a:pt x="7254" y="8477"/>
                  </a:lnTo>
                  <a:lnTo>
                    <a:pt x="7226" y="8494"/>
                  </a:lnTo>
                  <a:lnTo>
                    <a:pt x="7225" y="8494"/>
                  </a:lnTo>
                  <a:lnTo>
                    <a:pt x="7193" y="8505"/>
                  </a:lnTo>
                  <a:lnTo>
                    <a:pt x="7192" y="8505"/>
                  </a:lnTo>
                  <a:lnTo>
                    <a:pt x="7160" y="8509"/>
                  </a:lnTo>
                  <a:lnTo>
                    <a:pt x="7159" y="8509"/>
                  </a:lnTo>
                  <a:lnTo>
                    <a:pt x="7105" y="8509"/>
                  </a:lnTo>
                  <a:lnTo>
                    <a:pt x="5614" y="8509"/>
                  </a:lnTo>
                  <a:lnTo>
                    <a:pt x="5581" y="8505"/>
                  </a:lnTo>
                  <a:lnTo>
                    <a:pt x="5580" y="8505"/>
                  </a:lnTo>
                  <a:lnTo>
                    <a:pt x="5549" y="8495"/>
                  </a:lnTo>
                  <a:lnTo>
                    <a:pt x="5547" y="8494"/>
                  </a:lnTo>
                  <a:lnTo>
                    <a:pt x="5519" y="8477"/>
                  </a:lnTo>
                  <a:lnTo>
                    <a:pt x="5518" y="8477"/>
                  </a:lnTo>
                  <a:lnTo>
                    <a:pt x="5494" y="8454"/>
                  </a:lnTo>
                  <a:lnTo>
                    <a:pt x="5493" y="8454"/>
                  </a:lnTo>
                  <a:lnTo>
                    <a:pt x="5475" y="8427"/>
                  </a:lnTo>
                  <a:lnTo>
                    <a:pt x="5474" y="8426"/>
                  </a:lnTo>
                  <a:lnTo>
                    <a:pt x="5473" y="8425"/>
                  </a:lnTo>
                  <a:lnTo>
                    <a:pt x="5449" y="8398"/>
                  </a:lnTo>
                  <a:lnTo>
                    <a:pt x="5448" y="8397"/>
                  </a:lnTo>
                  <a:lnTo>
                    <a:pt x="5417" y="8377"/>
                  </a:lnTo>
                  <a:lnTo>
                    <a:pt x="5416" y="8376"/>
                  </a:lnTo>
                  <a:lnTo>
                    <a:pt x="5382" y="8364"/>
                  </a:lnTo>
                  <a:lnTo>
                    <a:pt x="5381" y="8363"/>
                  </a:lnTo>
                  <a:lnTo>
                    <a:pt x="5345" y="8359"/>
                  </a:lnTo>
                  <a:lnTo>
                    <a:pt x="5337" y="8359"/>
                  </a:lnTo>
                  <a:lnTo>
                    <a:pt x="5112" y="8359"/>
                  </a:lnTo>
                  <a:lnTo>
                    <a:pt x="5110" y="8359"/>
                  </a:lnTo>
                  <a:lnTo>
                    <a:pt x="5074" y="8363"/>
                  </a:lnTo>
                  <a:lnTo>
                    <a:pt x="5073" y="8364"/>
                  </a:lnTo>
                  <a:lnTo>
                    <a:pt x="5039" y="8377"/>
                  </a:lnTo>
                  <a:lnTo>
                    <a:pt x="5038" y="8377"/>
                  </a:lnTo>
                  <a:lnTo>
                    <a:pt x="5008" y="8398"/>
                  </a:lnTo>
                  <a:lnTo>
                    <a:pt x="5007" y="8399"/>
                  </a:lnTo>
                  <a:lnTo>
                    <a:pt x="4983" y="8426"/>
                  </a:lnTo>
                  <a:lnTo>
                    <a:pt x="4964" y="8453"/>
                  </a:lnTo>
                  <a:lnTo>
                    <a:pt x="4963" y="8454"/>
                  </a:lnTo>
                  <a:lnTo>
                    <a:pt x="4962" y="8454"/>
                  </a:lnTo>
                  <a:lnTo>
                    <a:pt x="4938" y="8477"/>
                  </a:lnTo>
                  <a:lnTo>
                    <a:pt x="4910" y="8494"/>
                  </a:lnTo>
                  <a:lnTo>
                    <a:pt x="4909" y="8494"/>
                  </a:lnTo>
                  <a:lnTo>
                    <a:pt x="4878" y="8505"/>
                  </a:lnTo>
                  <a:lnTo>
                    <a:pt x="4877" y="8505"/>
                  </a:lnTo>
                  <a:lnTo>
                    <a:pt x="4844" y="8509"/>
                  </a:lnTo>
                  <a:lnTo>
                    <a:pt x="4843" y="8509"/>
                  </a:lnTo>
                  <a:lnTo>
                    <a:pt x="4790" y="8509"/>
                  </a:lnTo>
                  <a:lnTo>
                    <a:pt x="3298" y="8509"/>
                  </a:lnTo>
                  <a:lnTo>
                    <a:pt x="3265" y="8505"/>
                  </a:lnTo>
                  <a:lnTo>
                    <a:pt x="3264" y="8505"/>
                  </a:lnTo>
                  <a:lnTo>
                    <a:pt x="3233" y="8495"/>
                  </a:lnTo>
                  <a:lnTo>
                    <a:pt x="3232" y="8494"/>
                  </a:lnTo>
                  <a:lnTo>
                    <a:pt x="3204" y="8477"/>
                  </a:lnTo>
                  <a:lnTo>
                    <a:pt x="3203" y="8477"/>
                  </a:lnTo>
                  <a:lnTo>
                    <a:pt x="3179" y="8454"/>
                  </a:lnTo>
                  <a:lnTo>
                    <a:pt x="3178" y="8454"/>
                  </a:lnTo>
                  <a:lnTo>
                    <a:pt x="3159" y="8427"/>
                  </a:lnTo>
                  <a:lnTo>
                    <a:pt x="3158" y="8426"/>
                  </a:lnTo>
                  <a:lnTo>
                    <a:pt x="3158" y="8425"/>
                  </a:lnTo>
                  <a:lnTo>
                    <a:pt x="3133" y="8398"/>
                  </a:lnTo>
                  <a:lnTo>
                    <a:pt x="3132" y="8397"/>
                  </a:lnTo>
                  <a:lnTo>
                    <a:pt x="3102" y="8377"/>
                  </a:lnTo>
                  <a:lnTo>
                    <a:pt x="3101" y="8376"/>
                  </a:lnTo>
                  <a:lnTo>
                    <a:pt x="3067" y="8364"/>
                  </a:lnTo>
                  <a:lnTo>
                    <a:pt x="3065" y="8363"/>
                  </a:lnTo>
                  <a:lnTo>
                    <a:pt x="3029" y="8359"/>
                  </a:lnTo>
                  <a:lnTo>
                    <a:pt x="3021" y="8359"/>
                  </a:lnTo>
                  <a:lnTo>
                    <a:pt x="2796" y="8359"/>
                  </a:lnTo>
                  <a:lnTo>
                    <a:pt x="2795" y="8359"/>
                  </a:lnTo>
                  <a:lnTo>
                    <a:pt x="2759" y="8363"/>
                  </a:lnTo>
                  <a:lnTo>
                    <a:pt x="2758" y="8364"/>
                  </a:lnTo>
                  <a:lnTo>
                    <a:pt x="2723" y="8377"/>
                  </a:lnTo>
                  <a:lnTo>
                    <a:pt x="2722" y="8377"/>
                  </a:lnTo>
                  <a:lnTo>
                    <a:pt x="2692" y="8398"/>
                  </a:lnTo>
                  <a:lnTo>
                    <a:pt x="2691" y="8399"/>
                  </a:lnTo>
                  <a:lnTo>
                    <a:pt x="2667" y="8426"/>
                  </a:lnTo>
                  <a:lnTo>
                    <a:pt x="2648" y="8453"/>
                  </a:lnTo>
                  <a:lnTo>
                    <a:pt x="2648" y="8454"/>
                  </a:lnTo>
                  <a:lnTo>
                    <a:pt x="2624" y="8476"/>
                  </a:lnTo>
                  <a:lnTo>
                    <a:pt x="2623" y="8477"/>
                  </a:lnTo>
                  <a:lnTo>
                    <a:pt x="2594" y="8494"/>
                  </a:lnTo>
                  <a:lnTo>
                    <a:pt x="2593" y="8494"/>
                  </a:lnTo>
                  <a:lnTo>
                    <a:pt x="2562" y="8505"/>
                  </a:lnTo>
                  <a:lnTo>
                    <a:pt x="2561" y="8505"/>
                  </a:lnTo>
                  <a:lnTo>
                    <a:pt x="2560" y="8505"/>
                  </a:lnTo>
                  <a:lnTo>
                    <a:pt x="2527" y="8509"/>
                  </a:lnTo>
                  <a:lnTo>
                    <a:pt x="2483" y="8509"/>
                  </a:lnTo>
                  <a:lnTo>
                    <a:pt x="1240" y="8509"/>
                  </a:lnTo>
                  <a:lnTo>
                    <a:pt x="1207" y="8505"/>
                  </a:lnTo>
                  <a:lnTo>
                    <a:pt x="1206" y="8505"/>
                  </a:lnTo>
                  <a:lnTo>
                    <a:pt x="1175" y="8495"/>
                  </a:lnTo>
                  <a:lnTo>
                    <a:pt x="1174" y="8494"/>
                  </a:lnTo>
                  <a:lnTo>
                    <a:pt x="1145" y="8477"/>
                  </a:lnTo>
                  <a:lnTo>
                    <a:pt x="1144" y="8477"/>
                  </a:lnTo>
                  <a:lnTo>
                    <a:pt x="1120" y="8454"/>
                  </a:lnTo>
                  <a:lnTo>
                    <a:pt x="1119" y="8454"/>
                  </a:lnTo>
                  <a:lnTo>
                    <a:pt x="1101" y="8427"/>
                  </a:lnTo>
                  <a:lnTo>
                    <a:pt x="1100" y="8426"/>
                  </a:lnTo>
                  <a:lnTo>
                    <a:pt x="1099" y="8425"/>
                  </a:lnTo>
                  <a:lnTo>
                    <a:pt x="1075" y="8398"/>
                  </a:lnTo>
                  <a:lnTo>
                    <a:pt x="1074" y="8397"/>
                  </a:lnTo>
                  <a:lnTo>
                    <a:pt x="1044" y="8377"/>
                  </a:lnTo>
                  <a:lnTo>
                    <a:pt x="1042" y="8376"/>
                  </a:lnTo>
                  <a:lnTo>
                    <a:pt x="1008" y="8364"/>
                  </a:lnTo>
                  <a:lnTo>
                    <a:pt x="972" y="8359"/>
                  </a:lnTo>
                  <a:lnTo>
                    <a:pt x="971" y="8359"/>
                  </a:lnTo>
                  <a:lnTo>
                    <a:pt x="963" y="8359"/>
                  </a:lnTo>
                  <a:lnTo>
                    <a:pt x="738" y="8359"/>
                  </a:lnTo>
                  <a:lnTo>
                    <a:pt x="737" y="8359"/>
                  </a:lnTo>
                  <a:lnTo>
                    <a:pt x="700" y="8363"/>
                  </a:lnTo>
                  <a:lnTo>
                    <a:pt x="699" y="8364"/>
                  </a:lnTo>
                  <a:lnTo>
                    <a:pt x="665" y="8377"/>
                  </a:lnTo>
                  <a:lnTo>
                    <a:pt x="664" y="8377"/>
                  </a:lnTo>
                  <a:lnTo>
                    <a:pt x="634" y="8398"/>
                  </a:lnTo>
                  <a:lnTo>
                    <a:pt x="633" y="8399"/>
                  </a:lnTo>
                  <a:lnTo>
                    <a:pt x="609" y="8426"/>
                  </a:lnTo>
                  <a:lnTo>
                    <a:pt x="594" y="8447"/>
                  </a:lnTo>
                  <a:lnTo>
                    <a:pt x="594" y="8448"/>
                  </a:lnTo>
                  <a:lnTo>
                    <a:pt x="576" y="8467"/>
                  </a:lnTo>
                  <a:lnTo>
                    <a:pt x="576" y="8467"/>
                  </a:lnTo>
                  <a:lnTo>
                    <a:pt x="555" y="8483"/>
                  </a:lnTo>
                  <a:lnTo>
                    <a:pt x="555" y="8484"/>
                  </a:lnTo>
                  <a:lnTo>
                    <a:pt x="440" y="8484"/>
                  </a:lnTo>
                  <a:lnTo>
                    <a:pt x="436" y="8484"/>
                  </a:lnTo>
                  <a:lnTo>
                    <a:pt x="320" y="8436"/>
                  </a:lnTo>
                  <a:lnTo>
                    <a:pt x="316" y="8434"/>
                  </a:lnTo>
                  <a:lnTo>
                    <a:pt x="213" y="8362"/>
                  </a:lnTo>
                  <a:lnTo>
                    <a:pt x="210" y="8360"/>
                  </a:lnTo>
                  <a:lnTo>
                    <a:pt x="124" y="8268"/>
                  </a:lnTo>
                  <a:lnTo>
                    <a:pt x="121" y="8265"/>
                  </a:lnTo>
                  <a:lnTo>
                    <a:pt x="57" y="8157"/>
                  </a:lnTo>
                  <a:lnTo>
                    <a:pt x="55" y="8153"/>
                  </a:lnTo>
                  <a:lnTo>
                    <a:pt x="16" y="8034"/>
                  </a:lnTo>
                  <a:lnTo>
                    <a:pt x="14" y="8030"/>
                  </a:lnTo>
                  <a:lnTo>
                    <a:pt x="1" y="7905"/>
                  </a:lnTo>
                  <a:lnTo>
                    <a:pt x="0" y="7901"/>
                  </a:lnTo>
                  <a:lnTo>
                    <a:pt x="0" y="608"/>
                  </a:lnTo>
                  <a:lnTo>
                    <a:pt x="15" y="477"/>
                  </a:lnTo>
                  <a:lnTo>
                    <a:pt x="16" y="473"/>
                  </a:lnTo>
                  <a:lnTo>
                    <a:pt x="59" y="349"/>
                  </a:lnTo>
                  <a:lnTo>
                    <a:pt x="61" y="344"/>
                  </a:lnTo>
                  <a:lnTo>
                    <a:pt x="63" y="340"/>
                  </a:lnTo>
                  <a:lnTo>
                    <a:pt x="133" y="229"/>
                  </a:lnTo>
                  <a:lnTo>
                    <a:pt x="226" y="136"/>
                  </a:lnTo>
                  <a:lnTo>
                    <a:pt x="229" y="133"/>
                  </a:lnTo>
                  <a:lnTo>
                    <a:pt x="341" y="63"/>
                  </a:lnTo>
                  <a:lnTo>
                    <a:pt x="345" y="60"/>
                  </a:lnTo>
                  <a:lnTo>
                    <a:pt x="469" y="17"/>
                  </a:lnTo>
                  <a:lnTo>
                    <a:pt x="473" y="15"/>
                  </a:lnTo>
                  <a:lnTo>
                    <a:pt x="478" y="15"/>
                  </a:lnTo>
                  <a:lnTo>
                    <a:pt x="608" y="0"/>
                  </a:lnTo>
                  <a:lnTo>
                    <a:pt x="9846" y="0"/>
                  </a:lnTo>
                  <a:lnTo>
                    <a:pt x="9977" y="15"/>
                  </a:lnTo>
                  <a:lnTo>
                    <a:pt x="9981" y="15"/>
                  </a:lnTo>
                  <a:lnTo>
                    <a:pt x="10105" y="59"/>
                  </a:lnTo>
                  <a:lnTo>
                    <a:pt x="10110" y="60"/>
                  </a:lnTo>
                  <a:lnTo>
                    <a:pt x="10114" y="63"/>
                  </a:lnTo>
                  <a:lnTo>
                    <a:pt x="10225" y="133"/>
                  </a:lnTo>
                  <a:lnTo>
                    <a:pt x="10318" y="226"/>
                  </a:lnTo>
                  <a:lnTo>
                    <a:pt x="10321" y="229"/>
                  </a:lnTo>
                  <a:lnTo>
                    <a:pt x="10391" y="340"/>
                  </a:lnTo>
                  <a:lnTo>
                    <a:pt x="10394" y="344"/>
                  </a:lnTo>
                  <a:lnTo>
                    <a:pt x="10437" y="468"/>
                  </a:lnTo>
                  <a:lnTo>
                    <a:pt x="10439" y="473"/>
                  </a:lnTo>
                  <a:lnTo>
                    <a:pt x="10453" y="603"/>
                  </a:lnTo>
                  <a:lnTo>
                    <a:pt x="10454" y="608"/>
                  </a:lnTo>
                  <a:lnTo>
                    <a:pt x="10454" y="7901"/>
                  </a:lnTo>
                  <a:lnTo>
                    <a:pt x="10441" y="8025"/>
                  </a:lnTo>
                  <a:lnTo>
                    <a:pt x="10440" y="8030"/>
                  </a:lnTo>
                  <a:lnTo>
                    <a:pt x="10401" y="8148"/>
                  </a:lnTo>
                  <a:lnTo>
                    <a:pt x="10400" y="8152"/>
                  </a:lnTo>
                  <a:lnTo>
                    <a:pt x="10336" y="8260"/>
                  </a:lnTo>
                  <a:lnTo>
                    <a:pt x="10334" y="8264"/>
                  </a:lnTo>
                  <a:lnTo>
                    <a:pt x="10249" y="8356"/>
                  </a:lnTo>
                  <a:lnTo>
                    <a:pt x="10246" y="8359"/>
                  </a:lnTo>
                  <a:lnTo>
                    <a:pt x="10144" y="8430"/>
                  </a:lnTo>
                  <a:lnTo>
                    <a:pt x="10140" y="8433"/>
                  </a:lnTo>
                  <a:lnTo>
                    <a:pt x="10025" y="8481"/>
                  </a:lnTo>
                  <a:lnTo>
                    <a:pt x="10021" y="8483"/>
                  </a:lnTo>
                  <a:lnTo>
                    <a:pt x="10017" y="8483"/>
                  </a:lnTo>
                  <a:lnTo>
                    <a:pt x="9901" y="8483"/>
                  </a:lnTo>
                  <a:lnTo>
                    <a:pt x="9881" y="8467"/>
                  </a:lnTo>
                  <a:lnTo>
                    <a:pt x="9880" y="8467"/>
                  </a:lnTo>
                  <a:lnTo>
                    <a:pt x="9863" y="8448"/>
                  </a:lnTo>
                  <a:lnTo>
                    <a:pt x="9862" y="8448"/>
                  </a:lnTo>
                  <a:lnTo>
                    <a:pt x="9849" y="8426"/>
                  </a:lnTo>
                  <a:lnTo>
                    <a:pt x="9848" y="8426"/>
                  </a:lnTo>
                  <a:lnTo>
                    <a:pt x="9847" y="8425"/>
                  </a:lnTo>
                  <a:lnTo>
                    <a:pt x="9823" y="8398"/>
                  </a:lnTo>
                  <a:lnTo>
                    <a:pt x="9822" y="8397"/>
                  </a:lnTo>
                  <a:lnTo>
                    <a:pt x="9792" y="8377"/>
                  </a:lnTo>
                  <a:lnTo>
                    <a:pt x="9790" y="8376"/>
                  </a:lnTo>
                  <a:lnTo>
                    <a:pt x="9756" y="8363"/>
                  </a:lnTo>
                  <a:lnTo>
                    <a:pt x="9755" y="8363"/>
                  </a:lnTo>
                  <a:lnTo>
                    <a:pt x="9719" y="8359"/>
                  </a:lnTo>
                  <a:lnTo>
                    <a:pt x="9711" y="8359"/>
                  </a:lnTo>
                  <a:lnTo>
                    <a:pt x="9486" y="8359"/>
                  </a:lnTo>
                  <a:lnTo>
                    <a:pt x="9484" y="8359"/>
                  </a:lnTo>
                  <a:lnTo>
                    <a:pt x="9448" y="8363"/>
                  </a:lnTo>
                  <a:lnTo>
                    <a:pt x="9447" y="8364"/>
                  </a:lnTo>
                  <a:lnTo>
                    <a:pt x="9413" y="8377"/>
                  </a:lnTo>
                  <a:lnTo>
                    <a:pt x="9412" y="8377"/>
                  </a:lnTo>
                  <a:lnTo>
                    <a:pt x="9382" y="8398"/>
                  </a:lnTo>
                  <a:lnTo>
                    <a:pt x="9381" y="8399"/>
                  </a:lnTo>
                  <a:lnTo>
                    <a:pt x="9356" y="8426"/>
                  </a:lnTo>
                  <a:lnTo>
                    <a:pt x="9356" y="8427"/>
                  </a:lnTo>
                  <a:close/>
                </a:path>
              </a:pathLst>
            </a:custGeom>
            <a:noFill/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84FDEB3-4085-1B9C-520E-0E89742C3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5FD47-4DD2-15AF-19C1-955375A2B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68F715-6F2D-8ABE-F8B0-A12251FDF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BB18DF9-714F-1117-9351-9A692F087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BB9927-5D70-27AA-0C89-290516473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0E9092-A72C-3440-7670-A999123D9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A164C6-B80E-D4E8-71E5-A8E027453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0898BF-084C-DA39-C3BD-2AA066555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883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22A326-1F8E-22E3-1F53-4D136D339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631"/>
              <a:ext cx="51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3D9C9E1-F4AA-AFAE-8BDA-5BB7A2C54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BBDBF8E-9CBC-27CF-9FF9-45C0DC50E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CACEA23-5DE5-99D0-9E29-1B08CD9AE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73D59A-652D-1E7E-2C7C-BE8AB8DDA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BDE0CB-22ED-5EB2-38F4-7A17159B8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50BFEE6-1EA6-4404-449E-18EC2EFDE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CC58371-88CF-FC69-64DC-E39C95DAF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F0B7844-6521-D77A-96E0-00C95340E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B02271-F3F1-9E6D-25A1-2FEED6422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3953D50-62D5-8CEF-81E2-5B788EFC9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D3927-D374-C6C7-6DC6-D4E8CAE56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380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F2400F4-7FA3-BAA6-BCC3-63826C062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0064966-ABCD-B14B-6FFC-DE18A813F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4F2B281-5C60-B443-30B8-E832EF97B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129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501634-D10C-1876-FE2F-56D56E4A3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1878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0C92203-DFB5-AA53-AAC8-8AD5D8D31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2E8D9F76-E0A7-F7C2-CD34-002447A64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" y="908"/>
              <a:ext cx="306" cy="0"/>
            </a:xfrm>
            <a:custGeom>
              <a:avLst/>
              <a:gdLst>
                <a:gd name="T0" fmla="*/ 0 w 702"/>
                <a:gd name="T1" fmla="*/ 0 w 702"/>
                <a:gd name="T2" fmla="*/ 702 w 70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02">
                  <a:moveTo>
                    <a:pt x="0" y="0"/>
                  </a:moveTo>
                  <a:lnTo>
                    <a:pt x="0" y="0"/>
                  </a:lnTo>
                  <a:lnTo>
                    <a:pt x="702" y="0"/>
                  </a:lnTo>
                </a:path>
              </a:pathLst>
            </a:custGeom>
            <a:noFill/>
            <a:ln w="1174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Line 34">
              <a:extLst>
                <a:ext uri="{FF2B5EF4-FFF2-40B4-BE49-F238E27FC236}">
                  <a16:creationId xmlns:a16="http://schemas.microsoft.com/office/drawing/2014/main" id="{AFBEC45C-596A-62DC-00A5-D3FD4D8CDE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8" y="1281"/>
              <a:ext cx="306" cy="0"/>
            </a:xfrm>
            <a:prstGeom prst="line">
              <a:avLst/>
            </a:prstGeom>
            <a:noFill/>
            <a:ln w="1174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4BC0F0B-7588-01F4-9D72-FC38BD62F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" y="1272"/>
              <a:ext cx="35" cy="35"/>
            </a:xfrm>
            <a:custGeom>
              <a:avLst/>
              <a:gdLst>
                <a:gd name="T0" fmla="*/ 11 w 81"/>
                <a:gd name="T1" fmla="*/ 13 h 80"/>
                <a:gd name="T2" fmla="*/ 5 w 81"/>
                <a:gd name="T3" fmla="*/ 21 h 80"/>
                <a:gd name="T4" fmla="*/ 2 w 81"/>
                <a:gd name="T5" fmla="*/ 30 h 80"/>
                <a:gd name="T6" fmla="*/ 0 w 81"/>
                <a:gd name="T7" fmla="*/ 40 h 80"/>
                <a:gd name="T8" fmla="*/ 2 w 81"/>
                <a:gd name="T9" fmla="*/ 50 h 80"/>
                <a:gd name="T10" fmla="*/ 5 w 81"/>
                <a:gd name="T11" fmla="*/ 59 h 80"/>
                <a:gd name="T12" fmla="*/ 11 w 81"/>
                <a:gd name="T13" fmla="*/ 67 h 80"/>
                <a:gd name="T14" fmla="*/ 18 w 81"/>
                <a:gd name="T15" fmla="*/ 73 h 80"/>
                <a:gd name="T16" fmla="*/ 27 w 81"/>
                <a:gd name="T17" fmla="*/ 78 h 80"/>
                <a:gd name="T18" fmla="*/ 36 w 81"/>
                <a:gd name="T19" fmla="*/ 80 h 80"/>
                <a:gd name="T20" fmla="*/ 46 w 81"/>
                <a:gd name="T21" fmla="*/ 80 h 80"/>
                <a:gd name="T22" fmla="*/ 55 w 81"/>
                <a:gd name="T23" fmla="*/ 78 h 80"/>
                <a:gd name="T24" fmla="*/ 64 w 81"/>
                <a:gd name="T25" fmla="*/ 73 h 80"/>
                <a:gd name="T26" fmla="*/ 71 w 81"/>
                <a:gd name="T27" fmla="*/ 67 h 80"/>
                <a:gd name="T28" fmla="*/ 77 w 81"/>
                <a:gd name="T29" fmla="*/ 59 h 80"/>
                <a:gd name="T30" fmla="*/ 80 w 81"/>
                <a:gd name="T31" fmla="*/ 50 h 80"/>
                <a:gd name="T32" fmla="*/ 81 w 81"/>
                <a:gd name="T33" fmla="*/ 40 h 80"/>
                <a:gd name="T34" fmla="*/ 80 w 81"/>
                <a:gd name="T35" fmla="*/ 30 h 80"/>
                <a:gd name="T36" fmla="*/ 77 w 81"/>
                <a:gd name="T37" fmla="*/ 21 h 80"/>
                <a:gd name="T38" fmla="*/ 71 w 81"/>
                <a:gd name="T39" fmla="*/ 13 h 80"/>
                <a:gd name="T40" fmla="*/ 64 w 81"/>
                <a:gd name="T41" fmla="*/ 7 h 80"/>
                <a:gd name="T42" fmla="*/ 55 w 81"/>
                <a:gd name="T43" fmla="*/ 2 h 80"/>
                <a:gd name="T44" fmla="*/ 46 w 81"/>
                <a:gd name="T45" fmla="*/ 0 h 80"/>
                <a:gd name="T46" fmla="*/ 36 w 81"/>
                <a:gd name="T47" fmla="*/ 0 h 80"/>
                <a:gd name="T48" fmla="*/ 27 w 81"/>
                <a:gd name="T49" fmla="*/ 2 h 80"/>
                <a:gd name="T50" fmla="*/ 18 w 81"/>
                <a:gd name="T51" fmla="*/ 7 h 80"/>
                <a:gd name="T52" fmla="*/ 11 w 81"/>
                <a:gd name="T5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80">
                  <a:moveTo>
                    <a:pt x="11" y="13"/>
                  </a:moveTo>
                  <a:lnTo>
                    <a:pt x="5" y="21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2" y="50"/>
                  </a:lnTo>
                  <a:lnTo>
                    <a:pt x="5" y="59"/>
                  </a:lnTo>
                  <a:lnTo>
                    <a:pt x="11" y="67"/>
                  </a:lnTo>
                  <a:lnTo>
                    <a:pt x="18" y="73"/>
                  </a:lnTo>
                  <a:lnTo>
                    <a:pt x="27" y="78"/>
                  </a:lnTo>
                  <a:lnTo>
                    <a:pt x="36" y="80"/>
                  </a:lnTo>
                  <a:lnTo>
                    <a:pt x="46" y="80"/>
                  </a:lnTo>
                  <a:lnTo>
                    <a:pt x="55" y="78"/>
                  </a:lnTo>
                  <a:lnTo>
                    <a:pt x="64" y="73"/>
                  </a:lnTo>
                  <a:lnTo>
                    <a:pt x="71" y="67"/>
                  </a:lnTo>
                  <a:lnTo>
                    <a:pt x="77" y="59"/>
                  </a:lnTo>
                  <a:lnTo>
                    <a:pt x="80" y="50"/>
                  </a:lnTo>
                  <a:lnTo>
                    <a:pt x="81" y="40"/>
                  </a:lnTo>
                  <a:lnTo>
                    <a:pt x="80" y="30"/>
                  </a:lnTo>
                  <a:lnTo>
                    <a:pt x="77" y="21"/>
                  </a:lnTo>
                  <a:lnTo>
                    <a:pt x="71" y="13"/>
                  </a:lnTo>
                  <a:lnTo>
                    <a:pt x="64" y="7"/>
                  </a:lnTo>
                  <a:lnTo>
                    <a:pt x="55" y="2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27" y="2"/>
                  </a:lnTo>
                  <a:lnTo>
                    <a:pt x="18" y="7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000000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23996552-1AF0-601E-833F-1C59A0A6E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198"/>
              <a:ext cx="111" cy="134"/>
            </a:xfrm>
            <a:custGeom>
              <a:avLst/>
              <a:gdLst>
                <a:gd name="T0" fmla="*/ 0 w 255"/>
                <a:gd name="T1" fmla="*/ 0 h 309"/>
                <a:gd name="T2" fmla="*/ 56 w 255"/>
                <a:gd name="T3" fmla="*/ 0 h 309"/>
                <a:gd name="T4" fmla="*/ 255 w 255"/>
                <a:gd name="T5" fmla="*/ 147 h 309"/>
                <a:gd name="T6" fmla="*/ 56 w 255"/>
                <a:gd name="T7" fmla="*/ 309 h 309"/>
                <a:gd name="T8" fmla="*/ 0 w 255"/>
                <a:gd name="T9" fmla="*/ 309 h 309"/>
                <a:gd name="T10" fmla="*/ 0 w 255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309">
                  <a:moveTo>
                    <a:pt x="0" y="0"/>
                  </a:moveTo>
                  <a:lnTo>
                    <a:pt x="56" y="0"/>
                  </a:lnTo>
                  <a:cubicBezTo>
                    <a:pt x="151" y="0"/>
                    <a:pt x="255" y="48"/>
                    <a:pt x="255" y="147"/>
                  </a:cubicBezTo>
                  <a:cubicBezTo>
                    <a:pt x="255" y="251"/>
                    <a:pt x="159" y="309"/>
                    <a:pt x="56" y="309"/>
                  </a:cubicBez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09C6A7-213B-5201-7935-A365BAEAB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" y="2216"/>
              <a:ext cx="334" cy="341"/>
            </a:xfrm>
            <a:custGeom>
              <a:avLst/>
              <a:gdLst>
                <a:gd name="T0" fmla="*/ 194 w 766"/>
                <a:gd name="T1" fmla="*/ 743 h 782"/>
                <a:gd name="T2" fmla="*/ 226 w 766"/>
                <a:gd name="T3" fmla="*/ 744 h 782"/>
                <a:gd name="T4" fmla="*/ 301 w 766"/>
                <a:gd name="T5" fmla="*/ 772 h 782"/>
                <a:gd name="T6" fmla="*/ 388 w 766"/>
                <a:gd name="T7" fmla="*/ 780 h 782"/>
                <a:gd name="T8" fmla="*/ 536 w 766"/>
                <a:gd name="T9" fmla="*/ 742 h 782"/>
                <a:gd name="T10" fmla="*/ 596 w 766"/>
                <a:gd name="T11" fmla="*/ 708 h 782"/>
                <a:gd name="T12" fmla="*/ 627 w 766"/>
                <a:gd name="T13" fmla="*/ 690 h 782"/>
                <a:gd name="T14" fmla="*/ 647 w 766"/>
                <a:gd name="T15" fmla="*/ 666 h 782"/>
                <a:gd name="T16" fmla="*/ 674 w 766"/>
                <a:gd name="T17" fmla="*/ 643 h 782"/>
                <a:gd name="T18" fmla="*/ 688 w 766"/>
                <a:gd name="T19" fmla="*/ 612 h 782"/>
                <a:gd name="T20" fmla="*/ 727 w 766"/>
                <a:gd name="T21" fmla="*/ 559 h 782"/>
                <a:gd name="T22" fmla="*/ 753 w 766"/>
                <a:gd name="T23" fmla="*/ 442 h 782"/>
                <a:gd name="T24" fmla="*/ 762 w 766"/>
                <a:gd name="T25" fmla="*/ 407 h 782"/>
                <a:gd name="T26" fmla="*/ 730 w 766"/>
                <a:gd name="T27" fmla="*/ 251 h 782"/>
                <a:gd name="T28" fmla="*/ 698 w 766"/>
                <a:gd name="T29" fmla="*/ 189 h 782"/>
                <a:gd name="T30" fmla="*/ 679 w 766"/>
                <a:gd name="T31" fmla="*/ 157 h 782"/>
                <a:gd name="T32" fmla="*/ 657 w 766"/>
                <a:gd name="T33" fmla="*/ 137 h 782"/>
                <a:gd name="T34" fmla="*/ 550 w 766"/>
                <a:gd name="T35" fmla="*/ 58 h 782"/>
                <a:gd name="T36" fmla="*/ 314 w 766"/>
                <a:gd name="T37" fmla="*/ 19 h 782"/>
                <a:gd name="T38" fmla="*/ 250 w 766"/>
                <a:gd name="T39" fmla="*/ 46 h 782"/>
                <a:gd name="T40" fmla="*/ 182 w 766"/>
                <a:gd name="T41" fmla="*/ 71 h 782"/>
                <a:gd name="T42" fmla="*/ 158 w 766"/>
                <a:gd name="T43" fmla="*/ 95 h 782"/>
                <a:gd name="T44" fmla="*/ 86 w 766"/>
                <a:gd name="T45" fmla="*/ 161 h 782"/>
                <a:gd name="T46" fmla="*/ 49 w 766"/>
                <a:gd name="T47" fmla="*/ 219 h 782"/>
                <a:gd name="T48" fmla="*/ 12 w 766"/>
                <a:gd name="T49" fmla="*/ 298 h 782"/>
                <a:gd name="T50" fmla="*/ 5 w 766"/>
                <a:gd name="T51" fmla="*/ 363 h 782"/>
                <a:gd name="T52" fmla="*/ 21 w 766"/>
                <a:gd name="T53" fmla="*/ 518 h 782"/>
                <a:gd name="T54" fmla="*/ 55 w 766"/>
                <a:gd name="T55" fmla="*/ 594 h 782"/>
                <a:gd name="T56" fmla="*/ 79 w 766"/>
                <a:gd name="T57" fmla="*/ 622 h 782"/>
                <a:gd name="T58" fmla="*/ 96 w 766"/>
                <a:gd name="T59" fmla="*/ 648 h 782"/>
                <a:gd name="T60" fmla="*/ 194 w 766"/>
                <a:gd name="T61" fmla="*/ 74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6" h="782">
                  <a:moveTo>
                    <a:pt x="194" y="743"/>
                  </a:moveTo>
                  <a:lnTo>
                    <a:pt x="226" y="744"/>
                  </a:lnTo>
                  <a:cubicBezTo>
                    <a:pt x="270" y="746"/>
                    <a:pt x="270" y="758"/>
                    <a:pt x="301" y="772"/>
                  </a:cubicBezTo>
                  <a:cubicBezTo>
                    <a:pt x="325" y="782"/>
                    <a:pt x="358" y="781"/>
                    <a:pt x="388" y="780"/>
                  </a:cubicBezTo>
                  <a:cubicBezTo>
                    <a:pt x="500" y="779"/>
                    <a:pt x="427" y="770"/>
                    <a:pt x="536" y="742"/>
                  </a:cubicBezTo>
                  <a:cubicBezTo>
                    <a:pt x="579" y="731"/>
                    <a:pt x="567" y="729"/>
                    <a:pt x="596" y="708"/>
                  </a:cubicBezTo>
                  <a:cubicBezTo>
                    <a:pt x="609" y="698"/>
                    <a:pt x="616" y="698"/>
                    <a:pt x="627" y="690"/>
                  </a:cubicBezTo>
                  <a:cubicBezTo>
                    <a:pt x="647" y="677"/>
                    <a:pt x="634" y="682"/>
                    <a:pt x="647" y="666"/>
                  </a:cubicBezTo>
                  <a:cubicBezTo>
                    <a:pt x="659" y="652"/>
                    <a:pt x="666" y="653"/>
                    <a:pt x="674" y="643"/>
                  </a:cubicBezTo>
                  <a:cubicBezTo>
                    <a:pt x="683" y="631"/>
                    <a:pt x="681" y="627"/>
                    <a:pt x="688" y="612"/>
                  </a:cubicBezTo>
                  <a:cubicBezTo>
                    <a:pt x="701" y="583"/>
                    <a:pt x="718" y="585"/>
                    <a:pt x="727" y="559"/>
                  </a:cubicBezTo>
                  <a:cubicBezTo>
                    <a:pt x="734" y="539"/>
                    <a:pt x="734" y="500"/>
                    <a:pt x="753" y="442"/>
                  </a:cubicBezTo>
                  <a:cubicBezTo>
                    <a:pt x="759" y="424"/>
                    <a:pt x="760" y="434"/>
                    <a:pt x="762" y="407"/>
                  </a:cubicBezTo>
                  <a:cubicBezTo>
                    <a:pt x="766" y="361"/>
                    <a:pt x="740" y="300"/>
                    <a:pt x="730" y="251"/>
                  </a:cubicBezTo>
                  <a:cubicBezTo>
                    <a:pt x="720" y="200"/>
                    <a:pt x="720" y="215"/>
                    <a:pt x="698" y="189"/>
                  </a:cubicBezTo>
                  <a:cubicBezTo>
                    <a:pt x="686" y="176"/>
                    <a:pt x="690" y="171"/>
                    <a:pt x="679" y="157"/>
                  </a:cubicBezTo>
                  <a:cubicBezTo>
                    <a:pt x="671" y="146"/>
                    <a:pt x="667" y="146"/>
                    <a:pt x="657" y="137"/>
                  </a:cubicBezTo>
                  <a:cubicBezTo>
                    <a:pt x="630" y="112"/>
                    <a:pt x="602" y="74"/>
                    <a:pt x="550" y="58"/>
                  </a:cubicBezTo>
                  <a:cubicBezTo>
                    <a:pt x="494" y="41"/>
                    <a:pt x="482" y="0"/>
                    <a:pt x="314" y="19"/>
                  </a:cubicBezTo>
                  <a:cubicBezTo>
                    <a:pt x="267" y="24"/>
                    <a:pt x="278" y="29"/>
                    <a:pt x="250" y="46"/>
                  </a:cubicBezTo>
                  <a:cubicBezTo>
                    <a:pt x="228" y="59"/>
                    <a:pt x="200" y="56"/>
                    <a:pt x="182" y="71"/>
                  </a:cubicBezTo>
                  <a:cubicBezTo>
                    <a:pt x="168" y="82"/>
                    <a:pt x="179" y="82"/>
                    <a:pt x="158" y="95"/>
                  </a:cubicBezTo>
                  <a:cubicBezTo>
                    <a:pt x="135" y="111"/>
                    <a:pt x="113" y="121"/>
                    <a:pt x="86" y="161"/>
                  </a:cubicBezTo>
                  <a:cubicBezTo>
                    <a:pt x="64" y="195"/>
                    <a:pt x="60" y="179"/>
                    <a:pt x="49" y="219"/>
                  </a:cubicBezTo>
                  <a:cubicBezTo>
                    <a:pt x="32" y="275"/>
                    <a:pt x="20" y="274"/>
                    <a:pt x="12" y="298"/>
                  </a:cubicBezTo>
                  <a:lnTo>
                    <a:pt x="5" y="363"/>
                  </a:lnTo>
                  <a:cubicBezTo>
                    <a:pt x="5" y="401"/>
                    <a:pt x="0" y="484"/>
                    <a:pt x="21" y="518"/>
                  </a:cubicBezTo>
                  <a:cubicBezTo>
                    <a:pt x="58" y="578"/>
                    <a:pt x="36" y="553"/>
                    <a:pt x="55" y="594"/>
                  </a:cubicBezTo>
                  <a:cubicBezTo>
                    <a:pt x="68" y="621"/>
                    <a:pt x="62" y="603"/>
                    <a:pt x="79" y="622"/>
                  </a:cubicBezTo>
                  <a:cubicBezTo>
                    <a:pt x="88" y="633"/>
                    <a:pt x="87" y="637"/>
                    <a:pt x="96" y="648"/>
                  </a:cubicBezTo>
                  <a:cubicBezTo>
                    <a:pt x="147" y="711"/>
                    <a:pt x="169" y="689"/>
                    <a:pt x="194" y="74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BDA7A53-C068-1B7F-402F-FF368FF45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2109"/>
              <a:ext cx="580" cy="563"/>
            </a:xfrm>
            <a:prstGeom prst="rect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D5DF5B2-4B77-6316-743F-A41D41ABF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" y="2216"/>
              <a:ext cx="334" cy="341"/>
            </a:xfrm>
            <a:custGeom>
              <a:avLst/>
              <a:gdLst>
                <a:gd name="T0" fmla="*/ 194 w 767"/>
                <a:gd name="T1" fmla="*/ 743 h 782"/>
                <a:gd name="T2" fmla="*/ 227 w 767"/>
                <a:gd name="T3" fmla="*/ 744 h 782"/>
                <a:gd name="T4" fmla="*/ 301 w 767"/>
                <a:gd name="T5" fmla="*/ 772 h 782"/>
                <a:gd name="T6" fmla="*/ 388 w 767"/>
                <a:gd name="T7" fmla="*/ 780 h 782"/>
                <a:gd name="T8" fmla="*/ 536 w 767"/>
                <a:gd name="T9" fmla="*/ 742 h 782"/>
                <a:gd name="T10" fmla="*/ 596 w 767"/>
                <a:gd name="T11" fmla="*/ 708 h 782"/>
                <a:gd name="T12" fmla="*/ 628 w 767"/>
                <a:gd name="T13" fmla="*/ 690 h 782"/>
                <a:gd name="T14" fmla="*/ 648 w 767"/>
                <a:gd name="T15" fmla="*/ 666 h 782"/>
                <a:gd name="T16" fmla="*/ 675 w 767"/>
                <a:gd name="T17" fmla="*/ 643 h 782"/>
                <a:gd name="T18" fmla="*/ 688 w 767"/>
                <a:gd name="T19" fmla="*/ 612 h 782"/>
                <a:gd name="T20" fmla="*/ 727 w 767"/>
                <a:gd name="T21" fmla="*/ 559 h 782"/>
                <a:gd name="T22" fmla="*/ 754 w 767"/>
                <a:gd name="T23" fmla="*/ 442 h 782"/>
                <a:gd name="T24" fmla="*/ 763 w 767"/>
                <a:gd name="T25" fmla="*/ 407 h 782"/>
                <a:gd name="T26" fmla="*/ 731 w 767"/>
                <a:gd name="T27" fmla="*/ 251 h 782"/>
                <a:gd name="T28" fmla="*/ 698 w 767"/>
                <a:gd name="T29" fmla="*/ 189 h 782"/>
                <a:gd name="T30" fmla="*/ 680 w 767"/>
                <a:gd name="T31" fmla="*/ 157 h 782"/>
                <a:gd name="T32" fmla="*/ 657 w 767"/>
                <a:gd name="T33" fmla="*/ 137 h 782"/>
                <a:gd name="T34" fmla="*/ 551 w 767"/>
                <a:gd name="T35" fmla="*/ 58 h 782"/>
                <a:gd name="T36" fmla="*/ 315 w 767"/>
                <a:gd name="T37" fmla="*/ 19 h 782"/>
                <a:gd name="T38" fmla="*/ 251 w 767"/>
                <a:gd name="T39" fmla="*/ 46 h 782"/>
                <a:gd name="T40" fmla="*/ 183 w 767"/>
                <a:gd name="T41" fmla="*/ 71 h 782"/>
                <a:gd name="T42" fmla="*/ 159 w 767"/>
                <a:gd name="T43" fmla="*/ 95 h 782"/>
                <a:gd name="T44" fmla="*/ 87 w 767"/>
                <a:gd name="T45" fmla="*/ 161 h 782"/>
                <a:gd name="T46" fmla="*/ 49 w 767"/>
                <a:gd name="T47" fmla="*/ 219 h 782"/>
                <a:gd name="T48" fmla="*/ 12 w 767"/>
                <a:gd name="T49" fmla="*/ 298 h 782"/>
                <a:gd name="T50" fmla="*/ 6 w 767"/>
                <a:gd name="T51" fmla="*/ 363 h 782"/>
                <a:gd name="T52" fmla="*/ 22 w 767"/>
                <a:gd name="T53" fmla="*/ 518 h 782"/>
                <a:gd name="T54" fmla="*/ 55 w 767"/>
                <a:gd name="T55" fmla="*/ 594 h 782"/>
                <a:gd name="T56" fmla="*/ 79 w 767"/>
                <a:gd name="T57" fmla="*/ 622 h 782"/>
                <a:gd name="T58" fmla="*/ 96 w 767"/>
                <a:gd name="T59" fmla="*/ 648 h 782"/>
                <a:gd name="T60" fmla="*/ 194 w 767"/>
                <a:gd name="T61" fmla="*/ 74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7" h="782">
                  <a:moveTo>
                    <a:pt x="194" y="743"/>
                  </a:moveTo>
                  <a:lnTo>
                    <a:pt x="227" y="744"/>
                  </a:lnTo>
                  <a:cubicBezTo>
                    <a:pt x="271" y="746"/>
                    <a:pt x="271" y="758"/>
                    <a:pt x="301" y="772"/>
                  </a:cubicBezTo>
                  <a:cubicBezTo>
                    <a:pt x="325" y="782"/>
                    <a:pt x="359" y="781"/>
                    <a:pt x="388" y="780"/>
                  </a:cubicBezTo>
                  <a:cubicBezTo>
                    <a:pt x="501" y="779"/>
                    <a:pt x="428" y="770"/>
                    <a:pt x="536" y="742"/>
                  </a:cubicBezTo>
                  <a:cubicBezTo>
                    <a:pt x="579" y="731"/>
                    <a:pt x="568" y="729"/>
                    <a:pt x="596" y="708"/>
                  </a:cubicBezTo>
                  <a:cubicBezTo>
                    <a:pt x="609" y="698"/>
                    <a:pt x="617" y="698"/>
                    <a:pt x="628" y="690"/>
                  </a:cubicBezTo>
                  <a:cubicBezTo>
                    <a:pt x="647" y="677"/>
                    <a:pt x="635" y="682"/>
                    <a:pt x="648" y="666"/>
                  </a:cubicBezTo>
                  <a:cubicBezTo>
                    <a:pt x="659" y="652"/>
                    <a:pt x="666" y="653"/>
                    <a:pt x="675" y="643"/>
                  </a:cubicBezTo>
                  <a:cubicBezTo>
                    <a:pt x="684" y="631"/>
                    <a:pt x="682" y="627"/>
                    <a:pt x="688" y="612"/>
                  </a:cubicBezTo>
                  <a:cubicBezTo>
                    <a:pt x="702" y="583"/>
                    <a:pt x="718" y="585"/>
                    <a:pt x="727" y="559"/>
                  </a:cubicBezTo>
                  <a:cubicBezTo>
                    <a:pt x="734" y="539"/>
                    <a:pt x="735" y="500"/>
                    <a:pt x="754" y="442"/>
                  </a:cubicBezTo>
                  <a:cubicBezTo>
                    <a:pt x="760" y="424"/>
                    <a:pt x="761" y="434"/>
                    <a:pt x="763" y="407"/>
                  </a:cubicBezTo>
                  <a:cubicBezTo>
                    <a:pt x="767" y="361"/>
                    <a:pt x="740" y="300"/>
                    <a:pt x="731" y="251"/>
                  </a:cubicBezTo>
                  <a:cubicBezTo>
                    <a:pt x="721" y="200"/>
                    <a:pt x="721" y="215"/>
                    <a:pt x="698" y="189"/>
                  </a:cubicBezTo>
                  <a:cubicBezTo>
                    <a:pt x="686" y="176"/>
                    <a:pt x="690" y="171"/>
                    <a:pt x="680" y="157"/>
                  </a:cubicBezTo>
                  <a:cubicBezTo>
                    <a:pt x="671" y="146"/>
                    <a:pt x="667" y="146"/>
                    <a:pt x="657" y="137"/>
                  </a:cubicBezTo>
                  <a:cubicBezTo>
                    <a:pt x="631" y="112"/>
                    <a:pt x="602" y="74"/>
                    <a:pt x="551" y="58"/>
                  </a:cubicBezTo>
                  <a:cubicBezTo>
                    <a:pt x="495" y="41"/>
                    <a:pt x="482" y="0"/>
                    <a:pt x="315" y="19"/>
                  </a:cubicBezTo>
                  <a:cubicBezTo>
                    <a:pt x="268" y="24"/>
                    <a:pt x="279" y="29"/>
                    <a:pt x="251" y="46"/>
                  </a:cubicBezTo>
                  <a:cubicBezTo>
                    <a:pt x="229" y="59"/>
                    <a:pt x="201" y="56"/>
                    <a:pt x="183" y="71"/>
                  </a:cubicBezTo>
                  <a:cubicBezTo>
                    <a:pt x="169" y="82"/>
                    <a:pt x="179" y="82"/>
                    <a:pt x="159" y="95"/>
                  </a:cubicBezTo>
                  <a:cubicBezTo>
                    <a:pt x="135" y="111"/>
                    <a:pt x="114" y="121"/>
                    <a:pt x="87" y="161"/>
                  </a:cubicBezTo>
                  <a:cubicBezTo>
                    <a:pt x="64" y="195"/>
                    <a:pt x="60" y="179"/>
                    <a:pt x="49" y="219"/>
                  </a:cubicBezTo>
                  <a:cubicBezTo>
                    <a:pt x="33" y="275"/>
                    <a:pt x="21" y="274"/>
                    <a:pt x="12" y="298"/>
                  </a:cubicBezTo>
                  <a:lnTo>
                    <a:pt x="6" y="363"/>
                  </a:lnTo>
                  <a:cubicBezTo>
                    <a:pt x="5" y="401"/>
                    <a:pt x="0" y="484"/>
                    <a:pt x="22" y="518"/>
                  </a:cubicBezTo>
                  <a:cubicBezTo>
                    <a:pt x="59" y="578"/>
                    <a:pt x="36" y="553"/>
                    <a:pt x="55" y="594"/>
                  </a:cubicBezTo>
                  <a:cubicBezTo>
                    <a:pt x="68" y="621"/>
                    <a:pt x="62" y="603"/>
                    <a:pt x="79" y="622"/>
                  </a:cubicBezTo>
                  <a:cubicBezTo>
                    <a:pt x="88" y="633"/>
                    <a:pt x="88" y="637"/>
                    <a:pt x="96" y="648"/>
                  </a:cubicBezTo>
                  <a:cubicBezTo>
                    <a:pt x="148" y="711"/>
                    <a:pt x="170" y="689"/>
                    <a:pt x="194" y="74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4B3D339-06D1-0BCF-67D7-F97EE282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1" y="2109"/>
              <a:ext cx="581" cy="563"/>
            </a:xfrm>
            <a:prstGeom prst="rect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5384B88-10BC-F552-9B3A-3790B472C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" y="3410"/>
              <a:ext cx="334" cy="332"/>
            </a:xfrm>
            <a:custGeom>
              <a:avLst/>
              <a:gdLst>
                <a:gd name="T0" fmla="*/ 516 w 767"/>
                <a:gd name="T1" fmla="*/ 22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8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4 w 767"/>
                <a:gd name="T15" fmla="*/ 67 h 761"/>
                <a:gd name="T16" fmla="*/ 97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3 w 767"/>
                <a:gd name="T23" fmla="*/ 286 h 761"/>
                <a:gd name="T24" fmla="*/ 11 w 767"/>
                <a:gd name="T25" fmla="*/ 289 h 761"/>
                <a:gd name="T26" fmla="*/ 1 w 767"/>
                <a:gd name="T27" fmla="*/ 378 h 761"/>
                <a:gd name="T28" fmla="*/ 0 w 767"/>
                <a:gd name="T29" fmla="*/ 381 h 761"/>
                <a:gd name="T30" fmla="*/ 1 w 767"/>
                <a:gd name="T31" fmla="*/ 384 h 761"/>
                <a:gd name="T32" fmla="*/ 11 w 767"/>
                <a:gd name="T33" fmla="*/ 472 h 761"/>
                <a:gd name="T34" fmla="*/ 13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7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9 w 767"/>
                <a:gd name="T47" fmla="*/ 698 h 761"/>
                <a:gd name="T48" fmla="*/ 248 w 767"/>
                <a:gd name="T49" fmla="*/ 739 h 761"/>
                <a:gd name="T50" fmla="*/ 251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20 w 767"/>
                <a:gd name="T59" fmla="*/ 739 h 761"/>
                <a:gd name="T60" fmla="*/ 599 w 767"/>
                <a:gd name="T61" fmla="*/ 698 h 761"/>
                <a:gd name="T62" fmla="*/ 601 w 767"/>
                <a:gd name="T63" fmla="*/ 696 h 761"/>
                <a:gd name="T64" fmla="*/ 604 w 767"/>
                <a:gd name="T65" fmla="*/ 694 h 761"/>
                <a:gd name="T66" fmla="*/ 671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5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7 w 767"/>
                <a:gd name="T81" fmla="*/ 378 h 761"/>
                <a:gd name="T82" fmla="*/ 756 w 767"/>
                <a:gd name="T83" fmla="*/ 289 h 761"/>
                <a:gd name="T84" fmla="*/ 755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1 w 767"/>
                <a:gd name="T91" fmla="*/ 127 h 761"/>
                <a:gd name="T92" fmla="*/ 668 w 767"/>
                <a:gd name="T93" fmla="*/ 124 h 761"/>
                <a:gd name="T94" fmla="*/ 601 w 767"/>
                <a:gd name="T95" fmla="*/ 65 h 761"/>
                <a:gd name="T96" fmla="*/ 599 w 767"/>
                <a:gd name="T97" fmla="*/ 64 h 761"/>
                <a:gd name="T98" fmla="*/ 520 w 767"/>
                <a:gd name="T99" fmla="*/ 22 h 761"/>
                <a:gd name="T100" fmla="*/ 516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2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8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4" y="67"/>
                  </a:lnTo>
                  <a:lnTo>
                    <a:pt x="97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3" y="286"/>
                  </a:lnTo>
                  <a:lnTo>
                    <a:pt x="11" y="289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1" y="384"/>
                  </a:lnTo>
                  <a:lnTo>
                    <a:pt x="11" y="472"/>
                  </a:lnTo>
                  <a:lnTo>
                    <a:pt x="13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7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9" y="698"/>
                  </a:lnTo>
                  <a:lnTo>
                    <a:pt x="248" y="739"/>
                  </a:lnTo>
                  <a:lnTo>
                    <a:pt x="251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20" y="739"/>
                  </a:lnTo>
                  <a:lnTo>
                    <a:pt x="599" y="698"/>
                  </a:lnTo>
                  <a:lnTo>
                    <a:pt x="601" y="696"/>
                  </a:lnTo>
                  <a:lnTo>
                    <a:pt x="604" y="694"/>
                  </a:lnTo>
                  <a:lnTo>
                    <a:pt x="671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5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7" y="378"/>
                  </a:lnTo>
                  <a:lnTo>
                    <a:pt x="756" y="289"/>
                  </a:lnTo>
                  <a:lnTo>
                    <a:pt x="755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1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9" y="64"/>
                  </a:lnTo>
                  <a:lnTo>
                    <a:pt x="520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42">
              <a:extLst>
                <a:ext uri="{FF2B5EF4-FFF2-40B4-BE49-F238E27FC236}">
                  <a16:creationId xmlns:a16="http://schemas.microsoft.com/office/drawing/2014/main" id="{31916810-A51C-71B4-0D07-C6CCFB3BEC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CF04EF5-9D99-D388-0A6D-83FC7EF03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Line 44">
              <a:extLst>
                <a:ext uri="{FF2B5EF4-FFF2-40B4-BE49-F238E27FC236}">
                  <a16:creationId xmlns:a16="http://schemas.microsoft.com/office/drawing/2014/main" id="{B292470A-4636-1F88-3F52-4AD6CAFD0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1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3D5D51D0-89D1-F7C5-2C0F-07D33431A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2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825737AC-6B9E-A7A9-0637-362FACB54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" y="3666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7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7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DF0F5AC8-4FCE-43F5-C4EF-9D706DAC4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8" y="3410"/>
              <a:ext cx="334" cy="332"/>
            </a:xfrm>
            <a:custGeom>
              <a:avLst/>
              <a:gdLst>
                <a:gd name="T0" fmla="*/ 516 w 767"/>
                <a:gd name="T1" fmla="*/ 22 h 761"/>
                <a:gd name="T2" fmla="*/ 429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7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6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2 w 767"/>
                <a:gd name="T23" fmla="*/ 286 h 761"/>
                <a:gd name="T24" fmla="*/ 11 w 767"/>
                <a:gd name="T25" fmla="*/ 289 h 761"/>
                <a:gd name="T26" fmla="*/ 0 w 767"/>
                <a:gd name="T27" fmla="*/ 378 h 761"/>
                <a:gd name="T28" fmla="*/ 0 w 767"/>
                <a:gd name="T29" fmla="*/ 381 h 761"/>
                <a:gd name="T30" fmla="*/ 0 w 767"/>
                <a:gd name="T31" fmla="*/ 384 h 761"/>
                <a:gd name="T32" fmla="*/ 11 w 767"/>
                <a:gd name="T33" fmla="*/ 472 h 761"/>
                <a:gd name="T34" fmla="*/ 12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6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8 w 767"/>
                <a:gd name="T47" fmla="*/ 698 h 761"/>
                <a:gd name="T48" fmla="*/ 247 w 767"/>
                <a:gd name="T49" fmla="*/ 739 h 761"/>
                <a:gd name="T50" fmla="*/ 250 w 767"/>
                <a:gd name="T51" fmla="*/ 740 h 761"/>
                <a:gd name="T52" fmla="*/ 337 w 767"/>
                <a:gd name="T53" fmla="*/ 761 h 761"/>
                <a:gd name="T54" fmla="*/ 429 w 767"/>
                <a:gd name="T55" fmla="*/ 761 h 761"/>
                <a:gd name="T56" fmla="*/ 516 w 767"/>
                <a:gd name="T57" fmla="*/ 740 h 761"/>
                <a:gd name="T58" fmla="*/ 519 w 767"/>
                <a:gd name="T59" fmla="*/ 739 h 761"/>
                <a:gd name="T60" fmla="*/ 598 w 767"/>
                <a:gd name="T61" fmla="*/ 698 h 761"/>
                <a:gd name="T62" fmla="*/ 601 w 767"/>
                <a:gd name="T63" fmla="*/ 696 h 761"/>
                <a:gd name="T64" fmla="*/ 603 w 767"/>
                <a:gd name="T65" fmla="*/ 694 h 761"/>
                <a:gd name="T66" fmla="*/ 670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4 w 767"/>
                <a:gd name="T73" fmla="*/ 475 h 761"/>
                <a:gd name="T74" fmla="*/ 755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6 w 767"/>
                <a:gd name="T81" fmla="*/ 378 h 761"/>
                <a:gd name="T82" fmla="*/ 755 w 767"/>
                <a:gd name="T83" fmla="*/ 289 h 761"/>
                <a:gd name="T84" fmla="*/ 754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0 w 767"/>
                <a:gd name="T91" fmla="*/ 127 h 761"/>
                <a:gd name="T92" fmla="*/ 668 w 767"/>
                <a:gd name="T93" fmla="*/ 124 h 761"/>
                <a:gd name="T94" fmla="*/ 601 w 767"/>
                <a:gd name="T95" fmla="*/ 65 h 761"/>
                <a:gd name="T96" fmla="*/ 598 w 767"/>
                <a:gd name="T97" fmla="*/ 64 h 761"/>
                <a:gd name="T98" fmla="*/ 519 w 767"/>
                <a:gd name="T99" fmla="*/ 22 h 761"/>
                <a:gd name="T100" fmla="*/ 516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2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6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8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6" y="378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Line 48">
              <a:extLst>
                <a:ext uri="{FF2B5EF4-FFF2-40B4-BE49-F238E27FC236}">
                  <a16:creationId xmlns:a16="http://schemas.microsoft.com/office/drawing/2014/main" id="{411CB48F-63D5-6088-1095-D59700C6FA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4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1B06FFB-5D97-B36F-6B5D-DADE88705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50">
              <a:extLst>
                <a:ext uri="{FF2B5EF4-FFF2-40B4-BE49-F238E27FC236}">
                  <a16:creationId xmlns:a16="http://schemas.microsoft.com/office/drawing/2014/main" id="{FC966164-316F-571E-F23E-DF6C645F7F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5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55729BC5-B460-493C-BFEF-050E5356E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9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2 w 380"/>
                <a:gd name="T3" fmla="*/ 364 h 487"/>
                <a:gd name="T4" fmla="*/ 3 w 380"/>
                <a:gd name="T5" fmla="*/ 487 h 487"/>
                <a:gd name="T6" fmla="*/ 2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2" y="364"/>
                  </a:lnTo>
                  <a:lnTo>
                    <a:pt x="3" y="487"/>
                  </a:lnTo>
                  <a:lnTo>
                    <a:pt x="2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02925E4-0F8D-1DA6-56D6-FAC26BC2A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3666"/>
              <a:ext cx="165" cy="212"/>
            </a:xfrm>
            <a:custGeom>
              <a:avLst/>
              <a:gdLst>
                <a:gd name="T0" fmla="*/ 0 w 379"/>
                <a:gd name="T1" fmla="*/ 242 h 487"/>
                <a:gd name="T2" fmla="*/ 188 w 379"/>
                <a:gd name="T3" fmla="*/ 365 h 487"/>
                <a:gd name="T4" fmla="*/ 377 w 379"/>
                <a:gd name="T5" fmla="*/ 487 h 487"/>
                <a:gd name="T6" fmla="*/ 378 w 379"/>
                <a:gd name="T7" fmla="*/ 243 h 487"/>
                <a:gd name="T8" fmla="*/ 379 w 379"/>
                <a:gd name="T9" fmla="*/ 0 h 487"/>
                <a:gd name="T10" fmla="*/ 190 w 379"/>
                <a:gd name="T11" fmla="*/ 121 h 487"/>
                <a:gd name="T12" fmla="*/ 0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79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B87BA6FA-3C33-5E50-9BB6-ADDD57992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3410"/>
              <a:ext cx="334" cy="332"/>
            </a:xfrm>
            <a:custGeom>
              <a:avLst/>
              <a:gdLst>
                <a:gd name="T0" fmla="*/ 516 w 767"/>
                <a:gd name="T1" fmla="*/ 22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7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6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2 w 767"/>
                <a:gd name="T23" fmla="*/ 286 h 761"/>
                <a:gd name="T24" fmla="*/ 11 w 767"/>
                <a:gd name="T25" fmla="*/ 289 h 761"/>
                <a:gd name="T26" fmla="*/ 0 w 767"/>
                <a:gd name="T27" fmla="*/ 378 h 761"/>
                <a:gd name="T28" fmla="*/ 0 w 767"/>
                <a:gd name="T29" fmla="*/ 381 h 761"/>
                <a:gd name="T30" fmla="*/ 0 w 767"/>
                <a:gd name="T31" fmla="*/ 384 h 761"/>
                <a:gd name="T32" fmla="*/ 11 w 767"/>
                <a:gd name="T33" fmla="*/ 472 h 761"/>
                <a:gd name="T34" fmla="*/ 12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6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8 w 767"/>
                <a:gd name="T47" fmla="*/ 698 h 761"/>
                <a:gd name="T48" fmla="*/ 247 w 767"/>
                <a:gd name="T49" fmla="*/ 739 h 761"/>
                <a:gd name="T50" fmla="*/ 250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19 w 767"/>
                <a:gd name="T59" fmla="*/ 739 h 761"/>
                <a:gd name="T60" fmla="*/ 598 w 767"/>
                <a:gd name="T61" fmla="*/ 698 h 761"/>
                <a:gd name="T62" fmla="*/ 601 w 767"/>
                <a:gd name="T63" fmla="*/ 696 h 761"/>
                <a:gd name="T64" fmla="*/ 603 w 767"/>
                <a:gd name="T65" fmla="*/ 694 h 761"/>
                <a:gd name="T66" fmla="*/ 670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4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6 w 767"/>
                <a:gd name="T81" fmla="*/ 378 h 761"/>
                <a:gd name="T82" fmla="*/ 756 w 767"/>
                <a:gd name="T83" fmla="*/ 289 h 761"/>
                <a:gd name="T84" fmla="*/ 754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0 w 767"/>
                <a:gd name="T91" fmla="*/ 127 h 761"/>
                <a:gd name="T92" fmla="*/ 668 w 767"/>
                <a:gd name="T93" fmla="*/ 124 h 761"/>
                <a:gd name="T94" fmla="*/ 601 w 767"/>
                <a:gd name="T95" fmla="*/ 65 h 761"/>
                <a:gd name="T96" fmla="*/ 598 w 767"/>
                <a:gd name="T97" fmla="*/ 64 h 761"/>
                <a:gd name="T98" fmla="*/ 519 w 767"/>
                <a:gd name="T99" fmla="*/ 22 h 761"/>
                <a:gd name="T100" fmla="*/ 516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2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6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8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6" y="378"/>
                  </a:lnTo>
                  <a:lnTo>
                    <a:pt x="756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Line 54">
              <a:extLst>
                <a:ext uri="{FF2B5EF4-FFF2-40B4-BE49-F238E27FC236}">
                  <a16:creationId xmlns:a16="http://schemas.microsoft.com/office/drawing/2014/main" id="{423B3B0B-5116-8E89-AA3E-C8011ADB6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4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F535009-10CB-8893-6170-53BCC3FEB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Line 56">
              <a:extLst>
                <a:ext uri="{FF2B5EF4-FFF2-40B4-BE49-F238E27FC236}">
                  <a16:creationId xmlns:a16="http://schemas.microsoft.com/office/drawing/2014/main" id="{25B43A84-CF13-051B-F301-9BCB246997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5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9AFE3633-D4A6-D7FE-0180-187890F0A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" y="3660"/>
              <a:ext cx="165" cy="212"/>
            </a:xfrm>
            <a:custGeom>
              <a:avLst/>
              <a:gdLst>
                <a:gd name="T0" fmla="*/ 379 w 379"/>
                <a:gd name="T1" fmla="*/ 242 h 487"/>
                <a:gd name="T2" fmla="*/ 191 w 379"/>
                <a:gd name="T3" fmla="*/ 364 h 487"/>
                <a:gd name="T4" fmla="*/ 2 w 379"/>
                <a:gd name="T5" fmla="*/ 487 h 487"/>
                <a:gd name="T6" fmla="*/ 1 w 379"/>
                <a:gd name="T7" fmla="*/ 243 h 487"/>
                <a:gd name="T8" fmla="*/ 0 w 379"/>
                <a:gd name="T9" fmla="*/ 0 h 487"/>
                <a:gd name="T10" fmla="*/ 189 w 379"/>
                <a:gd name="T11" fmla="*/ 121 h 487"/>
                <a:gd name="T12" fmla="*/ 379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379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89" y="121"/>
                  </a:lnTo>
                  <a:lnTo>
                    <a:pt x="379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6C6B1CEB-B810-4719-6723-BFC12D32B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" y="3666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8 w 380"/>
                <a:gd name="T3" fmla="*/ 365 h 487"/>
                <a:gd name="T4" fmla="*/ 377 w 380"/>
                <a:gd name="T5" fmla="*/ 487 h 487"/>
                <a:gd name="T6" fmla="*/ 378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9A857DB-3455-48C0-EA88-DEC32C7C1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" y="3410"/>
              <a:ext cx="334" cy="332"/>
            </a:xfrm>
            <a:custGeom>
              <a:avLst/>
              <a:gdLst>
                <a:gd name="T0" fmla="*/ 516 w 766"/>
                <a:gd name="T1" fmla="*/ 22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7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8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6 w 766"/>
                <a:gd name="T39" fmla="*/ 561 h 761"/>
                <a:gd name="T40" fmla="*/ 96 w 766"/>
                <a:gd name="T41" fmla="*/ 635 h 761"/>
                <a:gd name="T42" fmla="*/ 99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3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8 h 761"/>
                <a:gd name="T82" fmla="*/ 755 w 766"/>
                <a:gd name="T83" fmla="*/ 289 h 761"/>
                <a:gd name="T84" fmla="*/ 754 w 766"/>
                <a:gd name="T85" fmla="*/ 286 h 761"/>
                <a:gd name="T86" fmla="*/ 723 w 766"/>
                <a:gd name="T87" fmla="*/ 203 h 761"/>
                <a:gd name="T88" fmla="*/ 721 w 766"/>
                <a:gd name="T89" fmla="*/ 200 h 761"/>
                <a:gd name="T90" fmla="*/ 670 w 766"/>
                <a:gd name="T91" fmla="*/ 127 h 761"/>
                <a:gd name="T92" fmla="*/ 668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2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7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8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8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60">
              <a:extLst>
                <a:ext uri="{FF2B5EF4-FFF2-40B4-BE49-F238E27FC236}">
                  <a16:creationId xmlns:a16="http://schemas.microsoft.com/office/drawing/2014/main" id="{76CAB426-25A8-61E4-5BFE-4BA4C6DD69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6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065BC81-FEA4-4F37-9588-CDACF9FE9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Line 62">
              <a:extLst>
                <a:ext uri="{FF2B5EF4-FFF2-40B4-BE49-F238E27FC236}">
                  <a16:creationId xmlns:a16="http://schemas.microsoft.com/office/drawing/2014/main" id="{46CEFF75-531D-9E18-0DC3-FBF8CF125D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6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3A07D36F-4396-EDBD-3B56-CF2346330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2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2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F8CBAF16-9587-2F07-16BC-9136BC9A4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3666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726FF355-3BDA-37ED-E117-4449A5E86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" y="3410"/>
              <a:ext cx="334" cy="332"/>
            </a:xfrm>
            <a:custGeom>
              <a:avLst/>
              <a:gdLst>
                <a:gd name="T0" fmla="*/ 517 w 767"/>
                <a:gd name="T1" fmla="*/ 22 h 761"/>
                <a:gd name="T2" fmla="*/ 430 w 767"/>
                <a:gd name="T3" fmla="*/ 0 h 761"/>
                <a:gd name="T4" fmla="*/ 338 w 767"/>
                <a:gd name="T5" fmla="*/ 0 h 761"/>
                <a:gd name="T6" fmla="*/ 335 w 767"/>
                <a:gd name="T7" fmla="*/ 1 h 761"/>
                <a:gd name="T8" fmla="*/ 248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4 w 767"/>
                <a:gd name="T15" fmla="*/ 67 h 761"/>
                <a:gd name="T16" fmla="*/ 97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3 w 767"/>
                <a:gd name="T23" fmla="*/ 286 h 761"/>
                <a:gd name="T24" fmla="*/ 12 w 767"/>
                <a:gd name="T25" fmla="*/ 289 h 761"/>
                <a:gd name="T26" fmla="*/ 1 w 767"/>
                <a:gd name="T27" fmla="*/ 378 h 761"/>
                <a:gd name="T28" fmla="*/ 0 w 767"/>
                <a:gd name="T29" fmla="*/ 381 h 761"/>
                <a:gd name="T30" fmla="*/ 1 w 767"/>
                <a:gd name="T31" fmla="*/ 384 h 761"/>
                <a:gd name="T32" fmla="*/ 12 w 767"/>
                <a:gd name="T33" fmla="*/ 472 h 761"/>
                <a:gd name="T34" fmla="*/ 13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7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9 w 767"/>
                <a:gd name="T47" fmla="*/ 698 h 761"/>
                <a:gd name="T48" fmla="*/ 248 w 767"/>
                <a:gd name="T49" fmla="*/ 739 h 761"/>
                <a:gd name="T50" fmla="*/ 251 w 767"/>
                <a:gd name="T51" fmla="*/ 740 h 761"/>
                <a:gd name="T52" fmla="*/ 338 w 767"/>
                <a:gd name="T53" fmla="*/ 761 h 761"/>
                <a:gd name="T54" fmla="*/ 430 w 767"/>
                <a:gd name="T55" fmla="*/ 761 h 761"/>
                <a:gd name="T56" fmla="*/ 517 w 767"/>
                <a:gd name="T57" fmla="*/ 740 h 761"/>
                <a:gd name="T58" fmla="*/ 520 w 767"/>
                <a:gd name="T59" fmla="*/ 739 h 761"/>
                <a:gd name="T60" fmla="*/ 599 w 767"/>
                <a:gd name="T61" fmla="*/ 698 h 761"/>
                <a:gd name="T62" fmla="*/ 602 w 767"/>
                <a:gd name="T63" fmla="*/ 696 h 761"/>
                <a:gd name="T64" fmla="*/ 604 w 767"/>
                <a:gd name="T65" fmla="*/ 694 h 761"/>
                <a:gd name="T66" fmla="*/ 671 w 767"/>
                <a:gd name="T67" fmla="*/ 635 h 761"/>
                <a:gd name="T68" fmla="*/ 673 w 767"/>
                <a:gd name="T69" fmla="*/ 632 h 761"/>
                <a:gd name="T70" fmla="*/ 723 w 767"/>
                <a:gd name="T71" fmla="*/ 559 h 761"/>
                <a:gd name="T72" fmla="*/ 755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7 w 767"/>
                <a:gd name="T81" fmla="*/ 378 h 761"/>
                <a:gd name="T82" fmla="*/ 756 w 767"/>
                <a:gd name="T83" fmla="*/ 289 h 761"/>
                <a:gd name="T84" fmla="*/ 755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1 w 767"/>
                <a:gd name="T91" fmla="*/ 127 h 761"/>
                <a:gd name="T92" fmla="*/ 668 w 767"/>
                <a:gd name="T93" fmla="*/ 124 h 761"/>
                <a:gd name="T94" fmla="*/ 602 w 767"/>
                <a:gd name="T95" fmla="*/ 65 h 761"/>
                <a:gd name="T96" fmla="*/ 599 w 767"/>
                <a:gd name="T97" fmla="*/ 64 h 761"/>
                <a:gd name="T98" fmla="*/ 520 w 767"/>
                <a:gd name="T99" fmla="*/ 22 h 761"/>
                <a:gd name="T100" fmla="*/ 517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7" y="22"/>
                  </a:moveTo>
                  <a:lnTo>
                    <a:pt x="430" y="0"/>
                  </a:lnTo>
                  <a:lnTo>
                    <a:pt x="338" y="0"/>
                  </a:lnTo>
                  <a:lnTo>
                    <a:pt x="335" y="1"/>
                  </a:lnTo>
                  <a:lnTo>
                    <a:pt x="248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4" y="67"/>
                  </a:lnTo>
                  <a:lnTo>
                    <a:pt x="97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3" y="286"/>
                  </a:lnTo>
                  <a:lnTo>
                    <a:pt x="12" y="289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1" y="384"/>
                  </a:lnTo>
                  <a:lnTo>
                    <a:pt x="12" y="472"/>
                  </a:lnTo>
                  <a:lnTo>
                    <a:pt x="13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7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9" y="698"/>
                  </a:lnTo>
                  <a:lnTo>
                    <a:pt x="248" y="739"/>
                  </a:lnTo>
                  <a:lnTo>
                    <a:pt x="251" y="740"/>
                  </a:lnTo>
                  <a:lnTo>
                    <a:pt x="338" y="761"/>
                  </a:lnTo>
                  <a:lnTo>
                    <a:pt x="430" y="761"/>
                  </a:lnTo>
                  <a:lnTo>
                    <a:pt x="517" y="740"/>
                  </a:lnTo>
                  <a:lnTo>
                    <a:pt x="520" y="739"/>
                  </a:lnTo>
                  <a:lnTo>
                    <a:pt x="599" y="698"/>
                  </a:lnTo>
                  <a:lnTo>
                    <a:pt x="602" y="696"/>
                  </a:lnTo>
                  <a:lnTo>
                    <a:pt x="604" y="694"/>
                  </a:lnTo>
                  <a:lnTo>
                    <a:pt x="671" y="635"/>
                  </a:lnTo>
                  <a:lnTo>
                    <a:pt x="673" y="632"/>
                  </a:lnTo>
                  <a:lnTo>
                    <a:pt x="723" y="559"/>
                  </a:lnTo>
                  <a:lnTo>
                    <a:pt x="755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7" y="378"/>
                  </a:lnTo>
                  <a:lnTo>
                    <a:pt x="756" y="289"/>
                  </a:lnTo>
                  <a:lnTo>
                    <a:pt x="755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1" y="127"/>
                  </a:lnTo>
                  <a:lnTo>
                    <a:pt x="668" y="124"/>
                  </a:lnTo>
                  <a:lnTo>
                    <a:pt x="602" y="65"/>
                  </a:lnTo>
                  <a:lnTo>
                    <a:pt x="599" y="64"/>
                  </a:lnTo>
                  <a:lnTo>
                    <a:pt x="520" y="22"/>
                  </a:lnTo>
                  <a:lnTo>
                    <a:pt x="517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Line 66">
              <a:extLst>
                <a:ext uri="{FF2B5EF4-FFF2-40B4-BE49-F238E27FC236}">
                  <a16:creationId xmlns:a16="http://schemas.microsoft.com/office/drawing/2014/main" id="{CAE5AD1D-20CA-3D47-04C5-C619FE272A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24D0676-1864-03A4-DA91-8135C73FE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6" y="3765"/>
              <a:ext cx="320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Line 68">
              <a:extLst>
                <a:ext uri="{FF2B5EF4-FFF2-40B4-BE49-F238E27FC236}">
                  <a16:creationId xmlns:a16="http://schemas.microsoft.com/office/drawing/2014/main" id="{B3E0C5E5-2308-D4F2-52AA-1C07A3EA6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7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5CFC5F5A-AE89-3348-3436-773785CB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2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B2574C2-C733-3B65-8542-2D2BEE888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" y="3666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A8989C9-C282-EFAC-F2A2-920352787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F7402F39-35B4-0FC5-3351-1874D3F00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3" y="3960"/>
              <a:ext cx="172" cy="174"/>
            </a:xfrm>
            <a:custGeom>
              <a:avLst/>
              <a:gdLst>
                <a:gd name="T0" fmla="*/ 395 w 395"/>
                <a:gd name="T1" fmla="*/ 0 h 401"/>
                <a:gd name="T2" fmla="*/ 395 w 395"/>
                <a:gd name="T3" fmla="*/ 201 h 401"/>
                <a:gd name="T4" fmla="*/ 395 w 395"/>
                <a:gd name="T5" fmla="*/ 401 h 401"/>
                <a:gd name="T6" fmla="*/ 198 w 395"/>
                <a:gd name="T7" fmla="*/ 282 h 401"/>
                <a:gd name="T8" fmla="*/ 0 w 395"/>
                <a:gd name="T9" fmla="*/ 162 h 401"/>
                <a:gd name="T10" fmla="*/ 197 w 395"/>
                <a:gd name="T11" fmla="*/ 81 h 401"/>
                <a:gd name="T12" fmla="*/ 395 w 395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1">
                  <a:moveTo>
                    <a:pt x="395" y="0"/>
                  </a:moveTo>
                  <a:lnTo>
                    <a:pt x="395" y="201"/>
                  </a:lnTo>
                  <a:lnTo>
                    <a:pt x="395" y="401"/>
                  </a:lnTo>
                  <a:lnTo>
                    <a:pt x="198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5B3CA36B-9C84-D29C-093D-BE1485CDE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7" y="3946"/>
              <a:ext cx="172" cy="186"/>
            </a:xfrm>
            <a:custGeom>
              <a:avLst/>
              <a:gdLst>
                <a:gd name="T0" fmla="*/ 1 w 395"/>
                <a:gd name="T1" fmla="*/ 0 h 427"/>
                <a:gd name="T2" fmla="*/ 1 w 395"/>
                <a:gd name="T3" fmla="*/ 214 h 427"/>
                <a:gd name="T4" fmla="*/ 0 w 395"/>
                <a:gd name="T5" fmla="*/ 427 h 427"/>
                <a:gd name="T6" fmla="*/ 198 w 395"/>
                <a:gd name="T7" fmla="*/ 300 h 427"/>
                <a:gd name="T8" fmla="*/ 395 w 395"/>
                <a:gd name="T9" fmla="*/ 172 h 427"/>
                <a:gd name="T10" fmla="*/ 198 w 395"/>
                <a:gd name="T11" fmla="*/ 86 h 427"/>
                <a:gd name="T12" fmla="*/ 1 w 395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27">
                  <a:moveTo>
                    <a:pt x="1" y="0"/>
                  </a:moveTo>
                  <a:lnTo>
                    <a:pt x="1" y="214"/>
                  </a:lnTo>
                  <a:lnTo>
                    <a:pt x="0" y="427"/>
                  </a:lnTo>
                  <a:lnTo>
                    <a:pt x="198" y="300"/>
                  </a:lnTo>
                  <a:lnTo>
                    <a:pt x="395" y="172"/>
                  </a:lnTo>
                  <a:lnTo>
                    <a:pt x="198" y="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4F4C23C-3DC4-7B38-D8C9-789F06095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4A4372D0-92A0-8488-6240-9533FA92D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3960"/>
              <a:ext cx="227" cy="155"/>
            </a:xfrm>
            <a:custGeom>
              <a:avLst/>
              <a:gdLst>
                <a:gd name="T0" fmla="*/ 522 w 523"/>
                <a:gd name="T1" fmla="*/ 0 h 357"/>
                <a:gd name="T2" fmla="*/ 523 w 523"/>
                <a:gd name="T3" fmla="*/ 178 h 357"/>
                <a:gd name="T4" fmla="*/ 523 w 523"/>
                <a:gd name="T5" fmla="*/ 357 h 357"/>
                <a:gd name="T6" fmla="*/ 262 w 523"/>
                <a:gd name="T7" fmla="*/ 250 h 357"/>
                <a:gd name="T8" fmla="*/ 0 w 523"/>
                <a:gd name="T9" fmla="*/ 144 h 357"/>
                <a:gd name="T10" fmla="*/ 261 w 523"/>
                <a:gd name="T11" fmla="*/ 72 h 357"/>
                <a:gd name="T12" fmla="*/ 522 w 523"/>
                <a:gd name="T1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57">
                  <a:moveTo>
                    <a:pt x="522" y="0"/>
                  </a:moveTo>
                  <a:lnTo>
                    <a:pt x="523" y="178"/>
                  </a:lnTo>
                  <a:lnTo>
                    <a:pt x="523" y="357"/>
                  </a:lnTo>
                  <a:lnTo>
                    <a:pt x="262" y="250"/>
                  </a:lnTo>
                  <a:lnTo>
                    <a:pt x="0" y="144"/>
                  </a:lnTo>
                  <a:lnTo>
                    <a:pt x="261" y="72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918B5A4A-897E-649B-E6B5-A9DDF60B1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" y="3946"/>
              <a:ext cx="172" cy="181"/>
            </a:xfrm>
            <a:custGeom>
              <a:avLst/>
              <a:gdLst>
                <a:gd name="T0" fmla="*/ 1 w 395"/>
                <a:gd name="T1" fmla="*/ 0 h 417"/>
                <a:gd name="T2" fmla="*/ 1 w 395"/>
                <a:gd name="T3" fmla="*/ 209 h 417"/>
                <a:gd name="T4" fmla="*/ 0 w 395"/>
                <a:gd name="T5" fmla="*/ 417 h 417"/>
                <a:gd name="T6" fmla="*/ 198 w 395"/>
                <a:gd name="T7" fmla="*/ 293 h 417"/>
                <a:gd name="T8" fmla="*/ 395 w 395"/>
                <a:gd name="T9" fmla="*/ 168 h 417"/>
                <a:gd name="T10" fmla="*/ 198 w 395"/>
                <a:gd name="T11" fmla="*/ 84 h 417"/>
                <a:gd name="T12" fmla="*/ 1 w 395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17">
                  <a:moveTo>
                    <a:pt x="1" y="0"/>
                  </a:moveTo>
                  <a:lnTo>
                    <a:pt x="1" y="209"/>
                  </a:lnTo>
                  <a:lnTo>
                    <a:pt x="0" y="417"/>
                  </a:lnTo>
                  <a:lnTo>
                    <a:pt x="198" y="293"/>
                  </a:lnTo>
                  <a:lnTo>
                    <a:pt x="395" y="168"/>
                  </a:lnTo>
                  <a:lnTo>
                    <a:pt x="198" y="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D999174-8FFD-FE9F-6641-F3D42B41C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EB7AC84D-8BFC-3877-EA17-B4545B116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" y="3680"/>
              <a:ext cx="166" cy="213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E69E00D-10DE-7246-98FB-28BA0CE7E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" y="3687"/>
              <a:ext cx="165" cy="212"/>
            </a:xfrm>
            <a:custGeom>
              <a:avLst/>
              <a:gdLst>
                <a:gd name="T0" fmla="*/ 0 w 379"/>
                <a:gd name="T1" fmla="*/ 242 h 487"/>
                <a:gd name="T2" fmla="*/ 188 w 379"/>
                <a:gd name="T3" fmla="*/ 365 h 487"/>
                <a:gd name="T4" fmla="*/ 377 w 379"/>
                <a:gd name="T5" fmla="*/ 487 h 487"/>
                <a:gd name="T6" fmla="*/ 378 w 379"/>
                <a:gd name="T7" fmla="*/ 243 h 487"/>
                <a:gd name="T8" fmla="*/ 379 w 379"/>
                <a:gd name="T9" fmla="*/ 0 h 487"/>
                <a:gd name="T10" fmla="*/ 190 w 379"/>
                <a:gd name="T11" fmla="*/ 121 h 487"/>
                <a:gd name="T12" fmla="*/ 0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79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4F2EDC70-EAC4-6572-CBB0-D3631C3B7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3960"/>
              <a:ext cx="172" cy="174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9319A02F-5E88-0BD0-6F30-D73F8F10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0" y="3946"/>
              <a:ext cx="172" cy="175"/>
            </a:xfrm>
            <a:custGeom>
              <a:avLst/>
              <a:gdLst>
                <a:gd name="T0" fmla="*/ 1 w 395"/>
                <a:gd name="T1" fmla="*/ 0 h 402"/>
                <a:gd name="T2" fmla="*/ 0 w 395"/>
                <a:gd name="T3" fmla="*/ 201 h 402"/>
                <a:gd name="T4" fmla="*/ 0 w 395"/>
                <a:gd name="T5" fmla="*/ 402 h 402"/>
                <a:gd name="T6" fmla="*/ 198 w 395"/>
                <a:gd name="T7" fmla="*/ 282 h 402"/>
                <a:gd name="T8" fmla="*/ 395 w 395"/>
                <a:gd name="T9" fmla="*/ 162 h 402"/>
                <a:gd name="T10" fmla="*/ 198 w 395"/>
                <a:gd name="T11" fmla="*/ 81 h 402"/>
                <a:gd name="T12" fmla="*/ 1 w 395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2">
                  <a:moveTo>
                    <a:pt x="1" y="0"/>
                  </a:moveTo>
                  <a:lnTo>
                    <a:pt x="0" y="201"/>
                  </a:lnTo>
                  <a:lnTo>
                    <a:pt x="0" y="402"/>
                  </a:lnTo>
                  <a:lnTo>
                    <a:pt x="198" y="282"/>
                  </a:lnTo>
                  <a:lnTo>
                    <a:pt x="395" y="162"/>
                  </a:lnTo>
                  <a:lnTo>
                    <a:pt x="198" y="8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A5D3D3E1-C689-3F3D-9134-E2B5423C4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6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8942817E-9542-2CA8-E85C-5110FEB6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3960"/>
              <a:ext cx="172" cy="174"/>
            </a:xfrm>
            <a:custGeom>
              <a:avLst/>
              <a:gdLst>
                <a:gd name="T0" fmla="*/ 395 w 395"/>
                <a:gd name="T1" fmla="*/ 0 h 401"/>
                <a:gd name="T2" fmla="*/ 395 w 395"/>
                <a:gd name="T3" fmla="*/ 201 h 401"/>
                <a:gd name="T4" fmla="*/ 395 w 395"/>
                <a:gd name="T5" fmla="*/ 401 h 401"/>
                <a:gd name="T6" fmla="*/ 198 w 395"/>
                <a:gd name="T7" fmla="*/ 282 h 401"/>
                <a:gd name="T8" fmla="*/ 0 w 395"/>
                <a:gd name="T9" fmla="*/ 162 h 401"/>
                <a:gd name="T10" fmla="*/ 198 w 395"/>
                <a:gd name="T11" fmla="*/ 81 h 401"/>
                <a:gd name="T12" fmla="*/ 395 w 395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1">
                  <a:moveTo>
                    <a:pt x="395" y="0"/>
                  </a:moveTo>
                  <a:lnTo>
                    <a:pt x="395" y="201"/>
                  </a:lnTo>
                  <a:lnTo>
                    <a:pt x="395" y="401"/>
                  </a:lnTo>
                  <a:lnTo>
                    <a:pt x="198" y="282"/>
                  </a:lnTo>
                  <a:lnTo>
                    <a:pt x="0" y="162"/>
                  </a:lnTo>
                  <a:lnTo>
                    <a:pt x="198" y="8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869D356-62D2-74DC-AC5E-FB7F3810F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4" y="3946"/>
              <a:ext cx="171" cy="175"/>
            </a:xfrm>
            <a:custGeom>
              <a:avLst/>
              <a:gdLst>
                <a:gd name="T0" fmla="*/ 0 w 394"/>
                <a:gd name="T1" fmla="*/ 0 h 402"/>
                <a:gd name="T2" fmla="*/ 0 w 394"/>
                <a:gd name="T3" fmla="*/ 201 h 402"/>
                <a:gd name="T4" fmla="*/ 0 w 394"/>
                <a:gd name="T5" fmla="*/ 402 h 402"/>
                <a:gd name="T6" fmla="*/ 197 w 394"/>
                <a:gd name="T7" fmla="*/ 282 h 402"/>
                <a:gd name="T8" fmla="*/ 394 w 394"/>
                <a:gd name="T9" fmla="*/ 162 h 402"/>
                <a:gd name="T10" fmla="*/ 197 w 394"/>
                <a:gd name="T11" fmla="*/ 81 h 402"/>
                <a:gd name="T12" fmla="*/ 0 w 394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2">
                  <a:moveTo>
                    <a:pt x="0" y="0"/>
                  </a:moveTo>
                  <a:lnTo>
                    <a:pt x="0" y="201"/>
                  </a:lnTo>
                  <a:lnTo>
                    <a:pt x="0" y="402"/>
                  </a:lnTo>
                  <a:lnTo>
                    <a:pt x="197" y="282"/>
                  </a:lnTo>
                  <a:lnTo>
                    <a:pt x="394" y="162"/>
                  </a:lnTo>
                  <a:lnTo>
                    <a:pt x="197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573296E-D12A-E5D8-D61F-AE69104F0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DCABB161-BFD3-CDCA-70B7-55ECFBD40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" y="3960"/>
              <a:ext cx="171" cy="174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8D9E0F4C-7B18-0908-F0E7-56444163D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3946"/>
              <a:ext cx="172" cy="183"/>
            </a:xfrm>
            <a:custGeom>
              <a:avLst/>
              <a:gdLst>
                <a:gd name="T0" fmla="*/ 0 w 395"/>
                <a:gd name="T1" fmla="*/ 0 h 421"/>
                <a:gd name="T2" fmla="*/ 0 w 395"/>
                <a:gd name="T3" fmla="*/ 210 h 421"/>
                <a:gd name="T4" fmla="*/ 0 w 395"/>
                <a:gd name="T5" fmla="*/ 421 h 421"/>
                <a:gd name="T6" fmla="*/ 197 w 395"/>
                <a:gd name="T7" fmla="*/ 295 h 421"/>
                <a:gd name="T8" fmla="*/ 395 w 395"/>
                <a:gd name="T9" fmla="*/ 170 h 421"/>
                <a:gd name="T10" fmla="*/ 197 w 395"/>
                <a:gd name="T11" fmla="*/ 85 h 421"/>
                <a:gd name="T12" fmla="*/ 0 w 395"/>
                <a:gd name="T1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21">
                  <a:moveTo>
                    <a:pt x="0" y="0"/>
                  </a:moveTo>
                  <a:lnTo>
                    <a:pt x="0" y="210"/>
                  </a:lnTo>
                  <a:lnTo>
                    <a:pt x="0" y="421"/>
                  </a:lnTo>
                  <a:lnTo>
                    <a:pt x="197" y="295"/>
                  </a:lnTo>
                  <a:lnTo>
                    <a:pt x="395" y="170"/>
                  </a:lnTo>
                  <a:lnTo>
                    <a:pt x="197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97B99F5-AB39-EA40-E800-82F639FF4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" y="1035"/>
              <a:ext cx="108" cy="109"/>
            </a:xfrm>
            <a:prstGeom prst="ellipse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DAA79B2-3AC8-4396-D620-8B689C9D0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4" y="1035"/>
              <a:ext cx="109" cy="109"/>
            </a:xfrm>
            <a:prstGeom prst="ellipse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B7089227-639C-D3A5-FE5B-76D08D062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" y="187"/>
              <a:ext cx="241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micro:bit</a:t>
              </a: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 front side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B073B0C-2FBE-98E2-C33D-4895C85EA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3165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⠼0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A7E245E-D110-9C17-FB48-B362D0614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6" y="1869"/>
              <a:ext cx="117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Button ,A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2000" dirty="0">
                <a:solidFill>
                  <a:srgbClr val="000000"/>
                </a:solidFill>
                <a:latin typeface="Swell Braille" panose="01010609060101010103" pitchFamily="49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5AB9A8C1-96FA-B3D8-5BEC-6CF4868C3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" y="3165"/>
              <a:ext cx="82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⠼1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36E26F68-B773-A85A-1352-E1DC354FF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3165"/>
              <a:ext cx="82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⠼2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B8F873E-4092-D0B8-D3B2-ECE2EB5AA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1" y="3165"/>
              <a:ext cx="93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2000" b="0" i="0" kern="120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  <a:ea typeface="+mn-ea"/>
                  <a:cs typeface="+mn-cs"/>
                </a:rPr>
                <a:t>⠼</a:t>
              </a: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3 volts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5C2F8C1-A97B-DF95-A9F9-34DFD78A7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2" y="3165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ground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9C10F8FE-0E5E-CA9C-A01F-2743B110E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4" y="1869"/>
              <a:ext cx="105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Button </a:t>
              </a:r>
              <a:r>
                <a:rPr lang="en-US" altLang="en-US" sz="2000" dirty="0">
                  <a:solidFill>
                    <a:srgbClr val="000000"/>
                  </a:solidFill>
                  <a:latin typeface="Swell Braille" panose="01010609060101010103" pitchFamily="49" charset="0"/>
                </a:rPr>
                <a:t>,b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C62FD505-40CE-C896-AB15-57E465B6C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4" y="1561"/>
              <a:ext cx="187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2B2A29"/>
                  </a:solidFill>
                  <a:effectLst/>
                  <a:latin typeface="Swell Braille" panose="01010609060101010103" pitchFamily="49" charset="0"/>
                </a:rPr>
                <a:t>#25 ,,LED LIGHTS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BFC3A37-D168-F683-457E-BDAD09A4E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" y="588"/>
              <a:ext cx="126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touch logo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2E1DC3E-FC9B-1E64-3679-073538590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2" y="1009"/>
              <a:ext cx="1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 light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97CD232F-B073-5903-37FE-43D01CFEB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361"/>
              <a:ext cx="89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 err="1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micro:bit</a:t>
              </a: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 front side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47EA16B9-065F-3833-6902-D0E01D06D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3344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6F2F31BB-12D6-2F04-4F5D-BEA977EB3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2" y="2079"/>
              <a:ext cx="43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button 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4DF4C95-6F2B-6EA8-C8D7-B00DD0A74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344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47D3C6A-C793-2BA7-FF06-41D9F834F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2" y="3344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E41512D8-F741-29ED-302E-03957635B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3344"/>
              <a:ext cx="34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3 volts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136B8DFB-B73B-7989-A016-707109E2B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344"/>
              <a:ext cx="37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ground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8ABD6D1-79FD-7527-93F0-96EC6B49A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9" y="2078"/>
              <a:ext cx="43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button B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F0FCFB1B-494A-DFFB-0727-A4C57A2A7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" y="1729"/>
              <a:ext cx="665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25 LED lights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3F26F76-17F0-72F3-B015-4F5AD4D0B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" y="767"/>
              <a:ext cx="52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touch logo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47BB28C-A128-799B-94C2-255066BE1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3" y="1188"/>
              <a:ext cx="42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 light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B31628C4-0951-4F47-1C40-1FE9C6DB3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74431" y="1384526"/>
            <a:ext cx="1183870" cy="7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1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D94EECC2-AA9C-4990-6711-068B82A401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1900" y="1091"/>
            <a:ext cx="9728201" cy="6858000"/>
            <a:chOff x="65" y="0"/>
            <a:chExt cx="6128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2E4D5252-E5E5-C0F1-D7AB-5EC153279DA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5" y="0"/>
              <a:ext cx="611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3E5EC30-9BC6-44E8-40DC-863314878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" y="438"/>
              <a:ext cx="4598" cy="3743"/>
            </a:xfrm>
            <a:custGeom>
              <a:avLst/>
              <a:gdLst>
                <a:gd name="T0" fmla="*/ 9407 w 10560"/>
                <a:gd name="T1" fmla="*/ 8563 h 8595"/>
                <a:gd name="T2" fmla="*/ 9345 w 10560"/>
                <a:gd name="T3" fmla="*/ 8592 h 8595"/>
                <a:gd name="T4" fmla="*/ 8010 w 10560"/>
                <a:gd name="T5" fmla="*/ 8595 h 8595"/>
                <a:gd name="T6" fmla="*/ 7943 w 10560"/>
                <a:gd name="T7" fmla="*/ 8581 h 8595"/>
                <a:gd name="T8" fmla="*/ 7888 w 10560"/>
                <a:gd name="T9" fmla="*/ 8540 h 8595"/>
                <a:gd name="T10" fmla="*/ 7843 w 10560"/>
                <a:gd name="T11" fmla="*/ 8483 h 8595"/>
                <a:gd name="T12" fmla="*/ 7776 w 10560"/>
                <a:gd name="T13" fmla="*/ 8449 h 8595"/>
                <a:gd name="T14" fmla="*/ 7503 w 10560"/>
                <a:gd name="T15" fmla="*/ 8444 h 8595"/>
                <a:gd name="T16" fmla="*/ 7429 w 10560"/>
                <a:gd name="T17" fmla="*/ 8462 h 8595"/>
                <a:gd name="T18" fmla="*/ 7372 w 10560"/>
                <a:gd name="T19" fmla="*/ 8511 h 8595"/>
                <a:gd name="T20" fmla="*/ 7328 w 10560"/>
                <a:gd name="T21" fmla="*/ 8563 h 8595"/>
                <a:gd name="T22" fmla="*/ 7266 w 10560"/>
                <a:gd name="T23" fmla="*/ 8592 h 8595"/>
                <a:gd name="T24" fmla="*/ 5671 w 10560"/>
                <a:gd name="T25" fmla="*/ 8595 h 8595"/>
                <a:gd name="T26" fmla="*/ 5604 w 10560"/>
                <a:gd name="T27" fmla="*/ 8581 h 8595"/>
                <a:gd name="T28" fmla="*/ 5549 w 10560"/>
                <a:gd name="T29" fmla="*/ 8540 h 8595"/>
                <a:gd name="T30" fmla="*/ 5504 w 10560"/>
                <a:gd name="T31" fmla="*/ 8483 h 8595"/>
                <a:gd name="T32" fmla="*/ 5437 w 10560"/>
                <a:gd name="T33" fmla="*/ 8449 h 8595"/>
                <a:gd name="T34" fmla="*/ 5164 w 10560"/>
                <a:gd name="T35" fmla="*/ 8444 h 8595"/>
                <a:gd name="T36" fmla="*/ 5090 w 10560"/>
                <a:gd name="T37" fmla="*/ 8462 h 8595"/>
                <a:gd name="T38" fmla="*/ 5033 w 10560"/>
                <a:gd name="T39" fmla="*/ 8511 h 8595"/>
                <a:gd name="T40" fmla="*/ 4989 w 10560"/>
                <a:gd name="T41" fmla="*/ 8563 h 8595"/>
                <a:gd name="T42" fmla="*/ 4926 w 10560"/>
                <a:gd name="T43" fmla="*/ 8592 h 8595"/>
                <a:gd name="T44" fmla="*/ 3332 w 10560"/>
                <a:gd name="T45" fmla="*/ 8595 h 8595"/>
                <a:gd name="T46" fmla="*/ 3265 w 10560"/>
                <a:gd name="T47" fmla="*/ 8581 h 8595"/>
                <a:gd name="T48" fmla="*/ 3210 w 10560"/>
                <a:gd name="T49" fmla="*/ 8540 h 8595"/>
                <a:gd name="T50" fmla="*/ 3165 w 10560"/>
                <a:gd name="T51" fmla="*/ 8483 h 8595"/>
                <a:gd name="T52" fmla="*/ 3098 w 10560"/>
                <a:gd name="T53" fmla="*/ 8449 h 8595"/>
                <a:gd name="T54" fmla="*/ 2825 w 10560"/>
                <a:gd name="T55" fmla="*/ 8444 h 8595"/>
                <a:gd name="T56" fmla="*/ 2751 w 10560"/>
                <a:gd name="T57" fmla="*/ 8462 h 8595"/>
                <a:gd name="T58" fmla="*/ 2694 w 10560"/>
                <a:gd name="T59" fmla="*/ 8511 h 8595"/>
                <a:gd name="T60" fmla="*/ 2649 w 10560"/>
                <a:gd name="T61" fmla="*/ 8563 h 8595"/>
                <a:gd name="T62" fmla="*/ 2587 w 10560"/>
                <a:gd name="T63" fmla="*/ 8592 h 8595"/>
                <a:gd name="T64" fmla="*/ 1252 w 10560"/>
                <a:gd name="T65" fmla="*/ 8595 h 8595"/>
                <a:gd name="T66" fmla="*/ 1185 w 10560"/>
                <a:gd name="T67" fmla="*/ 8581 h 8595"/>
                <a:gd name="T68" fmla="*/ 1131 w 10560"/>
                <a:gd name="T69" fmla="*/ 8540 h 8595"/>
                <a:gd name="T70" fmla="*/ 1086 w 10560"/>
                <a:gd name="T71" fmla="*/ 8483 h 8595"/>
                <a:gd name="T72" fmla="*/ 1018 w 10560"/>
                <a:gd name="T73" fmla="*/ 8449 h 8595"/>
                <a:gd name="T74" fmla="*/ 745 w 10560"/>
                <a:gd name="T75" fmla="*/ 8444 h 8595"/>
                <a:gd name="T76" fmla="*/ 672 w 10560"/>
                <a:gd name="T77" fmla="*/ 8462 h 8595"/>
                <a:gd name="T78" fmla="*/ 615 w 10560"/>
                <a:gd name="T79" fmla="*/ 8511 h 8595"/>
                <a:gd name="T80" fmla="*/ 582 w 10560"/>
                <a:gd name="T81" fmla="*/ 8553 h 8595"/>
                <a:gd name="T82" fmla="*/ 440 w 10560"/>
                <a:gd name="T83" fmla="*/ 8570 h 8595"/>
                <a:gd name="T84" fmla="*/ 212 w 10560"/>
                <a:gd name="T85" fmla="*/ 8445 h 8595"/>
                <a:gd name="T86" fmla="*/ 56 w 10560"/>
                <a:gd name="T87" fmla="*/ 8236 h 8595"/>
                <a:gd name="T88" fmla="*/ 0 w 10560"/>
                <a:gd name="T89" fmla="*/ 7981 h 8595"/>
                <a:gd name="T90" fmla="*/ 60 w 10560"/>
                <a:gd name="T91" fmla="*/ 352 h 8595"/>
                <a:gd name="T92" fmla="*/ 228 w 10560"/>
                <a:gd name="T93" fmla="*/ 137 h 8595"/>
                <a:gd name="T94" fmla="*/ 473 w 10560"/>
                <a:gd name="T95" fmla="*/ 17 h 8595"/>
                <a:gd name="T96" fmla="*/ 9946 w 10560"/>
                <a:gd name="T97" fmla="*/ 0 h 8595"/>
                <a:gd name="T98" fmla="*/ 10213 w 10560"/>
                <a:gd name="T99" fmla="*/ 61 h 8595"/>
                <a:gd name="T100" fmla="*/ 10426 w 10560"/>
                <a:gd name="T101" fmla="*/ 231 h 8595"/>
                <a:gd name="T102" fmla="*/ 10545 w 10560"/>
                <a:gd name="T103" fmla="*/ 477 h 8595"/>
                <a:gd name="T104" fmla="*/ 10547 w 10560"/>
                <a:gd name="T105" fmla="*/ 8107 h 8595"/>
                <a:gd name="T106" fmla="*/ 10441 w 10560"/>
                <a:gd name="T107" fmla="*/ 8344 h 8595"/>
                <a:gd name="T108" fmla="*/ 10247 w 10560"/>
                <a:gd name="T109" fmla="*/ 8516 h 8595"/>
                <a:gd name="T110" fmla="*/ 10119 w 10560"/>
                <a:gd name="T111" fmla="*/ 8569 h 8595"/>
                <a:gd name="T112" fmla="*/ 9963 w 10560"/>
                <a:gd name="T113" fmla="*/ 8534 h 8595"/>
                <a:gd name="T114" fmla="*/ 9947 w 10560"/>
                <a:gd name="T115" fmla="*/ 8510 h 8595"/>
                <a:gd name="T116" fmla="*/ 9890 w 10560"/>
                <a:gd name="T117" fmla="*/ 8461 h 8595"/>
                <a:gd name="T118" fmla="*/ 9810 w 10560"/>
                <a:gd name="T119" fmla="*/ 8444 h 8595"/>
                <a:gd name="T120" fmla="*/ 9543 w 10560"/>
                <a:gd name="T121" fmla="*/ 8449 h 8595"/>
                <a:gd name="T122" fmla="*/ 9476 w 10560"/>
                <a:gd name="T123" fmla="*/ 8484 h 8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60" h="8595">
                  <a:moveTo>
                    <a:pt x="9451" y="8512"/>
                  </a:moveTo>
                  <a:lnTo>
                    <a:pt x="9432" y="8540"/>
                  </a:lnTo>
                  <a:lnTo>
                    <a:pt x="9408" y="8562"/>
                  </a:lnTo>
                  <a:lnTo>
                    <a:pt x="9407" y="8563"/>
                  </a:lnTo>
                  <a:lnTo>
                    <a:pt x="9378" y="8580"/>
                  </a:lnTo>
                  <a:lnTo>
                    <a:pt x="9377" y="8581"/>
                  </a:lnTo>
                  <a:lnTo>
                    <a:pt x="9346" y="8591"/>
                  </a:lnTo>
                  <a:lnTo>
                    <a:pt x="9345" y="8592"/>
                  </a:lnTo>
                  <a:lnTo>
                    <a:pt x="9344" y="8592"/>
                  </a:lnTo>
                  <a:lnTo>
                    <a:pt x="9311" y="8595"/>
                  </a:lnTo>
                  <a:lnTo>
                    <a:pt x="9266" y="8595"/>
                  </a:lnTo>
                  <a:lnTo>
                    <a:pt x="8010" y="8595"/>
                  </a:lnTo>
                  <a:lnTo>
                    <a:pt x="7977" y="8592"/>
                  </a:lnTo>
                  <a:lnTo>
                    <a:pt x="7976" y="8592"/>
                  </a:lnTo>
                  <a:lnTo>
                    <a:pt x="7944" y="8581"/>
                  </a:lnTo>
                  <a:lnTo>
                    <a:pt x="7943" y="8581"/>
                  </a:lnTo>
                  <a:lnTo>
                    <a:pt x="7915" y="8564"/>
                  </a:lnTo>
                  <a:lnTo>
                    <a:pt x="7913" y="8563"/>
                  </a:lnTo>
                  <a:lnTo>
                    <a:pt x="7889" y="8540"/>
                  </a:lnTo>
                  <a:lnTo>
                    <a:pt x="7888" y="8540"/>
                  </a:lnTo>
                  <a:lnTo>
                    <a:pt x="7870" y="8512"/>
                  </a:lnTo>
                  <a:lnTo>
                    <a:pt x="7869" y="8511"/>
                  </a:lnTo>
                  <a:lnTo>
                    <a:pt x="7868" y="8510"/>
                  </a:lnTo>
                  <a:lnTo>
                    <a:pt x="7843" y="8483"/>
                  </a:lnTo>
                  <a:lnTo>
                    <a:pt x="7842" y="8482"/>
                  </a:lnTo>
                  <a:lnTo>
                    <a:pt x="7812" y="8462"/>
                  </a:lnTo>
                  <a:lnTo>
                    <a:pt x="7811" y="8461"/>
                  </a:lnTo>
                  <a:lnTo>
                    <a:pt x="7776" y="8449"/>
                  </a:lnTo>
                  <a:lnTo>
                    <a:pt x="7775" y="8448"/>
                  </a:lnTo>
                  <a:lnTo>
                    <a:pt x="7738" y="8444"/>
                  </a:lnTo>
                  <a:lnTo>
                    <a:pt x="7730" y="8444"/>
                  </a:lnTo>
                  <a:lnTo>
                    <a:pt x="7503" y="8444"/>
                  </a:lnTo>
                  <a:lnTo>
                    <a:pt x="7502" y="8444"/>
                  </a:lnTo>
                  <a:lnTo>
                    <a:pt x="7465" y="8448"/>
                  </a:lnTo>
                  <a:lnTo>
                    <a:pt x="7464" y="8449"/>
                  </a:lnTo>
                  <a:lnTo>
                    <a:pt x="7429" y="8462"/>
                  </a:lnTo>
                  <a:lnTo>
                    <a:pt x="7428" y="8462"/>
                  </a:lnTo>
                  <a:lnTo>
                    <a:pt x="7398" y="8483"/>
                  </a:lnTo>
                  <a:lnTo>
                    <a:pt x="7397" y="8484"/>
                  </a:lnTo>
                  <a:lnTo>
                    <a:pt x="7372" y="8511"/>
                  </a:lnTo>
                  <a:lnTo>
                    <a:pt x="7372" y="8512"/>
                  </a:lnTo>
                  <a:lnTo>
                    <a:pt x="7353" y="8540"/>
                  </a:lnTo>
                  <a:lnTo>
                    <a:pt x="7329" y="8562"/>
                  </a:lnTo>
                  <a:lnTo>
                    <a:pt x="7328" y="8563"/>
                  </a:lnTo>
                  <a:lnTo>
                    <a:pt x="7299" y="8580"/>
                  </a:lnTo>
                  <a:lnTo>
                    <a:pt x="7298" y="8581"/>
                  </a:lnTo>
                  <a:lnTo>
                    <a:pt x="7267" y="8591"/>
                  </a:lnTo>
                  <a:lnTo>
                    <a:pt x="7266" y="8592"/>
                  </a:lnTo>
                  <a:lnTo>
                    <a:pt x="7233" y="8595"/>
                  </a:lnTo>
                  <a:lnTo>
                    <a:pt x="7231" y="8595"/>
                  </a:lnTo>
                  <a:lnTo>
                    <a:pt x="7178" y="8595"/>
                  </a:lnTo>
                  <a:lnTo>
                    <a:pt x="5671" y="8595"/>
                  </a:lnTo>
                  <a:lnTo>
                    <a:pt x="5638" y="8592"/>
                  </a:lnTo>
                  <a:lnTo>
                    <a:pt x="5637" y="8592"/>
                  </a:lnTo>
                  <a:lnTo>
                    <a:pt x="5605" y="8581"/>
                  </a:lnTo>
                  <a:lnTo>
                    <a:pt x="5604" y="8581"/>
                  </a:lnTo>
                  <a:lnTo>
                    <a:pt x="5575" y="8564"/>
                  </a:lnTo>
                  <a:lnTo>
                    <a:pt x="5574" y="8563"/>
                  </a:lnTo>
                  <a:lnTo>
                    <a:pt x="5550" y="8540"/>
                  </a:lnTo>
                  <a:lnTo>
                    <a:pt x="5549" y="8540"/>
                  </a:lnTo>
                  <a:lnTo>
                    <a:pt x="5530" y="8512"/>
                  </a:lnTo>
                  <a:lnTo>
                    <a:pt x="5530" y="8511"/>
                  </a:lnTo>
                  <a:lnTo>
                    <a:pt x="5529" y="8510"/>
                  </a:lnTo>
                  <a:lnTo>
                    <a:pt x="5504" y="8483"/>
                  </a:lnTo>
                  <a:lnTo>
                    <a:pt x="5503" y="8482"/>
                  </a:lnTo>
                  <a:lnTo>
                    <a:pt x="5473" y="8462"/>
                  </a:lnTo>
                  <a:lnTo>
                    <a:pt x="5471" y="8461"/>
                  </a:lnTo>
                  <a:lnTo>
                    <a:pt x="5437" y="8449"/>
                  </a:lnTo>
                  <a:lnTo>
                    <a:pt x="5436" y="8448"/>
                  </a:lnTo>
                  <a:lnTo>
                    <a:pt x="5399" y="8444"/>
                  </a:lnTo>
                  <a:lnTo>
                    <a:pt x="5391" y="8444"/>
                  </a:lnTo>
                  <a:lnTo>
                    <a:pt x="5164" y="8444"/>
                  </a:lnTo>
                  <a:lnTo>
                    <a:pt x="5162" y="8444"/>
                  </a:lnTo>
                  <a:lnTo>
                    <a:pt x="5126" y="8448"/>
                  </a:lnTo>
                  <a:lnTo>
                    <a:pt x="5125" y="8449"/>
                  </a:lnTo>
                  <a:lnTo>
                    <a:pt x="5090" y="8462"/>
                  </a:lnTo>
                  <a:lnTo>
                    <a:pt x="5089" y="8462"/>
                  </a:lnTo>
                  <a:lnTo>
                    <a:pt x="5059" y="8483"/>
                  </a:lnTo>
                  <a:lnTo>
                    <a:pt x="5058" y="8484"/>
                  </a:lnTo>
                  <a:lnTo>
                    <a:pt x="5033" y="8511"/>
                  </a:lnTo>
                  <a:lnTo>
                    <a:pt x="5014" y="8539"/>
                  </a:lnTo>
                  <a:lnTo>
                    <a:pt x="5014" y="8540"/>
                  </a:lnTo>
                  <a:lnTo>
                    <a:pt x="5013" y="8540"/>
                  </a:lnTo>
                  <a:lnTo>
                    <a:pt x="4989" y="8563"/>
                  </a:lnTo>
                  <a:lnTo>
                    <a:pt x="4960" y="8580"/>
                  </a:lnTo>
                  <a:lnTo>
                    <a:pt x="4959" y="8581"/>
                  </a:lnTo>
                  <a:lnTo>
                    <a:pt x="4928" y="8591"/>
                  </a:lnTo>
                  <a:lnTo>
                    <a:pt x="4926" y="8592"/>
                  </a:lnTo>
                  <a:lnTo>
                    <a:pt x="4893" y="8595"/>
                  </a:lnTo>
                  <a:lnTo>
                    <a:pt x="4892" y="8595"/>
                  </a:lnTo>
                  <a:lnTo>
                    <a:pt x="4839" y="8595"/>
                  </a:lnTo>
                  <a:lnTo>
                    <a:pt x="3332" y="8595"/>
                  </a:lnTo>
                  <a:lnTo>
                    <a:pt x="3299" y="8592"/>
                  </a:lnTo>
                  <a:lnTo>
                    <a:pt x="3297" y="8592"/>
                  </a:lnTo>
                  <a:lnTo>
                    <a:pt x="3266" y="8581"/>
                  </a:lnTo>
                  <a:lnTo>
                    <a:pt x="3265" y="8581"/>
                  </a:lnTo>
                  <a:lnTo>
                    <a:pt x="3236" y="8564"/>
                  </a:lnTo>
                  <a:lnTo>
                    <a:pt x="3235" y="8563"/>
                  </a:lnTo>
                  <a:lnTo>
                    <a:pt x="3211" y="8540"/>
                  </a:lnTo>
                  <a:lnTo>
                    <a:pt x="3210" y="8540"/>
                  </a:lnTo>
                  <a:lnTo>
                    <a:pt x="3191" y="8512"/>
                  </a:lnTo>
                  <a:lnTo>
                    <a:pt x="3191" y="8511"/>
                  </a:lnTo>
                  <a:lnTo>
                    <a:pt x="3190" y="8510"/>
                  </a:lnTo>
                  <a:lnTo>
                    <a:pt x="3165" y="8483"/>
                  </a:lnTo>
                  <a:lnTo>
                    <a:pt x="3164" y="8482"/>
                  </a:lnTo>
                  <a:lnTo>
                    <a:pt x="3133" y="8462"/>
                  </a:lnTo>
                  <a:lnTo>
                    <a:pt x="3132" y="8461"/>
                  </a:lnTo>
                  <a:lnTo>
                    <a:pt x="3098" y="8449"/>
                  </a:lnTo>
                  <a:lnTo>
                    <a:pt x="3096" y="8448"/>
                  </a:lnTo>
                  <a:lnTo>
                    <a:pt x="3060" y="8444"/>
                  </a:lnTo>
                  <a:lnTo>
                    <a:pt x="3052" y="8444"/>
                  </a:lnTo>
                  <a:lnTo>
                    <a:pt x="2825" y="8444"/>
                  </a:lnTo>
                  <a:lnTo>
                    <a:pt x="2823" y="8444"/>
                  </a:lnTo>
                  <a:lnTo>
                    <a:pt x="2787" y="8448"/>
                  </a:lnTo>
                  <a:lnTo>
                    <a:pt x="2786" y="8449"/>
                  </a:lnTo>
                  <a:lnTo>
                    <a:pt x="2751" y="8462"/>
                  </a:lnTo>
                  <a:lnTo>
                    <a:pt x="2750" y="8462"/>
                  </a:lnTo>
                  <a:lnTo>
                    <a:pt x="2720" y="8483"/>
                  </a:lnTo>
                  <a:lnTo>
                    <a:pt x="2719" y="8484"/>
                  </a:lnTo>
                  <a:lnTo>
                    <a:pt x="2694" y="8511"/>
                  </a:lnTo>
                  <a:lnTo>
                    <a:pt x="2675" y="8539"/>
                  </a:lnTo>
                  <a:lnTo>
                    <a:pt x="2675" y="8540"/>
                  </a:lnTo>
                  <a:lnTo>
                    <a:pt x="2650" y="8562"/>
                  </a:lnTo>
                  <a:lnTo>
                    <a:pt x="2649" y="8563"/>
                  </a:lnTo>
                  <a:lnTo>
                    <a:pt x="2621" y="8580"/>
                  </a:lnTo>
                  <a:lnTo>
                    <a:pt x="2620" y="8581"/>
                  </a:lnTo>
                  <a:lnTo>
                    <a:pt x="2588" y="8591"/>
                  </a:lnTo>
                  <a:lnTo>
                    <a:pt x="2587" y="8592"/>
                  </a:lnTo>
                  <a:lnTo>
                    <a:pt x="2586" y="8592"/>
                  </a:lnTo>
                  <a:lnTo>
                    <a:pt x="2553" y="8595"/>
                  </a:lnTo>
                  <a:lnTo>
                    <a:pt x="2508" y="8595"/>
                  </a:lnTo>
                  <a:lnTo>
                    <a:pt x="1252" y="8595"/>
                  </a:lnTo>
                  <a:lnTo>
                    <a:pt x="1219" y="8592"/>
                  </a:lnTo>
                  <a:lnTo>
                    <a:pt x="1218" y="8592"/>
                  </a:lnTo>
                  <a:lnTo>
                    <a:pt x="1187" y="8581"/>
                  </a:lnTo>
                  <a:lnTo>
                    <a:pt x="1185" y="8581"/>
                  </a:lnTo>
                  <a:lnTo>
                    <a:pt x="1157" y="8564"/>
                  </a:lnTo>
                  <a:lnTo>
                    <a:pt x="1156" y="8563"/>
                  </a:lnTo>
                  <a:lnTo>
                    <a:pt x="1132" y="8540"/>
                  </a:lnTo>
                  <a:lnTo>
                    <a:pt x="1131" y="8540"/>
                  </a:lnTo>
                  <a:lnTo>
                    <a:pt x="1112" y="8512"/>
                  </a:lnTo>
                  <a:lnTo>
                    <a:pt x="1111" y="8511"/>
                  </a:lnTo>
                  <a:lnTo>
                    <a:pt x="1110" y="8510"/>
                  </a:lnTo>
                  <a:lnTo>
                    <a:pt x="1086" y="8483"/>
                  </a:lnTo>
                  <a:lnTo>
                    <a:pt x="1085" y="8482"/>
                  </a:lnTo>
                  <a:lnTo>
                    <a:pt x="1054" y="8462"/>
                  </a:lnTo>
                  <a:lnTo>
                    <a:pt x="1053" y="8461"/>
                  </a:lnTo>
                  <a:lnTo>
                    <a:pt x="1018" y="8449"/>
                  </a:lnTo>
                  <a:lnTo>
                    <a:pt x="982" y="8444"/>
                  </a:lnTo>
                  <a:lnTo>
                    <a:pt x="981" y="8444"/>
                  </a:lnTo>
                  <a:lnTo>
                    <a:pt x="973" y="8444"/>
                  </a:lnTo>
                  <a:lnTo>
                    <a:pt x="745" y="8444"/>
                  </a:lnTo>
                  <a:lnTo>
                    <a:pt x="744" y="8444"/>
                  </a:lnTo>
                  <a:lnTo>
                    <a:pt x="708" y="8448"/>
                  </a:lnTo>
                  <a:lnTo>
                    <a:pt x="706" y="8449"/>
                  </a:lnTo>
                  <a:lnTo>
                    <a:pt x="672" y="8462"/>
                  </a:lnTo>
                  <a:lnTo>
                    <a:pt x="671" y="8462"/>
                  </a:lnTo>
                  <a:lnTo>
                    <a:pt x="640" y="8483"/>
                  </a:lnTo>
                  <a:lnTo>
                    <a:pt x="639" y="8484"/>
                  </a:lnTo>
                  <a:lnTo>
                    <a:pt x="615" y="8511"/>
                  </a:lnTo>
                  <a:lnTo>
                    <a:pt x="601" y="8533"/>
                  </a:lnTo>
                  <a:lnTo>
                    <a:pt x="600" y="8534"/>
                  </a:lnTo>
                  <a:lnTo>
                    <a:pt x="582" y="8553"/>
                  </a:lnTo>
                  <a:lnTo>
                    <a:pt x="582" y="8553"/>
                  </a:lnTo>
                  <a:lnTo>
                    <a:pt x="561" y="8569"/>
                  </a:lnTo>
                  <a:lnTo>
                    <a:pt x="560" y="8570"/>
                  </a:lnTo>
                  <a:lnTo>
                    <a:pt x="444" y="8570"/>
                  </a:lnTo>
                  <a:lnTo>
                    <a:pt x="440" y="8570"/>
                  </a:lnTo>
                  <a:lnTo>
                    <a:pt x="323" y="8522"/>
                  </a:lnTo>
                  <a:lnTo>
                    <a:pt x="319" y="8520"/>
                  </a:lnTo>
                  <a:lnTo>
                    <a:pt x="215" y="8447"/>
                  </a:lnTo>
                  <a:lnTo>
                    <a:pt x="212" y="8445"/>
                  </a:lnTo>
                  <a:lnTo>
                    <a:pt x="126" y="8352"/>
                  </a:lnTo>
                  <a:lnTo>
                    <a:pt x="123" y="8349"/>
                  </a:lnTo>
                  <a:lnTo>
                    <a:pt x="58" y="8240"/>
                  </a:lnTo>
                  <a:lnTo>
                    <a:pt x="56" y="8236"/>
                  </a:lnTo>
                  <a:lnTo>
                    <a:pt x="16" y="8116"/>
                  </a:lnTo>
                  <a:lnTo>
                    <a:pt x="14" y="8112"/>
                  </a:lnTo>
                  <a:lnTo>
                    <a:pt x="1" y="7986"/>
                  </a:lnTo>
                  <a:lnTo>
                    <a:pt x="0" y="7981"/>
                  </a:lnTo>
                  <a:lnTo>
                    <a:pt x="0" y="614"/>
                  </a:lnTo>
                  <a:lnTo>
                    <a:pt x="15" y="482"/>
                  </a:lnTo>
                  <a:lnTo>
                    <a:pt x="16" y="477"/>
                  </a:lnTo>
                  <a:lnTo>
                    <a:pt x="60" y="352"/>
                  </a:lnTo>
                  <a:lnTo>
                    <a:pt x="61" y="348"/>
                  </a:lnTo>
                  <a:lnTo>
                    <a:pt x="64" y="344"/>
                  </a:lnTo>
                  <a:lnTo>
                    <a:pt x="134" y="231"/>
                  </a:lnTo>
                  <a:lnTo>
                    <a:pt x="228" y="137"/>
                  </a:lnTo>
                  <a:lnTo>
                    <a:pt x="232" y="134"/>
                  </a:lnTo>
                  <a:lnTo>
                    <a:pt x="344" y="63"/>
                  </a:lnTo>
                  <a:lnTo>
                    <a:pt x="348" y="61"/>
                  </a:lnTo>
                  <a:lnTo>
                    <a:pt x="473" y="17"/>
                  </a:lnTo>
                  <a:lnTo>
                    <a:pt x="478" y="15"/>
                  </a:lnTo>
                  <a:lnTo>
                    <a:pt x="482" y="15"/>
                  </a:lnTo>
                  <a:lnTo>
                    <a:pt x="614" y="0"/>
                  </a:lnTo>
                  <a:lnTo>
                    <a:pt x="9946" y="0"/>
                  </a:lnTo>
                  <a:lnTo>
                    <a:pt x="10078" y="15"/>
                  </a:lnTo>
                  <a:lnTo>
                    <a:pt x="10083" y="15"/>
                  </a:lnTo>
                  <a:lnTo>
                    <a:pt x="10208" y="59"/>
                  </a:lnTo>
                  <a:lnTo>
                    <a:pt x="10213" y="61"/>
                  </a:lnTo>
                  <a:lnTo>
                    <a:pt x="10217" y="63"/>
                  </a:lnTo>
                  <a:lnTo>
                    <a:pt x="10329" y="134"/>
                  </a:lnTo>
                  <a:lnTo>
                    <a:pt x="10423" y="228"/>
                  </a:lnTo>
                  <a:lnTo>
                    <a:pt x="10426" y="231"/>
                  </a:lnTo>
                  <a:lnTo>
                    <a:pt x="10497" y="344"/>
                  </a:lnTo>
                  <a:lnTo>
                    <a:pt x="10500" y="348"/>
                  </a:lnTo>
                  <a:lnTo>
                    <a:pt x="10543" y="473"/>
                  </a:lnTo>
                  <a:lnTo>
                    <a:pt x="10545" y="477"/>
                  </a:lnTo>
                  <a:lnTo>
                    <a:pt x="10560" y="609"/>
                  </a:lnTo>
                  <a:lnTo>
                    <a:pt x="10560" y="614"/>
                  </a:lnTo>
                  <a:lnTo>
                    <a:pt x="10560" y="7981"/>
                  </a:lnTo>
                  <a:lnTo>
                    <a:pt x="10547" y="8107"/>
                  </a:lnTo>
                  <a:lnTo>
                    <a:pt x="10547" y="8111"/>
                  </a:lnTo>
                  <a:lnTo>
                    <a:pt x="10507" y="8231"/>
                  </a:lnTo>
                  <a:lnTo>
                    <a:pt x="10506" y="8235"/>
                  </a:lnTo>
                  <a:lnTo>
                    <a:pt x="10441" y="8344"/>
                  </a:lnTo>
                  <a:lnTo>
                    <a:pt x="10439" y="8348"/>
                  </a:lnTo>
                  <a:lnTo>
                    <a:pt x="10353" y="8441"/>
                  </a:lnTo>
                  <a:lnTo>
                    <a:pt x="10350" y="8444"/>
                  </a:lnTo>
                  <a:lnTo>
                    <a:pt x="10247" y="8516"/>
                  </a:lnTo>
                  <a:lnTo>
                    <a:pt x="10243" y="8519"/>
                  </a:lnTo>
                  <a:lnTo>
                    <a:pt x="10127" y="8568"/>
                  </a:lnTo>
                  <a:lnTo>
                    <a:pt x="10123" y="8569"/>
                  </a:lnTo>
                  <a:lnTo>
                    <a:pt x="10119" y="8569"/>
                  </a:lnTo>
                  <a:lnTo>
                    <a:pt x="10002" y="8569"/>
                  </a:lnTo>
                  <a:lnTo>
                    <a:pt x="9981" y="8554"/>
                  </a:lnTo>
                  <a:lnTo>
                    <a:pt x="9981" y="8553"/>
                  </a:lnTo>
                  <a:lnTo>
                    <a:pt x="9963" y="8534"/>
                  </a:lnTo>
                  <a:lnTo>
                    <a:pt x="9963" y="8533"/>
                  </a:lnTo>
                  <a:lnTo>
                    <a:pt x="9949" y="8512"/>
                  </a:lnTo>
                  <a:lnTo>
                    <a:pt x="9948" y="8511"/>
                  </a:lnTo>
                  <a:lnTo>
                    <a:pt x="9947" y="8510"/>
                  </a:lnTo>
                  <a:lnTo>
                    <a:pt x="9923" y="8483"/>
                  </a:lnTo>
                  <a:lnTo>
                    <a:pt x="9922" y="8482"/>
                  </a:lnTo>
                  <a:lnTo>
                    <a:pt x="9891" y="8462"/>
                  </a:lnTo>
                  <a:lnTo>
                    <a:pt x="9890" y="8461"/>
                  </a:lnTo>
                  <a:lnTo>
                    <a:pt x="9856" y="8449"/>
                  </a:lnTo>
                  <a:lnTo>
                    <a:pt x="9854" y="8448"/>
                  </a:lnTo>
                  <a:lnTo>
                    <a:pt x="9818" y="8444"/>
                  </a:lnTo>
                  <a:lnTo>
                    <a:pt x="9810" y="8444"/>
                  </a:lnTo>
                  <a:lnTo>
                    <a:pt x="9582" y="8444"/>
                  </a:lnTo>
                  <a:lnTo>
                    <a:pt x="9581" y="8444"/>
                  </a:lnTo>
                  <a:lnTo>
                    <a:pt x="9544" y="8448"/>
                  </a:lnTo>
                  <a:lnTo>
                    <a:pt x="9543" y="8449"/>
                  </a:lnTo>
                  <a:lnTo>
                    <a:pt x="9509" y="8462"/>
                  </a:lnTo>
                  <a:lnTo>
                    <a:pt x="9508" y="8462"/>
                  </a:lnTo>
                  <a:lnTo>
                    <a:pt x="9477" y="8483"/>
                  </a:lnTo>
                  <a:lnTo>
                    <a:pt x="9476" y="8484"/>
                  </a:lnTo>
                  <a:lnTo>
                    <a:pt x="9452" y="8511"/>
                  </a:lnTo>
                  <a:lnTo>
                    <a:pt x="9451" y="8512"/>
                  </a:lnTo>
                  <a:close/>
                </a:path>
              </a:pathLst>
            </a:custGeom>
            <a:noFill/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D6FFDB7-591A-F127-AFC4-0897B9169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" y="162"/>
              <a:ext cx="111" cy="135"/>
            </a:xfrm>
            <a:custGeom>
              <a:avLst/>
              <a:gdLst>
                <a:gd name="T0" fmla="*/ 0 w 255"/>
                <a:gd name="T1" fmla="*/ 0 h 309"/>
                <a:gd name="T2" fmla="*/ 56 w 255"/>
                <a:gd name="T3" fmla="*/ 0 h 309"/>
                <a:gd name="T4" fmla="*/ 255 w 255"/>
                <a:gd name="T5" fmla="*/ 147 h 309"/>
                <a:gd name="T6" fmla="*/ 56 w 255"/>
                <a:gd name="T7" fmla="*/ 309 h 309"/>
                <a:gd name="T8" fmla="*/ 0 w 255"/>
                <a:gd name="T9" fmla="*/ 309 h 309"/>
                <a:gd name="T10" fmla="*/ 0 w 255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309">
                  <a:moveTo>
                    <a:pt x="0" y="0"/>
                  </a:moveTo>
                  <a:lnTo>
                    <a:pt x="56" y="0"/>
                  </a:lnTo>
                  <a:cubicBezTo>
                    <a:pt x="151" y="0"/>
                    <a:pt x="255" y="48"/>
                    <a:pt x="255" y="147"/>
                  </a:cubicBezTo>
                  <a:cubicBezTo>
                    <a:pt x="255" y="251"/>
                    <a:pt x="159" y="309"/>
                    <a:pt x="56" y="309"/>
                  </a:cubicBez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EDFB4D1-602B-9A9F-03F2-930F36277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1" y="1767"/>
              <a:ext cx="911" cy="918"/>
            </a:xfrm>
            <a:custGeom>
              <a:avLst/>
              <a:gdLst>
                <a:gd name="T0" fmla="*/ 1425 w 2091"/>
                <a:gd name="T1" fmla="*/ 1958 h 2107"/>
                <a:gd name="T2" fmla="*/ 1463 w 2091"/>
                <a:gd name="T3" fmla="*/ 1920 h 2107"/>
                <a:gd name="T4" fmla="*/ 1538 w 2091"/>
                <a:gd name="T5" fmla="*/ 1841 h 2107"/>
                <a:gd name="T6" fmla="*/ 1604 w 2091"/>
                <a:gd name="T7" fmla="*/ 1776 h 2107"/>
                <a:gd name="T8" fmla="*/ 1723 w 2091"/>
                <a:gd name="T9" fmla="*/ 1660 h 2107"/>
                <a:gd name="T10" fmla="*/ 1776 w 2091"/>
                <a:gd name="T11" fmla="*/ 1608 h 2107"/>
                <a:gd name="T12" fmla="*/ 1834 w 2091"/>
                <a:gd name="T13" fmla="*/ 1559 h 2107"/>
                <a:gd name="T14" fmla="*/ 1893 w 2091"/>
                <a:gd name="T15" fmla="*/ 1488 h 2107"/>
                <a:gd name="T16" fmla="*/ 1953 w 2091"/>
                <a:gd name="T17" fmla="*/ 1426 h 2107"/>
                <a:gd name="T18" fmla="*/ 2017 w 2091"/>
                <a:gd name="T19" fmla="*/ 1364 h 2107"/>
                <a:gd name="T20" fmla="*/ 2082 w 2091"/>
                <a:gd name="T21" fmla="*/ 868 h 2107"/>
                <a:gd name="T22" fmla="*/ 1885 w 2091"/>
                <a:gd name="T23" fmla="*/ 627 h 2107"/>
                <a:gd name="T24" fmla="*/ 1829 w 2091"/>
                <a:gd name="T25" fmla="*/ 571 h 2107"/>
                <a:gd name="T26" fmla="*/ 1775 w 2091"/>
                <a:gd name="T27" fmla="*/ 513 h 2107"/>
                <a:gd name="T28" fmla="*/ 1682 w 2091"/>
                <a:gd name="T29" fmla="*/ 415 h 2107"/>
                <a:gd name="T30" fmla="*/ 1611 w 2091"/>
                <a:gd name="T31" fmla="*/ 349 h 2107"/>
                <a:gd name="T32" fmla="*/ 1341 w 2091"/>
                <a:gd name="T33" fmla="*/ 74 h 2107"/>
                <a:gd name="T34" fmla="*/ 962 w 2091"/>
                <a:gd name="T35" fmla="*/ 14 h 2107"/>
                <a:gd name="T36" fmla="*/ 696 w 2091"/>
                <a:gd name="T37" fmla="*/ 130 h 2107"/>
                <a:gd name="T38" fmla="*/ 642 w 2091"/>
                <a:gd name="T39" fmla="*/ 188 h 2107"/>
                <a:gd name="T40" fmla="*/ 366 w 2091"/>
                <a:gd name="T41" fmla="*/ 457 h 2107"/>
                <a:gd name="T42" fmla="*/ 230 w 2091"/>
                <a:gd name="T43" fmla="*/ 594 h 2107"/>
                <a:gd name="T44" fmla="*/ 122 w 2091"/>
                <a:gd name="T45" fmla="*/ 703 h 2107"/>
                <a:gd name="T46" fmla="*/ 66 w 2091"/>
                <a:gd name="T47" fmla="*/ 759 h 2107"/>
                <a:gd name="T48" fmla="*/ 5 w 2091"/>
                <a:gd name="T49" fmla="*/ 1252 h 2107"/>
                <a:gd name="T50" fmla="*/ 71 w 2091"/>
                <a:gd name="T51" fmla="*/ 1356 h 2107"/>
                <a:gd name="T52" fmla="*/ 126 w 2091"/>
                <a:gd name="T53" fmla="*/ 1406 h 2107"/>
                <a:gd name="T54" fmla="*/ 261 w 2091"/>
                <a:gd name="T55" fmla="*/ 1545 h 2107"/>
                <a:gd name="T56" fmla="*/ 424 w 2091"/>
                <a:gd name="T57" fmla="*/ 1709 h 2107"/>
                <a:gd name="T58" fmla="*/ 638 w 2091"/>
                <a:gd name="T59" fmla="*/ 1928 h 2107"/>
                <a:gd name="T60" fmla="*/ 900 w 2091"/>
                <a:gd name="T61" fmla="*/ 2105 h 2107"/>
                <a:gd name="T62" fmla="*/ 1228 w 2091"/>
                <a:gd name="T63" fmla="*/ 2105 h 2107"/>
                <a:gd name="T64" fmla="*/ 1331 w 2091"/>
                <a:gd name="T65" fmla="*/ 2049 h 2107"/>
                <a:gd name="T66" fmla="*/ 1360 w 2091"/>
                <a:gd name="T67" fmla="*/ 2020 h 2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91" h="2107">
                  <a:moveTo>
                    <a:pt x="1421" y="1977"/>
                  </a:moveTo>
                  <a:cubicBezTo>
                    <a:pt x="1423" y="1962"/>
                    <a:pt x="1419" y="1972"/>
                    <a:pt x="1425" y="1958"/>
                  </a:cubicBezTo>
                  <a:cubicBezTo>
                    <a:pt x="1429" y="1949"/>
                    <a:pt x="1428" y="1950"/>
                    <a:pt x="1436" y="1942"/>
                  </a:cubicBezTo>
                  <a:cubicBezTo>
                    <a:pt x="1449" y="1929"/>
                    <a:pt x="1450" y="1935"/>
                    <a:pt x="1463" y="1920"/>
                  </a:cubicBezTo>
                  <a:cubicBezTo>
                    <a:pt x="1496" y="1883"/>
                    <a:pt x="1503" y="1886"/>
                    <a:pt x="1514" y="1867"/>
                  </a:cubicBezTo>
                  <a:cubicBezTo>
                    <a:pt x="1533" y="1834"/>
                    <a:pt x="1511" y="1862"/>
                    <a:pt x="1538" y="1841"/>
                  </a:cubicBezTo>
                  <a:cubicBezTo>
                    <a:pt x="1558" y="1825"/>
                    <a:pt x="1548" y="1828"/>
                    <a:pt x="1565" y="1811"/>
                  </a:cubicBezTo>
                  <a:cubicBezTo>
                    <a:pt x="1585" y="1790"/>
                    <a:pt x="1574" y="1812"/>
                    <a:pt x="1604" y="1776"/>
                  </a:cubicBezTo>
                  <a:cubicBezTo>
                    <a:pt x="1616" y="1761"/>
                    <a:pt x="1602" y="1775"/>
                    <a:pt x="1620" y="1761"/>
                  </a:cubicBezTo>
                  <a:lnTo>
                    <a:pt x="1723" y="1660"/>
                  </a:lnTo>
                  <a:cubicBezTo>
                    <a:pt x="1735" y="1647"/>
                    <a:pt x="1729" y="1647"/>
                    <a:pt x="1746" y="1633"/>
                  </a:cubicBezTo>
                  <a:cubicBezTo>
                    <a:pt x="1762" y="1620"/>
                    <a:pt x="1763" y="1626"/>
                    <a:pt x="1776" y="1608"/>
                  </a:cubicBezTo>
                  <a:cubicBezTo>
                    <a:pt x="1795" y="1583"/>
                    <a:pt x="1781" y="1594"/>
                    <a:pt x="1822" y="1566"/>
                  </a:cubicBezTo>
                  <a:cubicBezTo>
                    <a:pt x="1834" y="1558"/>
                    <a:pt x="1818" y="1565"/>
                    <a:pt x="1834" y="1559"/>
                  </a:cubicBezTo>
                  <a:cubicBezTo>
                    <a:pt x="1837" y="1534"/>
                    <a:pt x="1847" y="1546"/>
                    <a:pt x="1862" y="1522"/>
                  </a:cubicBezTo>
                  <a:cubicBezTo>
                    <a:pt x="1891" y="1479"/>
                    <a:pt x="1877" y="1506"/>
                    <a:pt x="1893" y="1488"/>
                  </a:cubicBezTo>
                  <a:cubicBezTo>
                    <a:pt x="1909" y="1469"/>
                    <a:pt x="1896" y="1462"/>
                    <a:pt x="1916" y="1450"/>
                  </a:cubicBezTo>
                  <a:cubicBezTo>
                    <a:pt x="1943" y="1434"/>
                    <a:pt x="1926" y="1461"/>
                    <a:pt x="1953" y="1426"/>
                  </a:cubicBezTo>
                  <a:cubicBezTo>
                    <a:pt x="1974" y="1400"/>
                    <a:pt x="1971" y="1414"/>
                    <a:pt x="1987" y="1397"/>
                  </a:cubicBezTo>
                  <a:cubicBezTo>
                    <a:pt x="2004" y="1380"/>
                    <a:pt x="1983" y="1390"/>
                    <a:pt x="2017" y="1364"/>
                  </a:cubicBezTo>
                  <a:cubicBezTo>
                    <a:pt x="2054" y="1337"/>
                    <a:pt x="2007" y="1355"/>
                    <a:pt x="2079" y="1308"/>
                  </a:cubicBezTo>
                  <a:cubicBezTo>
                    <a:pt x="2091" y="1177"/>
                    <a:pt x="2083" y="1003"/>
                    <a:pt x="2082" y="868"/>
                  </a:cubicBezTo>
                  <a:cubicBezTo>
                    <a:pt x="2082" y="814"/>
                    <a:pt x="2075" y="809"/>
                    <a:pt x="2024" y="761"/>
                  </a:cubicBezTo>
                  <a:cubicBezTo>
                    <a:pt x="1976" y="716"/>
                    <a:pt x="1957" y="689"/>
                    <a:pt x="1885" y="627"/>
                  </a:cubicBezTo>
                  <a:cubicBezTo>
                    <a:pt x="1870" y="613"/>
                    <a:pt x="1872" y="610"/>
                    <a:pt x="1859" y="597"/>
                  </a:cubicBezTo>
                  <a:cubicBezTo>
                    <a:pt x="1844" y="582"/>
                    <a:pt x="1845" y="590"/>
                    <a:pt x="1829" y="571"/>
                  </a:cubicBezTo>
                  <a:cubicBezTo>
                    <a:pt x="1817" y="556"/>
                    <a:pt x="1820" y="556"/>
                    <a:pt x="1803" y="541"/>
                  </a:cubicBezTo>
                  <a:cubicBezTo>
                    <a:pt x="1791" y="530"/>
                    <a:pt x="1787" y="526"/>
                    <a:pt x="1775" y="513"/>
                  </a:cubicBezTo>
                  <a:cubicBezTo>
                    <a:pt x="1765" y="501"/>
                    <a:pt x="1757" y="494"/>
                    <a:pt x="1748" y="484"/>
                  </a:cubicBezTo>
                  <a:lnTo>
                    <a:pt x="1682" y="415"/>
                  </a:lnTo>
                  <a:cubicBezTo>
                    <a:pt x="1680" y="414"/>
                    <a:pt x="1676" y="411"/>
                    <a:pt x="1675" y="409"/>
                  </a:cubicBezTo>
                  <a:lnTo>
                    <a:pt x="1611" y="349"/>
                  </a:lnTo>
                  <a:cubicBezTo>
                    <a:pt x="1591" y="326"/>
                    <a:pt x="1580" y="315"/>
                    <a:pt x="1561" y="294"/>
                  </a:cubicBezTo>
                  <a:lnTo>
                    <a:pt x="1341" y="74"/>
                  </a:lnTo>
                  <a:cubicBezTo>
                    <a:pt x="1278" y="11"/>
                    <a:pt x="1306" y="14"/>
                    <a:pt x="1185" y="14"/>
                  </a:cubicBezTo>
                  <a:cubicBezTo>
                    <a:pt x="1111" y="14"/>
                    <a:pt x="1037" y="14"/>
                    <a:pt x="962" y="14"/>
                  </a:cubicBezTo>
                  <a:cubicBezTo>
                    <a:pt x="882" y="14"/>
                    <a:pt x="818" y="0"/>
                    <a:pt x="778" y="45"/>
                  </a:cubicBezTo>
                  <a:lnTo>
                    <a:pt x="696" y="130"/>
                  </a:lnTo>
                  <a:cubicBezTo>
                    <a:pt x="676" y="157"/>
                    <a:pt x="687" y="139"/>
                    <a:pt x="666" y="157"/>
                  </a:cubicBezTo>
                  <a:cubicBezTo>
                    <a:pt x="648" y="172"/>
                    <a:pt x="658" y="172"/>
                    <a:pt x="642" y="188"/>
                  </a:cubicBezTo>
                  <a:cubicBezTo>
                    <a:pt x="627" y="202"/>
                    <a:pt x="626" y="195"/>
                    <a:pt x="610" y="212"/>
                  </a:cubicBezTo>
                  <a:lnTo>
                    <a:pt x="366" y="457"/>
                  </a:lnTo>
                  <a:cubicBezTo>
                    <a:pt x="352" y="470"/>
                    <a:pt x="354" y="469"/>
                    <a:pt x="342" y="483"/>
                  </a:cubicBezTo>
                  <a:lnTo>
                    <a:pt x="230" y="594"/>
                  </a:lnTo>
                  <a:cubicBezTo>
                    <a:pt x="210" y="612"/>
                    <a:pt x="225" y="609"/>
                    <a:pt x="207" y="626"/>
                  </a:cubicBezTo>
                  <a:cubicBezTo>
                    <a:pt x="196" y="636"/>
                    <a:pt x="150" y="671"/>
                    <a:pt x="122" y="703"/>
                  </a:cubicBezTo>
                  <a:cubicBezTo>
                    <a:pt x="107" y="722"/>
                    <a:pt x="108" y="715"/>
                    <a:pt x="92" y="729"/>
                  </a:cubicBezTo>
                  <a:cubicBezTo>
                    <a:pt x="76" y="742"/>
                    <a:pt x="82" y="744"/>
                    <a:pt x="66" y="759"/>
                  </a:cubicBezTo>
                  <a:lnTo>
                    <a:pt x="11" y="815"/>
                  </a:lnTo>
                  <a:cubicBezTo>
                    <a:pt x="0" y="838"/>
                    <a:pt x="3" y="1202"/>
                    <a:pt x="5" y="1252"/>
                  </a:cubicBezTo>
                  <a:cubicBezTo>
                    <a:pt x="7" y="1319"/>
                    <a:pt x="21" y="1292"/>
                    <a:pt x="46" y="1325"/>
                  </a:cubicBezTo>
                  <a:cubicBezTo>
                    <a:pt x="61" y="1346"/>
                    <a:pt x="49" y="1341"/>
                    <a:pt x="71" y="1356"/>
                  </a:cubicBezTo>
                  <a:cubicBezTo>
                    <a:pt x="94" y="1371"/>
                    <a:pt x="79" y="1354"/>
                    <a:pt x="97" y="1380"/>
                  </a:cubicBezTo>
                  <a:cubicBezTo>
                    <a:pt x="119" y="1414"/>
                    <a:pt x="98" y="1384"/>
                    <a:pt x="126" y="1406"/>
                  </a:cubicBezTo>
                  <a:cubicBezTo>
                    <a:pt x="138" y="1416"/>
                    <a:pt x="141" y="1428"/>
                    <a:pt x="150" y="1438"/>
                  </a:cubicBezTo>
                  <a:lnTo>
                    <a:pt x="261" y="1545"/>
                  </a:lnTo>
                  <a:cubicBezTo>
                    <a:pt x="280" y="1568"/>
                    <a:pt x="261" y="1557"/>
                    <a:pt x="285" y="1575"/>
                  </a:cubicBezTo>
                  <a:cubicBezTo>
                    <a:pt x="319" y="1599"/>
                    <a:pt x="400" y="1694"/>
                    <a:pt x="424" y="1709"/>
                  </a:cubicBezTo>
                  <a:cubicBezTo>
                    <a:pt x="470" y="1738"/>
                    <a:pt x="508" y="1806"/>
                    <a:pt x="587" y="1875"/>
                  </a:cubicBezTo>
                  <a:cubicBezTo>
                    <a:pt x="616" y="1901"/>
                    <a:pt x="616" y="1911"/>
                    <a:pt x="638" y="1928"/>
                  </a:cubicBezTo>
                  <a:cubicBezTo>
                    <a:pt x="690" y="1967"/>
                    <a:pt x="727" y="2023"/>
                    <a:pt x="780" y="2060"/>
                  </a:cubicBezTo>
                  <a:cubicBezTo>
                    <a:pt x="819" y="2087"/>
                    <a:pt x="786" y="2105"/>
                    <a:pt x="900" y="2105"/>
                  </a:cubicBezTo>
                  <a:cubicBezTo>
                    <a:pt x="972" y="2105"/>
                    <a:pt x="1045" y="2105"/>
                    <a:pt x="1117" y="2105"/>
                  </a:cubicBezTo>
                  <a:cubicBezTo>
                    <a:pt x="1153" y="2105"/>
                    <a:pt x="1193" y="2107"/>
                    <a:pt x="1228" y="2105"/>
                  </a:cubicBezTo>
                  <a:cubicBezTo>
                    <a:pt x="1280" y="2102"/>
                    <a:pt x="1274" y="2103"/>
                    <a:pt x="1301" y="2074"/>
                  </a:cubicBezTo>
                  <a:cubicBezTo>
                    <a:pt x="1317" y="2057"/>
                    <a:pt x="1315" y="2067"/>
                    <a:pt x="1331" y="2049"/>
                  </a:cubicBezTo>
                  <a:cubicBezTo>
                    <a:pt x="1341" y="2038"/>
                    <a:pt x="1333" y="2043"/>
                    <a:pt x="1345" y="2031"/>
                  </a:cubicBezTo>
                  <a:cubicBezTo>
                    <a:pt x="1352" y="2024"/>
                    <a:pt x="1351" y="2027"/>
                    <a:pt x="1360" y="2020"/>
                  </a:cubicBezTo>
                  <a:cubicBezTo>
                    <a:pt x="1391" y="1998"/>
                    <a:pt x="1381" y="1968"/>
                    <a:pt x="1421" y="1977"/>
                  </a:cubicBez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EC9238B-FABB-4866-EE23-FCA17FD77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1470"/>
              <a:ext cx="905" cy="905"/>
            </a:xfrm>
            <a:custGeom>
              <a:avLst/>
              <a:gdLst>
                <a:gd name="T0" fmla="*/ 15 w 2079"/>
                <a:gd name="T1" fmla="*/ 1069 h 2079"/>
                <a:gd name="T2" fmla="*/ 80 w 2079"/>
                <a:gd name="T3" fmla="*/ 1121 h 2079"/>
                <a:gd name="T4" fmla="*/ 171 w 2079"/>
                <a:gd name="T5" fmla="*/ 1209 h 2079"/>
                <a:gd name="T6" fmla="*/ 236 w 2079"/>
                <a:gd name="T7" fmla="*/ 1280 h 2079"/>
                <a:gd name="T8" fmla="*/ 321 w 2079"/>
                <a:gd name="T9" fmla="*/ 1362 h 2079"/>
                <a:gd name="T10" fmla="*/ 400 w 2079"/>
                <a:gd name="T11" fmla="*/ 1438 h 2079"/>
                <a:gd name="T12" fmla="*/ 480 w 2079"/>
                <a:gd name="T13" fmla="*/ 1515 h 2079"/>
                <a:gd name="T14" fmla="*/ 542 w 2079"/>
                <a:gd name="T15" fmla="*/ 1600 h 2079"/>
                <a:gd name="T16" fmla="*/ 611 w 2079"/>
                <a:gd name="T17" fmla="*/ 1650 h 2079"/>
                <a:gd name="T18" fmla="*/ 665 w 2079"/>
                <a:gd name="T19" fmla="*/ 1713 h 2079"/>
                <a:gd name="T20" fmla="*/ 723 w 2079"/>
                <a:gd name="T21" fmla="*/ 1772 h 2079"/>
                <a:gd name="T22" fmla="*/ 769 w 2079"/>
                <a:gd name="T23" fmla="*/ 1819 h 2079"/>
                <a:gd name="T24" fmla="*/ 799 w 2079"/>
                <a:gd name="T25" fmla="*/ 1844 h 2079"/>
                <a:gd name="T26" fmla="*/ 879 w 2079"/>
                <a:gd name="T27" fmla="*/ 1919 h 2079"/>
                <a:gd name="T28" fmla="*/ 933 w 2079"/>
                <a:gd name="T29" fmla="*/ 1984 h 2079"/>
                <a:gd name="T30" fmla="*/ 995 w 2079"/>
                <a:gd name="T31" fmla="*/ 2045 h 2079"/>
                <a:gd name="T32" fmla="*/ 1057 w 2079"/>
                <a:gd name="T33" fmla="*/ 2054 h 2079"/>
                <a:gd name="T34" fmla="*/ 1247 w 2079"/>
                <a:gd name="T35" fmla="*/ 1866 h 2079"/>
                <a:gd name="T36" fmla="*/ 1286 w 2079"/>
                <a:gd name="T37" fmla="*/ 1825 h 2079"/>
                <a:gd name="T38" fmla="*/ 1343 w 2079"/>
                <a:gd name="T39" fmla="*/ 1770 h 2079"/>
                <a:gd name="T40" fmla="*/ 1401 w 2079"/>
                <a:gd name="T41" fmla="*/ 1710 h 2079"/>
                <a:gd name="T42" fmla="*/ 1473 w 2079"/>
                <a:gd name="T43" fmla="*/ 1631 h 2079"/>
                <a:gd name="T44" fmla="*/ 1564 w 2079"/>
                <a:gd name="T45" fmla="*/ 1551 h 2079"/>
                <a:gd name="T46" fmla="*/ 1787 w 2079"/>
                <a:gd name="T47" fmla="*/ 1328 h 2079"/>
                <a:gd name="T48" fmla="*/ 1897 w 2079"/>
                <a:gd name="T49" fmla="*/ 1215 h 2079"/>
                <a:gd name="T50" fmla="*/ 1990 w 2079"/>
                <a:gd name="T51" fmla="*/ 1123 h 2079"/>
                <a:gd name="T52" fmla="*/ 2046 w 2079"/>
                <a:gd name="T53" fmla="*/ 1066 h 2079"/>
                <a:gd name="T54" fmla="*/ 2049 w 2079"/>
                <a:gd name="T55" fmla="*/ 1010 h 2079"/>
                <a:gd name="T56" fmla="*/ 2006 w 2079"/>
                <a:gd name="T57" fmla="*/ 966 h 2079"/>
                <a:gd name="T58" fmla="*/ 1956 w 2079"/>
                <a:gd name="T59" fmla="*/ 910 h 2079"/>
                <a:gd name="T60" fmla="*/ 1856 w 2079"/>
                <a:gd name="T61" fmla="*/ 807 h 2079"/>
                <a:gd name="T62" fmla="*/ 1813 w 2079"/>
                <a:gd name="T63" fmla="*/ 762 h 2079"/>
                <a:gd name="T64" fmla="*/ 1769 w 2079"/>
                <a:gd name="T65" fmla="*/ 720 h 2079"/>
                <a:gd name="T66" fmla="*/ 1674 w 2079"/>
                <a:gd name="T67" fmla="*/ 629 h 2079"/>
                <a:gd name="T68" fmla="*/ 1599 w 2079"/>
                <a:gd name="T69" fmla="*/ 548 h 2079"/>
                <a:gd name="T70" fmla="*/ 1564 w 2079"/>
                <a:gd name="T71" fmla="*/ 516 h 2079"/>
                <a:gd name="T72" fmla="*/ 1513 w 2079"/>
                <a:gd name="T73" fmla="*/ 462 h 2079"/>
                <a:gd name="T74" fmla="*/ 1469 w 2079"/>
                <a:gd name="T75" fmla="*/ 419 h 2079"/>
                <a:gd name="T76" fmla="*/ 1425 w 2079"/>
                <a:gd name="T77" fmla="*/ 375 h 2079"/>
                <a:gd name="T78" fmla="*/ 1186 w 2079"/>
                <a:gd name="T79" fmla="*/ 140 h 2079"/>
                <a:gd name="T80" fmla="*/ 1137 w 2079"/>
                <a:gd name="T81" fmla="*/ 100 h 2079"/>
                <a:gd name="T82" fmla="*/ 1078 w 2079"/>
                <a:gd name="T83" fmla="*/ 28 h 2079"/>
                <a:gd name="T84" fmla="*/ 993 w 2079"/>
                <a:gd name="T85" fmla="*/ 26 h 2079"/>
                <a:gd name="T86" fmla="*/ 898 w 2079"/>
                <a:gd name="T87" fmla="*/ 122 h 2079"/>
                <a:gd name="T88" fmla="*/ 836 w 2079"/>
                <a:gd name="T89" fmla="*/ 191 h 2079"/>
                <a:gd name="T90" fmla="*/ 611 w 2079"/>
                <a:gd name="T91" fmla="*/ 413 h 2079"/>
                <a:gd name="T92" fmla="*/ 476 w 2079"/>
                <a:gd name="T93" fmla="*/ 536 h 2079"/>
                <a:gd name="T94" fmla="*/ 413 w 2079"/>
                <a:gd name="T95" fmla="*/ 610 h 2079"/>
                <a:gd name="T96" fmla="*/ 261 w 2079"/>
                <a:gd name="T97" fmla="*/ 774 h 2079"/>
                <a:gd name="T98" fmla="*/ 150 w 2079"/>
                <a:gd name="T99" fmla="*/ 886 h 2079"/>
                <a:gd name="T100" fmla="*/ 0 w 2079"/>
                <a:gd name="T101" fmla="*/ 1027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9" h="2079">
                  <a:moveTo>
                    <a:pt x="0" y="1027"/>
                  </a:moveTo>
                  <a:lnTo>
                    <a:pt x="15" y="1069"/>
                  </a:lnTo>
                  <a:cubicBezTo>
                    <a:pt x="66" y="1094"/>
                    <a:pt x="39" y="1087"/>
                    <a:pt x="64" y="1112"/>
                  </a:cubicBezTo>
                  <a:lnTo>
                    <a:pt x="80" y="1121"/>
                  </a:lnTo>
                  <a:cubicBezTo>
                    <a:pt x="110" y="1136"/>
                    <a:pt x="102" y="1150"/>
                    <a:pt x="127" y="1166"/>
                  </a:cubicBezTo>
                  <a:cubicBezTo>
                    <a:pt x="149" y="1181"/>
                    <a:pt x="147" y="1193"/>
                    <a:pt x="171" y="1209"/>
                  </a:cubicBezTo>
                  <a:cubicBezTo>
                    <a:pt x="198" y="1227"/>
                    <a:pt x="181" y="1227"/>
                    <a:pt x="199" y="1243"/>
                  </a:cubicBezTo>
                  <a:cubicBezTo>
                    <a:pt x="218" y="1261"/>
                    <a:pt x="207" y="1243"/>
                    <a:pt x="236" y="1280"/>
                  </a:cubicBezTo>
                  <a:cubicBezTo>
                    <a:pt x="256" y="1306"/>
                    <a:pt x="248" y="1275"/>
                    <a:pt x="280" y="1322"/>
                  </a:cubicBezTo>
                  <a:cubicBezTo>
                    <a:pt x="296" y="1346"/>
                    <a:pt x="304" y="1332"/>
                    <a:pt x="321" y="1362"/>
                  </a:cubicBezTo>
                  <a:cubicBezTo>
                    <a:pt x="337" y="1390"/>
                    <a:pt x="342" y="1371"/>
                    <a:pt x="366" y="1409"/>
                  </a:cubicBezTo>
                  <a:cubicBezTo>
                    <a:pt x="377" y="1426"/>
                    <a:pt x="390" y="1425"/>
                    <a:pt x="400" y="1438"/>
                  </a:cubicBezTo>
                  <a:cubicBezTo>
                    <a:pt x="414" y="1454"/>
                    <a:pt x="413" y="1459"/>
                    <a:pt x="431" y="1470"/>
                  </a:cubicBezTo>
                  <a:cubicBezTo>
                    <a:pt x="464" y="1492"/>
                    <a:pt x="432" y="1489"/>
                    <a:pt x="480" y="1515"/>
                  </a:cubicBezTo>
                  <a:cubicBezTo>
                    <a:pt x="501" y="1526"/>
                    <a:pt x="494" y="1527"/>
                    <a:pt x="499" y="1556"/>
                  </a:cubicBezTo>
                  <a:cubicBezTo>
                    <a:pt x="538" y="1561"/>
                    <a:pt x="536" y="1562"/>
                    <a:pt x="542" y="1600"/>
                  </a:cubicBezTo>
                  <a:cubicBezTo>
                    <a:pt x="568" y="1603"/>
                    <a:pt x="569" y="1599"/>
                    <a:pt x="580" y="1617"/>
                  </a:cubicBezTo>
                  <a:cubicBezTo>
                    <a:pt x="603" y="1659"/>
                    <a:pt x="574" y="1624"/>
                    <a:pt x="611" y="1650"/>
                  </a:cubicBezTo>
                  <a:cubicBezTo>
                    <a:pt x="631" y="1663"/>
                    <a:pt x="620" y="1667"/>
                    <a:pt x="632" y="1683"/>
                  </a:cubicBezTo>
                  <a:cubicBezTo>
                    <a:pt x="644" y="1699"/>
                    <a:pt x="646" y="1686"/>
                    <a:pt x="665" y="1713"/>
                  </a:cubicBezTo>
                  <a:cubicBezTo>
                    <a:pt x="682" y="1737"/>
                    <a:pt x="696" y="1730"/>
                    <a:pt x="710" y="1753"/>
                  </a:cubicBezTo>
                  <a:cubicBezTo>
                    <a:pt x="722" y="1773"/>
                    <a:pt x="706" y="1758"/>
                    <a:pt x="723" y="1772"/>
                  </a:cubicBezTo>
                  <a:cubicBezTo>
                    <a:pt x="743" y="1788"/>
                    <a:pt x="737" y="1767"/>
                    <a:pt x="756" y="1801"/>
                  </a:cubicBezTo>
                  <a:cubicBezTo>
                    <a:pt x="767" y="1822"/>
                    <a:pt x="747" y="1803"/>
                    <a:pt x="769" y="1819"/>
                  </a:cubicBezTo>
                  <a:cubicBezTo>
                    <a:pt x="780" y="1827"/>
                    <a:pt x="776" y="1818"/>
                    <a:pt x="789" y="1830"/>
                  </a:cubicBezTo>
                  <a:cubicBezTo>
                    <a:pt x="804" y="1842"/>
                    <a:pt x="794" y="1836"/>
                    <a:pt x="799" y="1844"/>
                  </a:cubicBezTo>
                  <a:cubicBezTo>
                    <a:pt x="816" y="1870"/>
                    <a:pt x="827" y="1864"/>
                    <a:pt x="845" y="1892"/>
                  </a:cubicBezTo>
                  <a:cubicBezTo>
                    <a:pt x="855" y="1908"/>
                    <a:pt x="867" y="1905"/>
                    <a:pt x="879" y="1919"/>
                  </a:cubicBezTo>
                  <a:cubicBezTo>
                    <a:pt x="902" y="1946"/>
                    <a:pt x="868" y="1932"/>
                    <a:pt x="907" y="1954"/>
                  </a:cubicBezTo>
                  <a:cubicBezTo>
                    <a:pt x="921" y="1963"/>
                    <a:pt x="922" y="1967"/>
                    <a:pt x="933" y="1984"/>
                  </a:cubicBezTo>
                  <a:cubicBezTo>
                    <a:pt x="944" y="2001"/>
                    <a:pt x="955" y="1993"/>
                    <a:pt x="968" y="2010"/>
                  </a:cubicBezTo>
                  <a:cubicBezTo>
                    <a:pt x="988" y="2035"/>
                    <a:pt x="959" y="2020"/>
                    <a:pt x="995" y="2045"/>
                  </a:cubicBezTo>
                  <a:cubicBezTo>
                    <a:pt x="1027" y="2067"/>
                    <a:pt x="1002" y="2057"/>
                    <a:pt x="1025" y="2079"/>
                  </a:cubicBezTo>
                  <a:cubicBezTo>
                    <a:pt x="1055" y="2072"/>
                    <a:pt x="1035" y="2075"/>
                    <a:pt x="1057" y="2054"/>
                  </a:cubicBezTo>
                  <a:lnTo>
                    <a:pt x="1202" y="1914"/>
                  </a:lnTo>
                  <a:cubicBezTo>
                    <a:pt x="1236" y="1880"/>
                    <a:pt x="1184" y="1914"/>
                    <a:pt x="1247" y="1866"/>
                  </a:cubicBezTo>
                  <a:cubicBezTo>
                    <a:pt x="1248" y="1865"/>
                    <a:pt x="1249" y="1864"/>
                    <a:pt x="1250" y="1864"/>
                  </a:cubicBezTo>
                  <a:cubicBezTo>
                    <a:pt x="1267" y="1848"/>
                    <a:pt x="1262" y="1841"/>
                    <a:pt x="1286" y="1825"/>
                  </a:cubicBezTo>
                  <a:cubicBezTo>
                    <a:pt x="1319" y="1804"/>
                    <a:pt x="1293" y="1813"/>
                    <a:pt x="1312" y="1794"/>
                  </a:cubicBezTo>
                  <a:cubicBezTo>
                    <a:pt x="1329" y="1777"/>
                    <a:pt x="1323" y="1799"/>
                    <a:pt x="1343" y="1770"/>
                  </a:cubicBezTo>
                  <a:lnTo>
                    <a:pt x="1374" y="1739"/>
                  </a:lnTo>
                  <a:cubicBezTo>
                    <a:pt x="1394" y="1726"/>
                    <a:pt x="1388" y="1724"/>
                    <a:pt x="1401" y="1710"/>
                  </a:cubicBezTo>
                  <a:cubicBezTo>
                    <a:pt x="1419" y="1693"/>
                    <a:pt x="1418" y="1703"/>
                    <a:pt x="1433" y="1680"/>
                  </a:cubicBezTo>
                  <a:cubicBezTo>
                    <a:pt x="1451" y="1654"/>
                    <a:pt x="1462" y="1657"/>
                    <a:pt x="1473" y="1631"/>
                  </a:cubicBezTo>
                  <a:cubicBezTo>
                    <a:pt x="1482" y="1611"/>
                    <a:pt x="1466" y="1625"/>
                    <a:pt x="1482" y="1611"/>
                  </a:cubicBezTo>
                  <a:cubicBezTo>
                    <a:pt x="1489" y="1604"/>
                    <a:pt x="1516" y="1605"/>
                    <a:pt x="1564" y="1551"/>
                  </a:cubicBezTo>
                  <a:lnTo>
                    <a:pt x="1747" y="1362"/>
                  </a:lnTo>
                  <a:cubicBezTo>
                    <a:pt x="1764" y="1340"/>
                    <a:pt x="1767" y="1354"/>
                    <a:pt x="1787" y="1328"/>
                  </a:cubicBezTo>
                  <a:lnTo>
                    <a:pt x="1861" y="1253"/>
                  </a:lnTo>
                  <a:cubicBezTo>
                    <a:pt x="1885" y="1226"/>
                    <a:pt x="1860" y="1237"/>
                    <a:pt x="1897" y="1215"/>
                  </a:cubicBezTo>
                  <a:cubicBezTo>
                    <a:pt x="1933" y="1193"/>
                    <a:pt x="1966" y="1136"/>
                    <a:pt x="1966" y="1135"/>
                  </a:cubicBezTo>
                  <a:cubicBezTo>
                    <a:pt x="1972" y="1130"/>
                    <a:pt x="1981" y="1129"/>
                    <a:pt x="1990" y="1123"/>
                  </a:cubicBezTo>
                  <a:cubicBezTo>
                    <a:pt x="2013" y="1107"/>
                    <a:pt x="1995" y="1119"/>
                    <a:pt x="2008" y="1102"/>
                  </a:cubicBezTo>
                  <a:cubicBezTo>
                    <a:pt x="2029" y="1074"/>
                    <a:pt x="2028" y="1098"/>
                    <a:pt x="2046" y="1066"/>
                  </a:cubicBezTo>
                  <a:cubicBezTo>
                    <a:pt x="2059" y="1045"/>
                    <a:pt x="2071" y="1045"/>
                    <a:pt x="2079" y="1024"/>
                  </a:cubicBezTo>
                  <a:cubicBezTo>
                    <a:pt x="2060" y="1014"/>
                    <a:pt x="2061" y="1023"/>
                    <a:pt x="2049" y="1010"/>
                  </a:cubicBezTo>
                  <a:cubicBezTo>
                    <a:pt x="2035" y="994"/>
                    <a:pt x="2048" y="996"/>
                    <a:pt x="2034" y="982"/>
                  </a:cubicBezTo>
                  <a:cubicBezTo>
                    <a:pt x="2019" y="967"/>
                    <a:pt x="2021" y="981"/>
                    <a:pt x="2006" y="966"/>
                  </a:cubicBezTo>
                  <a:cubicBezTo>
                    <a:pt x="1991" y="952"/>
                    <a:pt x="2005" y="956"/>
                    <a:pt x="1991" y="938"/>
                  </a:cubicBezTo>
                  <a:cubicBezTo>
                    <a:pt x="1980" y="925"/>
                    <a:pt x="1968" y="925"/>
                    <a:pt x="1956" y="910"/>
                  </a:cubicBezTo>
                  <a:cubicBezTo>
                    <a:pt x="1923" y="866"/>
                    <a:pt x="1921" y="914"/>
                    <a:pt x="1903" y="846"/>
                  </a:cubicBezTo>
                  <a:cubicBezTo>
                    <a:pt x="1855" y="838"/>
                    <a:pt x="1878" y="827"/>
                    <a:pt x="1856" y="807"/>
                  </a:cubicBezTo>
                  <a:cubicBezTo>
                    <a:pt x="1842" y="793"/>
                    <a:pt x="1846" y="808"/>
                    <a:pt x="1830" y="789"/>
                  </a:cubicBezTo>
                  <a:cubicBezTo>
                    <a:pt x="1816" y="773"/>
                    <a:pt x="1831" y="777"/>
                    <a:pt x="1813" y="762"/>
                  </a:cubicBezTo>
                  <a:cubicBezTo>
                    <a:pt x="1799" y="751"/>
                    <a:pt x="1802" y="764"/>
                    <a:pt x="1786" y="746"/>
                  </a:cubicBezTo>
                  <a:cubicBezTo>
                    <a:pt x="1774" y="733"/>
                    <a:pt x="1781" y="730"/>
                    <a:pt x="1769" y="720"/>
                  </a:cubicBezTo>
                  <a:cubicBezTo>
                    <a:pt x="1739" y="696"/>
                    <a:pt x="1741" y="728"/>
                    <a:pt x="1729" y="673"/>
                  </a:cubicBezTo>
                  <a:cubicBezTo>
                    <a:pt x="1670" y="661"/>
                    <a:pt x="1708" y="656"/>
                    <a:pt x="1674" y="629"/>
                  </a:cubicBezTo>
                  <a:cubicBezTo>
                    <a:pt x="1635" y="600"/>
                    <a:pt x="1660" y="624"/>
                    <a:pt x="1641" y="594"/>
                  </a:cubicBezTo>
                  <a:cubicBezTo>
                    <a:pt x="1631" y="576"/>
                    <a:pt x="1624" y="583"/>
                    <a:pt x="1599" y="548"/>
                  </a:cubicBezTo>
                  <a:cubicBezTo>
                    <a:pt x="1587" y="532"/>
                    <a:pt x="1579" y="534"/>
                    <a:pt x="1567" y="519"/>
                  </a:cubicBezTo>
                  <a:cubicBezTo>
                    <a:pt x="1566" y="518"/>
                    <a:pt x="1565" y="517"/>
                    <a:pt x="1564" y="516"/>
                  </a:cubicBezTo>
                  <a:lnTo>
                    <a:pt x="1531" y="487"/>
                  </a:lnTo>
                  <a:cubicBezTo>
                    <a:pt x="1510" y="470"/>
                    <a:pt x="1524" y="476"/>
                    <a:pt x="1513" y="462"/>
                  </a:cubicBezTo>
                  <a:cubicBezTo>
                    <a:pt x="1500" y="447"/>
                    <a:pt x="1502" y="456"/>
                    <a:pt x="1488" y="444"/>
                  </a:cubicBezTo>
                  <a:cubicBezTo>
                    <a:pt x="1467" y="428"/>
                    <a:pt x="1482" y="435"/>
                    <a:pt x="1469" y="419"/>
                  </a:cubicBezTo>
                  <a:cubicBezTo>
                    <a:pt x="1453" y="398"/>
                    <a:pt x="1466" y="417"/>
                    <a:pt x="1444" y="401"/>
                  </a:cubicBezTo>
                  <a:cubicBezTo>
                    <a:pt x="1421" y="383"/>
                    <a:pt x="1440" y="395"/>
                    <a:pt x="1425" y="375"/>
                  </a:cubicBezTo>
                  <a:lnTo>
                    <a:pt x="1228" y="183"/>
                  </a:lnTo>
                  <a:cubicBezTo>
                    <a:pt x="1208" y="167"/>
                    <a:pt x="1207" y="155"/>
                    <a:pt x="1186" y="140"/>
                  </a:cubicBezTo>
                  <a:lnTo>
                    <a:pt x="1163" y="116"/>
                  </a:lnTo>
                  <a:cubicBezTo>
                    <a:pt x="1144" y="96"/>
                    <a:pt x="1155" y="113"/>
                    <a:pt x="1137" y="100"/>
                  </a:cubicBezTo>
                  <a:cubicBezTo>
                    <a:pt x="1114" y="84"/>
                    <a:pt x="1132" y="97"/>
                    <a:pt x="1120" y="73"/>
                  </a:cubicBezTo>
                  <a:cubicBezTo>
                    <a:pt x="1111" y="56"/>
                    <a:pt x="1088" y="41"/>
                    <a:pt x="1078" y="28"/>
                  </a:cubicBezTo>
                  <a:cubicBezTo>
                    <a:pt x="1066" y="13"/>
                    <a:pt x="1044" y="7"/>
                    <a:pt x="1025" y="0"/>
                  </a:cubicBezTo>
                  <a:cubicBezTo>
                    <a:pt x="1010" y="22"/>
                    <a:pt x="1006" y="14"/>
                    <a:pt x="993" y="26"/>
                  </a:cubicBezTo>
                  <a:cubicBezTo>
                    <a:pt x="981" y="38"/>
                    <a:pt x="986" y="42"/>
                    <a:pt x="965" y="60"/>
                  </a:cubicBezTo>
                  <a:lnTo>
                    <a:pt x="898" y="122"/>
                  </a:lnTo>
                  <a:cubicBezTo>
                    <a:pt x="876" y="152"/>
                    <a:pt x="898" y="132"/>
                    <a:pt x="866" y="154"/>
                  </a:cubicBezTo>
                  <a:cubicBezTo>
                    <a:pt x="840" y="172"/>
                    <a:pt x="859" y="166"/>
                    <a:pt x="836" y="191"/>
                  </a:cubicBezTo>
                  <a:cubicBezTo>
                    <a:pt x="815" y="214"/>
                    <a:pt x="788" y="234"/>
                    <a:pt x="769" y="254"/>
                  </a:cubicBezTo>
                  <a:lnTo>
                    <a:pt x="611" y="413"/>
                  </a:lnTo>
                  <a:cubicBezTo>
                    <a:pt x="576" y="446"/>
                    <a:pt x="550" y="481"/>
                    <a:pt x="512" y="511"/>
                  </a:cubicBezTo>
                  <a:cubicBezTo>
                    <a:pt x="501" y="520"/>
                    <a:pt x="485" y="523"/>
                    <a:pt x="476" y="536"/>
                  </a:cubicBezTo>
                  <a:cubicBezTo>
                    <a:pt x="465" y="552"/>
                    <a:pt x="477" y="554"/>
                    <a:pt x="452" y="576"/>
                  </a:cubicBezTo>
                  <a:lnTo>
                    <a:pt x="413" y="610"/>
                  </a:lnTo>
                  <a:cubicBezTo>
                    <a:pt x="399" y="624"/>
                    <a:pt x="344" y="687"/>
                    <a:pt x="304" y="720"/>
                  </a:cubicBezTo>
                  <a:cubicBezTo>
                    <a:pt x="285" y="736"/>
                    <a:pt x="276" y="756"/>
                    <a:pt x="261" y="774"/>
                  </a:cubicBezTo>
                  <a:cubicBezTo>
                    <a:pt x="248" y="790"/>
                    <a:pt x="244" y="788"/>
                    <a:pt x="228" y="804"/>
                  </a:cubicBezTo>
                  <a:cubicBezTo>
                    <a:pt x="201" y="832"/>
                    <a:pt x="178" y="865"/>
                    <a:pt x="150" y="886"/>
                  </a:cubicBezTo>
                  <a:lnTo>
                    <a:pt x="97" y="933"/>
                  </a:lnTo>
                  <a:cubicBezTo>
                    <a:pt x="72" y="955"/>
                    <a:pt x="25" y="1015"/>
                    <a:pt x="0" y="1027"/>
                  </a:cubicBez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5ED3CA0-FB30-8E8C-8A35-8F5268FBC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" y="480"/>
              <a:ext cx="1007" cy="1101"/>
            </a:xfrm>
            <a:custGeom>
              <a:avLst/>
              <a:gdLst>
                <a:gd name="T0" fmla="*/ 1140 w 2312"/>
                <a:gd name="T1" fmla="*/ 1457 h 2528"/>
                <a:gd name="T2" fmla="*/ 952 w 2312"/>
                <a:gd name="T3" fmla="*/ 1567 h 2528"/>
                <a:gd name="T4" fmla="*/ 861 w 2312"/>
                <a:gd name="T5" fmla="*/ 1473 h 2528"/>
                <a:gd name="T6" fmla="*/ 739 w 2312"/>
                <a:gd name="T7" fmla="*/ 1347 h 2528"/>
                <a:gd name="T8" fmla="*/ 666 w 2312"/>
                <a:gd name="T9" fmla="*/ 1271 h 2528"/>
                <a:gd name="T10" fmla="*/ 566 w 2312"/>
                <a:gd name="T11" fmla="*/ 1374 h 2528"/>
                <a:gd name="T12" fmla="*/ 394 w 2312"/>
                <a:gd name="T13" fmla="*/ 1544 h 2528"/>
                <a:gd name="T14" fmla="*/ 267 w 2312"/>
                <a:gd name="T15" fmla="*/ 1663 h 2528"/>
                <a:gd name="T16" fmla="*/ 103 w 2312"/>
                <a:gd name="T17" fmla="*/ 1847 h 2528"/>
                <a:gd name="T18" fmla="*/ 35 w 2312"/>
                <a:gd name="T19" fmla="*/ 2006 h 2528"/>
                <a:gd name="T20" fmla="*/ 302 w 2312"/>
                <a:gd name="T21" fmla="*/ 2311 h 2528"/>
                <a:gd name="T22" fmla="*/ 446 w 2312"/>
                <a:gd name="T23" fmla="*/ 2457 h 2528"/>
                <a:gd name="T24" fmla="*/ 578 w 2312"/>
                <a:gd name="T25" fmla="*/ 2411 h 2528"/>
                <a:gd name="T26" fmla="*/ 350 w 2312"/>
                <a:gd name="T27" fmla="*/ 2182 h 2528"/>
                <a:gd name="T28" fmla="*/ 157 w 2312"/>
                <a:gd name="T29" fmla="*/ 1985 h 2528"/>
                <a:gd name="T30" fmla="*/ 319 w 2312"/>
                <a:gd name="T31" fmla="*/ 1802 h 2528"/>
                <a:gd name="T32" fmla="*/ 454 w 2312"/>
                <a:gd name="T33" fmla="*/ 1652 h 2528"/>
                <a:gd name="T34" fmla="*/ 576 w 2312"/>
                <a:gd name="T35" fmla="*/ 1538 h 2528"/>
                <a:gd name="T36" fmla="*/ 746 w 2312"/>
                <a:gd name="T37" fmla="*/ 1513 h 2528"/>
                <a:gd name="T38" fmla="*/ 873 w 2312"/>
                <a:gd name="T39" fmla="*/ 1639 h 2528"/>
                <a:gd name="T40" fmla="*/ 973 w 2312"/>
                <a:gd name="T41" fmla="*/ 1756 h 2528"/>
                <a:gd name="T42" fmla="*/ 1113 w 2312"/>
                <a:gd name="T43" fmla="*/ 1654 h 2528"/>
                <a:gd name="T44" fmla="*/ 1159 w 2312"/>
                <a:gd name="T45" fmla="*/ 1601 h 2528"/>
                <a:gd name="T46" fmla="*/ 1280 w 2312"/>
                <a:gd name="T47" fmla="*/ 1487 h 2528"/>
                <a:gd name="T48" fmla="*/ 1411 w 2312"/>
                <a:gd name="T49" fmla="*/ 1345 h 2528"/>
                <a:gd name="T50" fmla="*/ 1421 w 2312"/>
                <a:gd name="T51" fmla="*/ 1197 h 2528"/>
                <a:gd name="T52" fmla="*/ 1337 w 2312"/>
                <a:gd name="T53" fmla="*/ 1115 h 2528"/>
                <a:gd name="T54" fmla="*/ 1196 w 2312"/>
                <a:gd name="T55" fmla="*/ 964 h 2528"/>
                <a:gd name="T56" fmla="*/ 1234 w 2312"/>
                <a:gd name="T57" fmla="*/ 834 h 2528"/>
                <a:gd name="T58" fmla="*/ 1334 w 2312"/>
                <a:gd name="T59" fmla="*/ 730 h 2528"/>
                <a:gd name="T60" fmla="*/ 1587 w 2312"/>
                <a:gd name="T61" fmla="*/ 659 h 2528"/>
                <a:gd name="T62" fmla="*/ 1745 w 2312"/>
                <a:gd name="T63" fmla="*/ 824 h 2528"/>
                <a:gd name="T64" fmla="*/ 1858 w 2312"/>
                <a:gd name="T65" fmla="*/ 844 h 2528"/>
                <a:gd name="T66" fmla="*/ 1997 w 2312"/>
                <a:gd name="T67" fmla="*/ 717 h 2528"/>
                <a:gd name="T68" fmla="*/ 2092 w 2312"/>
                <a:gd name="T69" fmla="*/ 626 h 2528"/>
                <a:gd name="T70" fmla="*/ 2249 w 2312"/>
                <a:gd name="T71" fmla="*/ 460 h 2528"/>
                <a:gd name="T72" fmla="*/ 2247 w 2312"/>
                <a:gd name="T73" fmla="*/ 327 h 2528"/>
                <a:gd name="T74" fmla="*/ 2069 w 2312"/>
                <a:gd name="T75" fmla="*/ 140 h 2528"/>
                <a:gd name="T76" fmla="*/ 1934 w 2312"/>
                <a:gd name="T77" fmla="*/ 0 h 2528"/>
                <a:gd name="T78" fmla="*/ 2105 w 2312"/>
                <a:gd name="T79" fmla="*/ 333 h 2528"/>
                <a:gd name="T80" fmla="*/ 2013 w 2312"/>
                <a:gd name="T81" fmla="*/ 566 h 2528"/>
                <a:gd name="T82" fmla="*/ 1786 w 2312"/>
                <a:gd name="T83" fmla="*/ 720 h 2528"/>
                <a:gd name="T84" fmla="*/ 1646 w 2312"/>
                <a:gd name="T85" fmla="*/ 576 h 2528"/>
                <a:gd name="T86" fmla="*/ 1460 w 2312"/>
                <a:gd name="T87" fmla="*/ 446 h 2528"/>
                <a:gd name="T88" fmla="*/ 1324 w 2312"/>
                <a:gd name="T89" fmla="*/ 588 h 2528"/>
                <a:gd name="T90" fmla="*/ 1189 w 2312"/>
                <a:gd name="T91" fmla="*/ 733 h 2528"/>
                <a:gd name="T92" fmla="*/ 1067 w 2312"/>
                <a:gd name="T93" fmla="*/ 858 h 2528"/>
                <a:gd name="T94" fmla="*/ 1027 w 2312"/>
                <a:gd name="T95" fmla="*/ 930 h 2528"/>
                <a:gd name="T96" fmla="*/ 1176 w 2312"/>
                <a:gd name="T97" fmla="*/ 1088 h 2528"/>
                <a:gd name="T98" fmla="*/ 1243 w 2312"/>
                <a:gd name="T99" fmla="*/ 1350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12" h="2528">
                  <a:moveTo>
                    <a:pt x="1203" y="1385"/>
                  </a:moveTo>
                  <a:lnTo>
                    <a:pt x="1193" y="1400"/>
                  </a:lnTo>
                  <a:cubicBezTo>
                    <a:pt x="1192" y="1402"/>
                    <a:pt x="1187" y="1408"/>
                    <a:pt x="1183" y="1413"/>
                  </a:cubicBezTo>
                  <a:cubicBezTo>
                    <a:pt x="1142" y="1469"/>
                    <a:pt x="1161" y="1423"/>
                    <a:pt x="1140" y="1457"/>
                  </a:cubicBezTo>
                  <a:cubicBezTo>
                    <a:pt x="1125" y="1481"/>
                    <a:pt x="1147" y="1463"/>
                    <a:pt x="1120" y="1482"/>
                  </a:cubicBezTo>
                  <a:cubicBezTo>
                    <a:pt x="1068" y="1520"/>
                    <a:pt x="1113" y="1501"/>
                    <a:pt x="1077" y="1525"/>
                  </a:cubicBezTo>
                  <a:cubicBezTo>
                    <a:pt x="1039" y="1550"/>
                    <a:pt x="1065" y="1541"/>
                    <a:pt x="1039" y="1574"/>
                  </a:cubicBezTo>
                  <a:cubicBezTo>
                    <a:pt x="1015" y="1576"/>
                    <a:pt x="970" y="1577"/>
                    <a:pt x="952" y="1567"/>
                  </a:cubicBezTo>
                  <a:cubicBezTo>
                    <a:pt x="932" y="1556"/>
                    <a:pt x="943" y="1556"/>
                    <a:pt x="932" y="1537"/>
                  </a:cubicBezTo>
                  <a:cubicBezTo>
                    <a:pt x="918" y="1514"/>
                    <a:pt x="928" y="1533"/>
                    <a:pt x="908" y="1519"/>
                  </a:cubicBezTo>
                  <a:cubicBezTo>
                    <a:pt x="885" y="1502"/>
                    <a:pt x="900" y="1507"/>
                    <a:pt x="886" y="1490"/>
                  </a:cubicBezTo>
                  <a:cubicBezTo>
                    <a:pt x="871" y="1473"/>
                    <a:pt x="877" y="1487"/>
                    <a:pt x="861" y="1473"/>
                  </a:cubicBezTo>
                  <a:cubicBezTo>
                    <a:pt x="841" y="1455"/>
                    <a:pt x="855" y="1455"/>
                    <a:pt x="839" y="1443"/>
                  </a:cubicBezTo>
                  <a:cubicBezTo>
                    <a:pt x="828" y="1435"/>
                    <a:pt x="822" y="1439"/>
                    <a:pt x="809" y="1434"/>
                  </a:cubicBezTo>
                  <a:cubicBezTo>
                    <a:pt x="787" y="1381"/>
                    <a:pt x="813" y="1416"/>
                    <a:pt x="775" y="1385"/>
                  </a:cubicBezTo>
                  <a:cubicBezTo>
                    <a:pt x="749" y="1363"/>
                    <a:pt x="776" y="1369"/>
                    <a:pt x="739" y="1347"/>
                  </a:cubicBezTo>
                  <a:cubicBezTo>
                    <a:pt x="712" y="1330"/>
                    <a:pt x="732" y="1347"/>
                    <a:pt x="717" y="1325"/>
                  </a:cubicBezTo>
                  <a:cubicBezTo>
                    <a:pt x="695" y="1293"/>
                    <a:pt x="697" y="1317"/>
                    <a:pt x="677" y="1291"/>
                  </a:cubicBezTo>
                  <a:cubicBezTo>
                    <a:pt x="676" y="1289"/>
                    <a:pt x="672" y="1281"/>
                    <a:pt x="671" y="1279"/>
                  </a:cubicBezTo>
                  <a:cubicBezTo>
                    <a:pt x="670" y="1278"/>
                    <a:pt x="667" y="1274"/>
                    <a:pt x="666" y="1271"/>
                  </a:cubicBezTo>
                  <a:cubicBezTo>
                    <a:pt x="666" y="1269"/>
                    <a:pt x="665" y="1268"/>
                    <a:pt x="664" y="1267"/>
                  </a:cubicBezTo>
                  <a:cubicBezTo>
                    <a:pt x="645" y="1291"/>
                    <a:pt x="665" y="1287"/>
                    <a:pt x="633" y="1304"/>
                  </a:cubicBezTo>
                  <a:cubicBezTo>
                    <a:pt x="594" y="1325"/>
                    <a:pt x="625" y="1314"/>
                    <a:pt x="599" y="1339"/>
                  </a:cubicBezTo>
                  <a:cubicBezTo>
                    <a:pt x="571" y="1366"/>
                    <a:pt x="590" y="1332"/>
                    <a:pt x="566" y="1374"/>
                  </a:cubicBezTo>
                  <a:cubicBezTo>
                    <a:pt x="556" y="1394"/>
                    <a:pt x="555" y="1393"/>
                    <a:pt x="528" y="1398"/>
                  </a:cubicBezTo>
                  <a:cubicBezTo>
                    <a:pt x="512" y="1489"/>
                    <a:pt x="490" y="1388"/>
                    <a:pt x="479" y="1479"/>
                  </a:cubicBezTo>
                  <a:cubicBezTo>
                    <a:pt x="403" y="1490"/>
                    <a:pt x="464" y="1495"/>
                    <a:pt x="423" y="1521"/>
                  </a:cubicBezTo>
                  <a:cubicBezTo>
                    <a:pt x="394" y="1540"/>
                    <a:pt x="414" y="1511"/>
                    <a:pt x="394" y="1544"/>
                  </a:cubicBezTo>
                  <a:cubicBezTo>
                    <a:pt x="381" y="1567"/>
                    <a:pt x="396" y="1555"/>
                    <a:pt x="371" y="1569"/>
                  </a:cubicBezTo>
                  <a:cubicBezTo>
                    <a:pt x="341" y="1585"/>
                    <a:pt x="363" y="1567"/>
                    <a:pt x="347" y="1594"/>
                  </a:cubicBezTo>
                  <a:cubicBezTo>
                    <a:pt x="331" y="1623"/>
                    <a:pt x="343" y="1601"/>
                    <a:pt x="319" y="1616"/>
                  </a:cubicBezTo>
                  <a:cubicBezTo>
                    <a:pt x="286" y="1638"/>
                    <a:pt x="334" y="1628"/>
                    <a:pt x="267" y="1663"/>
                  </a:cubicBezTo>
                  <a:cubicBezTo>
                    <a:pt x="260" y="1703"/>
                    <a:pt x="265" y="1702"/>
                    <a:pt x="223" y="1706"/>
                  </a:cubicBezTo>
                  <a:cubicBezTo>
                    <a:pt x="219" y="1747"/>
                    <a:pt x="211" y="1737"/>
                    <a:pt x="192" y="1749"/>
                  </a:cubicBezTo>
                  <a:cubicBezTo>
                    <a:pt x="141" y="1783"/>
                    <a:pt x="212" y="1767"/>
                    <a:pt x="136" y="1798"/>
                  </a:cubicBezTo>
                  <a:cubicBezTo>
                    <a:pt x="125" y="1843"/>
                    <a:pt x="127" y="1823"/>
                    <a:pt x="103" y="1847"/>
                  </a:cubicBezTo>
                  <a:cubicBezTo>
                    <a:pt x="90" y="1860"/>
                    <a:pt x="84" y="1874"/>
                    <a:pt x="71" y="1889"/>
                  </a:cubicBezTo>
                  <a:cubicBezTo>
                    <a:pt x="60" y="1901"/>
                    <a:pt x="59" y="1900"/>
                    <a:pt x="49" y="1909"/>
                  </a:cubicBezTo>
                  <a:cubicBezTo>
                    <a:pt x="31" y="1926"/>
                    <a:pt x="5" y="1952"/>
                    <a:pt x="0" y="1973"/>
                  </a:cubicBezTo>
                  <a:cubicBezTo>
                    <a:pt x="14" y="1992"/>
                    <a:pt x="21" y="1987"/>
                    <a:pt x="35" y="2006"/>
                  </a:cubicBezTo>
                  <a:lnTo>
                    <a:pt x="214" y="2200"/>
                  </a:lnTo>
                  <a:cubicBezTo>
                    <a:pt x="217" y="2203"/>
                    <a:pt x="220" y="2206"/>
                    <a:pt x="223" y="2209"/>
                  </a:cubicBezTo>
                  <a:cubicBezTo>
                    <a:pt x="285" y="2273"/>
                    <a:pt x="250" y="2239"/>
                    <a:pt x="271" y="2274"/>
                  </a:cubicBezTo>
                  <a:cubicBezTo>
                    <a:pt x="279" y="2289"/>
                    <a:pt x="276" y="2274"/>
                    <a:pt x="302" y="2311"/>
                  </a:cubicBezTo>
                  <a:cubicBezTo>
                    <a:pt x="325" y="2345"/>
                    <a:pt x="309" y="2296"/>
                    <a:pt x="353" y="2359"/>
                  </a:cubicBezTo>
                  <a:cubicBezTo>
                    <a:pt x="370" y="2382"/>
                    <a:pt x="368" y="2363"/>
                    <a:pt x="387" y="2386"/>
                  </a:cubicBezTo>
                  <a:cubicBezTo>
                    <a:pt x="412" y="2417"/>
                    <a:pt x="383" y="2393"/>
                    <a:pt x="419" y="2421"/>
                  </a:cubicBezTo>
                  <a:cubicBezTo>
                    <a:pt x="436" y="2435"/>
                    <a:pt x="434" y="2445"/>
                    <a:pt x="446" y="2457"/>
                  </a:cubicBezTo>
                  <a:cubicBezTo>
                    <a:pt x="458" y="2470"/>
                    <a:pt x="452" y="2457"/>
                    <a:pt x="468" y="2471"/>
                  </a:cubicBezTo>
                  <a:cubicBezTo>
                    <a:pt x="486" y="2486"/>
                    <a:pt x="479" y="2496"/>
                    <a:pt x="495" y="2506"/>
                  </a:cubicBezTo>
                  <a:cubicBezTo>
                    <a:pt x="531" y="2528"/>
                    <a:pt x="548" y="2493"/>
                    <a:pt x="552" y="2488"/>
                  </a:cubicBezTo>
                  <a:cubicBezTo>
                    <a:pt x="568" y="2468"/>
                    <a:pt x="613" y="2450"/>
                    <a:pt x="578" y="2411"/>
                  </a:cubicBezTo>
                  <a:lnTo>
                    <a:pt x="454" y="2277"/>
                  </a:lnTo>
                  <a:cubicBezTo>
                    <a:pt x="437" y="2263"/>
                    <a:pt x="432" y="2272"/>
                    <a:pt x="415" y="2252"/>
                  </a:cubicBezTo>
                  <a:lnTo>
                    <a:pt x="382" y="2218"/>
                  </a:lnTo>
                  <a:cubicBezTo>
                    <a:pt x="360" y="2199"/>
                    <a:pt x="374" y="2200"/>
                    <a:pt x="350" y="2182"/>
                  </a:cubicBezTo>
                  <a:cubicBezTo>
                    <a:pt x="320" y="2160"/>
                    <a:pt x="338" y="2177"/>
                    <a:pt x="317" y="2145"/>
                  </a:cubicBezTo>
                  <a:cubicBezTo>
                    <a:pt x="301" y="2121"/>
                    <a:pt x="304" y="2136"/>
                    <a:pt x="286" y="2116"/>
                  </a:cubicBezTo>
                  <a:cubicBezTo>
                    <a:pt x="253" y="2079"/>
                    <a:pt x="288" y="2101"/>
                    <a:pt x="222" y="2050"/>
                  </a:cubicBezTo>
                  <a:cubicBezTo>
                    <a:pt x="167" y="2008"/>
                    <a:pt x="224" y="2031"/>
                    <a:pt x="157" y="1985"/>
                  </a:cubicBezTo>
                  <a:cubicBezTo>
                    <a:pt x="159" y="1930"/>
                    <a:pt x="168" y="1963"/>
                    <a:pt x="187" y="1925"/>
                  </a:cubicBezTo>
                  <a:cubicBezTo>
                    <a:pt x="200" y="1902"/>
                    <a:pt x="194" y="1889"/>
                    <a:pt x="227" y="1894"/>
                  </a:cubicBezTo>
                  <a:cubicBezTo>
                    <a:pt x="239" y="1857"/>
                    <a:pt x="234" y="1849"/>
                    <a:pt x="275" y="1845"/>
                  </a:cubicBezTo>
                  <a:cubicBezTo>
                    <a:pt x="278" y="1803"/>
                    <a:pt x="276" y="1804"/>
                    <a:pt x="319" y="1802"/>
                  </a:cubicBezTo>
                  <a:cubicBezTo>
                    <a:pt x="322" y="1760"/>
                    <a:pt x="319" y="1760"/>
                    <a:pt x="362" y="1758"/>
                  </a:cubicBezTo>
                  <a:cubicBezTo>
                    <a:pt x="369" y="1704"/>
                    <a:pt x="385" y="1732"/>
                    <a:pt x="406" y="1704"/>
                  </a:cubicBezTo>
                  <a:cubicBezTo>
                    <a:pt x="420" y="1686"/>
                    <a:pt x="402" y="1691"/>
                    <a:pt x="428" y="1675"/>
                  </a:cubicBezTo>
                  <a:cubicBezTo>
                    <a:pt x="460" y="1656"/>
                    <a:pt x="436" y="1682"/>
                    <a:pt x="454" y="1652"/>
                  </a:cubicBezTo>
                  <a:cubicBezTo>
                    <a:pt x="470" y="1623"/>
                    <a:pt x="452" y="1645"/>
                    <a:pt x="480" y="1628"/>
                  </a:cubicBezTo>
                  <a:cubicBezTo>
                    <a:pt x="508" y="1611"/>
                    <a:pt x="485" y="1623"/>
                    <a:pt x="502" y="1601"/>
                  </a:cubicBezTo>
                  <a:cubicBezTo>
                    <a:pt x="527" y="1567"/>
                    <a:pt x="529" y="1609"/>
                    <a:pt x="543" y="1543"/>
                  </a:cubicBezTo>
                  <a:lnTo>
                    <a:pt x="576" y="1538"/>
                  </a:lnTo>
                  <a:cubicBezTo>
                    <a:pt x="586" y="1493"/>
                    <a:pt x="613" y="1491"/>
                    <a:pt x="633" y="1454"/>
                  </a:cubicBezTo>
                  <a:lnTo>
                    <a:pt x="693" y="1455"/>
                  </a:lnTo>
                  <a:cubicBezTo>
                    <a:pt x="697" y="1460"/>
                    <a:pt x="704" y="1475"/>
                    <a:pt x="706" y="1478"/>
                  </a:cubicBezTo>
                  <a:cubicBezTo>
                    <a:pt x="718" y="1493"/>
                    <a:pt x="735" y="1496"/>
                    <a:pt x="746" y="1513"/>
                  </a:cubicBezTo>
                  <a:cubicBezTo>
                    <a:pt x="759" y="1535"/>
                    <a:pt x="770" y="1531"/>
                    <a:pt x="784" y="1550"/>
                  </a:cubicBezTo>
                  <a:cubicBezTo>
                    <a:pt x="792" y="1561"/>
                    <a:pt x="787" y="1563"/>
                    <a:pt x="799" y="1573"/>
                  </a:cubicBezTo>
                  <a:cubicBezTo>
                    <a:pt x="823" y="1593"/>
                    <a:pt x="810" y="1561"/>
                    <a:pt x="834" y="1603"/>
                  </a:cubicBezTo>
                  <a:cubicBezTo>
                    <a:pt x="849" y="1628"/>
                    <a:pt x="859" y="1616"/>
                    <a:pt x="873" y="1639"/>
                  </a:cubicBezTo>
                  <a:cubicBezTo>
                    <a:pt x="891" y="1666"/>
                    <a:pt x="880" y="1657"/>
                    <a:pt x="906" y="1681"/>
                  </a:cubicBezTo>
                  <a:cubicBezTo>
                    <a:pt x="920" y="1693"/>
                    <a:pt x="917" y="1696"/>
                    <a:pt x="922" y="1702"/>
                  </a:cubicBezTo>
                  <a:cubicBezTo>
                    <a:pt x="940" y="1721"/>
                    <a:pt x="925" y="1705"/>
                    <a:pt x="946" y="1716"/>
                  </a:cubicBezTo>
                  <a:cubicBezTo>
                    <a:pt x="977" y="1731"/>
                    <a:pt x="956" y="1731"/>
                    <a:pt x="973" y="1756"/>
                  </a:cubicBezTo>
                  <a:lnTo>
                    <a:pt x="1019" y="1759"/>
                  </a:lnTo>
                  <a:cubicBezTo>
                    <a:pt x="1035" y="1692"/>
                    <a:pt x="1033" y="1739"/>
                    <a:pt x="1065" y="1706"/>
                  </a:cubicBezTo>
                  <a:lnTo>
                    <a:pt x="1089" y="1679"/>
                  </a:lnTo>
                  <a:cubicBezTo>
                    <a:pt x="1111" y="1661"/>
                    <a:pt x="1095" y="1676"/>
                    <a:pt x="1113" y="1654"/>
                  </a:cubicBezTo>
                  <a:cubicBezTo>
                    <a:pt x="1114" y="1653"/>
                    <a:pt x="1115" y="1652"/>
                    <a:pt x="1116" y="1651"/>
                  </a:cubicBezTo>
                  <a:cubicBezTo>
                    <a:pt x="1117" y="1649"/>
                    <a:pt x="1118" y="1648"/>
                    <a:pt x="1119" y="1647"/>
                  </a:cubicBezTo>
                  <a:lnTo>
                    <a:pt x="1126" y="1641"/>
                  </a:lnTo>
                  <a:cubicBezTo>
                    <a:pt x="1144" y="1626"/>
                    <a:pt x="1147" y="1618"/>
                    <a:pt x="1159" y="1601"/>
                  </a:cubicBezTo>
                  <a:cubicBezTo>
                    <a:pt x="1178" y="1577"/>
                    <a:pt x="1172" y="1597"/>
                    <a:pt x="1189" y="1580"/>
                  </a:cubicBezTo>
                  <a:cubicBezTo>
                    <a:pt x="1203" y="1566"/>
                    <a:pt x="1193" y="1566"/>
                    <a:pt x="1203" y="1548"/>
                  </a:cubicBezTo>
                  <a:cubicBezTo>
                    <a:pt x="1244" y="1529"/>
                    <a:pt x="1222" y="1556"/>
                    <a:pt x="1243" y="1517"/>
                  </a:cubicBezTo>
                  <a:cubicBezTo>
                    <a:pt x="1263" y="1480"/>
                    <a:pt x="1256" y="1511"/>
                    <a:pt x="1280" y="1487"/>
                  </a:cubicBezTo>
                  <a:lnTo>
                    <a:pt x="1314" y="1451"/>
                  </a:lnTo>
                  <a:cubicBezTo>
                    <a:pt x="1332" y="1433"/>
                    <a:pt x="1316" y="1431"/>
                    <a:pt x="1342" y="1412"/>
                  </a:cubicBezTo>
                  <a:cubicBezTo>
                    <a:pt x="1361" y="1398"/>
                    <a:pt x="1360" y="1395"/>
                    <a:pt x="1374" y="1376"/>
                  </a:cubicBezTo>
                  <a:cubicBezTo>
                    <a:pt x="1390" y="1353"/>
                    <a:pt x="1397" y="1365"/>
                    <a:pt x="1411" y="1345"/>
                  </a:cubicBezTo>
                  <a:cubicBezTo>
                    <a:pt x="1433" y="1310"/>
                    <a:pt x="1430" y="1328"/>
                    <a:pt x="1445" y="1310"/>
                  </a:cubicBezTo>
                  <a:cubicBezTo>
                    <a:pt x="1462" y="1291"/>
                    <a:pt x="1440" y="1295"/>
                    <a:pt x="1476" y="1273"/>
                  </a:cubicBezTo>
                  <a:cubicBezTo>
                    <a:pt x="1464" y="1250"/>
                    <a:pt x="1462" y="1231"/>
                    <a:pt x="1444" y="1218"/>
                  </a:cubicBezTo>
                  <a:cubicBezTo>
                    <a:pt x="1424" y="1204"/>
                    <a:pt x="1436" y="1222"/>
                    <a:pt x="1421" y="1197"/>
                  </a:cubicBezTo>
                  <a:cubicBezTo>
                    <a:pt x="1409" y="1178"/>
                    <a:pt x="1429" y="1193"/>
                    <a:pt x="1405" y="1176"/>
                  </a:cubicBezTo>
                  <a:cubicBezTo>
                    <a:pt x="1389" y="1164"/>
                    <a:pt x="1394" y="1177"/>
                    <a:pt x="1380" y="1157"/>
                  </a:cubicBezTo>
                  <a:cubicBezTo>
                    <a:pt x="1365" y="1137"/>
                    <a:pt x="1387" y="1151"/>
                    <a:pt x="1362" y="1132"/>
                  </a:cubicBezTo>
                  <a:cubicBezTo>
                    <a:pt x="1347" y="1121"/>
                    <a:pt x="1350" y="1132"/>
                    <a:pt x="1337" y="1115"/>
                  </a:cubicBezTo>
                  <a:lnTo>
                    <a:pt x="1298" y="1073"/>
                  </a:lnTo>
                  <a:cubicBezTo>
                    <a:pt x="1282" y="1055"/>
                    <a:pt x="1297" y="1063"/>
                    <a:pt x="1279" y="1047"/>
                  </a:cubicBezTo>
                  <a:cubicBezTo>
                    <a:pt x="1249" y="1022"/>
                    <a:pt x="1270" y="1047"/>
                    <a:pt x="1238" y="1008"/>
                  </a:cubicBezTo>
                  <a:cubicBezTo>
                    <a:pt x="1224" y="991"/>
                    <a:pt x="1216" y="991"/>
                    <a:pt x="1196" y="964"/>
                  </a:cubicBezTo>
                  <a:cubicBezTo>
                    <a:pt x="1179" y="939"/>
                    <a:pt x="1190" y="959"/>
                    <a:pt x="1173" y="943"/>
                  </a:cubicBezTo>
                  <a:cubicBezTo>
                    <a:pt x="1144" y="913"/>
                    <a:pt x="1181" y="908"/>
                    <a:pt x="1195" y="874"/>
                  </a:cubicBezTo>
                  <a:cubicBezTo>
                    <a:pt x="1205" y="849"/>
                    <a:pt x="1189" y="862"/>
                    <a:pt x="1211" y="847"/>
                  </a:cubicBezTo>
                  <a:lnTo>
                    <a:pt x="1234" y="834"/>
                  </a:lnTo>
                  <a:cubicBezTo>
                    <a:pt x="1249" y="818"/>
                    <a:pt x="1233" y="823"/>
                    <a:pt x="1250" y="806"/>
                  </a:cubicBezTo>
                  <a:cubicBezTo>
                    <a:pt x="1266" y="790"/>
                    <a:pt x="1260" y="804"/>
                    <a:pt x="1274" y="793"/>
                  </a:cubicBezTo>
                  <a:cubicBezTo>
                    <a:pt x="1295" y="776"/>
                    <a:pt x="1275" y="785"/>
                    <a:pt x="1291" y="766"/>
                  </a:cubicBezTo>
                  <a:cubicBezTo>
                    <a:pt x="1304" y="749"/>
                    <a:pt x="1311" y="761"/>
                    <a:pt x="1334" y="730"/>
                  </a:cubicBezTo>
                  <a:cubicBezTo>
                    <a:pt x="1354" y="704"/>
                    <a:pt x="1397" y="676"/>
                    <a:pt x="1413" y="646"/>
                  </a:cubicBezTo>
                  <a:cubicBezTo>
                    <a:pt x="1431" y="612"/>
                    <a:pt x="1489" y="559"/>
                    <a:pt x="1528" y="595"/>
                  </a:cubicBezTo>
                  <a:cubicBezTo>
                    <a:pt x="1545" y="611"/>
                    <a:pt x="1567" y="627"/>
                    <a:pt x="1579" y="648"/>
                  </a:cubicBezTo>
                  <a:cubicBezTo>
                    <a:pt x="1585" y="658"/>
                    <a:pt x="1581" y="654"/>
                    <a:pt x="1587" y="659"/>
                  </a:cubicBezTo>
                  <a:cubicBezTo>
                    <a:pt x="1597" y="669"/>
                    <a:pt x="1599" y="664"/>
                    <a:pt x="1610" y="674"/>
                  </a:cubicBezTo>
                  <a:cubicBezTo>
                    <a:pt x="1621" y="684"/>
                    <a:pt x="1627" y="707"/>
                    <a:pt x="1645" y="726"/>
                  </a:cubicBezTo>
                  <a:cubicBezTo>
                    <a:pt x="1646" y="727"/>
                    <a:pt x="1647" y="728"/>
                    <a:pt x="1648" y="729"/>
                  </a:cubicBezTo>
                  <a:lnTo>
                    <a:pt x="1745" y="824"/>
                  </a:lnTo>
                  <a:cubicBezTo>
                    <a:pt x="1772" y="861"/>
                    <a:pt x="1776" y="829"/>
                    <a:pt x="1796" y="884"/>
                  </a:cubicBezTo>
                  <a:lnTo>
                    <a:pt x="1841" y="886"/>
                  </a:lnTo>
                  <a:lnTo>
                    <a:pt x="1854" y="862"/>
                  </a:lnTo>
                  <a:cubicBezTo>
                    <a:pt x="1858" y="852"/>
                    <a:pt x="1856" y="854"/>
                    <a:pt x="1858" y="844"/>
                  </a:cubicBezTo>
                  <a:cubicBezTo>
                    <a:pt x="1908" y="840"/>
                    <a:pt x="1884" y="849"/>
                    <a:pt x="1903" y="820"/>
                  </a:cubicBezTo>
                  <a:cubicBezTo>
                    <a:pt x="1923" y="791"/>
                    <a:pt x="1908" y="811"/>
                    <a:pt x="1940" y="796"/>
                  </a:cubicBezTo>
                  <a:lnTo>
                    <a:pt x="1945" y="757"/>
                  </a:lnTo>
                  <a:cubicBezTo>
                    <a:pt x="2015" y="750"/>
                    <a:pt x="1964" y="743"/>
                    <a:pt x="1997" y="717"/>
                  </a:cubicBezTo>
                  <a:cubicBezTo>
                    <a:pt x="2012" y="705"/>
                    <a:pt x="2017" y="711"/>
                    <a:pt x="2027" y="697"/>
                  </a:cubicBezTo>
                  <a:cubicBezTo>
                    <a:pt x="2058" y="654"/>
                    <a:pt x="2042" y="682"/>
                    <a:pt x="2062" y="663"/>
                  </a:cubicBezTo>
                  <a:cubicBezTo>
                    <a:pt x="2070" y="655"/>
                    <a:pt x="2066" y="659"/>
                    <a:pt x="2072" y="648"/>
                  </a:cubicBezTo>
                  <a:cubicBezTo>
                    <a:pt x="2080" y="632"/>
                    <a:pt x="2074" y="636"/>
                    <a:pt x="2092" y="626"/>
                  </a:cubicBezTo>
                  <a:cubicBezTo>
                    <a:pt x="2115" y="612"/>
                    <a:pt x="2111" y="595"/>
                    <a:pt x="2135" y="582"/>
                  </a:cubicBezTo>
                  <a:cubicBezTo>
                    <a:pt x="2180" y="559"/>
                    <a:pt x="2147" y="565"/>
                    <a:pt x="2185" y="538"/>
                  </a:cubicBezTo>
                  <a:cubicBezTo>
                    <a:pt x="2212" y="520"/>
                    <a:pt x="2201" y="513"/>
                    <a:pt x="2230" y="491"/>
                  </a:cubicBezTo>
                  <a:cubicBezTo>
                    <a:pt x="2257" y="470"/>
                    <a:pt x="2234" y="483"/>
                    <a:pt x="2249" y="460"/>
                  </a:cubicBezTo>
                  <a:cubicBezTo>
                    <a:pt x="2261" y="441"/>
                    <a:pt x="2258" y="454"/>
                    <a:pt x="2274" y="442"/>
                  </a:cubicBezTo>
                  <a:cubicBezTo>
                    <a:pt x="2288" y="431"/>
                    <a:pt x="2297" y="406"/>
                    <a:pt x="2312" y="394"/>
                  </a:cubicBezTo>
                  <a:cubicBezTo>
                    <a:pt x="2283" y="382"/>
                    <a:pt x="2295" y="372"/>
                    <a:pt x="2280" y="356"/>
                  </a:cubicBezTo>
                  <a:cubicBezTo>
                    <a:pt x="2265" y="340"/>
                    <a:pt x="2263" y="356"/>
                    <a:pt x="2247" y="327"/>
                  </a:cubicBezTo>
                  <a:cubicBezTo>
                    <a:pt x="2217" y="275"/>
                    <a:pt x="2206" y="307"/>
                    <a:pt x="2194" y="250"/>
                  </a:cubicBezTo>
                  <a:cubicBezTo>
                    <a:pt x="2175" y="248"/>
                    <a:pt x="2167" y="236"/>
                    <a:pt x="2164" y="220"/>
                  </a:cubicBezTo>
                  <a:cubicBezTo>
                    <a:pt x="2101" y="209"/>
                    <a:pt x="2135" y="196"/>
                    <a:pt x="2097" y="170"/>
                  </a:cubicBezTo>
                  <a:cubicBezTo>
                    <a:pt x="2066" y="148"/>
                    <a:pt x="2088" y="166"/>
                    <a:pt x="2069" y="140"/>
                  </a:cubicBezTo>
                  <a:lnTo>
                    <a:pt x="1985" y="55"/>
                  </a:lnTo>
                  <a:cubicBezTo>
                    <a:pt x="1958" y="15"/>
                    <a:pt x="1983" y="63"/>
                    <a:pt x="1946" y="20"/>
                  </a:cubicBezTo>
                  <a:lnTo>
                    <a:pt x="1941" y="13"/>
                  </a:lnTo>
                  <a:cubicBezTo>
                    <a:pt x="1937" y="7"/>
                    <a:pt x="1937" y="6"/>
                    <a:pt x="1934" y="0"/>
                  </a:cubicBezTo>
                  <a:cubicBezTo>
                    <a:pt x="1922" y="4"/>
                    <a:pt x="1917" y="8"/>
                    <a:pt x="1908" y="14"/>
                  </a:cubicBezTo>
                  <a:cubicBezTo>
                    <a:pt x="1907" y="15"/>
                    <a:pt x="1906" y="16"/>
                    <a:pt x="1905" y="17"/>
                  </a:cubicBezTo>
                  <a:cubicBezTo>
                    <a:pt x="1880" y="36"/>
                    <a:pt x="1865" y="66"/>
                    <a:pt x="1877" y="96"/>
                  </a:cubicBezTo>
                  <a:lnTo>
                    <a:pt x="2105" y="333"/>
                  </a:lnTo>
                  <a:cubicBezTo>
                    <a:pt x="2128" y="364"/>
                    <a:pt x="2150" y="358"/>
                    <a:pt x="2143" y="411"/>
                  </a:cubicBezTo>
                  <a:cubicBezTo>
                    <a:pt x="2137" y="458"/>
                    <a:pt x="2110" y="463"/>
                    <a:pt x="2097" y="476"/>
                  </a:cubicBezTo>
                  <a:lnTo>
                    <a:pt x="2043" y="540"/>
                  </a:lnTo>
                  <a:cubicBezTo>
                    <a:pt x="2033" y="553"/>
                    <a:pt x="2024" y="554"/>
                    <a:pt x="2013" y="566"/>
                  </a:cubicBezTo>
                  <a:cubicBezTo>
                    <a:pt x="2001" y="580"/>
                    <a:pt x="2008" y="583"/>
                    <a:pt x="1989" y="597"/>
                  </a:cubicBezTo>
                  <a:cubicBezTo>
                    <a:pt x="1963" y="616"/>
                    <a:pt x="1979" y="595"/>
                    <a:pt x="1957" y="627"/>
                  </a:cubicBezTo>
                  <a:lnTo>
                    <a:pt x="1898" y="685"/>
                  </a:lnTo>
                  <a:cubicBezTo>
                    <a:pt x="1875" y="702"/>
                    <a:pt x="1836" y="768"/>
                    <a:pt x="1786" y="720"/>
                  </a:cubicBezTo>
                  <a:cubicBezTo>
                    <a:pt x="1773" y="708"/>
                    <a:pt x="1776" y="703"/>
                    <a:pt x="1760" y="690"/>
                  </a:cubicBezTo>
                  <a:cubicBezTo>
                    <a:pt x="1724" y="661"/>
                    <a:pt x="1714" y="639"/>
                    <a:pt x="1665" y="594"/>
                  </a:cubicBezTo>
                  <a:cubicBezTo>
                    <a:pt x="1663" y="593"/>
                    <a:pt x="1659" y="589"/>
                    <a:pt x="1658" y="588"/>
                  </a:cubicBezTo>
                  <a:cubicBezTo>
                    <a:pt x="1651" y="581"/>
                    <a:pt x="1653" y="584"/>
                    <a:pt x="1646" y="576"/>
                  </a:cubicBezTo>
                  <a:cubicBezTo>
                    <a:pt x="1637" y="564"/>
                    <a:pt x="1631" y="556"/>
                    <a:pt x="1621" y="545"/>
                  </a:cubicBezTo>
                  <a:cubicBezTo>
                    <a:pt x="1608" y="532"/>
                    <a:pt x="1603" y="529"/>
                    <a:pt x="1591" y="513"/>
                  </a:cubicBezTo>
                  <a:cubicBezTo>
                    <a:pt x="1543" y="447"/>
                    <a:pt x="1558" y="500"/>
                    <a:pt x="1508" y="429"/>
                  </a:cubicBezTo>
                  <a:cubicBezTo>
                    <a:pt x="1487" y="429"/>
                    <a:pt x="1473" y="432"/>
                    <a:pt x="1460" y="446"/>
                  </a:cubicBezTo>
                  <a:cubicBezTo>
                    <a:pt x="1447" y="458"/>
                    <a:pt x="1447" y="463"/>
                    <a:pt x="1431" y="479"/>
                  </a:cubicBezTo>
                  <a:cubicBezTo>
                    <a:pt x="1408" y="500"/>
                    <a:pt x="1393" y="523"/>
                    <a:pt x="1372" y="543"/>
                  </a:cubicBezTo>
                  <a:cubicBezTo>
                    <a:pt x="1360" y="555"/>
                    <a:pt x="1351" y="562"/>
                    <a:pt x="1339" y="573"/>
                  </a:cubicBezTo>
                  <a:cubicBezTo>
                    <a:pt x="1335" y="578"/>
                    <a:pt x="1329" y="583"/>
                    <a:pt x="1324" y="588"/>
                  </a:cubicBezTo>
                  <a:lnTo>
                    <a:pt x="1251" y="671"/>
                  </a:lnTo>
                  <a:cubicBezTo>
                    <a:pt x="1238" y="684"/>
                    <a:pt x="1232" y="682"/>
                    <a:pt x="1219" y="701"/>
                  </a:cubicBezTo>
                  <a:cubicBezTo>
                    <a:pt x="1213" y="709"/>
                    <a:pt x="1213" y="712"/>
                    <a:pt x="1207" y="719"/>
                  </a:cubicBezTo>
                  <a:cubicBezTo>
                    <a:pt x="1197" y="730"/>
                    <a:pt x="1202" y="723"/>
                    <a:pt x="1189" y="733"/>
                  </a:cubicBezTo>
                  <a:cubicBezTo>
                    <a:pt x="1168" y="750"/>
                    <a:pt x="1179" y="751"/>
                    <a:pt x="1161" y="766"/>
                  </a:cubicBezTo>
                  <a:cubicBezTo>
                    <a:pt x="1156" y="771"/>
                    <a:pt x="1150" y="772"/>
                    <a:pt x="1143" y="780"/>
                  </a:cubicBezTo>
                  <a:cubicBezTo>
                    <a:pt x="1123" y="800"/>
                    <a:pt x="1138" y="801"/>
                    <a:pt x="1117" y="815"/>
                  </a:cubicBezTo>
                  <a:cubicBezTo>
                    <a:pt x="1058" y="854"/>
                    <a:pt x="1111" y="823"/>
                    <a:pt x="1067" y="858"/>
                  </a:cubicBezTo>
                  <a:cubicBezTo>
                    <a:pt x="1031" y="887"/>
                    <a:pt x="1052" y="890"/>
                    <a:pt x="1026" y="910"/>
                  </a:cubicBezTo>
                  <a:lnTo>
                    <a:pt x="1014" y="917"/>
                  </a:lnTo>
                  <a:cubicBezTo>
                    <a:pt x="1013" y="916"/>
                    <a:pt x="1011" y="919"/>
                    <a:pt x="1010" y="920"/>
                  </a:cubicBezTo>
                  <a:lnTo>
                    <a:pt x="1027" y="930"/>
                  </a:lnTo>
                  <a:cubicBezTo>
                    <a:pt x="1057" y="948"/>
                    <a:pt x="1044" y="950"/>
                    <a:pt x="1055" y="962"/>
                  </a:cubicBezTo>
                  <a:cubicBezTo>
                    <a:pt x="1078" y="989"/>
                    <a:pt x="1070" y="956"/>
                    <a:pt x="1095" y="1002"/>
                  </a:cubicBezTo>
                  <a:cubicBezTo>
                    <a:pt x="1121" y="1051"/>
                    <a:pt x="1111" y="997"/>
                    <a:pt x="1138" y="1045"/>
                  </a:cubicBezTo>
                  <a:cubicBezTo>
                    <a:pt x="1162" y="1090"/>
                    <a:pt x="1151" y="1048"/>
                    <a:pt x="1176" y="1088"/>
                  </a:cubicBezTo>
                  <a:cubicBezTo>
                    <a:pt x="1205" y="1135"/>
                    <a:pt x="1188" y="1089"/>
                    <a:pt x="1219" y="1133"/>
                  </a:cubicBezTo>
                  <a:cubicBezTo>
                    <a:pt x="1244" y="1169"/>
                    <a:pt x="1317" y="1210"/>
                    <a:pt x="1311" y="1289"/>
                  </a:cubicBezTo>
                  <a:cubicBezTo>
                    <a:pt x="1306" y="1294"/>
                    <a:pt x="1303" y="1297"/>
                    <a:pt x="1294" y="1303"/>
                  </a:cubicBezTo>
                  <a:cubicBezTo>
                    <a:pt x="1243" y="1336"/>
                    <a:pt x="1291" y="1307"/>
                    <a:pt x="1243" y="1350"/>
                  </a:cubicBezTo>
                  <a:cubicBezTo>
                    <a:pt x="1211" y="1380"/>
                    <a:pt x="1232" y="1392"/>
                    <a:pt x="1203" y="138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7E2FF95-FF27-4984-4AB0-DE8436C6E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1167"/>
              <a:ext cx="399" cy="374"/>
            </a:xfrm>
            <a:custGeom>
              <a:avLst/>
              <a:gdLst>
                <a:gd name="T0" fmla="*/ 483 w 916"/>
                <a:gd name="T1" fmla="*/ 859 h 860"/>
                <a:gd name="T2" fmla="*/ 584 w 916"/>
                <a:gd name="T3" fmla="*/ 860 h 860"/>
                <a:gd name="T4" fmla="*/ 683 w 916"/>
                <a:gd name="T5" fmla="*/ 761 h 860"/>
                <a:gd name="T6" fmla="*/ 874 w 916"/>
                <a:gd name="T7" fmla="*/ 574 h 860"/>
                <a:gd name="T8" fmla="*/ 884 w 916"/>
                <a:gd name="T9" fmla="*/ 440 h 860"/>
                <a:gd name="T10" fmla="*/ 829 w 916"/>
                <a:gd name="T11" fmla="*/ 391 h 860"/>
                <a:gd name="T12" fmla="*/ 781 w 916"/>
                <a:gd name="T13" fmla="*/ 340 h 860"/>
                <a:gd name="T14" fmla="*/ 757 w 916"/>
                <a:gd name="T15" fmla="*/ 314 h 860"/>
                <a:gd name="T16" fmla="*/ 729 w 916"/>
                <a:gd name="T17" fmla="*/ 291 h 860"/>
                <a:gd name="T18" fmla="*/ 707 w 916"/>
                <a:gd name="T19" fmla="*/ 265 h 860"/>
                <a:gd name="T20" fmla="*/ 681 w 916"/>
                <a:gd name="T21" fmla="*/ 240 h 860"/>
                <a:gd name="T22" fmla="*/ 652 w 916"/>
                <a:gd name="T23" fmla="*/ 214 h 860"/>
                <a:gd name="T24" fmla="*/ 630 w 916"/>
                <a:gd name="T25" fmla="*/ 186 h 860"/>
                <a:gd name="T26" fmla="*/ 548 w 916"/>
                <a:gd name="T27" fmla="*/ 114 h 860"/>
                <a:gd name="T28" fmla="*/ 524 w 916"/>
                <a:gd name="T29" fmla="*/ 88 h 860"/>
                <a:gd name="T30" fmla="*/ 501 w 916"/>
                <a:gd name="T31" fmla="*/ 62 h 860"/>
                <a:gd name="T32" fmla="*/ 450 w 916"/>
                <a:gd name="T33" fmla="*/ 7 h 860"/>
                <a:gd name="T34" fmla="*/ 321 w 916"/>
                <a:gd name="T35" fmla="*/ 83 h 860"/>
                <a:gd name="T36" fmla="*/ 266 w 916"/>
                <a:gd name="T37" fmla="*/ 133 h 860"/>
                <a:gd name="T38" fmla="*/ 241 w 916"/>
                <a:gd name="T39" fmla="*/ 164 h 860"/>
                <a:gd name="T40" fmla="*/ 156 w 916"/>
                <a:gd name="T41" fmla="*/ 241 h 860"/>
                <a:gd name="T42" fmla="*/ 51 w 916"/>
                <a:gd name="T43" fmla="*/ 431 h 860"/>
                <a:gd name="T44" fmla="*/ 76 w 916"/>
                <a:gd name="T45" fmla="*/ 456 h 860"/>
                <a:gd name="T46" fmla="*/ 105 w 916"/>
                <a:gd name="T47" fmla="*/ 482 h 860"/>
                <a:gd name="T48" fmla="*/ 182 w 916"/>
                <a:gd name="T49" fmla="*/ 559 h 860"/>
                <a:gd name="T50" fmla="*/ 211 w 916"/>
                <a:gd name="T51" fmla="*/ 586 h 860"/>
                <a:gd name="T52" fmla="*/ 244 w 916"/>
                <a:gd name="T53" fmla="*/ 609 h 860"/>
                <a:gd name="T54" fmla="*/ 267 w 916"/>
                <a:gd name="T55" fmla="*/ 642 h 860"/>
                <a:gd name="T56" fmla="*/ 293 w 916"/>
                <a:gd name="T57" fmla="*/ 665 h 860"/>
                <a:gd name="T58" fmla="*/ 379 w 916"/>
                <a:gd name="T59" fmla="*/ 747 h 860"/>
                <a:gd name="T60" fmla="*/ 402 w 916"/>
                <a:gd name="T61" fmla="*/ 774 h 860"/>
                <a:gd name="T62" fmla="*/ 430 w 916"/>
                <a:gd name="T63" fmla="*/ 802 h 860"/>
                <a:gd name="T64" fmla="*/ 483 w 916"/>
                <a:gd name="T65" fmla="*/ 85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6" h="860">
                  <a:moveTo>
                    <a:pt x="483" y="859"/>
                  </a:moveTo>
                  <a:lnTo>
                    <a:pt x="584" y="860"/>
                  </a:lnTo>
                  <a:cubicBezTo>
                    <a:pt x="612" y="809"/>
                    <a:pt x="657" y="794"/>
                    <a:pt x="683" y="761"/>
                  </a:cubicBezTo>
                  <a:lnTo>
                    <a:pt x="874" y="574"/>
                  </a:lnTo>
                  <a:cubicBezTo>
                    <a:pt x="916" y="533"/>
                    <a:pt x="902" y="455"/>
                    <a:pt x="884" y="440"/>
                  </a:cubicBezTo>
                  <a:lnTo>
                    <a:pt x="829" y="391"/>
                  </a:lnTo>
                  <a:cubicBezTo>
                    <a:pt x="797" y="364"/>
                    <a:pt x="842" y="390"/>
                    <a:pt x="781" y="340"/>
                  </a:cubicBezTo>
                  <a:lnTo>
                    <a:pt x="757" y="314"/>
                  </a:lnTo>
                  <a:cubicBezTo>
                    <a:pt x="742" y="301"/>
                    <a:pt x="745" y="311"/>
                    <a:pt x="729" y="291"/>
                  </a:cubicBezTo>
                  <a:cubicBezTo>
                    <a:pt x="714" y="272"/>
                    <a:pt x="731" y="283"/>
                    <a:pt x="707" y="265"/>
                  </a:cubicBezTo>
                  <a:cubicBezTo>
                    <a:pt x="688" y="250"/>
                    <a:pt x="695" y="258"/>
                    <a:pt x="681" y="240"/>
                  </a:cubicBezTo>
                  <a:cubicBezTo>
                    <a:pt x="663" y="216"/>
                    <a:pt x="673" y="232"/>
                    <a:pt x="652" y="214"/>
                  </a:cubicBezTo>
                  <a:cubicBezTo>
                    <a:pt x="637" y="201"/>
                    <a:pt x="642" y="199"/>
                    <a:pt x="630" y="186"/>
                  </a:cubicBezTo>
                  <a:cubicBezTo>
                    <a:pt x="591" y="144"/>
                    <a:pt x="561" y="135"/>
                    <a:pt x="548" y="114"/>
                  </a:cubicBezTo>
                  <a:cubicBezTo>
                    <a:pt x="531" y="88"/>
                    <a:pt x="549" y="107"/>
                    <a:pt x="524" y="88"/>
                  </a:cubicBezTo>
                  <a:cubicBezTo>
                    <a:pt x="503" y="72"/>
                    <a:pt x="514" y="79"/>
                    <a:pt x="501" y="62"/>
                  </a:cubicBezTo>
                  <a:cubicBezTo>
                    <a:pt x="473" y="27"/>
                    <a:pt x="494" y="75"/>
                    <a:pt x="450" y="7"/>
                  </a:cubicBezTo>
                  <a:cubicBezTo>
                    <a:pt x="369" y="0"/>
                    <a:pt x="373" y="41"/>
                    <a:pt x="321" y="83"/>
                  </a:cubicBezTo>
                  <a:lnTo>
                    <a:pt x="266" y="133"/>
                  </a:lnTo>
                  <a:cubicBezTo>
                    <a:pt x="250" y="146"/>
                    <a:pt x="254" y="150"/>
                    <a:pt x="241" y="164"/>
                  </a:cubicBezTo>
                  <a:lnTo>
                    <a:pt x="156" y="241"/>
                  </a:lnTo>
                  <a:cubicBezTo>
                    <a:pt x="114" y="276"/>
                    <a:pt x="0" y="375"/>
                    <a:pt x="51" y="431"/>
                  </a:cubicBezTo>
                  <a:lnTo>
                    <a:pt x="76" y="456"/>
                  </a:lnTo>
                  <a:cubicBezTo>
                    <a:pt x="89" y="470"/>
                    <a:pt x="93" y="470"/>
                    <a:pt x="105" y="482"/>
                  </a:cubicBezTo>
                  <a:cubicBezTo>
                    <a:pt x="119" y="495"/>
                    <a:pt x="157" y="542"/>
                    <a:pt x="182" y="559"/>
                  </a:cubicBezTo>
                  <a:cubicBezTo>
                    <a:pt x="211" y="578"/>
                    <a:pt x="192" y="566"/>
                    <a:pt x="211" y="586"/>
                  </a:cubicBezTo>
                  <a:cubicBezTo>
                    <a:pt x="231" y="606"/>
                    <a:pt x="227" y="592"/>
                    <a:pt x="244" y="609"/>
                  </a:cubicBezTo>
                  <a:cubicBezTo>
                    <a:pt x="259" y="625"/>
                    <a:pt x="250" y="626"/>
                    <a:pt x="267" y="642"/>
                  </a:cubicBezTo>
                  <a:cubicBezTo>
                    <a:pt x="280" y="654"/>
                    <a:pt x="280" y="649"/>
                    <a:pt x="293" y="665"/>
                  </a:cubicBezTo>
                  <a:cubicBezTo>
                    <a:pt x="322" y="700"/>
                    <a:pt x="379" y="747"/>
                    <a:pt x="379" y="747"/>
                  </a:cubicBezTo>
                  <a:cubicBezTo>
                    <a:pt x="393" y="763"/>
                    <a:pt x="378" y="756"/>
                    <a:pt x="402" y="774"/>
                  </a:cubicBezTo>
                  <a:cubicBezTo>
                    <a:pt x="425" y="792"/>
                    <a:pt x="412" y="777"/>
                    <a:pt x="430" y="802"/>
                  </a:cubicBezTo>
                  <a:cubicBezTo>
                    <a:pt x="452" y="831"/>
                    <a:pt x="459" y="818"/>
                    <a:pt x="483" y="859"/>
                  </a:cubicBez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5D6AC72-78BE-E788-4E76-20329B22C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" y="2999"/>
              <a:ext cx="191" cy="186"/>
            </a:xfrm>
            <a:custGeom>
              <a:avLst/>
              <a:gdLst>
                <a:gd name="T0" fmla="*/ 0 w 438"/>
                <a:gd name="T1" fmla="*/ 0 h 429"/>
                <a:gd name="T2" fmla="*/ 2 w 438"/>
                <a:gd name="T3" fmla="*/ 419 h 429"/>
                <a:gd name="T4" fmla="*/ 233 w 438"/>
                <a:gd name="T5" fmla="*/ 419 h 429"/>
                <a:gd name="T6" fmla="*/ 438 w 438"/>
                <a:gd name="T7" fmla="*/ 401 h 429"/>
                <a:gd name="T8" fmla="*/ 438 w 438"/>
                <a:gd name="T9" fmla="*/ 10 h 429"/>
                <a:gd name="T10" fmla="*/ 0 w 438"/>
                <a:gd name="T1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29">
                  <a:moveTo>
                    <a:pt x="0" y="0"/>
                  </a:moveTo>
                  <a:lnTo>
                    <a:pt x="2" y="419"/>
                  </a:lnTo>
                  <a:lnTo>
                    <a:pt x="233" y="419"/>
                  </a:lnTo>
                  <a:cubicBezTo>
                    <a:pt x="307" y="419"/>
                    <a:pt x="393" y="429"/>
                    <a:pt x="438" y="401"/>
                  </a:cubicBezTo>
                  <a:lnTo>
                    <a:pt x="438" y="10"/>
                  </a:lnTo>
                  <a:cubicBezTo>
                    <a:pt x="341" y="2"/>
                    <a:pt x="33" y="8"/>
                    <a:pt x="0" y="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0EF443A-D4DC-9D96-42D8-1637CB368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8" y="343"/>
              <a:ext cx="686" cy="472"/>
            </a:xfrm>
            <a:prstGeom prst="rect">
              <a:avLst/>
            </a:prstGeom>
            <a:solidFill>
              <a:srgbClr val="FEFEFE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78510A-B8BC-56C4-FB9A-4AE496BEA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8" y="413"/>
              <a:ext cx="685" cy="604"/>
            </a:xfrm>
            <a:prstGeom prst="rect">
              <a:avLst/>
            </a:prstGeom>
            <a:solidFill>
              <a:srgbClr val="FEFEFE"/>
            </a:solidFill>
            <a:ln w="9207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96D61AFC-F836-D3DE-E1A0-A0DC923067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8" y="434"/>
              <a:ext cx="0" cy="707"/>
            </a:xfrm>
            <a:prstGeom prst="line">
              <a:avLst/>
            </a:prstGeom>
            <a:noFill/>
            <a:ln w="920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6E352567-07C8-54F7-2726-C14E7D79A2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0" y="434"/>
              <a:ext cx="15" cy="707"/>
            </a:xfrm>
            <a:prstGeom prst="line">
              <a:avLst/>
            </a:prstGeom>
            <a:noFill/>
            <a:ln w="920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10E6FD1-2F85-8BBB-C37D-DFEEBA881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" y="539"/>
              <a:ext cx="334" cy="341"/>
            </a:xfrm>
            <a:custGeom>
              <a:avLst/>
              <a:gdLst>
                <a:gd name="T0" fmla="*/ 194 w 767"/>
                <a:gd name="T1" fmla="*/ 743 h 782"/>
                <a:gd name="T2" fmla="*/ 227 w 767"/>
                <a:gd name="T3" fmla="*/ 744 h 782"/>
                <a:gd name="T4" fmla="*/ 302 w 767"/>
                <a:gd name="T5" fmla="*/ 772 h 782"/>
                <a:gd name="T6" fmla="*/ 388 w 767"/>
                <a:gd name="T7" fmla="*/ 781 h 782"/>
                <a:gd name="T8" fmla="*/ 536 w 767"/>
                <a:gd name="T9" fmla="*/ 742 h 782"/>
                <a:gd name="T10" fmla="*/ 596 w 767"/>
                <a:gd name="T11" fmla="*/ 708 h 782"/>
                <a:gd name="T12" fmla="*/ 628 w 767"/>
                <a:gd name="T13" fmla="*/ 691 h 782"/>
                <a:gd name="T14" fmla="*/ 648 w 767"/>
                <a:gd name="T15" fmla="*/ 667 h 782"/>
                <a:gd name="T16" fmla="*/ 675 w 767"/>
                <a:gd name="T17" fmla="*/ 643 h 782"/>
                <a:gd name="T18" fmla="*/ 688 w 767"/>
                <a:gd name="T19" fmla="*/ 612 h 782"/>
                <a:gd name="T20" fmla="*/ 727 w 767"/>
                <a:gd name="T21" fmla="*/ 559 h 782"/>
                <a:gd name="T22" fmla="*/ 754 w 767"/>
                <a:gd name="T23" fmla="*/ 442 h 782"/>
                <a:gd name="T24" fmla="*/ 763 w 767"/>
                <a:gd name="T25" fmla="*/ 407 h 782"/>
                <a:gd name="T26" fmla="*/ 731 w 767"/>
                <a:gd name="T27" fmla="*/ 252 h 782"/>
                <a:gd name="T28" fmla="*/ 698 w 767"/>
                <a:gd name="T29" fmla="*/ 190 h 782"/>
                <a:gd name="T30" fmla="*/ 680 w 767"/>
                <a:gd name="T31" fmla="*/ 158 h 782"/>
                <a:gd name="T32" fmla="*/ 657 w 767"/>
                <a:gd name="T33" fmla="*/ 138 h 782"/>
                <a:gd name="T34" fmla="*/ 551 w 767"/>
                <a:gd name="T35" fmla="*/ 59 h 782"/>
                <a:gd name="T36" fmla="*/ 315 w 767"/>
                <a:gd name="T37" fmla="*/ 19 h 782"/>
                <a:gd name="T38" fmla="*/ 251 w 767"/>
                <a:gd name="T39" fmla="*/ 46 h 782"/>
                <a:gd name="T40" fmla="*/ 183 w 767"/>
                <a:gd name="T41" fmla="*/ 71 h 782"/>
                <a:gd name="T42" fmla="*/ 159 w 767"/>
                <a:gd name="T43" fmla="*/ 96 h 782"/>
                <a:gd name="T44" fmla="*/ 87 w 767"/>
                <a:gd name="T45" fmla="*/ 161 h 782"/>
                <a:gd name="T46" fmla="*/ 49 w 767"/>
                <a:gd name="T47" fmla="*/ 219 h 782"/>
                <a:gd name="T48" fmla="*/ 12 w 767"/>
                <a:gd name="T49" fmla="*/ 299 h 782"/>
                <a:gd name="T50" fmla="*/ 6 w 767"/>
                <a:gd name="T51" fmla="*/ 363 h 782"/>
                <a:gd name="T52" fmla="*/ 22 w 767"/>
                <a:gd name="T53" fmla="*/ 518 h 782"/>
                <a:gd name="T54" fmla="*/ 55 w 767"/>
                <a:gd name="T55" fmla="*/ 594 h 782"/>
                <a:gd name="T56" fmla="*/ 79 w 767"/>
                <a:gd name="T57" fmla="*/ 623 h 782"/>
                <a:gd name="T58" fmla="*/ 96 w 767"/>
                <a:gd name="T59" fmla="*/ 649 h 782"/>
                <a:gd name="T60" fmla="*/ 194 w 767"/>
                <a:gd name="T61" fmla="*/ 74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7" h="782">
                  <a:moveTo>
                    <a:pt x="194" y="743"/>
                  </a:moveTo>
                  <a:lnTo>
                    <a:pt x="227" y="744"/>
                  </a:lnTo>
                  <a:cubicBezTo>
                    <a:pt x="271" y="747"/>
                    <a:pt x="271" y="759"/>
                    <a:pt x="302" y="772"/>
                  </a:cubicBezTo>
                  <a:cubicBezTo>
                    <a:pt x="325" y="782"/>
                    <a:pt x="359" y="781"/>
                    <a:pt x="388" y="781"/>
                  </a:cubicBezTo>
                  <a:cubicBezTo>
                    <a:pt x="501" y="780"/>
                    <a:pt x="428" y="770"/>
                    <a:pt x="536" y="742"/>
                  </a:cubicBezTo>
                  <a:cubicBezTo>
                    <a:pt x="579" y="731"/>
                    <a:pt x="568" y="730"/>
                    <a:pt x="596" y="708"/>
                  </a:cubicBezTo>
                  <a:cubicBezTo>
                    <a:pt x="609" y="698"/>
                    <a:pt x="617" y="698"/>
                    <a:pt x="628" y="691"/>
                  </a:cubicBezTo>
                  <a:cubicBezTo>
                    <a:pt x="647" y="677"/>
                    <a:pt x="635" y="683"/>
                    <a:pt x="648" y="667"/>
                  </a:cubicBezTo>
                  <a:cubicBezTo>
                    <a:pt x="659" y="653"/>
                    <a:pt x="666" y="654"/>
                    <a:pt x="675" y="643"/>
                  </a:cubicBezTo>
                  <a:cubicBezTo>
                    <a:pt x="684" y="632"/>
                    <a:pt x="682" y="627"/>
                    <a:pt x="688" y="612"/>
                  </a:cubicBezTo>
                  <a:cubicBezTo>
                    <a:pt x="702" y="583"/>
                    <a:pt x="718" y="585"/>
                    <a:pt x="727" y="559"/>
                  </a:cubicBezTo>
                  <a:cubicBezTo>
                    <a:pt x="734" y="540"/>
                    <a:pt x="735" y="501"/>
                    <a:pt x="754" y="442"/>
                  </a:cubicBezTo>
                  <a:cubicBezTo>
                    <a:pt x="760" y="424"/>
                    <a:pt x="761" y="435"/>
                    <a:pt x="763" y="407"/>
                  </a:cubicBezTo>
                  <a:cubicBezTo>
                    <a:pt x="767" y="361"/>
                    <a:pt x="740" y="301"/>
                    <a:pt x="731" y="252"/>
                  </a:cubicBezTo>
                  <a:cubicBezTo>
                    <a:pt x="721" y="200"/>
                    <a:pt x="721" y="215"/>
                    <a:pt x="698" y="190"/>
                  </a:cubicBezTo>
                  <a:cubicBezTo>
                    <a:pt x="687" y="176"/>
                    <a:pt x="690" y="172"/>
                    <a:pt x="680" y="158"/>
                  </a:cubicBezTo>
                  <a:cubicBezTo>
                    <a:pt x="671" y="146"/>
                    <a:pt x="667" y="147"/>
                    <a:pt x="657" y="138"/>
                  </a:cubicBezTo>
                  <a:cubicBezTo>
                    <a:pt x="631" y="113"/>
                    <a:pt x="602" y="74"/>
                    <a:pt x="551" y="59"/>
                  </a:cubicBezTo>
                  <a:cubicBezTo>
                    <a:pt x="495" y="41"/>
                    <a:pt x="482" y="0"/>
                    <a:pt x="315" y="19"/>
                  </a:cubicBezTo>
                  <a:cubicBezTo>
                    <a:pt x="268" y="25"/>
                    <a:pt x="279" y="30"/>
                    <a:pt x="251" y="46"/>
                  </a:cubicBezTo>
                  <a:cubicBezTo>
                    <a:pt x="229" y="59"/>
                    <a:pt x="201" y="56"/>
                    <a:pt x="183" y="71"/>
                  </a:cubicBezTo>
                  <a:cubicBezTo>
                    <a:pt x="169" y="82"/>
                    <a:pt x="179" y="82"/>
                    <a:pt x="159" y="96"/>
                  </a:cubicBezTo>
                  <a:cubicBezTo>
                    <a:pt x="135" y="111"/>
                    <a:pt x="114" y="122"/>
                    <a:pt x="87" y="161"/>
                  </a:cubicBezTo>
                  <a:cubicBezTo>
                    <a:pt x="64" y="195"/>
                    <a:pt x="60" y="179"/>
                    <a:pt x="49" y="219"/>
                  </a:cubicBezTo>
                  <a:cubicBezTo>
                    <a:pt x="33" y="275"/>
                    <a:pt x="21" y="275"/>
                    <a:pt x="12" y="299"/>
                  </a:cubicBezTo>
                  <a:lnTo>
                    <a:pt x="6" y="363"/>
                  </a:lnTo>
                  <a:cubicBezTo>
                    <a:pt x="5" y="402"/>
                    <a:pt x="0" y="484"/>
                    <a:pt x="22" y="518"/>
                  </a:cubicBezTo>
                  <a:cubicBezTo>
                    <a:pt x="59" y="578"/>
                    <a:pt x="36" y="553"/>
                    <a:pt x="55" y="594"/>
                  </a:cubicBezTo>
                  <a:cubicBezTo>
                    <a:pt x="68" y="621"/>
                    <a:pt x="62" y="603"/>
                    <a:pt x="79" y="623"/>
                  </a:cubicBezTo>
                  <a:cubicBezTo>
                    <a:pt x="88" y="633"/>
                    <a:pt x="88" y="638"/>
                    <a:pt x="96" y="649"/>
                  </a:cubicBezTo>
                  <a:cubicBezTo>
                    <a:pt x="148" y="712"/>
                    <a:pt x="170" y="689"/>
                    <a:pt x="194" y="74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A4FA01E-86F7-C1C6-1599-C95FCE4F0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3" y="432"/>
              <a:ext cx="580" cy="563"/>
            </a:xfrm>
            <a:prstGeom prst="rect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Line 18">
              <a:extLst>
                <a:ext uri="{FF2B5EF4-FFF2-40B4-BE49-F238E27FC236}">
                  <a16:creationId xmlns:a16="http://schemas.microsoft.com/office/drawing/2014/main" id="{A40C23F6-E58B-3ACA-AEE6-9F286B037E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4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Line 19">
              <a:extLst>
                <a:ext uri="{FF2B5EF4-FFF2-40B4-BE49-F238E27FC236}">
                  <a16:creationId xmlns:a16="http://schemas.microsoft.com/office/drawing/2014/main" id="{52F7F73F-485E-0DFA-8EE5-65BE18781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Line 20">
              <a:extLst>
                <a:ext uri="{FF2B5EF4-FFF2-40B4-BE49-F238E27FC236}">
                  <a16:creationId xmlns:a16="http://schemas.microsoft.com/office/drawing/2014/main" id="{A7397F6D-2B85-9C99-39B7-A99BC38209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Line 21">
              <a:extLst>
                <a:ext uri="{FF2B5EF4-FFF2-40B4-BE49-F238E27FC236}">
                  <a16:creationId xmlns:a16="http://schemas.microsoft.com/office/drawing/2014/main" id="{8C2785D1-8B01-C133-7589-A64E27BE35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8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Line 22">
              <a:extLst>
                <a:ext uri="{FF2B5EF4-FFF2-40B4-BE49-F238E27FC236}">
                  <a16:creationId xmlns:a16="http://schemas.microsoft.com/office/drawing/2014/main" id="{B216231A-F046-B38A-D6AF-12D61FE13A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23">
              <a:extLst>
                <a:ext uri="{FF2B5EF4-FFF2-40B4-BE49-F238E27FC236}">
                  <a16:creationId xmlns:a16="http://schemas.microsoft.com/office/drawing/2014/main" id="{3DF2A9F7-841B-A5E4-887B-67E2FEB4B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8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Line 24">
              <a:extLst>
                <a:ext uri="{FF2B5EF4-FFF2-40B4-BE49-F238E27FC236}">
                  <a16:creationId xmlns:a16="http://schemas.microsoft.com/office/drawing/2014/main" id="{7913A9FE-9949-B9AA-4099-DCE3B79EF8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25">
              <a:extLst>
                <a:ext uri="{FF2B5EF4-FFF2-40B4-BE49-F238E27FC236}">
                  <a16:creationId xmlns:a16="http://schemas.microsoft.com/office/drawing/2014/main" id="{98C541B6-631B-8AD2-9EFB-28796869D6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92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26">
              <a:extLst>
                <a:ext uri="{FF2B5EF4-FFF2-40B4-BE49-F238E27FC236}">
                  <a16:creationId xmlns:a16="http://schemas.microsoft.com/office/drawing/2014/main" id="{4219246B-732C-4673-1FEF-B628E4558F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Line 27">
              <a:extLst>
                <a:ext uri="{FF2B5EF4-FFF2-40B4-BE49-F238E27FC236}">
                  <a16:creationId xmlns:a16="http://schemas.microsoft.com/office/drawing/2014/main" id="{A29F3CFF-07FD-0894-A39B-C66BD7100F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Line 28">
              <a:extLst>
                <a:ext uri="{FF2B5EF4-FFF2-40B4-BE49-F238E27FC236}">
                  <a16:creationId xmlns:a16="http://schemas.microsoft.com/office/drawing/2014/main" id="{EFBDB87B-C184-5EB6-EEF5-C7370979F9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4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29">
              <a:extLst>
                <a:ext uri="{FF2B5EF4-FFF2-40B4-BE49-F238E27FC236}">
                  <a16:creationId xmlns:a16="http://schemas.microsoft.com/office/drawing/2014/main" id="{C026F5DB-3473-FB38-CAD9-62187810C8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30">
              <a:extLst>
                <a:ext uri="{FF2B5EF4-FFF2-40B4-BE49-F238E27FC236}">
                  <a16:creationId xmlns:a16="http://schemas.microsoft.com/office/drawing/2014/main" id="{C4295486-B09A-3DB3-FB1E-885B190D8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4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31">
              <a:extLst>
                <a:ext uri="{FF2B5EF4-FFF2-40B4-BE49-F238E27FC236}">
                  <a16:creationId xmlns:a16="http://schemas.microsoft.com/office/drawing/2014/main" id="{11A207E2-7770-0B41-C6DD-5894F53CBE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Line 32">
              <a:extLst>
                <a:ext uri="{FF2B5EF4-FFF2-40B4-BE49-F238E27FC236}">
                  <a16:creationId xmlns:a16="http://schemas.microsoft.com/office/drawing/2014/main" id="{E5F4A034-A58B-888C-208F-846A8CD8FB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8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Line 33">
              <a:extLst>
                <a:ext uri="{FF2B5EF4-FFF2-40B4-BE49-F238E27FC236}">
                  <a16:creationId xmlns:a16="http://schemas.microsoft.com/office/drawing/2014/main" id="{2050847E-EF5D-E278-7AD5-985DF215E1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5" y="1773"/>
              <a:ext cx="442" cy="443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Line 34">
              <a:extLst>
                <a:ext uri="{FF2B5EF4-FFF2-40B4-BE49-F238E27FC236}">
                  <a16:creationId xmlns:a16="http://schemas.microsoft.com/office/drawing/2014/main" id="{1C697FD1-7971-2017-D76C-2F424DF744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4" y="1785"/>
              <a:ext cx="362" cy="362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Line 35">
              <a:extLst>
                <a:ext uri="{FF2B5EF4-FFF2-40B4-BE49-F238E27FC236}">
                  <a16:creationId xmlns:a16="http://schemas.microsoft.com/office/drawing/2014/main" id="{7BEED6D7-6CEB-BC05-E259-E2216F7245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49" y="1787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Line 36">
              <a:extLst>
                <a:ext uri="{FF2B5EF4-FFF2-40B4-BE49-F238E27FC236}">
                  <a16:creationId xmlns:a16="http://schemas.microsoft.com/office/drawing/2014/main" id="{48A8441A-8D92-43CD-FDF0-1145837222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3" y="1773"/>
              <a:ext cx="527" cy="52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Line 37">
              <a:extLst>
                <a:ext uri="{FF2B5EF4-FFF2-40B4-BE49-F238E27FC236}">
                  <a16:creationId xmlns:a16="http://schemas.microsoft.com/office/drawing/2014/main" id="{850C9DFE-AA3D-08D6-9F87-75702B8B89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17" y="1855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Line 38">
              <a:extLst>
                <a:ext uri="{FF2B5EF4-FFF2-40B4-BE49-F238E27FC236}">
                  <a16:creationId xmlns:a16="http://schemas.microsoft.com/office/drawing/2014/main" id="{7A17361A-99C3-D383-DF54-79D3DB8573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82" y="1820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Line 39">
              <a:extLst>
                <a:ext uri="{FF2B5EF4-FFF2-40B4-BE49-F238E27FC236}">
                  <a16:creationId xmlns:a16="http://schemas.microsoft.com/office/drawing/2014/main" id="{5A7CB97E-A129-550D-EEC2-BF83662393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88" y="1927"/>
              <a:ext cx="547" cy="54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Line 40">
              <a:extLst>
                <a:ext uri="{FF2B5EF4-FFF2-40B4-BE49-F238E27FC236}">
                  <a16:creationId xmlns:a16="http://schemas.microsoft.com/office/drawing/2014/main" id="{2B37F7DC-D3E6-5104-40EE-56679469C1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53" y="1892"/>
              <a:ext cx="548" cy="54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Line 41">
              <a:extLst>
                <a:ext uri="{FF2B5EF4-FFF2-40B4-BE49-F238E27FC236}">
                  <a16:creationId xmlns:a16="http://schemas.microsoft.com/office/drawing/2014/main" id="{E5E07415-C500-C982-CBA8-E89D2935A4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0" y="1998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42">
              <a:extLst>
                <a:ext uri="{FF2B5EF4-FFF2-40B4-BE49-F238E27FC236}">
                  <a16:creationId xmlns:a16="http://schemas.microsoft.com/office/drawing/2014/main" id="{A45D8439-CF97-123D-9B86-5D17BB857A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25" y="1963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Line 43">
              <a:extLst>
                <a:ext uri="{FF2B5EF4-FFF2-40B4-BE49-F238E27FC236}">
                  <a16:creationId xmlns:a16="http://schemas.microsoft.com/office/drawing/2014/main" id="{3B2B64EC-DE49-3C23-BA52-FAAFA26E52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31" y="2070"/>
              <a:ext cx="548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Line 44">
              <a:extLst>
                <a:ext uri="{FF2B5EF4-FFF2-40B4-BE49-F238E27FC236}">
                  <a16:creationId xmlns:a16="http://schemas.microsoft.com/office/drawing/2014/main" id="{78FC36B4-D4E6-4860-37C7-ED3C238B6E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96" y="2035"/>
              <a:ext cx="548" cy="54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Line 45">
              <a:extLst>
                <a:ext uri="{FF2B5EF4-FFF2-40B4-BE49-F238E27FC236}">
                  <a16:creationId xmlns:a16="http://schemas.microsoft.com/office/drawing/2014/main" id="{BC4BA632-D5FB-8DF4-3542-AA28C32E75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99" y="2158"/>
              <a:ext cx="528" cy="52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Line 46">
              <a:extLst>
                <a:ext uri="{FF2B5EF4-FFF2-40B4-BE49-F238E27FC236}">
                  <a16:creationId xmlns:a16="http://schemas.microsoft.com/office/drawing/2014/main" id="{B9B06A35-7D27-16C9-E665-A56B86BE65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4" y="2103"/>
              <a:ext cx="548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Line 47">
              <a:extLst>
                <a:ext uri="{FF2B5EF4-FFF2-40B4-BE49-F238E27FC236}">
                  <a16:creationId xmlns:a16="http://schemas.microsoft.com/office/drawing/2014/main" id="{9775FCD3-CD05-5808-1E57-D64BECA7BD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32" y="2286"/>
              <a:ext cx="395" cy="395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Line 48">
              <a:extLst>
                <a:ext uri="{FF2B5EF4-FFF2-40B4-BE49-F238E27FC236}">
                  <a16:creationId xmlns:a16="http://schemas.microsoft.com/office/drawing/2014/main" id="{A79711C1-5106-CF2F-D6BF-BF58776AE5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74" y="2229"/>
              <a:ext cx="455" cy="455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Line 49">
              <a:extLst>
                <a:ext uri="{FF2B5EF4-FFF2-40B4-BE49-F238E27FC236}">
                  <a16:creationId xmlns:a16="http://schemas.microsoft.com/office/drawing/2014/main" id="{71D7A988-3FC5-6CA6-0E07-B4658F1594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5" y="1867"/>
              <a:ext cx="449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50">
              <a:extLst>
                <a:ext uri="{FF2B5EF4-FFF2-40B4-BE49-F238E27FC236}">
                  <a16:creationId xmlns:a16="http://schemas.microsoft.com/office/drawing/2014/main" id="{7FC70872-2010-88F3-9AA6-73A2F02C7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6" y="1896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Line 51">
              <a:extLst>
                <a:ext uri="{FF2B5EF4-FFF2-40B4-BE49-F238E27FC236}">
                  <a16:creationId xmlns:a16="http://schemas.microsoft.com/office/drawing/2014/main" id="{D6922214-EB2F-D34B-A65F-1A8727AC7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" y="1808"/>
              <a:ext cx="450" cy="456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Line 52">
              <a:extLst>
                <a:ext uri="{FF2B5EF4-FFF2-40B4-BE49-F238E27FC236}">
                  <a16:creationId xmlns:a16="http://schemas.microsoft.com/office/drawing/2014/main" id="{F74139E5-1FC2-FB31-68E3-ABD939BA81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5" y="1836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Line 53">
              <a:extLst>
                <a:ext uri="{FF2B5EF4-FFF2-40B4-BE49-F238E27FC236}">
                  <a16:creationId xmlns:a16="http://schemas.microsoft.com/office/drawing/2014/main" id="{5E33CA0B-BF2A-65C9-A071-C856437FDE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0" y="1751"/>
              <a:ext cx="449" cy="456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Line 54">
              <a:extLst>
                <a:ext uri="{FF2B5EF4-FFF2-40B4-BE49-F238E27FC236}">
                  <a16:creationId xmlns:a16="http://schemas.microsoft.com/office/drawing/2014/main" id="{0F0C8EF5-1FE3-B2B4-7819-C5A7FAA296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1" y="1780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Line 55">
              <a:extLst>
                <a:ext uri="{FF2B5EF4-FFF2-40B4-BE49-F238E27FC236}">
                  <a16:creationId xmlns:a16="http://schemas.microsoft.com/office/drawing/2014/main" id="{A5DE2B21-4928-54AE-0CFB-ACF77EDC8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691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Line 56">
              <a:extLst>
                <a:ext uri="{FF2B5EF4-FFF2-40B4-BE49-F238E27FC236}">
                  <a16:creationId xmlns:a16="http://schemas.microsoft.com/office/drawing/2014/main" id="{9DEFE676-09BB-C4C2-1EF7-0EDB39F88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" y="1720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Line 57">
              <a:extLst>
                <a:ext uri="{FF2B5EF4-FFF2-40B4-BE49-F238E27FC236}">
                  <a16:creationId xmlns:a16="http://schemas.microsoft.com/office/drawing/2014/main" id="{7AF89E4B-CAB6-5763-483D-F36E762D6F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7" y="1631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Line 58">
              <a:extLst>
                <a:ext uri="{FF2B5EF4-FFF2-40B4-BE49-F238E27FC236}">
                  <a16:creationId xmlns:a16="http://schemas.microsoft.com/office/drawing/2014/main" id="{F63678F0-C6FF-740F-151F-18216C620E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1660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Line 59">
              <a:extLst>
                <a:ext uri="{FF2B5EF4-FFF2-40B4-BE49-F238E27FC236}">
                  <a16:creationId xmlns:a16="http://schemas.microsoft.com/office/drawing/2014/main" id="{10EC5595-39DB-472A-1C5E-A4BFB50EA7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6" y="1572"/>
              <a:ext cx="449" cy="456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60">
              <a:extLst>
                <a:ext uri="{FF2B5EF4-FFF2-40B4-BE49-F238E27FC236}">
                  <a16:creationId xmlns:a16="http://schemas.microsoft.com/office/drawing/2014/main" id="{80C73A19-623A-FF7F-B569-6C4834A06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7" y="1601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Line 61">
              <a:extLst>
                <a:ext uri="{FF2B5EF4-FFF2-40B4-BE49-F238E27FC236}">
                  <a16:creationId xmlns:a16="http://schemas.microsoft.com/office/drawing/2014/main" id="{543338CA-21AF-E45A-EF17-2AD06E579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" y="1515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Line 62">
              <a:extLst>
                <a:ext uri="{FF2B5EF4-FFF2-40B4-BE49-F238E27FC236}">
                  <a16:creationId xmlns:a16="http://schemas.microsoft.com/office/drawing/2014/main" id="{362A795A-9DEE-B40F-1D19-43C7C0FE9E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3" y="1544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Line 63">
              <a:extLst>
                <a:ext uri="{FF2B5EF4-FFF2-40B4-BE49-F238E27FC236}">
                  <a16:creationId xmlns:a16="http://schemas.microsoft.com/office/drawing/2014/main" id="{86EA159F-FB55-B491-8643-3E5D23C273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1" y="1455"/>
              <a:ext cx="449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Line 64">
              <a:extLst>
                <a:ext uri="{FF2B5EF4-FFF2-40B4-BE49-F238E27FC236}">
                  <a16:creationId xmlns:a16="http://schemas.microsoft.com/office/drawing/2014/main" id="{4ED1B19F-4D4B-0593-8D79-6F626D8C14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2" y="1484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21B2D78-90F3-3B72-C3EE-436AAABDD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" y="128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846B0FD-1456-20C6-B8CE-A046B6AE2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" y="1361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84B6D1E-8AAB-BD01-E7E0-421AD2AC6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3" y="128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7A910E4-F955-BE91-88D5-DDCA3E11F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3" y="1363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6A3DF7-D3E7-3AFA-10A3-F69E34FE7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1433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FD72238-1AFE-DAA1-1D7D-64581349A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1505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BE3C8FD-04DD-1035-8D3B-6BBEF3A9B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" y="1433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57802889-DD37-1EC2-DB45-4F33AC1E6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" y="1290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EB5EAFB3-3857-2D8F-A199-28DE26C67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" y="1362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53396F5-3835-7C03-170A-2915BFFBD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1" y="1430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E112C3B-E014-9C57-4F21-561273783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364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39E1EB0-5B16-A8E6-3803-FEE994D6E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135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F98B650-F82C-14FF-A084-37623D83E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6" y="121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A5F9950D-2B2C-BEE4-68DC-8209C06A5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2" y="1288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BD8E932B-9AA3-728D-3F90-E4D03711F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0" y="1221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Line 80">
              <a:extLst>
                <a:ext uri="{FF2B5EF4-FFF2-40B4-BE49-F238E27FC236}">
                  <a16:creationId xmlns:a16="http://schemas.microsoft.com/office/drawing/2014/main" id="{A39DCB8D-58C9-F307-0E68-38475A8EF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756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Line 81">
              <a:extLst>
                <a:ext uri="{FF2B5EF4-FFF2-40B4-BE49-F238E27FC236}">
                  <a16:creationId xmlns:a16="http://schemas.microsoft.com/office/drawing/2014/main" id="{35B34AC8-699F-BABA-D6CD-6B656B6F5B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788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Line 82">
              <a:extLst>
                <a:ext uri="{FF2B5EF4-FFF2-40B4-BE49-F238E27FC236}">
                  <a16:creationId xmlns:a16="http://schemas.microsoft.com/office/drawing/2014/main" id="{C92FEE9B-9335-6FB0-2D1A-A3A2E7D2DF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671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Line 83">
              <a:extLst>
                <a:ext uri="{FF2B5EF4-FFF2-40B4-BE49-F238E27FC236}">
                  <a16:creationId xmlns:a16="http://schemas.microsoft.com/office/drawing/2014/main" id="{924D02C2-9D64-DBF2-21EF-32C94F43A0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712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Line 84">
              <a:extLst>
                <a:ext uri="{FF2B5EF4-FFF2-40B4-BE49-F238E27FC236}">
                  <a16:creationId xmlns:a16="http://schemas.microsoft.com/office/drawing/2014/main" id="{690FDA29-0678-B444-45E3-7C6E4ACB8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587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Line 85">
              <a:extLst>
                <a:ext uri="{FF2B5EF4-FFF2-40B4-BE49-F238E27FC236}">
                  <a16:creationId xmlns:a16="http://schemas.microsoft.com/office/drawing/2014/main" id="{8805FB04-B30A-6148-25BB-ED685EB01B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628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Line 86">
              <a:extLst>
                <a:ext uri="{FF2B5EF4-FFF2-40B4-BE49-F238E27FC236}">
                  <a16:creationId xmlns:a16="http://schemas.microsoft.com/office/drawing/2014/main" id="{60C1AF7C-1720-9301-6C7A-78E2DE3183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503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Line 87">
              <a:extLst>
                <a:ext uri="{FF2B5EF4-FFF2-40B4-BE49-F238E27FC236}">
                  <a16:creationId xmlns:a16="http://schemas.microsoft.com/office/drawing/2014/main" id="{072E6728-6A26-6FCF-71D1-62573804AD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543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Line 88">
              <a:extLst>
                <a:ext uri="{FF2B5EF4-FFF2-40B4-BE49-F238E27FC236}">
                  <a16:creationId xmlns:a16="http://schemas.microsoft.com/office/drawing/2014/main" id="{745B2436-8971-232F-76E4-7204E90A13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422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Line 89">
              <a:extLst>
                <a:ext uri="{FF2B5EF4-FFF2-40B4-BE49-F238E27FC236}">
                  <a16:creationId xmlns:a16="http://schemas.microsoft.com/office/drawing/2014/main" id="{7B3E5C19-72A8-98CF-2786-C6E76E6194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463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Line 90">
              <a:extLst>
                <a:ext uri="{FF2B5EF4-FFF2-40B4-BE49-F238E27FC236}">
                  <a16:creationId xmlns:a16="http://schemas.microsoft.com/office/drawing/2014/main" id="{16619540-47FF-A6D5-552A-6CB6D917B9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379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73BEFEA-B8F1-23AA-8E07-5068E8F46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" y="682"/>
              <a:ext cx="216" cy="206"/>
            </a:xfrm>
            <a:prstGeom prst="rect">
              <a:avLst/>
            </a:prstGeom>
            <a:solidFill>
              <a:srgbClr val="FEFEFE"/>
            </a:solidFill>
            <a:ln w="34925" cap="flat">
              <a:solidFill>
                <a:srgbClr val="FEFEF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3A6A9A2-BF76-56B4-A052-9F29482EB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4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F7E3EDAF-B458-6B29-FDF6-D7C347ED5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" y="4005"/>
              <a:ext cx="171" cy="175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2CF3B35B-78B9-C2B2-24CD-D459FF227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" y="3991"/>
              <a:ext cx="171" cy="186"/>
            </a:xfrm>
            <a:custGeom>
              <a:avLst/>
              <a:gdLst>
                <a:gd name="T0" fmla="*/ 0 w 394"/>
                <a:gd name="T1" fmla="*/ 0 h 427"/>
                <a:gd name="T2" fmla="*/ 0 w 394"/>
                <a:gd name="T3" fmla="*/ 214 h 427"/>
                <a:gd name="T4" fmla="*/ 0 w 394"/>
                <a:gd name="T5" fmla="*/ 427 h 427"/>
                <a:gd name="T6" fmla="*/ 197 w 394"/>
                <a:gd name="T7" fmla="*/ 300 h 427"/>
                <a:gd name="T8" fmla="*/ 394 w 394"/>
                <a:gd name="T9" fmla="*/ 172 h 427"/>
                <a:gd name="T10" fmla="*/ 197 w 394"/>
                <a:gd name="T11" fmla="*/ 86 h 427"/>
                <a:gd name="T12" fmla="*/ 0 w 394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27">
                  <a:moveTo>
                    <a:pt x="0" y="0"/>
                  </a:moveTo>
                  <a:lnTo>
                    <a:pt x="0" y="214"/>
                  </a:lnTo>
                  <a:lnTo>
                    <a:pt x="0" y="427"/>
                  </a:lnTo>
                  <a:lnTo>
                    <a:pt x="197" y="300"/>
                  </a:lnTo>
                  <a:lnTo>
                    <a:pt x="394" y="172"/>
                  </a:lnTo>
                  <a:lnTo>
                    <a:pt x="197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D80643D-5433-4AAD-B1B5-380741F27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5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F508E44F-1B91-159B-C251-36E0FD976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" y="4005"/>
              <a:ext cx="172" cy="153"/>
            </a:xfrm>
            <a:custGeom>
              <a:avLst/>
              <a:gdLst>
                <a:gd name="T0" fmla="*/ 394 w 395"/>
                <a:gd name="T1" fmla="*/ 0 h 351"/>
                <a:gd name="T2" fmla="*/ 394 w 395"/>
                <a:gd name="T3" fmla="*/ 176 h 351"/>
                <a:gd name="T4" fmla="*/ 395 w 395"/>
                <a:gd name="T5" fmla="*/ 351 h 351"/>
                <a:gd name="T6" fmla="*/ 197 w 395"/>
                <a:gd name="T7" fmla="*/ 247 h 351"/>
                <a:gd name="T8" fmla="*/ 0 w 395"/>
                <a:gd name="T9" fmla="*/ 142 h 351"/>
                <a:gd name="T10" fmla="*/ 197 w 395"/>
                <a:gd name="T11" fmla="*/ 71 h 351"/>
                <a:gd name="T12" fmla="*/ 394 w 395"/>
                <a:gd name="T1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351">
                  <a:moveTo>
                    <a:pt x="394" y="0"/>
                  </a:moveTo>
                  <a:lnTo>
                    <a:pt x="394" y="176"/>
                  </a:lnTo>
                  <a:lnTo>
                    <a:pt x="395" y="351"/>
                  </a:lnTo>
                  <a:lnTo>
                    <a:pt x="197" y="247"/>
                  </a:lnTo>
                  <a:lnTo>
                    <a:pt x="0" y="142"/>
                  </a:lnTo>
                  <a:lnTo>
                    <a:pt x="197" y="7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80567A43-FB6A-F67A-ECE7-9B479DDC4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" y="3991"/>
              <a:ext cx="172" cy="192"/>
            </a:xfrm>
            <a:custGeom>
              <a:avLst/>
              <a:gdLst>
                <a:gd name="T0" fmla="*/ 1 w 395"/>
                <a:gd name="T1" fmla="*/ 0 h 440"/>
                <a:gd name="T2" fmla="*/ 1 w 395"/>
                <a:gd name="T3" fmla="*/ 220 h 440"/>
                <a:gd name="T4" fmla="*/ 0 w 395"/>
                <a:gd name="T5" fmla="*/ 440 h 440"/>
                <a:gd name="T6" fmla="*/ 198 w 395"/>
                <a:gd name="T7" fmla="*/ 309 h 440"/>
                <a:gd name="T8" fmla="*/ 395 w 395"/>
                <a:gd name="T9" fmla="*/ 177 h 440"/>
                <a:gd name="T10" fmla="*/ 198 w 395"/>
                <a:gd name="T11" fmla="*/ 89 h 440"/>
                <a:gd name="T12" fmla="*/ 1 w 395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40">
                  <a:moveTo>
                    <a:pt x="1" y="0"/>
                  </a:moveTo>
                  <a:lnTo>
                    <a:pt x="1" y="220"/>
                  </a:lnTo>
                  <a:lnTo>
                    <a:pt x="0" y="440"/>
                  </a:lnTo>
                  <a:lnTo>
                    <a:pt x="198" y="309"/>
                  </a:lnTo>
                  <a:lnTo>
                    <a:pt x="395" y="177"/>
                  </a:lnTo>
                  <a:lnTo>
                    <a:pt x="198" y="8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DB0FE412-EBF1-2391-B32E-B15DBE734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" y="296"/>
              <a:ext cx="689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micro:bit back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5C75E88-4E55-50DE-A761-83264FD04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3361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5BD610E-26A5-8611-F65B-B941456D6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" y="2910"/>
              <a:ext cx="135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compass and accelerometer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9E909F53-7B30-EA7C-807D-37CD19D94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3362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71F1B0FB-7C65-E563-03B5-B280F6F5B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8" y="3370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3E9F4B61-528E-C58C-8062-D2641C666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375"/>
              <a:ext cx="34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3 volts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45CD07CB-DC44-4BBB-7A97-BA8E5209E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3367"/>
              <a:ext cx="37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ground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6532892D-DE9B-62A7-EB7A-69BD5CB34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6" y="294"/>
              <a:ext cx="31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Reset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40E8BFC-2B9D-D2FE-18BF-997264AC2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" y="289"/>
              <a:ext cx="49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USB  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CD624D2-0BC0-70A6-E5EE-D1547D667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453"/>
              <a:ext cx="50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processor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CE368FD-C7F1-CD91-FF09-531A00212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" y="894"/>
              <a:ext cx="423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antenna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2A87B116-0787-25C3-2B2D-0ADD98D8D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4" y="301"/>
              <a:ext cx="573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battery 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C4C1913-BB95-C1A4-8CE2-F0F55D9F0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5" y="1093"/>
              <a:ext cx="59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microphone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252FB383-4648-8D41-7127-91AF8D388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" y="1694"/>
              <a:ext cx="41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speaker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C9D3BD9-8061-A18C-2A68-EED7DC27A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" y="142"/>
              <a:ext cx="172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micro:bit</a:t>
              </a: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 back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B3D266E-E253-4AB8-48C0-BFE3B37A0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3207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⠼0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B4030807-947E-74BC-AAA4-633F637A6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" y="2756"/>
              <a:ext cx="299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compass and accelerometer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D5AF1A4-6655-B677-76E2-45549086C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3208"/>
              <a:ext cx="82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⠼1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DA7FEB3-2999-AB62-44AD-6DD5395AAA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8" y="3217"/>
              <a:ext cx="82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⠼2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D3DEE1EF-9630-7773-76B9-3BB1CCEB9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0" y="322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613983CA-3511-AACC-C2C7-3EA8C4D2E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221"/>
              <a:ext cx="93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2000" b="0" i="0" kern="120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  <a:ea typeface="+mn-ea"/>
                  <a:cs typeface="+mn-cs"/>
                </a:rPr>
                <a:t>⠼</a:t>
              </a: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3 volts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4B789D02-DA2B-B599-B9EC-3389C120E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3213"/>
              <a:ext cx="806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ground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EDC7DBC7-B775-44F5-FEDD-1E249D8E7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89"/>
              <a:ext cx="69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reset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C0EDAFC3-7A20-3446-AD72-B55684C77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90"/>
              <a:ext cx="117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2B2A29"/>
                  </a:solidFill>
                  <a:effectLst/>
                  <a:latin typeface="Swell Braille" panose="01010609060101010103" pitchFamily="49" charset="0"/>
                </a:rPr>
                <a:t>,,USB PORT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F6CA209-3BD5-26E0-9D6E-34C08D346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299"/>
              <a:ext cx="1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processor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5FCDF01-B0C3-BB8C-F135-50C716A9A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" y="689"/>
              <a:ext cx="92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antenna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CBA674D6-74BB-7837-7E7F-2D87A5525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8" y="87"/>
              <a:ext cx="149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battery 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538AFBC-BA4C-7A0C-31F9-2015EE978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" y="938"/>
              <a:ext cx="126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microphone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47381042-23CD-871A-0229-598518652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7" y="1539"/>
              <a:ext cx="92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speaker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14743D8E-F968-6497-D75C-D4119087A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3476"/>
              <a:ext cx="334" cy="332"/>
            </a:xfrm>
            <a:custGeom>
              <a:avLst/>
              <a:gdLst>
                <a:gd name="T0" fmla="*/ 516 w 767"/>
                <a:gd name="T1" fmla="*/ 21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7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6 w 767"/>
                <a:gd name="T17" fmla="*/ 126 h 761"/>
                <a:gd name="T18" fmla="*/ 95 w 767"/>
                <a:gd name="T19" fmla="*/ 129 h 761"/>
                <a:gd name="T20" fmla="*/ 44 w 767"/>
                <a:gd name="T21" fmla="*/ 203 h 761"/>
                <a:gd name="T22" fmla="*/ 12 w 767"/>
                <a:gd name="T23" fmla="*/ 286 h 761"/>
                <a:gd name="T24" fmla="*/ 11 w 767"/>
                <a:gd name="T25" fmla="*/ 289 h 761"/>
                <a:gd name="T26" fmla="*/ 0 w 767"/>
                <a:gd name="T27" fmla="*/ 377 h 761"/>
                <a:gd name="T28" fmla="*/ 0 w 767"/>
                <a:gd name="T29" fmla="*/ 381 h 761"/>
                <a:gd name="T30" fmla="*/ 0 w 767"/>
                <a:gd name="T31" fmla="*/ 384 h 761"/>
                <a:gd name="T32" fmla="*/ 11 w 767"/>
                <a:gd name="T33" fmla="*/ 472 h 761"/>
                <a:gd name="T34" fmla="*/ 12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6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8 w 767"/>
                <a:gd name="T47" fmla="*/ 698 h 761"/>
                <a:gd name="T48" fmla="*/ 247 w 767"/>
                <a:gd name="T49" fmla="*/ 739 h 761"/>
                <a:gd name="T50" fmla="*/ 250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19 w 767"/>
                <a:gd name="T59" fmla="*/ 739 h 761"/>
                <a:gd name="T60" fmla="*/ 598 w 767"/>
                <a:gd name="T61" fmla="*/ 698 h 761"/>
                <a:gd name="T62" fmla="*/ 601 w 767"/>
                <a:gd name="T63" fmla="*/ 696 h 761"/>
                <a:gd name="T64" fmla="*/ 603 w 767"/>
                <a:gd name="T65" fmla="*/ 694 h 761"/>
                <a:gd name="T66" fmla="*/ 670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4 w 767"/>
                <a:gd name="T73" fmla="*/ 475 h 761"/>
                <a:gd name="T74" fmla="*/ 755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6 w 767"/>
                <a:gd name="T81" fmla="*/ 377 h 761"/>
                <a:gd name="T82" fmla="*/ 755 w 767"/>
                <a:gd name="T83" fmla="*/ 289 h 761"/>
                <a:gd name="T84" fmla="*/ 754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0 w 767"/>
                <a:gd name="T91" fmla="*/ 126 h 761"/>
                <a:gd name="T92" fmla="*/ 668 w 767"/>
                <a:gd name="T93" fmla="*/ 124 h 761"/>
                <a:gd name="T94" fmla="*/ 601 w 767"/>
                <a:gd name="T95" fmla="*/ 65 h 761"/>
                <a:gd name="T96" fmla="*/ 598 w 767"/>
                <a:gd name="T97" fmla="*/ 64 h 761"/>
                <a:gd name="T98" fmla="*/ 519 w 767"/>
                <a:gd name="T99" fmla="*/ 22 h 761"/>
                <a:gd name="T100" fmla="*/ 516 w 767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1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Line 134">
              <a:extLst>
                <a:ext uri="{FF2B5EF4-FFF2-40B4-BE49-F238E27FC236}">
                  <a16:creationId xmlns:a16="http://schemas.microsoft.com/office/drawing/2014/main" id="{77013D59-A857-DD56-CADD-D45590953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9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8A1D637F-9D92-BD98-40E1-51904E428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Line 136">
              <a:extLst>
                <a:ext uri="{FF2B5EF4-FFF2-40B4-BE49-F238E27FC236}">
                  <a16:creationId xmlns:a16="http://schemas.microsoft.com/office/drawing/2014/main" id="{2BE03DF3-76FA-E453-DC98-DFD443836B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0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92C3F1AC-8897-7403-608D-CDFDA3C05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" y="3726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2 w 380"/>
                <a:gd name="T3" fmla="*/ 364 h 487"/>
                <a:gd name="T4" fmla="*/ 3 w 380"/>
                <a:gd name="T5" fmla="*/ 487 h 487"/>
                <a:gd name="T6" fmla="*/ 2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2" y="364"/>
                  </a:lnTo>
                  <a:lnTo>
                    <a:pt x="3" y="487"/>
                  </a:lnTo>
                  <a:lnTo>
                    <a:pt x="2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53B1AF73-4935-1AE5-7C0D-B21416B22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" y="3732"/>
              <a:ext cx="166" cy="212"/>
            </a:xfrm>
            <a:custGeom>
              <a:avLst/>
              <a:gdLst>
                <a:gd name="T0" fmla="*/ 0 w 379"/>
                <a:gd name="T1" fmla="*/ 242 h 487"/>
                <a:gd name="T2" fmla="*/ 188 w 379"/>
                <a:gd name="T3" fmla="*/ 365 h 487"/>
                <a:gd name="T4" fmla="*/ 377 w 379"/>
                <a:gd name="T5" fmla="*/ 487 h 487"/>
                <a:gd name="T6" fmla="*/ 378 w 379"/>
                <a:gd name="T7" fmla="*/ 243 h 487"/>
                <a:gd name="T8" fmla="*/ 379 w 379"/>
                <a:gd name="T9" fmla="*/ 0 h 487"/>
                <a:gd name="T10" fmla="*/ 190 w 379"/>
                <a:gd name="T11" fmla="*/ 121 h 487"/>
                <a:gd name="T12" fmla="*/ 0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79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04728C3-ED8D-E2C3-E55D-964A45186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" y="3476"/>
              <a:ext cx="334" cy="332"/>
            </a:xfrm>
            <a:custGeom>
              <a:avLst/>
              <a:gdLst>
                <a:gd name="T0" fmla="*/ 516 w 766"/>
                <a:gd name="T1" fmla="*/ 21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6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7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5 w 766"/>
                <a:gd name="T39" fmla="*/ 561 h 761"/>
                <a:gd name="T40" fmla="*/ 96 w 766"/>
                <a:gd name="T41" fmla="*/ 635 h 761"/>
                <a:gd name="T42" fmla="*/ 98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2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7 h 761"/>
                <a:gd name="T82" fmla="*/ 755 w 766"/>
                <a:gd name="T83" fmla="*/ 289 h 761"/>
                <a:gd name="T84" fmla="*/ 754 w 766"/>
                <a:gd name="T85" fmla="*/ 286 h 761"/>
                <a:gd name="T86" fmla="*/ 722 w 766"/>
                <a:gd name="T87" fmla="*/ 203 h 761"/>
                <a:gd name="T88" fmla="*/ 721 w 766"/>
                <a:gd name="T89" fmla="*/ 200 h 761"/>
                <a:gd name="T90" fmla="*/ 670 w 766"/>
                <a:gd name="T91" fmla="*/ 126 h 761"/>
                <a:gd name="T92" fmla="*/ 667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1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5" y="561"/>
                  </a:lnTo>
                  <a:lnTo>
                    <a:pt x="96" y="635"/>
                  </a:lnTo>
                  <a:lnTo>
                    <a:pt x="98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2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2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7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Line 140">
              <a:extLst>
                <a:ext uri="{FF2B5EF4-FFF2-40B4-BE49-F238E27FC236}">
                  <a16:creationId xmlns:a16="http://schemas.microsoft.com/office/drawing/2014/main" id="{48EB25E8-4850-33BE-C08C-6A68F5EA0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A22B0C0-0BE6-ED74-F798-9A6DB61D1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" y="3831"/>
              <a:ext cx="320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Line 142">
              <a:extLst>
                <a:ext uri="{FF2B5EF4-FFF2-40B4-BE49-F238E27FC236}">
                  <a16:creationId xmlns:a16="http://schemas.microsoft.com/office/drawing/2014/main" id="{C7254298-683A-20EB-FC61-A66448BE55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C2B263C1-F788-F0A3-337E-A030BA383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" y="3726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827F2A0F-80BB-06B7-B07B-41BFFE685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3732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3BE30B6F-AEBC-EE82-0CD1-FA10FACDA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6" y="3476"/>
              <a:ext cx="334" cy="332"/>
            </a:xfrm>
            <a:custGeom>
              <a:avLst/>
              <a:gdLst>
                <a:gd name="T0" fmla="*/ 516 w 766"/>
                <a:gd name="T1" fmla="*/ 21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6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7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5 w 766"/>
                <a:gd name="T39" fmla="*/ 561 h 761"/>
                <a:gd name="T40" fmla="*/ 96 w 766"/>
                <a:gd name="T41" fmla="*/ 635 h 761"/>
                <a:gd name="T42" fmla="*/ 98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2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7 h 761"/>
                <a:gd name="T82" fmla="*/ 755 w 766"/>
                <a:gd name="T83" fmla="*/ 289 h 761"/>
                <a:gd name="T84" fmla="*/ 754 w 766"/>
                <a:gd name="T85" fmla="*/ 286 h 761"/>
                <a:gd name="T86" fmla="*/ 722 w 766"/>
                <a:gd name="T87" fmla="*/ 203 h 761"/>
                <a:gd name="T88" fmla="*/ 721 w 766"/>
                <a:gd name="T89" fmla="*/ 200 h 761"/>
                <a:gd name="T90" fmla="*/ 670 w 766"/>
                <a:gd name="T91" fmla="*/ 126 h 761"/>
                <a:gd name="T92" fmla="*/ 668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1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5" y="561"/>
                  </a:lnTo>
                  <a:lnTo>
                    <a:pt x="96" y="635"/>
                  </a:lnTo>
                  <a:lnTo>
                    <a:pt x="98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2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2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Line 146">
              <a:extLst>
                <a:ext uri="{FF2B5EF4-FFF2-40B4-BE49-F238E27FC236}">
                  <a16:creationId xmlns:a16="http://schemas.microsoft.com/office/drawing/2014/main" id="{7508AD34-F347-0EDA-001F-875C9FCF4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8EBA4F9C-68CE-4783-3274-819EA693E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" y="3831"/>
              <a:ext cx="321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Line 148">
              <a:extLst>
                <a:ext uri="{FF2B5EF4-FFF2-40B4-BE49-F238E27FC236}">
                  <a16:creationId xmlns:a16="http://schemas.microsoft.com/office/drawing/2014/main" id="{027C8B12-3BF7-325F-802F-6DDD0F34FA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63363D3B-EEF6-93B6-DA8A-EA8DF8C68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8" y="3726"/>
              <a:ext cx="165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FBD4C6DC-0D83-34FD-E07B-CCD944228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" y="3732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A6898BCE-106C-F6AE-2A56-BD7B0D4B7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4" y="3476"/>
              <a:ext cx="334" cy="332"/>
            </a:xfrm>
            <a:custGeom>
              <a:avLst/>
              <a:gdLst>
                <a:gd name="T0" fmla="*/ 516 w 766"/>
                <a:gd name="T1" fmla="*/ 21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6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7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5 w 766"/>
                <a:gd name="T39" fmla="*/ 561 h 761"/>
                <a:gd name="T40" fmla="*/ 96 w 766"/>
                <a:gd name="T41" fmla="*/ 635 h 761"/>
                <a:gd name="T42" fmla="*/ 98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2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7 h 761"/>
                <a:gd name="T82" fmla="*/ 755 w 766"/>
                <a:gd name="T83" fmla="*/ 289 h 761"/>
                <a:gd name="T84" fmla="*/ 754 w 766"/>
                <a:gd name="T85" fmla="*/ 286 h 761"/>
                <a:gd name="T86" fmla="*/ 722 w 766"/>
                <a:gd name="T87" fmla="*/ 203 h 761"/>
                <a:gd name="T88" fmla="*/ 721 w 766"/>
                <a:gd name="T89" fmla="*/ 200 h 761"/>
                <a:gd name="T90" fmla="*/ 670 w 766"/>
                <a:gd name="T91" fmla="*/ 126 h 761"/>
                <a:gd name="T92" fmla="*/ 668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1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5" y="561"/>
                  </a:lnTo>
                  <a:lnTo>
                    <a:pt x="96" y="635"/>
                  </a:lnTo>
                  <a:lnTo>
                    <a:pt x="98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2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2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Line 152">
              <a:extLst>
                <a:ext uri="{FF2B5EF4-FFF2-40B4-BE49-F238E27FC236}">
                  <a16:creationId xmlns:a16="http://schemas.microsoft.com/office/drawing/2014/main" id="{CD149871-F30F-BCDF-79E6-08F06F02B7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1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7D7B6E6D-162E-257A-BA1E-781A4272B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9" y="3831"/>
              <a:ext cx="321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Line 154">
              <a:extLst>
                <a:ext uri="{FF2B5EF4-FFF2-40B4-BE49-F238E27FC236}">
                  <a16:creationId xmlns:a16="http://schemas.microsoft.com/office/drawing/2014/main" id="{8D92527D-EBC5-F1B5-64DF-9D9956838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1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63649B67-7E48-5A7C-0CBF-B8F824549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" y="3726"/>
              <a:ext cx="165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049AFF8D-BF96-6BE1-E0C5-346567C1F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3732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E9EDCBEE-F9A7-633C-91C2-890E4087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" y="3476"/>
              <a:ext cx="334" cy="332"/>
            </a:xfrm>
            <a:custGeom>
              <a:avLst/>
              <a:gdLst>
                <a:gd name="T0" fmla="*/ 516 w 767"/>
                <a:gd name="T1" fmla="*/ 21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8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7 w 767"/>
                <a:gd name="T17" fmla="*/ 126 h 761"/>
                <a:gd name="T18" fmla="*/ 95 w 767"/>
                <a:gd name="T19" fmla="*/ 129 h 761"/>
                <a:gd name="T20" fmla="*/ 44 w 767"/>
                <a:gd name="T21" fmla="*/ 203 h 761"/>
                <a:gd name="T22" fmla="*/ 13 w 767"/>
                <a:gd name="T23" fmla="*/ 286 h 761"/>
                <a:gd name="T24" fmla="*/ 11 w 767"/>
                <a:gd name="T25" fmla="*/ 289 h 761"/>
                <a:gd name="T26" fmla="*/ 1 w 767"/>
                <a:gd name="T27" fmla="*/ 377 h 761"/>
                <a:gd name="T28" fmla="*/ 0 w 767"/>
                <a:gd name="T29" fmla="*/ 381 h 761"/>
                <a:gd name="T30" fmla="*/ 1 w 767"/>
                <a:gd name="T31" fmla="*/ 384 h 761"/>
                <a:gd name="T32" fmla="*/ 11 w 767"/>
                <a:gd name="T33" fmla="*/ 472 h 761"/>
                <a:gd name="T34" fmla="*/ 13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7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9 w 767"/>
                <a:gd name="T47" fmla="*/ 698 h 761"/>
                <a:gd name="T48" fmla="*/ 248 w 767"/>
                <a:gd name="T49" fmla="*/ 739 h 761"/>
                <a:gd name="T50" fmla="*/ 251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20 w 767"/>
                <a:gd name="T59" fmla="*/ 739 h 761"/>
                <a:gd name="T60" fmla="*/ 599 w 767"/>
                <a:gd name="T61" fmla="*/ 698 h 761"/>
                <a:gd name="T62" fmla="*/ 601 w 767"/>
                <a:gd name="T63" fmla="*/ 696 h 761"/>
                <a:gd name="T64" fmla="*/ 604 w 767"/>
                <a:gd name="T65" fmla="*/ 694 h 761"/>
                <a:gd name="T66" fmla="*/ 671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5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7 w 767"/>
                <a:gd name="T81" fmla="*/ 377 h 761"/>
                <a:gd name="T82" fmla="*/ 756 w 767"/>
                <a:gd name="T83" fmla="*/ 289 h 761"/>
                <a:gd name="T84" fmla="*/ 755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1 w 767"/>
                <a:gd name="T91" fmla="*/ 126 h 761"/>
                <a:gd name="T92" fmla="*/ 668 w 767"/>
                <a:gd name="T93" fmla="*/ 124 h 761"/>
                <a:gd name="T94" fmla="*/ 601 w 767"/>
                <a:gd name="T95" fmla="*/ 65 h 761"/>
                <a:gd name="T96" fmla="*/ 599 w 767"/>
                <a:gd name="T97" fmla="*/ 64 h 761"/>
                <a:gd name="T98" fmla="*/ 520 w 767"/>
                <a:gd name="T99" fmla="*/ 22 h 761"/>
                <a:gd name="T100" fmla="*/ 516 w 767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1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8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7" y="126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3" y="286"/>
                  </a:lnTo>
                  <a:lnTo>
                    <a:pt x="11" y="289"/>
                  </a:lnTo>
                  <a:lnTo>
                    <a:pt x="1" y="377"/>
                  </a:lnTo>
                  <a:lnTo>
                    <a:pt x="0" y="381"/>
                  </a:lnTo>
                  <a:lnTo>
                    <a:pt x="1" y="384"/>
                  </a:lnTo>
                  <a:lnTo>
                    <a:pt x="11" y="472"/>
                  </a:lnTo>
                  <a:lnTo>
                    <a:pt x="13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7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9" y="698"/>
                  </a:lnTo>
                  <a:lnTo>
                    <a:pt x="248" y="739"/>
                  </a:lnTo>
                  <a:lnTo>
                    <a:pt x="251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20" y="739"/>
                  </a:lnTo>
                  <a:lnTo>
                    <a:pt x="599" y="698"/>
                  </a:lnTo>
                  <a:lnTo>
                    <a:pt x="601" y="696"/>
                  </a:lnTo>
                  <a:lnTo>
                    <a:pt x="604" y="694"/>
                  </a:lnTo>
                  <a:lnTo>
                    <a:pt x="671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5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7" y="377"/>
                  </a:lnTo>
                  <a:lnTo>
                    <a:pt x="756" y="289"/>
                  </a:lnTo>
                  <a:lnTo>
                    <a:pt x="755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1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9" y="64"/>
                  </a:lnTo>
                  <a:lnTo>
                    <a:pt x="520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Line 158">
              <a:extLst>
                <a:ext uri="{FF2B5EF4-FFF2-40B4-BE49-F238E27FC236}">
                  <a16:creationId xmlns:a16="http://schemas.microsoft.com/office/drawing/2014/main" id="{DBD8F60B-03FD-E6E0-67CB-2F88C54DC3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4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3946DD3-CEAB-7729-F876-8298E9BAA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" y="3831"/>
              <a:ext cx="321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Line 160">
              <a:extLst>
                <a:ext uri="{FF2B5EF4-FFF2-40B4-BE49-F238E27FC236}">
                  <a16:creationId xmlns:a16="http://schemas.microsoft.com/office/drawing/2014/main" id="{4AC82538-8194-45CB-2E4C-251B0D9077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5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B8A68291-4416-43CE-08B5-98BA9CBB9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" y="3726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2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830DAAFC-CA64-B724-25F9-A5248440C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" y="3732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7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7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E68BAD10-EB72-3361-0C15-D81CBAEEA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" y="4005"/>
              <a:ext cx="172" cy="175"/>
            </a:xfrm>
            <a:custGeom>
              <a:avLst/>
              <a:gdLst>
                <a:gd name="T0" fmla="*/ 394 w 395"/>
                <a:gd name="T1" fmla="*/ 0 h 401"/>
                <a:gd name="T2" fmla="*/ 394 w 395"/>
                <a:gd name="T3" fmla="*/ 201 h 401"/>
                <a:gd name="T4" fmla="*/ 395 w 395"/>
                <a:gd name="T5" fmla="*/ 401 h 401"/>
                <a:gd name="T6" fmla="*/ 197 w 395"/>
                <a:gd name="T7" fmla="*/ 282 h 401"/>
                <a:gd name="T8" fmla="*/ 0 w 395"/>
                <a:gd name="T9" fmla="*/ 162 h 401"/>
                <a:gd name="T10" fmla="*/ 197 w 395"/>
                <a:gd name="T11" fmla="*/ 81 h 401"/>
                <a:gd name="T12" fmla="*/ 394 w 395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1">
                  <a:moveTo>
                    <a:pt x="394" y="0"/>
                  </a:moveTo>
                  <a:lnTo>
                    <a:pt x="394" y="201"/>
                  </a:lnTo>
                  <a:lnTo>
                    <a:pt x="395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FD6BC05C-32CD-4705-BB02-E44AC2E80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3991"/>
              <a:ext cx="172" cy="175"/>
            </a:xfrm>
            <a:custGeom>
              <a:avLst/>
              <a:gdLst>
                <a:gd name="T0" fmla="*/ 1 w 395"/>
                <a:gd name="T1" fmla="*/ 0 h 402"/>
                <a:gd name="T2" fmla="*/ 1 w 395"/>
                <a:gd name="T3" fmla="*/ 201 h 402"/>
                <a:gd name="T4" fmla="*/ 0 w 395"/>
                <a:gd name="T5" fmla="*/ 402 h 402"/>
                <a:gd name="T6" fmla="*/ 198 w 395"/>
                <a:gd name="T7" fmla="*/ 282 h 402"/>
                <a:gd name="T8" fmla="*/ 395 w 395"/>
                <a:gd name="T9" fmla="*/ 162 h 402"/>
                <a:gd name="T10" fmla="*/ 198 w 395"/>
                <a:gd name="T11" fmla="*/ 81 h 402"/>
                <a:gd name="T12" fmla="*/ 1 w 395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2">
                  <a:moveTo>
                    <a:pt x="1" y="0"/>
                  </a:moveTo>
                  <a:lnTo>
                    <a:pt x="1" y="201"/>
                  </a:lnTo>
                  <a:lnTo>
                    <a:pt x="0" y="402"/>
                  </a:lnTo>
                  <a:lnTo>
                    <a:pt x="198" y="282"/>
                  </a:lnTo>
                  <a:lnTo>
                    <a:pt x="395" y="162"/>
                  </a:lnTo>
                  <a:lnTo>
                    <a:pt x="198" y="8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4199B4D3-B7D3-58D1-B510-854C42CC4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9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8F1F3EA8-14C0-DF01-63D8-9F1374CF4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4005"/>
              <a:ext cx="171" cy="175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73BD4D61-1C1F-996A-70FA-07F18035B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" y="3991"/>
              <a:ext cx="172" cy="175"/>
            </a:xfrm>
            <a:custGeom>
              <a:avLst/>
              <a:gdLst>
                <a:gd name="T0" fmla="*/ 0 w 395"/>
                <a:gd name="T1" fmla="*/ 0 h 402"/>
                <a:gd name="T2" fmla="*/ 0 w 395"/>
                <a:gd name="T3" fmla="*/ 201 h 402"/>
                <a:gd name="T4" fmla="*/ 0 w 395"/>
                <a:gd name="T5" fmla="*/ 402 h 402"/>
                <a:gd name="T6" fmla="*/ 197 w 395"/>
                <a:gd name="T7" fmla="*/ 282 h 402"/>
                <a:gd name="T8" fmla="*/ 395 w 395"/>
                <a:gd name="T9" fmla="*/ 162 h 402"/>
                <a:gd name="T10" fmla="*/ 197 w 395"/>
                <a:gd name="T11" fmla="*/ 81 h 402"/>
                <a:gd name="T12" fmla="*/ 0 w 395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2">
                  <a:moveTo>
                    <a:pt x="0" y="0"/>
                  </a:moveTo>
                  <a:lnTo>
                    <a:pt x="0" y="201"/>
                  </a:lnTo>
                  <a:lnTo>
                    <a:pt x="0" y="402"/>
                  </a:lnTo>
                  <a:lnTo>
                    <a:pt x="197" y="282"/>
                  </a:lnTo>
                  <a:lnTo>
                    <a:pt x="395" y="162"/>
                  </a:lnTo>
                  <a:lnTo>
                    <a:pt x="197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A3E9BCEE-5D4E-F1FD-2ECA-523B03007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95E43300-9317-2B11-23AA-080644E6A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" y="4005"/>
              <a:ext cx="171" cy="175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B18178EC-E277-CE80-533A-07B516041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3" y="3991"/>
              <a:ext cx="172" cy="183"/>
            </a:xfrm>
            <a:custGeom>
              <a:avLst/>
              <a:gdLst>
                <a:gd name="T0" fmla="*/ 0 w 395"/>
                <a:gd name="T1" fmla="*/ 0 h 421"/>
                <a:gd name="T2" fmla="*/ 0 w 395"/>
                <a:gd name="T3" fmla="*/ 210 h 421"/>
                <a:gd name="T4" fmla="*/ 0 w 395"/>
                <a:gd name="T5" fmla="*/ 421 h 421"/>
                <a:gd name="T6" fmla="*/ 197 w 395"/>
                <a:gd name="T7" fmla="*/ 295 h 421"/>
                <a:gd name="T8" fmla="*/ 395 w 395"/>
                <a:gd name="T9" fmla="*/ 170 h 421"/>
                <a:gd name="T10" fmla="*/ 198 w 395"/>
                <a:gd name="T11" fmla="*/ 85 h 421"/>
                <a:gd name="T12" fmla="*/ 0 w 395"/>
                <a:gd name="T1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21">
                  <a:moveTo>
                    <a:pt x="0" y="0"/>
                  </a:moveTo>
                  <a:lnTo>
                    <a:pt x="0" y="210"/>
                  </a:lnTo>
                  <a:lnTo>
                    <a:pt x="0" y="421"/>
                  </a:lnTo>
                  <a:lnTo>
                    <a:pt x="197" y="295"/>
                  </a:lnTo>
                  <a:lnTo>
                    <a:pt x="395" y="170"/>
                  </a:lnTo>
                  <a:lnTo>
                    <a:pt x="198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63168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113</Words>
  <Application>Microsoft Office PowerPoint</Application>
  <PresentationFormat>A4 Paper (210x297 mm)</PresentationFormat>
  <Paragraphs>50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Helvetica LT Std</vt:lpstr>
      <vt:lpstr>Swell Braille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Kirsty McNaught</dc:creator>
  <cp:lastModifiedBy>Kirsty McNaught</cp:lastModifiedBy>
  <cp:revision>9</cp:revision>
  <dcterms:created xsi:type="dcterms:W3CDTF">2025-01-20T15:45:30Z</dcterms:created>
  <dcterms:modified xsi:type="dcterms:W3CDTF">2025-01-23T13:40:09Z</dcterms:modified>
</cp:coreProperties>
</file>