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61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86385"/>
  </p:normalViewPr>
  <p:slideViewPr>
    <p:cSldViewPr snapToGrid="0" snapToObjects="1">
      <p:cViewPr varScale="1">
        <p:scale>
          <a:sx n="93" d="100"/>
          <a:sy n="93" d="100"/>
        </p:scale>
        <p:origin x="216" y="264"/>
      </p:cViewPr>
      <p:guideLst/>
    </p:cSldViewPr>
  </p:slideViewPr>
  <p:outlineViewPr>
    <p:cViewPr>
      <p:scale>
        <a:sx n="33" d="100"/>
        <a:sy n="33" d="100"/>
      </p:scale>
      <p:origin x="0" y="-29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569f32c6dc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g569f32c6dc_0_1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Debugging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g569f32c6dc_0_1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569f32c6d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g569f32c6dc_0_2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Programs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g569f32c6dc_0_2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569f32c6dc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g569f32c6dc_0_25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Abstraction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g569f32c6dc_0_25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569f32c6dc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g569f32c6dc_0_3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Logical reasoning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g569f32c6dc_0_3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5692de40fe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g5692de40fe_0_17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g5692de40fe_0_17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5692de3e88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5692de3e88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g5692de3e88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999115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 must be kept.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9734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5692de3e88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5692de3e88_0_119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5692de3e88_0_119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4b1c38d76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4b1c38d769_0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Program 1 represents a star.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Program 2 represents a bed.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Program 3 represents a bicycle.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Program 4 represents a elephant. This image provides an opportunity to revisit abstraction. What detail has been included? - Ears and the trunk Is this enough detail to provide a accurate representation of an elephant?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14" name="Google Shape;114;g4b1c38d769_0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582c899d3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g582c899d32_0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g582c899d32_0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5692de3e88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g5692de3e88_0_109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g5692de3e88_0_109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582c899d3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g582c899d32_0_5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g582c899d32_0_5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569f32c6d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g569f32c6dc_0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g569f32c6dc_0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569f32c6d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g569f32c6dc_0_5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Evaluation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g569f32c6dc_0_5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569f32c6d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" name="Google Shape;159;g569f32c6dc_0_15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Algorithms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g569f32c6dc_0_15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rge quote">
  <p:cSld name="Large quote">
    <p:bg>
      <p:bgPr>
        <a:solidFill>
          <a:srgbClr val="00A000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768000" y="2294400"/>
            <a:ext cx="10579255" cy="22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ctr">
              <a:lnSpc>
                <a:spcPct val="103685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4104"/>
              <a:buFont typeface="Noto Sans Symbols"/>
              <a:buNone/>
              <a:defRPr sz="5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83032" algn="l">
              <a:lnSpc>
                <a:spcPct val="108312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400050" algn="l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2140800" y="3734400"/>
            <a:ext cx="7838341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ctr">
              <a:lnSpc>
                <a:spcPct val="233291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824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83032" algn="l">
              <a:lnSpc>
                <a:spcPct val="108312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400050" algn="l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userDrawn="1">
  <p:cSld name="1_Two Conten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latin typeface="+mn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000">
                <a:latin typeface="+mn-l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58295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ull image">
  <p:cSld name="full imag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>
            <a:spLocks noGrp="1"/>
          </p:cNvSpPr>
          <p:nvPr>
            <p:ph type="pic" idx="2"/>
          </p:nvPr>
        </p:nvSpPr>
        <p:spPr>
          <a:xfrm>
            <a:off x="0" y="1"/>
            <a:ext cx="12191875" cy="68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824"/>
              <a:buFont typeface="Noto Sans Symbols"/>
              <a:buChar char="▪"/>
              <a:defRPr sz="2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24628" y="358342"/>
            <a:ext cx="1013574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303333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30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9pPr>
          </a:lstStyle>
          <a:p>
            <a:endParaRPr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4C73A8D-FC60-C64C-E522-9C6B92A4A03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4999" y="6107205"/>
            <a:ext cx="1117600" cy="533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microbit.org/teach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>
            <a:spLocks noGrp="1"/>
          </p:cNvSpPr>
          <p:nvPr>
            <p:ph type="title" idx="4294967295"/>
          </p:nvPr>
        </p:nvSpPr>
        <p:spPr>
          <a:xfrm>
            <a:off x="578589" y="1651028"/>
            <a:ext cx="11134337" cy="34778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0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Nature art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Teacher lesson guide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Lesson 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micro:bit logo">
            <a:extLst>
              <a:ext uri="{FF2B5EF4-FFF2-40B4-BE49-F238E27FC236}">
                <a16:creationId xmlns:a16="http://schemas.microsoft.com/office/drawing/2014/main" id="{3A079572-9C7B-98FA-AD20-2269E54E1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940" y="5178798"/>
            <a:ext cx="2625165" cy="15469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C1D3C6-683B-27C9-1702-2E868AF25DC1}"/>
              </a:ext>
            </a:extLst>
          </p:cNvPr>
          <p:cNvSpPr txBox="1"/>
          <p:nvPr/>
        </p:nvSpPr>
        <p:spPr>
          <a:xfrm>
            <a:off x="124690" y="6367790"/>
            <a:ext cx="71350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Updated July 2026. Visit </a:t>
            </a:r>
            <a:r>
              <a:rPr lang="en-GB" sz="14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https://microbit.org/teach/</a:t>
            </a:r>
            <a:r>
              <a:rPr lang="en-GB" sz="1400" dirty="0">
                <a:solidFill>
                  <a:schemeClr val="bg1"/>
                </a:solidFill>
              </a:rPr>
              <a:t> for the most up-to-date resources.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2A3BF-E4D9-319A-2939-A0B9D459EC9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97877" y="703385"/>
            <a:ext cx="10726615" cy="18319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Logical reasoning, abstraction, evaluation, algorithms, programs or debugging? 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4"/>
          <p:cNvSpPr/>
          <p:nvPr/>
        </p:nvSpPr>
        <p:spPr>
          <a:xfrm>
            <a:off x="502934" y="2846831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Finding and fixing the errors in algorithms and programs.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5"/>
          <p:cNvSpPr/>
          <p:nvPr/>
        </p:nvSpPr>
        <p:spPr>
          <a:xfrm>
            <a:off x="702570" y="1916723"/>
            <a:ext cx="10677300" cy="2365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A set of instructions to solve a problem written in a language that a computer can follow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C48E79-6162-8188-4344-94280218A38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1308" y="633046"/>
            <a:ext cx="10515600" cy="141577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Logical reasoning, abstraction, evaluation, algorithms, programs or debugging?  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561BD-39B8-E275-F1D0-7C30DC031A5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5123" y="720969"/>
            <a:ext cx="9126416" cy="196977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Logical reasoning, abstraction, evaluation, algorithms, programs or debugging? 5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6"/>
          <p:cNvSpPr/>
          <p:nvPr/>
        </p:nvSpPr>
        <p:spPr>
          <a:xfrm>
            <a:off x="496727" y="2955441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Identifying the most important details and ignoring the details that are less important.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7"/>
          <p:cNvSpPr/>
          <p:nvPr/>
        </p:nvSpPr>
        <p:spPr>
          <a:xfrm>
            <a:off x="813252" y="2725614"/>
            <a:ext cx="10677300" cy="1575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Using evidence and clues to make predictions.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8EEE48-335B-BFEF-D1BF-DFE5750A2CF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96815" y="826477"/>
            <a:ext cx="10427677" cy="204735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Logical reasoning, abstraction, evaluation, algorithms, programs or debugging? 6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2249C-A157-2D16-132F-21FD43FF680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5123" y="281354"/>
            <a:ext cx="10058400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Learning objectives revisited 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8"/>
          <p:cNvSpPr/>
          <p:nvPr/>
        </p:nvSpPr>
        <p:spPr>
          <a:xfrm>
            <a:off x="547413" y="1448335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use logical reasoning to predict the output of programs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plan and write algorithms and programs to create LED nature art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evaluate programs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9"/>
          <p:cNvSpPr txBox="1">
            <a:spLocks noGrp="1"/>
          </p:cNvSpPr>
          <p:nvPr>
            <p:ph type="title"/>
          </p:nvPr>
        </p:nvSpPr>
        <p:spPr>
          <a:xfrm>
            <a:off x="824628" y="358342"/>
            <a:ext cx="10135800" cy="55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+mj-lt"/>
                <a:ea typeface="Questrial"/>
                <a:cs typeface="Questrial"/>
                <a:sym typeface="Questrial"/>
              </a:rPr>
              <a:t>LED planner</a:t>
            </a:r>
            <a:endParaRPr dirty="0">
              <a:latin typeface="+mj-lt"/>
              <a:ea typeface="Questrial"/>
              <a:cs typeface="Questrial"/>
              <a:sym typeface="Questrial"/>
            </a:endParaRPr>
          </a:p>
        </p:txBody>
      </p:sp>
      <p:grpSp>
        <p:nvGrpSpPr>
          <p:cNvPr id="235" name="Google Shape;235;p29" descr="LED planner "/>
          <p:cNvGrpSpPr/>
          <p:nvPr/>
        </p:nvGrpSpPr>
        <p:grpSpPr>
          <a:xfrm>
            <a:off x="1414400" y="1481229"/>
            <a:ext cx="1647825" cy="3993750"/>
            <a:chOff x="1414400" y="1807800"/>
            <a:chExt cx="1647825" cy="3993750"/>
          </a:xfrm>
        </p:grpSpPr>
        <p:pic>
          <p:nvPicPr>
            <p:cNvPr id="236" name="Google Shape;236;p29"/>
            <p:cNvPicPr preferRelativeResize="0"/>
            <p:nvPr/>
          </p:nvPicPr>
          <p:blipFill rotWithShape="1">
            <a:blip r:embed="rId3">
              <a:alphaModFix/>
            </a:blip>
            <a:srcRect b="17143"/>
            <a:stretch/>
          </p:blipFill>
          <p:spPr>
            <a:xfrm>
              <a:off x="1414400" y="1807800"/>
              <a:ext cx="1647825" cy="1531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29"/>
            <p:cNvPicPr preferRelativeResize="0"/>
            <p:nvPr/>
          </p:nvPicPr>
          <p:blipFill rotWithShape="1">
            <a:blip r:embed="rId3">
              <a:alphaModFix/>
            </a:blip>
            <a:srcRect b="17143"/>
            <a:stretch/>
          </p:blipFill>
          <p:spPr>
            <a:xfrm>
              <a:off x="1414400" y="4270450"/>
              <a:ext cx="1647825" cy="15311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8" name="Google Shape;238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91525" y="1481229"/>
            <a:ext cx="1647825" cy="3993750"/>
            <a:chOff x="1414400" y="1807800"/>
            <a:chExt cx="1647825" cy="3993750"/>
          </a:xfrm>
        </p:grpSpPr>
        <p:pic>
          <p:nvPicPr>
            <p:cNvPr id="239" name="Google Shape;239;p29"/>
            <p:cNvPicPr preferRelativeResize="0"/>
            <p:nvPr/>
          </p:nvPicPr>
          <p:blipFill rotWithShape="1">
            <a:blip r:embed="rId3">
              <a:alphaModFix/>
            </a:blip>
            <a:srcRect b="17143"/>
            <a:stretch/>
          </p:blipFill>
          <p:spPr>
            <a:xfrm>
              <a:off x="1414400" y="1807800"/>
              <a:ext cx="1647825" cy="1531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0" name="Google Shape;240;p29"/>
            <p:cNvPicPr preferRelativeResize="0"/>
            <p:nvPr/>
          </p:nvPicPr>
          <p:blipFill rotWithShape="1">
            <a:blip r:embed="rId3">
              <a:alphaModFix/>
            </a:blip>
            <a:srcRect b="17143"/>
            <a:stretch/>
          </p:blipFill>
          <p:spPr>
            <a:xfrm>
              <a:off x="1414400" y="4270450"/>
              <a:ext cx="1647825" cy="15311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1" name="Google Shape;241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68675" y="1481229"/>
            <a:ext cx="1647825" cy="3993750"/>
            <a:chOff x="1414400" y="1807800"/>
            <a:chExt cx="1647825" cy="3993750"/>
          </a:xfrm>
        </p:grpSpPr>
        <p:pic>
          <p:nvPicPr>
            <p:cNvPr id="242" name="Google Shape;242;p29"/>
            <p:cNvPicPr preferRelativeResize="0"/>
            <p:nvPr/>
          </p:nvPicPr>
          <p:blipFill rotWithShape="1">
            <a:blip r:embed="rId3">
              <a:alphaModFix/>
            </a:blip>
            <a:srcRect b="17143"/>
            <a:stretch/>
          </p:blipFill>
          <p:spPr>
            <a:xfrm>
              <a:off x="1414400" y="1807800"/>
              <a:ext cx="1647825" cy="1531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3" name="Google Shape;243;p29"/>
            <p:cNvPicPr preferRelativeResize="0"/>
            <p:nvPr/>
          </p:nvPicPr>
          <p:blipFill rotWithShape="1">
            <a:blip r:embed="rId3">
              <a:alphaModFix/>
            </a:blip>
            <a:srcRect b="17143"/>
            <a:stretch/>
          </p:blipFill>
          <p:spPr>
            <a:xfrm>
              <a:off x="1414400" y="4270450"/>
              <a:ext cx="1647825" cy="15311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44" name="Google Shape;244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7143"/>
          <a:stretch/>
        </p:blipFill>
        <p:spPr>
          <a:xfrm>
            <a:off x="9445825" y="1481229"/>
            <a:ext cx="1647825" cy="153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7143"/>
          <a:stretch/>
        </p:blipFill>
        <p:spPr>
          <a:xfrm>
            <a:off x="9445825" y="3943879"/>
            <a:ext cx="1647825" cy="15311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9"/>
          <p:cNvSpPr txBox="1"/>
          <p:nvPr/>
        </p:nvSpPr>
        <p:spPr>
          <a:xfrm>
            <a:off x="1516887" y="2884334"/>
            <a:ext cx="1647825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7" name="Google Shape;247;p29"/>
          <p:cNvSpPr txBox="1"/>
          <p:nvPr/>
        </p:nvSpPr>
        <p:spPr>
          <a:xfrm>
            <a:off x="1465650" y="5474979"/>
            <a:ext cx="1647824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8" name="Google Shape;248;p29"/>
          <p:cNvSpPr txBox="1"/>
          <p:nvPr/>
        </p:nvSpPr>
        <p:spPr>
          <a:xfrm>
            <a:off x="4142788" y="2884334"/>
            <a:ext cx="1647812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9" name="Google Shape;249;p29"/>
          <p:cNvSpPr txBox="1"/>
          <p:nvPr/>
        </p:nvSpPr>
        <p:spPr>
          <a:xfrm>
            <a:off x="6819924" y="2884334"/>
            <a:ext cx="1647811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50" name="Google Shape;250;p29"/>
          <p:cNvSpPr txBox="1"/>
          <p:nvPr/>
        </p:nvSpPr>
        <p:spPr>
          <a:xfrm>
            <a:off x="9445825" y="2884334"/>
            <a:ext cx="164781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51" name="Google Shape;251;p29"/>
          <p:cNvSpPr txBox="1"/>
          <p:nvPr/>
        </p:nvSpPr>
        <p:spPr>
          <a:xfrm>
            <a:off x="4142800" y="5474979"/>
            <a:ext cx="16478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53" name="Google Shape;253;p29"/>
          <p:cNvSpPr txBox="1"/>
          <p:nvPr/>
        </p:nvSpPr>
        <p:spPr>
          <a:xfrm>
            <a:off x="6871199" y="5474979"/>
            <a:ext cx="1647799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52" name="Google Shape;252;p29"/>
          <p:cNvSpPr txBox="1"/>
          <p:nvPr/>
        </p:nvSpPr>
        <p:spPr>
          <a:xfrm>
            <a:off x="9497075" y="5474979"/>
            <a:ext cx="159656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2078516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DE89F-98BE-CE4A-B633-C708B98F1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Licensing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8D4210-D817-554C-802D-284A7EFB0A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Published by the Micro:bit Educational Foundation</a:t>
            </a:r>
            <a:br>
              <a:rPr lang="en-GB" dirty="0"/>
            </a:br>
            <a:r>
              <a:rPr lang="en-GB" dirty="0" err="1"/>
              <a:t>microbit.org</a:t>
            </a:r>
            <a:r>
              <a:rPr lang="en-GB" dirty="0"/>
              <a:t> under the following Creative Commons licence:</a:t>
            </a:r>
            <a:br>
              <a:rPr lang="en-GB" dirty="0"/>
            </a:br>
            <a:br>
              <a:rPr lang="en-GB" dirty="0"/>
            </a:br>
            <a:r>
              <a:rPr lang="en-GB" dirty="0"/>
              <a:t>Attribution-</a:t>
            </a:r>
            <a:r>
              <a:rPr lang="en-GB" dirty="0" err="1"/>
              <a:t>ShareAlike</a:t>
            </a:r>
            <a:r>
              <a:rPr lang="en-GB" dirty="0"/>
              <a:t> 4.0 International (CC BY-SA 4.0)</a:t>
            </a:r>
          </a:p>
          <a:p>
            <a:r>
              <a:rPr lang="en-GB" dirty="0">
                <a:hlinkClick r:id="rId3"/>
              </a:rPr>
              <a:t>https://creativecommons.org/licenses/by-sa/4.0/</a:t>
            </a:r>
            <a:r>
              <a:rPr lang="en-GB" dirty="0"/>
              <a:t> 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1807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/>
          <p:nvPr/>
        </p:nvSpPr>
        <p:spPr>
          <a:xfrm>
            <a:off x="608442" y="1334554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use logical reasoning to predict the output of programs.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plan and write algorithms and programs to create LED nature art.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evaluate programs.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59D45B-7CAD-CBFB-5885-02599CE5B70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62707" y="562708"/>
            <a:ext cx="10761785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Learning objectives 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>
            <a:spLocks noGrp="1"/>
          </p:cNvSpPr>
          <p:nvPr>
            <p:ph type="title" idx="4294967295"/>
          </p:nvPr>
        </p:nvSpPr>
        <p:spPr>
          <a:xfrm>
            <a:off x="644645" y="248445"/>
            <a:ext cx="10677300" cy="18617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What items are these programs representing?</a:t>
            </a: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117" name="Google Shape;117;p17"/>
          <p:cNvSpPr txBox="1"/>
          <p:nvPr/>
        </p:nvSpPr>
        <p:spPr>
          <a:xfrm>
            <a:off x="649829" y="1669223"/>
            <a:ext cx="24531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Questrial"/>
                <a:ea typeface="Questrial"/>
                <a:cs typeface="Questrial"/>
                <a:sym typeface="Questrial"/>
              </a:rPr>
              <a:t>Program 1</a:t>
            </a:r>
            <a:endParaRPr sz="32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8" name="Google Shape;118;p17"/>
          <p:cNvSpPr txBox="1"/>
          <p:nvPr/>
        </p:nvSpPr>
        <p:spPr>
          <a:xfrm>
            <a:off x="3532704" y="1669223"/>
            <a:ext cx="24531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Questrial"/>
                <a:ea typeface="Questrial"/>
                <a:cs typeface="Questrial"/>
                <a:sym typeface="Questrial"/>
              </a:rPr>
              <a:t>Program 2</a:t>
            </a:r>
            <a:endParaRPr sz="32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9" name="Google Shape;119;p17"/>
          <p:cNvSpPr txBox="1"/>
          <p:nvPr/>
        </p:nvSpPr>
        <p:spPr>
          <a:xfrm>
            <a:off x="6415579" y="1669223"/>
            <a:ext cx="24531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Questrial"/>
                <a:ea typeface="Questrial"/>
                <a:cs typeface="Questrial"/>
                <a:sym typeface="Questrial"/>
              </a:rPr>
              <a:t>Program 3</a:t>
            </a:r>
            <a:endParaRPr sz="32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0" name="Google Shape;120;p17"/>
          <p:cNvSpPr txBox="1"/>
          <p:nvPr/>
        </p:nvSpPr>
        <p:spPr>
          <a:xfrm>
            <a:off x="9298454" y="1669223"/>
            <a:ext cx="24531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Questrial"/>
                <a:ea typeface="Questrial"/>
                <a:cs typeface="Questrial"/>
                <a:sym typeface="Questrial"/>
              </a:rPr>
              <a:t>Program 4</a:t>
            </a:r>
            <a:endParaRPr sz="3200"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21" name="Google Shape;121;p17" descr="on start block containing show LEDs block with an image of the sun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9834" y="2452498"/>
            <a:ext cx="2367150" cy="365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7" descr="on start block containing show LEDs block with an image of a chair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75679" y="2476936"/>
            <a:ext cx="2367150" cy="3603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7" descr="on start block containing show LEDs block with an image of a bike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94084" y="2487448"/>
            <a:ext cx="2453100" cy="3582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7" descr="on start block containing show LEDs block with an image of a butterfly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298454" y="2421327"/>
            <a:ext cx="2367150" cy="35313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E8C76-296D-BDD2-09DF-DB951D45409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6477" y="422030"/>
            <a:ext cx="9759462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Creating LED nature art 1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8"/>
          <p:cNvSpPr/>
          <p:nvPr/>
        </p:nvSpPr>
        <p:spPr>
          <a:xfrm>
            <a:off x="1012888" y="1283676"/>
            <a:ext cx="10677300" cy="4100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We will create LED representations of some plants/animals we found on our nature walk.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steps will we need to take to create our LED nature art?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pic>
        <p:nvPicPr>
          <p:cNvPr id="131" name="Google Shape;131;p18" descr="LED planner "/>
          <p:cNvPicPr preferRelativeResize="0"/>
          <p:nvPr/>
        </p:nvPicPr>
        <p:blipFill rotWithShape="1">
          <a:blip r:embed="rId3">
            <a:alphaModFix/>
          </a:blip>
          <a:srcRect b="17143"/>
          <a:stretch/>
        </p:blipFill>
        <p:spPr>
          <a:xfrm>
            <a:off x="1428910" y="4700449"/>
            <a:ext cx="1703650" cy="158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8" descr="MakeCode editor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91852" y="4280789"/>
            <a:ext cx="4266500" cy="19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65C2A-1E70-A5FC-07B2-A974A924ED6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02324" y="703384"/>
            <a:ext cx="9812215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Creating LED nature art 2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9"/>
          <p:cNvSpPr/>
          <p:nvPr/>
        </p:nvSpPr>
        <p:spPr>
          <a:xfrm>
            <a:off x="1012888" y="1969476"/>
            <a:ext cx="10677300" cy="3414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Select images from our nature walk.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Plan an LED representation (algorithm) of these images.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Write the program using the </a:t>
            </a:r>
            <a:r>
              <a:rPr lang="en-US" sz="3200" dirty="0" err="1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MakeCode</a:t>
            </a: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 editor.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Test and debug the program.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0"/>
          <p:cNvSpPr/>
          <p:nvPr/>
        </p:nvSpPr>
        <p:spPr>
          <a:xfrm>
            <a:off x="344672" y="1158708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Which LED representations are you most happy with? Why.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Which LED representations would you like to improve? Why.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How have you made use of abstraction, algorithms, logical reasoning and debugging today?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89B0A9-5DCB-4F95-29E2-A0014407646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74784" y="492370"/>
            <a:ext cx="10199077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Evaluating our LED nature art 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DDAD1-015C-9770-C305-7C7FE662E68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86862" y="527539"/>
            <a:ext cx="11218984" cy="64197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Reviewing the computing concepts we have used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</p:txBody>
      </p:sp>
      <p:sp>
        <p:nvSpPr>
          <p:cNvPr id="150" name="Google Shape;150;p21"/>
          <p:cNvSpPr/>
          <p:nvPr/>
        </p:nvSpPr>
        <p:spPr>
          <a:xfrm>
            <a:off x="399508" y="1692453"/>
            <a:ext cx="10869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In this unit we have used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914400" lvl="1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○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logical reasoning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914400" lvl="1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○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abstraction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914400" lvl="1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○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evaluation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914400" lvl="1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○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algorithms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914400" lvl="1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○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programs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914400" lvl="1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○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debugging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2"/>
          <p:cNvSpPr/>
          <p:nvPr/>
        </p:nvSpPr>
        <p:spPr>
          <a:xfrm>
            <a:off x="308469" y="1841100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Identifying the success and the areas for improvement in our work to help improve our next piece of work.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BFD603-282B-40AF-2465-378840D0653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7200" y="439615"/>
            <a:ext cx="11095892" cy="141577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Logical reasoning, abstraction, evaluation, algorithms, programs or debugging?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3"/>
          <p:cNvSpPr/>
          <p:nvPr/>
        </p:nvSpPr>
        <p:spPr>
          <a:xfrm>
            <a:off x="484316" y="1841100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A </a:t>
            </a: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set of sequenced instructions, steps or rules written for humans to help solve a problem or complete a task.</a:t>
            </a:r>
            <a:r>
              <a:rPr lang="en-US" sz="1100" dirty="0">
                <a:solidFill>
                  <a:srgbClr val="505555"/>
                </a:solidFill>
                <a:latin typeface="+mj-lt"/>
              </a:rPr>
              <a:t> </a:t>
            </a: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39C220-BC4C-9383-4505-D8347902869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62708" y="597877"/>
            <a:ext cx="10585938" cy="141577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Logical reasoning, abstraction, evaluation, algorithms, programs or debugging? 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572</Words>
  <Application>Microsoft Macintosh PowerPoint</Application>
  <PresentationFormat>Widescreen</PresentationFormat>
  <Paragraphs>124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Cabin</vt:lpstr>
      <vt:lpstr>Calibri</vt:lpstr>
      <vt:lpstr>Noto Sans Symbols</vt:lpstr>
      <vt:lpstr>Questrial</vt:lpstr>
      <vt:lpstr>Office Theme</vt:lpstr>
      <vt:lpstr>Nature art Teacher lesson guide  Lesson 4   </vt:lpstr>
      <vt:lpstr>Learning objectives  </vt:lpstr>
      <vt:lpstr>What items are these programs representing?  </vt:lpstr>
      <vt:lpstr>Creating LED nature art 1 </vt:lpstr>
      <vt:lpstr>Creating LED nature art 2 </vt:lpstr>
      <vt:lpstr>Evaluating our LED nature art  </vt:lpstr>
      <vt:lpstr>Reviewing the computing concepts we have used</vt:lpstr>
      <vt:lpstr>Logical reasoning, abstraction, evaluation, algorithms, programs or debugging? 1 </vt:lpstr>
      <vt:lpstr>Logical reasoning, abstraction, evaluation, algorithms, programs or debugging? 2 </vt:lpstr>
      <vt:lpstr>Logical reasoning, abstraction, evaluation, algorithms, programs or debugging? 3 </vt:lpstr>
      <vt:lpstr>Logical reasoning, abstraction, evaluation, algorithms, programs or debugging?  4 </vt:lpstr>
      <vt:lpstr>Logical reasoning, abstraction, evaluation, algorithms, programs or debugging? 5   </vt:lpstr>
      <vt:lpstr>Logical reasoning, abstraction, evaluation, algorithms, programs or debugging? 6    </vt:lpstr>
      <vt:lpstr>Learning objectives revisited  </vt:lpstr>
      <vt:lpstr>LED planner</vt:lpstr>
      <vt:lpstr>Licensing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Anna Smirnova</cp:lastModifiedBy>
  <cp:revision>42</cp:revision>
  <dcterms:modified xsi:type="dcterms:W3CDTF">2026-07-31T13:59:00Z</dcterms:modified>
</cp:coreProperties>
</file>