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88825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686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39">
          <p15:clr>
            <a:srgbClr val="A4A3A4"/>
          </p15:clr>
        </p15:guide>
        <p15:guide id="5" pos="517">
          <p15:clr>
            <a:srgbClr val="A4A3A4"/>
          </p15:clr>
        </p15:guide>
        <p15:guide id="6" pos="6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 varScale="1">
        <p:scale>
          <a:sx n="117" d="100"/>
          <a:sy n="117" d="100"/>
        </p:scale>
        <p:origin x="360" y="176"/>
      </p:cViewPr>
      <p:guideLst>
        <p:guide orient="horz" pos="4319"/>
        <p:guide pos="6861"/>
        <p:guide orient="horz" pos="903"/>
        <p:guide orient="horz" pos="3839"/>
        <p:guide pos="517"/>
        <p:guide pos="69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041a2af03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041a2af03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4041a2af03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f8ab03891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3f8ab03891_1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3f8ab03891_1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0398c78e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40398c78e3_0_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40398c78e3_0_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0398c78e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40398c78e3_0_1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40398c78e3_0_1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0398c78e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g40398c78e3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40398c78e3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185991" y="2545874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1"/>
          </p:nvPr>
        </p:nvSpPr>
        <p:spPr>
          <a:xfrm>
            <a:off x="4180427" y="4124401"/>
            <a:ext cx="5173786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4179516" y="5546822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3"/>
          </p:nvPr>
        </p:nvSpPr>
        <p:spPr>
          <a:xfrm>
            <a:off x="4185991" y="4562466"/>
            <a:ext cx="5167677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4"/>
          </p:nvPr>
        </p:nvSpPr>
        <p:spPr>
          <a:xfrm>
            <a:off x="4179516" y="5857046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23" name="Google Shape;23;p2"/>
          <p:cNvSpPr txBox="1"/>
          <p:nvPr/>
        </p:nvSpPr>
        <p:spPr>
          <a:xfrm>
            <a:off x="-2421256" y="3652250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-2421256" y="5546822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4180427" y="6481367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26" name="Google Shape;2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7840175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16821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2"/>
          </p:nvPr>
        </p:nvSpPr>
        <p:spPr>
          <a:xfrm>
            <a:off x="4334164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3"/>
          </p:nvPr>
        </p:nvSpPr>
        <p:spPr>
          <a:xfrm>
            <a:off x="7841133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4"/>
          </p:nvPr>
        </p:nvSpPr>
        <p:spPr>
          <a:xfrm>
            <a:off x="433327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5"/>
          </p:nvPr>
        </p:nvSpPr>
        <p:spPr>
          <a:xfrm>
            <a:off x="81856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6"/>
          </p:nvPr>
        </p:nvSpPr>
        <p:spPr>
          <a:xfrm>
            <a:off x="7841157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3"/>
          <p:cNvSpPr>
            <a:spLocks noGrp="1"/>
          </p:cNvSpPr>
          <p:nvPr>
            <p:ph type="pic" idx="2"/>
          </p:nvPr>
        </p:nvSpPr>
        <p:spPr>
          <a:xfrm>
            <a:off x="5897035" y="1553123"/>
            <a:ext cx="506674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92948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>
            <a:spLocks noGrp="1"/>
          </p:cNvSpPr>
          <p:nvPr>
            <p:ph type="chart" idx="2"/>
          </p:nvPr>
        </p:nvSpPr>
        <p:spPr>
          <a:xfrm>
            <a:off x="5652231" y="1416100"/>
            <a:ext cx="5730442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54521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88825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824150" y="6373366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-2218074" y="2957955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1166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767800" y="2294400"/>
            <a:ext cx="1057644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2"/>
          </p:nvPr>
        </p:nvSpPr>
        <p:spPr>
          <a:xfrm>
            <a:off x="2140242" y="3734400"/>
            <a:ext cx="7836359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>
            <a:spLocks noGrp="1"/>
          </p:cNvSpPr>
          <p:nvPr>
            <p:ph type="pic" idx="2"/>
          </p:nvPr>
        </p:nvSpPr>
        <p:spPr>
          <a:xfrm>
            <a:off x="0" y="1"/>
            <a:ext cx="12188825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4" name="Google Shape;34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>
            <a:spLocks noGrp="1"/>
          </p:cNvSpPr>
          <p:nvPr>
            <p:ph type="pic" idx="2"/>
          </p:nvPr>
        </p:nvSpPr>
        <p:spPr>
          <a:xfrm>
            <a:off x="815498" y="1433178"/>
            <a:ext cx="10128104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17583" y="1435101"/>
            <a:ext cx="10129064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ctrTitle"/>
          </p:nvPr>
        </p:nvSpPr>
        <p:spPr>
          <a:xfrm>
            <a:off x="4109791" y="2630993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109791" y="4116259"/>
            <a:ext cx="5173786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44" name="Google Shape;4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60613" y="1430867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32261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3"/>
          </p:nvPr>
        </p:nvSpPr>
        <p:spPr>
          <a:xfrm>
            <a:off x="783002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320419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24411" y="358084"/>
            <a:ext cx="1013309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24410" y="1428277"/>
            <a:ext cx="1013309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-2218074" y="1484784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-2455120" y="1806682"/>
            <a:ext cx="24551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577000" y="1651027"/>
            <a:ext cx="11134200" cy="34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434343"/>
                </a:solidFill>
              </a:rPr>
              <a:t>Health Tech </a:t>
            </a:r>
            <a:r>
              <a:rPr lang="en-US" sz="4400" dirty="0">
                <a:solidFill>
                  <a:srgbClr val="434343"/>
                </a:solidFill>
              </a:rPr>
              <a:t>Innovation Challenge</a:t>
            </a:r>
            <a:endParaRPr dirty="0">
              <a:solidFill>
                <a:srgbClr val="434343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rgbClr val="434343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434343"/>
                </a:solidFill>
              </a:rPr>
              <a:t>[Add innovation name]</a:t>
            </a:r>
            <a:endParaRPr sz="4400" b="1" dirty="0">
              <a:solidFill>
                <a:srgbClr val="434343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rgbClr val="434343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434343"/>
                </a:solidFill>
              </a:rPr>
              <a:t>[Add team name] </a:t>
            </a:r>
            <a:endParaRPr sz="4400" b="1" dirty="0">
              <a:solidFill>
                <a:srgbClr val="434343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/>
          <p:nvPr/>
        </p:nvSpPr>
        <p:spPr>
          <a:xfrm>
            <a:off x="1011300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</a:rPr>
              <a:t>The problem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Explain: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problem are you focusing 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this is an important problem?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impact this problem has on individuals and the UK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/>
          <p:nvPr/>
        </p:nvSpPr>
        <p:spPr>
          <a:xfrm>
            <a:off x="1011300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</a:rPr>
              <a:t>Your Health Tech innovation </a:t>
            </a:r>
            <a:endParaRPr sz="4000" b="1" dirty="0">
              <a:solidFill>
                <a:schemeClr val="dk1"/>
              </a:solidFill>
              <a:latin typeface="+mj-lt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4000" b="1" dirty="0">
              <a:solidFill>
                <a:schemeClr val="dk1"/>
              </a:solidFill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Explain: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your innovation is called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it will it help solve the problem you identified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it can help a user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50" dirty="0">
              <a:solidFill>
                <a:srgbClr val="FF0000"/>
              </a:solidFill>
              <a:latin typeface="+mj-lt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/>
          <p:nvPr/>
        </p:nvSpPr>
        <p:spPr>
          <a:xfrm>
            <a:off x="1011300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</a:rPr>
              <a:t>Show your prototype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Include an image of your prototype (or show it instead of this slide).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Describe how it will work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/>
          <p:nvPr/>
        </p:nvSpPr>
        <p:spPr>
          <a:xfrm>
            <a:off x="1011300" y="138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</a:rPr>
              <a:t>Algorithm and micro:bit prototype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Show your working program.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Think about explaining: 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you coded, tested and debugged your micro:bit prototype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concepts you have used (e.g. selection, iteration </a:t>
            </a:r>
            <a:r>
              <a:rPr lang="en-US" sz="28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etc</a:t>
            </a: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)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interesting/tricky parts of your code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problems you had and how you overcome them?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changes you would make in the future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Macintosh PowerPoint</Application>
  <PresentationFormat>Custom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Cabin</vt:lpstr>
      <vt:lpstr>Questrial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2</cp:revision>
  <dcterms:modified xsi:type="dcterms:W3CDTF">2019-09-12T15:51:27Z</dcterms:modified>
</cp:coreProperties>
</file>