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730"/>
  </p:normalViewPr>
  <p:slideViewPr>
    <p:cSldViewPr snapToGrid="0" snapToObjects="1">
      <p:cViewPr varScale="1">
        <p:scale>
          <a:sx n="117" d="100"/>
          <a:sy n="117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9c298bca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49c298bca5_0_5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49c298bca5_0_5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9c298bca5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49c298bca5_0_14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49c298bca5_0_14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9c298bca5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49c298bca5_0_15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49c298bca5_0_15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02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9a64b598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49a64b5986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49a64b5986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9c298bca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49c298bca5_0_1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49c298bca5_0_1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9c298bca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49c298bca5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49c298bca5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9c298bca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49c298bca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49c298bca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9c298bca5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49c298bca5_0_4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49c298bca5_0_4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9c298bca5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49c298bca5_0_4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49c298bca5_0_4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4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fundamentals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Lesson </a:t>
            </a:r>
            <a:r>
              <a:rPr lang="en-US" sz="8800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4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Fundamentals of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programming lesson 2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/>
          <p:nvPr/>
        </p:nvSpPr>
        <p:spPr>
          <a:xfrm>
            <a:off x="757350" y="-805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Programming languages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 language we can use to write the steps of the algorithm so the computer can understand and run it.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Graphical					Text-based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84" name="Google Shape;18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525" y="3950725"/>
            <a:ext cx="3562626" cy="234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8976" y="3892325"/>
            <a:ext cx="6267450" cy="223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5"/>
          <p:cNvSpPr/>
          <p:nvPr/>
        </p:nvSpPr>
        <p:spPr>
          <a:xfrm>
            <a:off x="1882100" y="3794875"/>
            <a:ext cx="1714800" cy="768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5"/>
          <p:cNvSpPr/>
          <p:nvPr/>
        </p:nvSpPr>
        <p:spPr>
          <a:xfrm>
            <a:off x="8003250" y="3794875"/>
            <a:ext cx="1714800" cy="768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/>
          <p:nvPr/>
        </p:nvSpPr>
        <p:spPr>
          <a:xfrm>
            <a:off x="757350" y="522682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What do you now know about...</a:t>
            </a:r>
            <a:endParaRPr sz="4000" b="1" dirty="0">
              <a:solidFill>
                <a:schemeClr val="dk1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Algorithms 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Programming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Programming languages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Iteration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Selection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Debugging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Learning objectives revisited: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understand iteration and selection and why they are used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develop algorithms and programs using iteration and selection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experiment with graphical and text-based programming languages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5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>
            <a:off x="757350" y="-119575"/>
            <a:ext cx="106773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Write the algorithm for the program 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2931150" y="4277846"/>
            <a:ext cx="63297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 when button B pressed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REPEAT 3 times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 Low C for ½ beat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Pause for 1 beat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26" name="Google Shape;12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8562" y="1420871"/>
            <a:ext cx="4194875" cy="285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Learning objectives: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understand iteration and selection and why they are used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develop algorithms and programs using iteration and selection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experiment with graphical and text-based programming languages.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757350" y="2614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What do you know about...?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Iteration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Repeating steps in an algorithm or program. Also called repetition and loops.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Selection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A decision or a question that tells a program to look at the answer, then follow a particular sequence.</a:t>
            </a:r>
            <a:endParaRPr sz="1100" dirty="0">
              <a:solidFill>
                <a:srgbClr val="231F20"/>
              </a:solidFill>
              <a:latin typeface="+mn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Iteration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3031575" y="4506447"/>
            <a:ext cx="63297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 when button B pressed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highlight>
                  <a:srgbClr val="FFFF00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REPEAT 3 times </a:t>
            </a: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highlight>
                  <a:srgbClr val="FFD966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 Low C for ½ beat </a:t>
            </a:r>
            <a:endParaRPr sz="3200" dirty="0">
              <a:solidFill>
                <a:srgbClr val="505555"/>
              </a:solidFill>
              <a:highlight>
                <a:srgbClr val="FFD966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highlight>
                  <a:srgbClr val="FFD966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Pause for 1 second </a:t>
            </a:r>
            <a:endParaRPr sz="3200" dirty="0">
              <a:solidFill>
                <a:srgbClr val="505555"/>
              </a:solidFill>
              <a:highlight>
                <a:srgbClr val="FFD966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46" name="Google Shape;14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8569" y="1414100"/>
            <a:ext cx="4194875" cy="2856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0"/>
          <p:cNvSpPr/>
          <p:nvPr/>
        </p:nvSpPr>
        <p:spPr>
          <a:xfrm>
            <a:off x="3320025" y="1751550"/>
            <a:ext cx="4845600" cy="1692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Selection 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5429675" y="2583000"/>
            <a:ext cx="63297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REPEAT continuously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</a:t>
            </a:r>
            <a:r>
              <a:rPr lang="en-US" sz="3000" dirty="0">
                <a:solidFill>
                  <a:srgbClr val="505555"/>
                </a:solidFill>
                <a:highlight>
                  <a:srgbClr val="FFFF00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IF button B pressed</a:t>
            </a:r>
            <a:endParaRPr sz="3000" dirty="0">
              <a:solidFill>
                <a:srgbClr val="505555"/>
              </a:solidFill>
              <a:highlight>
                <a:srgbClr val="FFFF00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REPEAT 3 times 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 Low C for ½ beat 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Pause for 1 second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highlight>
                  <a:srgbClr val="FFFF00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ELSE</a:t>
            </a:r>
            <a:endParaRPr sz="3000" dirty="0">
              <a:solidFill>
                <a:srgbClr val="505555"/>
              </a:solidFill>
              <a:highlight>
                <a:srgbClr val="FFFF00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	Play High B for 1 beat 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Pause for 1 second 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55" name="Google Shape;15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250" y="1157550"/>
            <a:ext cx="4000250" cy="4490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1"/>
          <p:cNvSpPr/>
          <p:nvPr/>
        </p:nvSpPr>
        <p:spPr>
          <a:xfrm>
            <a:off x="498525" y="1630300"/>
            <a:ext cx="4055400" cy="795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1"/>
          <p:cNvSpPr/>
          <p:nvPr/>
        </p:nvSpPr>
        <p:spPr>
          <a:xfrm>
            <a:off x="498525" y="3574675"/>
            <a:ext cx="4055400" cy="795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/>
          <p:nvPr/>
        </p:nvSpPr>
        <p:spPr>
          <a:xfrm>
            <a:off x="757350" y="304968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Why do we use iteration and selection?</a:t>
            </a:r>
            <a:endParaRPr lang="en-US"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Iteration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Makes algorithms and programs quicker and simpler to write.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Removes unnecessary steps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Makes programs more efficient to run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Selection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allows choices/decisions to be included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enables different pathways through an algorithm and program to be included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/>
          <p:nvPr/>
        </p:nvSpPr>
        <p:spPr>
          <a:xfrm>
            <a:off x="757350" y="1886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Iteration challenge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Design an algorithm using iteration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Then write a program using the algorithm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Remember to regularly test and debug!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70" name="Google Shape;17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0625" y="4099962"/>
            <a:ext cx="3410750" cy="221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757350" y="31035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Selection challenge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Design an algorithm using selection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Then write a program using the algorithm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Remember to regularly test and debug!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77" name="Google Shape;17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3900" y="4505325"/>
            <a:ext cx="2086100" cy="204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333</Words>
  <Application>Microsoft Macintosh PowerPoint</Application>
  <PresentationFormat>Widescreen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10</cp:revision>
  <dcterms:modified xsi:type="dcterms:W3CDTF">2019-10-29T13:41:26Z</dcterms:modified>
</cp:coreProperties>
</file>