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803" r:id="rId5"/>
    <p:sldId id="805" r:id="rId6"/>
    <p:sldId id="260" r:id="rId7"/>
    <p:sldId id="806" r:id="rId8"/>
    <p:sldId id="7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25"/>
    <a:srgbClr val="E8900E"/>
    <a:srgbClr val="A21943"/>
    <a:srgbClr val="16486A"/>
    <a:srgbClr val="01689C"/>
    <a:srgbClr val="55C329"/>
    <a:srgbClr val="0C97DA"/>
    <a:srgbClr val="3F7E44"/>
    <a:srgbClr val="C9992E"/>
    <a:srgbClr val="DD1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3"/>
    <p:restoredTop sz="94774"/>
  </p:normalViewPr>
  <p:slideViewPr>
    <p:cSldViewPr snapToGrid="0" snapToObjects="1">
      <p:cViewPr varScale="1">
        <p:scale>
          <a:sx n="93" d="100"/>
          <a:sy n="93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F9AD9-5A2B-9D49-BB5F-75B0F39E1569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2A282-C34A-E244-98D3-40540583D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9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876563-60F3-8049-B275-E82DEC3B6814}"/>
              </a:ext>
            </a:extLst>
          </p:cNvPr>
          <p:cNvSpPr/>
          <p:nvPr userDrawn="1"/>
        </p:nvSpPr>
        <p:spPr>
          <a:xfrm>
            <a:off x="10207487" y="0"/>
            <a:ext cx="1908313" cy="1272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AA0BA-A45B-1740-AA09-D282C998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43" y="27481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5990D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FAD43-9E29-1F45-A3DF-644A5A0E1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734" y="-109799"/>
            <a:ext cx="1368778" cy="13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1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FD4E-77FE-994F-B1A8-DF6BBE50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247B0-36DE-6846-AF61-D8DA86107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B7A9B-6E2D-3C4E-A675-E3DDB5D9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BE45E0B-6CDA-5A4E-9EAF-126A0BD4F645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B6C5F-4ED0-6145-981D-61A0D48F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3172A-FE5F-4C40-9DF6-3B9925E2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AE4F9D2-58EA-FB4D-8905-B768A1B7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5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4EDA32-6711-AB48-8DA0-4E6300D49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3DCDA-3EE5-A94B-A11F-810A6BFD3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36910-1D48-6840-91D1-59BF452F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BE45E0B-6CDA-5A4E-9EAF-126A0BD4F645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0FD2B-7CE2-BE4C-9F3A-7A07A6EA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19875-CAC4-B944-A4C1-75645AF8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AE4F9D2-58EA-FB4D-8905-B768A1B7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3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3943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7F13-EF4D-F848-B95F-8B943359F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7FB6D-8F1B-4B4D-969D-091894784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70665-B3E8-E147-A2D0-C2E9C70F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1E1E-35CE-B845-AD10-8DB54FC5BA6B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CBFE3-3A18-B248-A980-5C6A6D3E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A3562-C1B0-D34E-ABE0-6E6B7C92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F8D2-ED4E-2644-B1AD-4F73404BB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70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19BD8-B5E3-724F-94E8-C59CC116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C8DE2-0EF6-C143-9FEA-A58DFCDFE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611E6-EE17-3444-BC3F-0A30F66F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1E1E-35CE-B845-AD10-8DB54FC5BA6B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24082-E56D-5C4E-84C4-718586B1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1ED36-9490-4649-B28F-7F18E84C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F8D2-ED4E-2644-B1AD-4F73404BB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5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2889-16C3-E642-9DD0-0E84ED61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3058D-2AE2-4249-9401-AE2C2A270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26AB9-BC08-6A49-B017-69D8E7AF6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1E1E-35CE-B845-AD10-8DB54FC5BA6B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D10F-F07A-E447-8B09-AED2DBB1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86923-B3CC-F84B-8822-83C589B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F8D2-ED4E-2644-B1AD-4F73404BB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15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7051-0B53-F941-AD6D-4CC1A472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C85A-9ABC-5649-8DA0-5F346F6AE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683BB-C6D9-164F-BF4E-59EEE27C2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30C5D-6E2B-C144-A7A4-BDFED3C3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1E1E-35CE-B845-AD10-8DB54FC5BA6B}" type="datetimeFigureOut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EC491-809C-664B-A574-B51E692B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BD057-E5D1-4145-BEFB-5E95FAE27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F8D2-ED4E-2644-B1AD-4F73404BB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54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5E0D-DB97-CC4B-8F0F-9003A61BD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7E6B1-8E6F-DC44-BED8-12465B0AE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CDF2E-A1D4-B54D-8F4A-ED6E4E58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654AB-31BD-6644-8E6E-4F5D78742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CED565-5948-D749-866E-4441A8F45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F6B269-4D81-8A49-BD1B-9CD23950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1E1E-35CE-B845-AD10-8DB54FC5BA6B}" type="datetimeFigureOut">
              <a:rPr lang="en-US" smtClean="0"/>
              <a:t>5/29/19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1B850-E4BC-5D42-9562-2978ABDD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B2875-DBF9-FA45-86E9-125EFAA4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F8D2-ED4E-2644-B1AD-4F73404BB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84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11E6-8D9D-8A41-A255-7D7CB5DB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C4D8B-620B-FD43-87CB-8C8174EA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1E1E-35CE-B845-AD10-8DB54FC5BA6B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25215-1E79-2A48-AE19-4BF316E1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04AF3-B74D-E244-B5D8-9B31E443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F8D2-ED4E-2644-B1AD-4F73404BB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51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68E5AC-EF04-A746-B163-827C1218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1E1E-35CE-B845-AD10-8DB54FC5BA6B}" type="datetimeFigureOut">
              <a:rPr lang="en-US" smtClean="0"/>
              <a:t>5/29/19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98113-BA10-6341-8F52-A8BD1D4E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1AC56-DE80-2846-91E3-688E2B26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F8D2-ED4E-2644-B1AD-4F73404BB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1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A60A-D9B6-7F4A-AA1B-C118C0DB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FDBA0-4BFC-1A48-ACF1-5080E0A30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05B16-67A9-9240-8428-35241190B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BE45E0B-6CDA-5A4E-9EAF-126A0BD4F645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69150-6C5B-774F-8FD0-27F19B02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98AE-348C-0C4E-8129-4446FFAD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AE4F9D2-58EA-FB4D-8905-B768A1B7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49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1849-9CC1-2846-89C2-CC27F770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A3130-C66C-9E44-9080-E5BAE03FD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D961E-6CD4-7044-BD7D-5B4BFC2ED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8C3CF-D027-C040-ACE4-4D5606AE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1E1E-35CE-B845-AD10-8DB54FC5BA6B}" type="datetimeFigureOut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A34F3-4BE1-E54E-B779-D54EDA8D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94EBB-9538-9842-8205-C4CA3398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F8D2-ED4E-2644-B1AD-4F73404BB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34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C239-89B3-3C42-A7BB-3AAF6DB9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D61C7E-3C52-854D-B6DC-EFD31A288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9AEE3-7E06-6740-933C-CA79FEDC5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CF433-6B66-F549-9E76-B5F3A929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1E1E-35CE-B845-AD10-8DB54FC5BA6B}" type="datetimeFigureOut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A9F4E-0187-FF44-A3DE-25C0D0C5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43EE4-E316-CB4C-9465-3761A2D0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F8D2-ED4E-2644-B1AD-4F73404BB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31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B7B4-02C5-6947-8B8D-5A7CDB05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68D3F-1465-6E44-A4BB-4CA7A41E2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C8BC2-03DC-3E42-82B0-5B57F3F8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1E1E-35CE-B845-AD10-8DB54FC5BA6B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04E7-ED52-CF48-85BD-6ECFF9B5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B100E-3436-2D4D-8347-C8D57821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F8D2-ED4E-2644-B1AD-4F73404BB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77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CE8F35-7516-9042-94F3-5A391FD18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42ADB-2FC9-E340-86D3-ED04388FE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4C1AC-442D-5845-AA24-9389F54C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1E1E-35CE-B845-AD10-8DB54FC5BA6B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72D25-024A-8E43-A277-9277ED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91C21-4997-BE46-8198-8AF5B647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F8D2-ED4E-2644-B1AD-4F73404BB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18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5DBA7-5ED3-3541-BD32-16C7C1B5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1E1E-35CE-B845-AD10-8DB54FC5BA6B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0E7FE-4245-9B4E-9AAA-619A4A7B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3784A-B7BB-2046-A498-C64AF22C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F8D2-ED4E-2644-B1AD-4F73404BB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91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7BC6-EFE8-CD46-8BA7-4A9CF727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81646-8EF9-994F-B1D5-3655D17A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1E1E-35CE-B845-AD10-8DB54FC5BA6B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E21AC-8946-5E45-A065-E91AE0E4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9E15E-366C-7844-B17F-68B796955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F8D2-ED4E-2644-B1AD-4F73404BB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0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5A2F-63C7-6F41-89D0-B88D76AD7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46AC0-541A-9047-B7E3-5ED1B3D85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423B6-4317-C64F-9E50-06F14867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BE45E0B-6CDA-5A4E-9EAF-126A0BD4F645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4BE75-7EC2-5E45-9149-22ABA6B6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C308E-596F-5043-8C27-40ECE0D6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AE4F9D2-58EA-FB4D-8905-B768A1B7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4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39E2-355B-CF4F-952A-9CAF76F9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6BC4E-C6CE-D64C-AC85-9685CC109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AC28C-F771-974A-B213-BD59C6E12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9A34F-28AB-CE4D-A9C7-327FAD49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BE45E0B-6CDA-5A4E-9EAF-126A0BD4F645}" type="datetimeFigureOut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8BDC1-93D7-5F49-AF61-EAD7B638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665F1-495F-E64E-9419-AD358342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AE4F9D2-58EA-FB4D-8905-B768A1B7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0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EF54-B87F-FB4F-9547-76D8055D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A8950-3575-924D-AE9D-6DB152CE7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B217D-E4E2-5F45-90CE-C9D6866F2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6E5ED-CA90-854F-969F-4BEC2A54B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3B825-F1FC-2742-974F-2106C96A9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3C44E-3F80-944B-9475-C77D1428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BE45E0B-6CDA-5A4E-9EAF-126A0BD4F645}" type="datetimeFigureOut">
              <a:rPr lang="en-US" smtClean="0"/>
              <a:t>5/29/19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1FDC7B-92B7-6A49-9F8D-CBF9BE7A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7A09A-4840-B341-9663-5F561DEC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AE4F9D2-58EA-FB4D-8905-B768A1B7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0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7FA3-C421-D94F-8A2D-6F8BAB22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3D2D6E-6ACE-D146-802B-6AF132A71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BE45E0B-6CDA-5A4E-9EAF-126A0BD4F645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B3E97-571B-F241-8A20-E3E08561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CBB8C-F5A2-3F4A-8463-B90107F0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AE4F9D2-58EA-FB4D-8905-B768A1B7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0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C7E59B-0DF2-0848-B779-763F9EB0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BE45E0B-6CDA-5A4E-9EAF-126A0BD4F645}" type="datetimeFigureOut">
              <a:rPr lang="en-US" smtClean="0"/>
              <a:t>5/29/19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0CD29-C04A-364E-96EF-A17FBBEA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936D9-8217-0D4A-9FDE-79CC824D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AE4F9D2-58EA-FB4D-8905-B768A1B7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8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1ACC-AE77-9948-9D9B-CA7FFAE1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986BB-D54E-444B-AD1E-BD2BD2E75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9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EF46C-7407-7743-B18A-CB11C28FC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55BAC-533B-FC43-8F6C-B85F110A70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BE45E0B-6CDA-5A4E-9EAF-126A0BD4F645}" type="datetimeFigureOut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A19CB-52AD-EB4E-B7D6-EAFA152B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8565F-D884-BB4B-A42E-247AA3C5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AE4F9D2-58EA-FB4D-8905-B768A1B7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BBE38-D6BB-9140-9D95-813141B9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3543F-5ABE-CB42-AC09-BDB018BDA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9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80A8F-F0E6-0543-97D2-4C0846BE1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F4A1C-B850-9148-AD53-9AAFC946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9BE45E0B-6CDA-5A4E-9EAF-126A0BD4F645}" type="datetimeFigureOut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A26A0-6963-0C42-943C-82592D3E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28BC5-EB7C-6E4E-BE47-390A8D06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AE4F9D2-58EA-FB4D-8905-B768A1B7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6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52617F-D072-154D-BDF0-2189D8FC8A4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78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7E7B83-42C1-F543-AB54-EDED4E4B14FA}"/>
              </a:ext>
            </a:extLst>
          </p:cNvPr>
          <p:cNvSpPr/>
          <p:nvPr userDrawn="1"/>
        </p:nvSpPr>
        <p:spPr>
          <a:xfrm>
            <a:off x="9183757" y="5864087"/>
            <a:ext cx="2683565" cy="83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D2F30B-395F-F641-AFE7-480E235F2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E17E1-5496-214C-BE55-22C42478D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90F21-FFFB-9943-AF04-0BCADFFC8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C1E1E-35CE-B845-AD10-8DB54FC5BA6B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7C53E-1BA9-F941-9385-726F666BE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F81C0-27C3-6E41-A24E-105893D72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F8D2-ED4E-2644-B1AD-4F73404BB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https://www.ourplanet.com/en/video/how-to-save-our-coastal-se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globalgoals.org/14-life-below-water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66AFB3-124E-7943-8FFF-61EDC3F55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B8AFD3-3178-E44A-AFBD-835D0060E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0119A2-17EA-3743-8B87-D0CB9EA85A63}"/>
              </a:ext>
            </a:extLst>
          </p:cNvPr>
          <p:cNvSpPr/>
          <p:nvPr/>
        </p:nvSpPr>
        <p:spPr>
          <a:xfrm>
            <a:off x="813062" y="2291940"/>
            <a:ext cx="10565875" cy="2947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BAB89-7E56-0C4D-8177-D6B2D4C29348}"/>
              </a:ext>
            </a:extLst>
          </p:cNvPr>
          <p:cNvSpPr txBox="1"/>
          <p:nvPr/>
        </p:nvSpPr>
        <p:spPr>
          <a:xfrm>
            <a:off x="2155505" y="2057307"/>
            <a:ext cx="788098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>
                <a:solidFill>
                  <a:srgbClr val="FF9F25"/>
                </a:solidFill>
                <a:latin typeface="Avenir Book" panose="02000503020000020003" pitchFamily="2" charset="0"/>
              </a:rPr>
              <a:t>What are some of the biggest problems facing our oceans?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0254B9-D5F1-8D4D-A54D-E452D3B27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3587"/>
            <a:ext cx="1425040" cy="14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7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15CD16-02E3-EE4C-905B-4DC9B98BA3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493436" y="243"/>
            <a:ext cx="7698564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6451640 w 7698564"/>
              <a:gd name="connsiteY3" fmla="*/ 0 h 3346705"/>
              <a:gd name="connsiteX4" fmla="*/ 6451640 w 7698564"/>
              <a:gd name="connsiteY4" fmla="*/ 479 h 3346705"/>
              <a:gd name="connsiteX5" fmla="*/ 7698564 w 7698564"/>
              <a:gd name="connsiteY5" fmla="*/ 479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323C7B-E698-714C-99A9-6A404711A9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0" y="10"/>
            <a:ext cx="585979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616AB-D197-8D4E-9DD4-22BE6D3287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350089" y="3511295"/>
            <a:ext cx="5841911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973939-4DC8-BD4C-A0A4-13BAFAAD59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3511295"/>
            <a:ext cx="7698544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0B561E-1FEB-7344-B7E5-867E3BD2EE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3587"/>
            <a:ext cx="1425040" cy="14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2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9943D-53FB-CA49-8D2A-A591CE3A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>
                <a:solidFill>
                  <a:srgbClr val="FF9F25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save our Coastal Seas</a:t>
            </a:r>
            <a:endParaRPr lang="en-US" sz="3200" dirty="0">
              <a:solidFill>
                <a:srgbClr val="FF9F25"/>
              </a:solidFill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83112-95BF-0645-B3C7-1F9EB72F0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6" y="1293668"/>
            <a:ext cx="8603672" cy="4839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EF982E-4633-AB41-A4FD-70F437EE7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3587"/>
            <a:ext cx="1425040" cy="14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3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9F5464-6DAE-3742-BF40-4BFBB1000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3587"/>
            <a:ext cx="1425040" cy="1425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1761DA-258D-3048-92E8-F1F9400B9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865" y="1686296"/>
            <a:ext cx="3485408" cy="3485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F4472-C5BD-3943-A362-42ED14674AD0}"/>
              </a:ext>
            </a:extLst>
          </p:cNvPr>
          <p:cNvSpPr txBox="1"/>
          <p:nvPr/>
        </p:nvSpPr>
        <p:spPr>
          <a:xfrm>
            <a:off x="7124205" y="5315049"/>
            <a:ext cx="37407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FF9F25"/>
                </a:solidFill>
                <a:latin typeface="Avenir Book" panose="02000503020000020003" pitchFamily="2" charset="0"/>
              </a:rPr>
              <a:t>Conserve and sustainably use the oceans, seas and marine resources for sustainable development.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DCA4BC-AAB2-D849-8BCF-4B11C7446E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64" y="863063"/>
            <a:ext cx="6905501" cy="470052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F21A2B7-6D7D-7043-96E2-5308ADBE0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63" y="360733"/>
            <a:ext cx="10515600" cy="1325563"/>
          </a:xfrm>
        </p:spPr>
        <p:txBody>
          <a:bodyPr/>
          <a:lstStyle/>
          <a:p>
            <a:pPr algn="ctr"/>
            <a:r>
              <a:rPr lang="en-US" sz="3200">
                <a:solidFill>
                  <a:srgbClr val="FF9F25"/>
                </a:solidFill>
                <a:latin typeface="Avenir Book" panose="02000503020000020003" pitchFamily="2" charset="0"/>
              </a:rPr>
              <a:t>Looking at Global Goal 14</a:t>
            </a:r>
          </a:p>
        </p:txBody>
      </p:sp>
    </p:spTree>
    <p:extLst>
      <p:ext uri="{BB962C8B-B14F-4D97-AF65-F5344CB8AC3E}">
        <p14:creationId xmlns:p14="http://schemas.microsoft.com/office/powerpoint/2010/main" val="272320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A44B88-CA0D-A444-B1CD-3B387BFE3019}"/>
              </a:ext>
            </a:extLst>
          </p:cNvPr>
          <p:cNvSpPr txBox="1">
            <a:spLocks/>
          </p:cNvSpPr>
          <p:nvPr/>
        </p:nvSpPr>
        <p:spPr>
          <a:xfrm>
            <a:off x="1281547" y="559093"/>
            <a:ext cx="9372599" cy="715526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rgbClr val="FF9F25"/>
                </a:solidFill>
                <a:latin typeface="Avenir Book" panose="02000503020000020003" pitchFamily="2" charset="0"/>
              </a:rPr>
              <a:t>If you could rewrite the targets for Global Goal 14 what would you include and why?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CC511-9021-0B48-A383-FF67E4EBD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559" y="1807675"/>
            <a:ext cx="4626264" cy="3744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FBB4DE-7E05-E943-973A-C8C952143063}"/>
              </a:ext>
            </a:extLst>
          </p:cNvPr>
          <p:cNvSpPr txBox="1"/>
          <p:nvPr/>
        </p:nvSpPr>
        <p:spPr>
          <a:xfrm>
            <a:off x="7536872" y="6298907"/>
            <a:ext cx="4281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9F25"/>
                </a:solidFill>
                <a:latin typeface="Avenir Book" panose="02000503020000020003" pitchFamily="2" charset="0"/>
              </a:rPr>
              <a:t>Explore Global Goal 14 targets </a:t>
            </a:r>
            <a:r>
              <a:rPr lang="en-US">
                <a:solidFill>
                  <a:srgbClr val="FF9F25"/>
                </a:solidFill>
                <a:latin typeface="Avenir Book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dirty="0">
              <a:solidFill>
                <a:srgbClr val="FF9F25"/>
              </a:solidFill>
              <a:latin typeface="Avenir Book" panose="02000503020000020003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9466A-3DC6-2345-BEEE-A8E4D4AE9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3587"/>
            <a:ext cx="1425040" cy="1425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A28CE5-EA0A-DC41-9CAC-9773F4791A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850" y="1800266"/>
            <a:ext cx="1282700" cy="187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63B3CF-FCFA-1344-A02F-787550719C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699" y="1819205"/>
            <a:ext cx="1282700" cy="187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6C9416-FD17-1A4A-9297-AF8AC911B1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850" y="3714836"/>
            <a:ext cx="1282700" cy="187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B0FD06-AC5A-5349-952F-42A2138E08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698" y="3714835"/>
            <a:ext cx="1282701" cy="184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8F83599-AD54-D14B-89A3-7036003C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092" y="0"/>
            <a:ext cx="10220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EED6D8-CF09-9B43-8D5D-95D756D1E3CB}"/>
              </a:ext>
            </a:extLst>
          </p:cNvPr>
          <p:cNvSpPr txBox="1"/>
          <p:nvPr/>
        </p:nvSpPr>
        <p:spPr>
          <a:xfrm>
            <a:off x="3691248" y="544821"/>
            <a:ext cx="45264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9F25"/>
                </a:solidFill>
                <a:latin typeface="Avenir Book" panose="02000503020000020003" pitchFamily="2" charset="0"/>
              </a:rPr>
              <a:t>Action &amp; Reflection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838A2-0206-9F45-B8B7-A65EB6361865}"/>
              </a:ext>
            </a:extLst>
          </p:cNvPr>
          <p:cNvSpPr txBox="1"/>
          <p:nvPr/>
        </p:nvSpPr>
        <p:spPr>
          <a:xfrm>
            <a:off x="2799855" y="1842803"/>
            <a:ext cx="659228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9F25"/>
                </a:solidFill>
                <a:latin typeface="Avenir Book" panose="02000503020000020003" pitchFamily="2" charset="0"/>
              </a:rPr>
              <a:t>What actions could we take for Global Goal 14?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FF9F25"/>
                </a:solidFill>
                <a:latin typeface="Avenir Book" panose="02000503020000020003" pitchFamily="2" charset="0"/>
              </a:rPr>
              <a:t>What is one thing you learnt today?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FF9F25"/>
                </a:solidFill>
                <a:latin typeface="Avenir Book" panose="02000503020000020003" pitchFamily="2" charset="0"/>
              </a:rPr>
              <a:t>What is something you would like to learn more about?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FF9F25"/>
                </a:solidFill>
                <a:latin typeface="Avenir Book" panose="02000503020000020003" pitchFamily="2" charset="0"/>
              </a:rPr>
              <a:t>What questions do you have about the Global Goals?</a:t>
            </a:r>
          </a:p>
          <a:p>
            <a:endParaRPr lang="en-US" sz="2800" dirty="0">
              <a:solidFill>
                <a:srgbClr val="FF9F25"/>
              </a:solidFill>
              <a:latin typeface="Avenir Light" panose="020B0402020203020204" pitchFamily="34" charset="77"/>
            </a:endParaRPr>
          </a:p>
          <a:p>
            <a:endParaRPr lang="en-US" sz="2800" dirty="0">
              <a:latin typeface="Avenir Light" panose="020B04020202030202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A3C6A-6B1C-7E40-BEAB-32820C4FE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3587"/>
            <a:ext cx="1425040" cy="14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412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5243B"/>
      </a:accent1>
      <a:accent2>
        <a:srgbClr val="DBA639"/>
      </a:accent2>
      <a:accent3>
        <a:srgbClr val="4A9E37"/>
      </a:accent3>
      <a:accent4>
        <a:srgbClr val="C31A2C"/>
      </a:accent4>
      <a:accent5>
        <a:srgbClr val="DC3D27"/>
      </a:accent5>
      <a:accent6>
        <a:srgbClr val="29BCE2"/>
      </a:accent6>
      <a:hlink>
        <a:srgbClr val="366192"/>
      </a:hlink>
      <a:folHlink>
        <a:srgbClr val="BB175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102</Words>
  <Application>Microsoft Macintosh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Book</vt:lpstr>
      <vt:lpstr>Avenir Light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How to save our Coastal Seas</vt:lpstr>
      <vt:lpstr>Looking at Global Goal 14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Kinvara Jardine Paterson</dc:creator>
  <cp:lastModifiedBy>Kinvara Jardine Paterson</cp:lastModifiedBy>
  <cp:revision>7</cp:revision>
  <dcterms:created xsi:type="dcterms:W3CDTF">2019-05-28T15:00:10Z</dcterms:created>
  <dcterms:modified xsi:type="dcterms:W3CDTF">2019-05-29T15:12:08Z</dcterms:modified>
</cp:coreProperties>
</file>