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81ee81b5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g581ee81b56_0_1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581ee81b56_0_1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81ee81b5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581ee81b56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581ee81b56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slide must be kept.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8671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81ee81b5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581ee81b56_0_1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581ee81b56_0_1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b1c38d769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4b1c38d769_0_14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4b1c38d769_0_14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userDrawn="1">
  <p:cSld name="1_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n-l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000"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44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AC4DCD-74BE-964F-8023-66FAFE7F87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Nature art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2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2A0939-A255-5B40-91F3-0DC0637DEDD8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7376" y="5486673"/>
            <a:ext cx="2188112" cy="10686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our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does the term evaluation mean?</a:t>
            </a:r>
            <a:b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</a:b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Share your algorithm with another pair. Evaluate if your algorithm is: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sequenced correctly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clear and easy to follow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Do you need to debug your algorithm? How?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know and understand what algorithms are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algorithms with clear instructions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test and debug algorithms </a:t>
            </a:r>
            <a:r>
              <a:rPr lang="en-US" sz="1100" dirty="0">
                <a:solidFill>
                  <a:schemeClr val="dk1"/>
                </a:solidFill>
                <a:latin typeface="+mj-lt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DE89F-98BE-CE4A-B633-C708B98F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Licensing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D4210-D817-554C-802D-284A7EFB0A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Published by the Micro:bit Educational Foundation</a:t>
            </a:r>
            <a:br>
              <a:rPr lang="en-GB" dirty="0"/>
            </a:br>
            <a:r>
              <a:rPr lang="en-GB" dirty="0" err="1"/>
              <a:t>microbit.org</a:t>
            </a:r>
            <a:r>
              <a:rPr lang="en-GB" dirty="0"/>
              <a:t> under the following Creative Commons licence: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Attribution-</a:t>
            </a:r>
            <a:r>
              <a:rPr lang="en-GB" dirty="0" err="1"/>
              <a:t>ShareAlike</a:t>
            </a:r>
            <a:r>
              <a:rPr lang="en-GB" dirty="0"/>
              <a:t> 4.0 International (CC BY-SA 4.0)</a:t>
            </a:r>
          </a:p>
          <a:p>
            <a:r>
              <a:rPr lang="en-GB" dirty="0">
                <a:hlinkClick r:id="rId3"/>
              </a:rPr>
              <a:t>https://creativecommons.org/licenses/by-sa/4.0/</a:t>
            </a:r>
            <a:r>
              <a:rPr lang="en-GB" dirty="0"/>
              <a:t>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3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know and understand what algorithms are.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write algorithms with clear instructions.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test and debug algorithms.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Recapping Representations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did we do last lesson?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materials did we use?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materials were the most/least challenging to use?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images were the most/least challenging to represent?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we worked last lesson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When we completed our work last lesson, we used three concepts that are often used when people work with computers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Logical reasoning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Abstraction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b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Evaluation</a:t>
            </a:r>
            <a:endParaRPr sz="3200" b="1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Think/pair/share how we used these concepts in our learning.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task do these steps help you complete?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Get up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Make bed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Eat breakfast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Wash face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Brush teeth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Put school uniform 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Collect school bag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Walk to school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is an Algorithm?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4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Set of sequenced instructions, steps or rules to solve a problem or complete a task.</a:t>
            </a:r>
            <a:r>
              <a:rPr lang="en-US" sz="1100" dirty="0">
                <a:solidFill>
                  <a:srgbClr val="505555"/>
                </a:solidFill>
                <a:latin typeface="+mj-lt"/>
              </a:rPr>
              <a:t> </a:t>
            </a:r>
            <a:endParaRPr sz="1100" dirty="0">
              <a:solidFill>
                <a:srgbClr val="505555"/>
              </a:solidFill>
              <a:latin typeface="+mj-lt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rgbClr val="505555"/>
              </a:solidFill>
              <a:latin typeface="+mj-lt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Written for humans to follow.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We are going to write an algorithm for someone to follow to create a representation of something from a nature walk.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Creating an Algorithm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Discuss with a partner any steps we took that enabled us to create our representations.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Record these steps on your sheet of paper.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could we turn these steps into instructions to give to another person?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Debugging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When we create algorithms, we need to check that we have given the instructions in the correct order and that the instructions are accurate and easy to understand.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If they are any mistakes we need to change these to allow the people that follow the instructions to complete the task.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This process of find and fixing errors in called debugging.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Constructing Algorithms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Working in pairs, construct an algorithm that would allow other people to create a representation of wildlife from a nature walk.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the word bank to help select the verbs and nouns to use in your algorithm.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Remember to debug your algorithm as you go along.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412</Words>
  <Application>Microsoft Macintosh PowerPoint</Application>
  <PresentationFormat>Widescreen</PresentationFormat>
  <Paragraphs>103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Licensing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4</cp:revision>
  <dcterms:modified xsi:type="dcterms:W3CDTF">2019-09-25T09:32:26Z</dcterms:modified>
</cp:coreProperties>
</file>