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61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eee87964d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5eee87964d_0_46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5eee87964d_0_46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6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6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7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eee87964d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5eee87964d_0_55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5eee87964d_0_55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eee87964d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5eee87964d_0_6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5eee87964d_0_6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eee87964d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5eee87964d_0_66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5eee87964d_0_66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95084b5b7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g495084b5b7_0_167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495084b5b7_0_167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7734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eee8796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5eee87964d_0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Examples of devices: fitbit, garmin, galaxy fit-e, moov now, etc.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Examples of data recorded - steps taken, flights of stairs climbed, heart rate, distance walked, time spent doing sport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Devices may have an impact on people’s health by make them aware of how little exercise they have done that day and encouraging them to do more and/or challenging people to meet daily goals e.g. 10 000 steps.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4" name="Google Shape;114;g5eee87964d_0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eee87964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5eee87964d_0_5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5eee87964d_0_5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eee87964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5eee87964d_0_1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5eee87964d_0_1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eee87964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5eee87964d_0_23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5eee87964d_0_23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eee87964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5eee87964d_0_32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5eee87964d_0_32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eee87964d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5eee87964d_0_39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5eee87964d_0_39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rge quote">
  <p:cSld name="Large quote">
    <p:bg>
      <p:bgPr>
        <a:solidFill>
          <a:srgbClr val="00C800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768000" y="2294400"/>
            <a:ext cx="10579255" cy="22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>
              <a:lnSpc>
                <a:spcPct val="103685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4104"/>
              <a:buFont typeface="Noto Sans Symbols"/>
              <a:buNone/>
              <a:defRPr sz="5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>
              <a:lnSpc>
                <a:spcPct val="108312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2140800" y="3734400"/>
            <a:ext cx="783834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>
              <a:lnSpc>
                <a:spcPct val="233291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>
              <a:lnSpc>
                <a:spcPct val="108312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image">
  <p:cSld name="full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>
            <a:spLocks noGrp="1"/>
          </p:cNvSpPr>
          <p:nvPr>
            <p:ph type="pic" idx="2"/>
          </p:nvPr>
        </p:nvSpPr>
        <p:spPr>
          <a:xfrm>
            <a:off x="0" y="1"/>
            <a:ext cx="12191875" cy="6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24628" y="358342"/>
            <a:ext cx="1013574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EB5374-2A10-484E-851F-137BD117CB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0368" y="6203732"/>
            <a:ext cx="1092200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#pub:_eVFDrchss0o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it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4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>
            <a:off x="578589" y="1651028"/>
            <a:ext cx="11134337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1" i="0" u="none" strike="noStrike" cap="none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Getting active </a:t>
            </a:r>
            <a:endParaRPr sz="14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Teacher lesson guide </a:t>
            </a:r>
            <a:endParaRPr sz="6000" b="0" i="0" u="none" strike="noStrike" cap="none" dirty="0">
              <a:solidFill>
                <a:schemeClr val="lt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Lesson </a:t>
            </a:r>
            <a:r>
              <a:rPr lang="en-GB" sz="6000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3</a:t>
            </a:r>
            <a:endParaRPr sz="6000" b="0" i="0" u="none" strike="noStrike" cap="none" dirty="0">
              <a:solidFill>
                <a:schemeClr val="lt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8933200" y="4664970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6268264" y="5387311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10484279" y="388269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4">
            <a:alphaModFix amt="5000"/>
          </a:blip>
          <a:srcRect/>
          <a:stretch/>
        </p:blipFill>
        <p:spPr>
          <a:xfrm rot="-1168137">
            <a:off x="3275646" y="4901076"/>
            <a:ext cx="866231" cy="111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5">
            <a:alphaModFix amt="5000"/>
          </a:blip>
          <a:srcRect/>
          <a:stretch/>
        </p:blipFill>
        <p:spPr>
          <a:xfrm rot="-2090590" flipH="1">
            <a:off x="838950" y="4940120"/>
            <a:ext cx="1033233" cy="612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6">
            <a:alphaModFix amt="5000"/>
          </a:blip>
          <a:srcRect/>
          <a:stretch/>
        </p:blipFill>
        <p:spPr>
          <a:xfrm rot="1801578">
            <a:off x="5443054" y="666436"/>
            <a:ext cx="830446" cy="642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379877" y="2249455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4">
            <a:alphaModFix amt="5000"/>
          </a:blip>
          <a:srcRect/>
          <a:stretch/>
        </p:blipFill>
        <p:spPr>
          <a:xfrm rot="-1168133">
            <a:off x="1542324" y="271567"/>
            <a:ext cx="866232" cy="111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A8C007-BDEF-F34E-851E-0324AA31C33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3468" y="5306667"/>
            <a:ext cx="2304255" cy="10983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/>
          <p:nvPr/>
        </p:nvSpPr>
        <p:spPr>
          <a:xfrm>
            <a:off x="1012896" y="367400"/>
            <a:ext cx="70497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Identifying actions</a:t>
            </a: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The variable used is called step.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The variable is used as a trigger to display an image of a trophy.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This happens when the value of the variable is 100.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endParaRPr dirty="0">
              <a:latin typeface="+mj-l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7875" y="1805762"/>
            <a:ext cx="3030050" cy="324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/>
          <p:nvPr/>
        </p:nvSpPr>
        <p:spPr>
          <a:xfrm>
            <a:off x="599243" y="367400"/>
            <a:ext cx="58452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Program a step counter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3200" dirty="0">
              <a:solidFill>
                <a:schemeClr val="dk1"/>
              </a:solidFill>
              <a:highlight>
                <a:srgbClr val="505555"/>
              </a:highlight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Use the blocks to write a program that uses a micro:bit as a step counter.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The analysis of the parts of the program you have just completed will help you to structure the program.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73" name="Google Shape;173;p2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4443" y="1757575"/>
            <a:ext cx="5624705" cy="36267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EFA9CE-907A-B146-9B63-578790105275}"/>
              </a:ext>
            </a:extLst>
          </p:cNvPr>
          <p:cNvSpPr/>
          <p:nvPr/>
        </p:nvSpPr>
        <p:spPr>
          <a:xfrm>
            <a:off x="6444443" y="5637312"/>
            <a:ext cx="43620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https://makecode.microbit.org/#pub:_eVFDrchss0od</a:t>
            </a:r>
            <a:r>
              <a:rPr lang="en-GB" dirty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Reviewing the micro:bit as a step counter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Now that you have programmed a micro:bit to be a step-counter, think about the other improvements you would make so it can compete with other step-counters.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Consider: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marR="0" lvl="1" indent="-4318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○"/>
            </a:pP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Design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marR="0" lvl="1" indent="-4318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○"/>
            </a:pP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Comfort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marR="0" lvl="1" indent="-4318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○"/>
            </a:pP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Power source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1" i="0" u="none" strike="noStrike" cap="none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Learning objectives revisited:</a:t>
            </a: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identify the uses of a step-counter.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write a algorithm for a step-counter.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program the BBC micro:bit as a step-counter.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Example thinking map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92" name="Google Shape;19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013731" y="200350"/>
            <a:ext cx="4675650" cy="780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Example class algorithm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99" name="Google Shape;19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5438" y="1622875"/>
            <a:ext cx="4632225" cy="473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3200" dirty="0">
              <a:solidFill>
                <a:srgbClr val="505555"/>
              </a:solidFill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  <a:p>
            <a:pPr>
              <a:lnSpc>
                <a:spcPct val="106650"/>
              </a:lnSpc>
              <a:buSzPts val="1100"/>
            </a:pPr>
            <a:r>
              <a:rPr lang="en-GB" sz="4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Licensing information</a:t>
            </a:r>
          </a:p>
          <a:p>
            <a:endParaRPr lang="en-GB" sz="3200" dirty="0">
              <a:solidFill>
                <a:srgbClr val="505555"/>
              </a:solidFill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Published by the Micro:bit Educational Foundation </a:t>
            </a:r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microbit.org</a:t>
            </a:r>
            <a:endParaRPr lang="en-GB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Licence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Attribution-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ShareAlike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4.0 International 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(CC BY-SA 4.0)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826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1" i="0" u="none" strike="noStrike" cap="none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Learning objectives:</a:t>
            </a: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identify the uses of a step-counter.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write a algorithm for a step-counter.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program the BBC micro:bit as a step-counter.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How many steps?</a:t>
            </a:r>
            <a:r>
              <a:rPr lang="en-GB" sz="4000" b="1" i="0" u="none" strike="noStrike" cap="none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What devices are commonly used by people to track their physical activity?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GB" sz="3200" b="0" i="0" u="none" strike="noStrike" cap="none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What types of </a:t>
            </a: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data do these devices record?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How might these devices have a positive impact on people’s health?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Counting steps</a:t>
            </a: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How do activity trackers count the number of steps a person does daily?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How can variables be used when counting steps?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What actions do activity trackers carry out when counting the steps a person takes daily? Record these in a thinking map.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endParaRPr dirty="0">
              <a:latin typeface="+mj-l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Reviewing ideas</a:t>
            </a: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What actions do activity trackers carry out when counting steps?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How can variables be used in these actions?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Identify the order the actions on your thinking map will be carried out.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How could we represent the actions on the class thinking map in an algorithm?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endParaRPr dirty="0">
              <a:latin typeface="+mj-l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Identifying actions</a:t>
            </a: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For each part of the program on your sheet, think about: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○"/>
            </a:pP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The name of the variable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○"/>
            </a:pP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How the variable is used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○"/>
            </a:pP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When the variable is used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endParaRPr dirty="0">
              <a:latin typeface="+mj-l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825" y="4732650"/>
            <a:ext cx="2447925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5629" y="4770750"/>
            <a:ext cx="2707121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6629" y="4685025"/>
            <a:ext cx="3019883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50391" y="3665849"/>
            <a:ext cx="2075100" cy="2223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/>
          <p:nvPr/>
        </p:nvSpPr>
        <p:spPr>
          <a:xfrm>
            <a:off x="1012896" y="367400"/>
            <a:ext cx="70497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Identifying actions</a:t>
            </a: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The variable used is called step.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The variable is increased by 1.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This happens every time your micro:bit is shaken.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endParaRPr dirty="0">
              <a:latin typeface="+mj-l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45" name="Google Shape;1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6311" y="1938737"/>
            <a:ext cx="3908125" cy="29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/>
          <p:nvPr/>
        </p:nvSpPr>
        <p:spPr>
          <a:xfrm>
            <a:off x="1012896" y="367400"/>
            <a:ext cx="70497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Identifying actions</a:t>
            </a: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The variable used is called step.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The variable is set to 0.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This happens every time button A is pressed.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endParaRPr dirty="0">
              <a:latin typeface="+mj-l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52" name="Google Shape;15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6200" y="2035775"/>
            <a:ext cx="4175525" cy="278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/>
          <p:nvPr/>
        </p:nvSpPr>
        <p:spPr>
          <a:xfrm>
            <a:off x="1012896" y="367400"/>
            <a:ext cx="70497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Identifying actions</a:t>
            </a: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The variable used is called step.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The value of the variable is displayed.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This happens every time button B is pressed.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endParaRPr dirty="0">
              <a:latin typeface="+mj-l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59" name="Google Shape;15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5058" y="1894775"/>
            <a:ext cx="4386942" cy="281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574</Words>
  <Application>Microsoft Macintosh PowerPoint</Application>
  <PresentationFormat>Widescreen</PresentationFormat>
  <Paragraphs>154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Cabin</vt:lpstr>
      <vt:lpstr>Calibri</vt:lpstr>
      <vt:lpstr>Noto Sans Symbols</vt:lpstr>
      <vt:lpstr>Questrial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Giles Booth</cp:lastModifiedBy>
  <cp:revision>5</cp:revision>
  <dcterms:modified xsi:type="dcterms:W3CDTF">2019-10-28T15:52:48Z</dcterms:modified>
</cp:coreProperties>
</file>