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61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/>
    <p:restoredTop sz="86385"/>
  </p:normalViewPr>
  <p:slideViewPr>
    <p:cSldViewPr snapToGrid="0" snapToObjects="1">
      <p:cViewPr varScale="1">
        <p:scale>
          <a:sx n="93" d="100"/>
          <a:sy n="93" d="100"/>
        </p:scale>
        <p:origin x="216" y="264"/>
      </p:cViewPr>
      <p:guideLst/>
    </p:cSldViewPr>
  </p:slideViewPr>
  <p:outlineViewPr>
    <p:cViewPr>
      <p:scale>
        <a:sx n="33" d="100"/>
        <a:sy n="33" d="100"/>
      </p:scale>
      <p:origin x="0" y="-19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581ee81b5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g581ee81b56_0_1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g581ee81b56_0_1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81ee81b5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g581ee81b56_0_2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g581ee81b56_0_2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 must be kept.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8671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49a64b5986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49a64b5986_0_492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49a64b5986_0_492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4b93448af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4b93448afc_0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4b93448afc_0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4b1c38d76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4b1c38d769_0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g4b1c38d769_0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4b1c38d769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4b1c38d769_0_87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g4b1c38d769_0_87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4b1c38d769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4b1c38d769_0_92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g4b1c38d769_0_92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4b1c38d769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g4b1c38d769_0_137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g4b1c38d769_0_137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581ee81b5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581ee81b56_0_15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581ee81b56_0_15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4b1c38d769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g4b1c38d769_0_148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g4b1c38d769_0_148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quote">
  <p:cSld name="Large quote">
    <p:bg>
      <p:bgPr>
        <a:solidFill>
          <a:srgbClr val="00A000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768000" y="2294400"/>
            <a:ext cx="10579255" cy="22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ctr">
              <a:lnSpc>
                <a:spcPct val="103685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4104"/>
              <a:buFont typeface="Noto Sans Symbols"/>
              <a:buNone/>
              <a:defRPr sz="5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83032" algn="l">
              <a:lnSpc>
                <a:spcPct val="108312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40005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2140800" y="3734400"/>
            <a:ext cx="7838341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ctr">
              <a:lnSpc>
                <a:spcPct val="233291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824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83032" algn="l">
              <a:lnSpc>
                <a:spcPct val="108312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40005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userDrawn="1">
  <p:cSld name="1_Two Conten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>
                <a:latin typeface="+mn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000">
                <a:latin typeface="+mn-lt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440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ull image">
  <p:cSld name="full imag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>
            <a:spLocks noGrp="1"/>
          </p:cNvSpPr>
          <p:nvPr>
            <p:ph type="pic" idx="2"/>
          </p:nvPr>
        </p:nvSpPr>
        <p:spPr>
          <a:xfrm>
            <a:off x="0" y="1"/>
            <a:ext cx="12191875" cy="68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824"/>
              <a:buFont typeface="Noto Sans Symbols"/>
              <a:buChar char="▪"/>
              <a:defRPr sz="2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24628" y="358342"/>
            <a:ext cx="1013574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303333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30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9pPr>
          </a:lstStyle>
          <a:p>
            <a:endParaRPr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8FEF371-FBF6-393B-98C1-942FA5F7D73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75683" y="6147547"/>
            <a:ext cx="1117600" cy="533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microbit.org/teach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>
            <a:spLocks noGrp="1"/>
          </p:cNvSpPr>
          <p:nvPr>
            <p:ph type="title" idx="4294967295"/>
          </p:nvPr>
        </p:nvSpPr>
        <p:spPr>
          <a:xfrm>
            <a:off x="578589" y="1651028"/>
            <a:ext cx="11134337" cy="34778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Nature art 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Teacher lesson guide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Lesson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j-lt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C2FF7F-6877-AB3B-1D77-5F9B86A4BA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1057" y="5295900"/>
            <a:ext cx="2650836" cy="15621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67F570A-D8ED-9B44-079F-1E34D4C9EA0C}"/>
              </a:ext>
            </a:extLst>
          </p:cNvPr>
          <p:cNvSpPr txBox="1"/>
          <p:nvPr/>
        </p:nvSpPr>
        <p:spPr>
          <a:xfrm>
            <a:off x="138545" y="6390198"/>
            <a:ext cx="6941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Updated July 2026. Visit </a:t>
            </a:r>
            <a:r>
              <a:rPr lang="en-GB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https://microbit.org/teach/</a:t>
            </a:r>
            <a:r>
              <a:rPr lang="en-GB" dirty="0">
                <a:solidFill>
                  <a:schemeClr val="bg1"/>
                </a:solidFill>
              </a:rPr>
              <a:t> for the most up-to-date resources.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5D3C1-25D5-13C7-E390-79F61276EC9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24436" y="457199"/>
            <a:ext cx="10421471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Evaluating our algorithms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24"/>
          <p:cNvSpPr/>
          <p:nvPr/>
        </p:nvSpPr>
        <p:spPr>
          <a:xfrm>
            <a:off x="596030" y="1510400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does the term evaluation mean?</a:t>
            </a:r>
            <a:b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</a:b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Share your algorithm with another pair. Evaluate if your algorithm is: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marR="0" lvl="1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○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sequenced correctly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marR="0" lvl="1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○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clear and easy to follow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Do you need to debug your algorithm? How?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/>
          <p:nvPr/>
        </p:nvSpPr>
        <p:spPr>
          <a:xfrm>
            <a:off x="488452" y="1349036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know and understand what algorithms are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write algorithms with clear instructions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test and debug algorithms </a:t>
            </a:r>
            <a:r>
              <a:rPr lang="en-US" sz="1100" dirty="0">
                <a:solidFill>
                  <a:schemeClr val="dk1"/>
                </a:solidFill>
                <a:latin typeface="+mj-lt"/>
              </a:rPr>
              <a:t> 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1F0241-B544-452E-159F-CAB78CEA3D6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988" y="537882"/>
            <a:ext cx="10757647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Learning objectives revisited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DE89F-98BE-CE4A-B633-C708B98F1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Licensing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8D4210-D817-554C-802D-284A7EFB0A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Published by the Micro:bit Educational Foundation</a:t>
            </a:r>
            <a:br>
              <a:rPr lang="en-GB" dirty="0"/>
            </a:br>
            <a:r>
              <a:rPr lang="en-GB" dirty="0" err="1"/>
              <a:t>microbit.org</a:t>
            </a:r>
            <a:r>
              <a:rPr lang="en-GB" dirty="0"/>
              <a:t> under the following Creative Commons licence:</a:t>
            </a:r>
            <a:br>
              <a:rPr lang="en-GB" dirty="0"/>
            </a:br>
            <a:br>
              <a:rPr lang="en-GB" dirty="0"/>
            </a:br>
            <a:r>
              <a:rPr lang="en-GB" dirty="0"/>
              <a:t>Attribution-</a:t>
            </a:r>
            <a:r>
              <a:rPr lang="en-GB" dirty="0" err="1"/>
              <a:t>ShareAlike</a:t>
            </a:r>
            <a:r>
              <a:rPr lang="en-GB" dirty="0"/>
              <a:t> 4.0 International (CC BY-SA 4.0)</a:t>
            </a:r>
          </a:p>
          <a:p>
            <a:r>
              <a:rPr lang="en-GB" dirty="0">
                <a:hlinkClick r:id="rId3"/>
              </a:rPr>
              <a:t>https://creativecommons.org/licenses/by-sa/4.0/</a:t>
            </a:r>
            <a:r>
              <a:rPr lang="en-GB" dirty="0"/>
              <a:t> 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0135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DE853-1053-9568-1034-159368285BF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7200" y="363071"/>
            <a:ext cx="9453283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Learning objectives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6"/>
          <p:cNvSpPr/>
          <p:nvPr/>
        </p:nvSpPr>
        <p:spPr>
          <a:xfrm>
            <a:off x="475006" y="1841100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know and understand what algorithms are.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write algorithms with clear instructions.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test and debug algorithms.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90BBB-D43E-BE63-9B92-43F0D3FC11E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24435" y="322729"/>
            <a:ext cx="10797989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Recapping representations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17"/>
          <p:cNvSpPr/>
          <p:nvPr/>
        </p:nvSpPr>
        <p:spPr>
          <a:xfrm>
            <a:off x="488452" y="1254906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did we do last lesson?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materials did we use?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Which materials were the most/least challenging to use?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Which images were the most/least challenging to represent?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/>
          <p:nvPr/>
        </p:nvSpPr>
        <p:spPr>
          <a:xfrm>
            <a:off x="273299" y="1295247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When we completed our work last lesson, we used three concepts that are often used when people work with computers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marR="0" lvl="1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○"/>
            </a:pPr>
            <a:r>
              <a:rPr lang="en-US" sz="3200" b="1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Logical reasoning</a:t>
            </a:r>
            <a:endParaRPr sz="3200" b="1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marR="0" lvl="1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○"/>
            </a:pPr>
            <a:r>
              <a:rPr lang="en-US" sz="3200" b="1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Abstraction</a:t>
            </a:r>
            <a:endParaRPr sz="3200" b="1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marR="0" lvl="1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○"/>
            </a:pPr>
            <a:r>
              <a:rPr lang="en-US" sz="3200" b="1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Evaluation</a:t>
            </a:r>
            <a:endParaRPr sz="3200" b="1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Think/pair/share how we used these concepts in our learning.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5ED4B8-047F-1347-6F7E-5B9C1173B16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2729" y="591671"/>
            <a:ext cx="11107271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How we worked last lesson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/>
          <p:nvPr/>
        </p:nvSpPr>
        <p:spPr>
          <a:xfrm>
            <a:off x="434665" y="1550741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Get up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Make bed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Eat breakfast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Wash face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Brush teeth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Put school uniform on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Collect school bag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Walk to school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 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595358-DAFF-559F-71F2-572AAA963C6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43753" y="215153"/>
            <a:ext cx="10932459" cy="153888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What task do these steps help you complete?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98604-40E5-6274-0781-A5726775E7F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7199" y="632012"/>
            <a:ext cx="10744200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What is an algorithm?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0"/>
          <p:cNvSpPr/>
          <p:nvPr/>
        </p:nvSpPr>
        <p:spPr>
          <a:xfrm>
            <a:off x="448111" y="1604529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Set of sequenced instructions, steps or rules to solve a problem or complete a task.</a:t>
            </a:r>
            <a:r>
              <a:rPr lang="en-US" sz="1100" dirty="0">
                <a:solidFill>
                  <a:srgbClr val="505555"/>
                </a:solidFill>
                <a:latin typeface="+mj-lt"/>
              </a:rPr>
              <a:t> </a:t>
            </a:r>
            <a:endParaRPr sz="1100" dirty="0">
              <a:solidFill>
                <a:srgbClr val="505555"/>
              </a:solidFill>
              <a:latin typeface="+mj-lt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505555"/>
              </a:solidFill>
              <a:latin typeface="+mj-lt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Written for humans to follow.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We are going to write an algorithm for someone to follow to create a representation of something from a nature walk.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E3D9F-3375-E13F-8E64-34D20FCA269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03412" y="618565"/>
            <a:ext cx="10206318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Creating an algorithm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1"/>
          <p:cNvSpPr/>
          <p:nvPr/>
        </p:nvSpPr>
        <p:spPr>
          <a:xfrm>
            <a:off x="434665" y="1685211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Discuss with a partner any steps we took that enabled us to create our representations.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Record these steps on your sheet of paper.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could we turn these steps into instructions to give to another person?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/>
          <p:nvPr/>
        </p:nvSpPr>
        <p:spPr>
          <a:xfrm>
            <a:off x="421217" y="1375930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When we create algorithms, we need to check that we have given the instructions in the correct order and that the instructions are accurate and easy to understand.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If there are any mistakes, we need to change these to allow the people that follow the instructions to complete the task.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This process of find and fixing errors in called debugging.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C9B50B-7316-A1DD-A515-C4D60DD7DA6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3071" y="470647"/>
            <a:ext cx="10865223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Debugging algorithms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/>
          <p:nvPr/>
        </p:nvSpPr>
        <p:spPr>
          <a:xfrm>
            <a:off x="569135" y="1416270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Working in pairs, construct an algorithm that would allow other people to create a representation of wildlife from a nature walk.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Use the word bank to help select the verbs and nouns to use in your algorithm.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Remember to debug your algorithm as you go along.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ABC6A0-EC2D-9865-E9CD-6B1E7CACA5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51329" y="685800"/>
            <a:ext cx="10461812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Constructing algorithms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494</Words>
  <Application>Microsoft Macintosh PowerPoint</Application>
  <PresentationFormat>Widescreen</PresentationFormat>
  <Paragraphs>101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Cabin</vt:lpstr>
      <vt:lpstr>Calibri</vt:lpstr>
      <vt:lpstr>Noto Sans Symbols</vt:lpstr>
      <vt:lpstr>Questrial</vt:lpstr>
      <vt:lpstr>Office Theme</vt:lpstr>
      <vt:lpstr>Nature art  Teacher lesson guide  Lesson 2   </vt:lpstr>
      <vt:lpstr>Learning objectives </vt:lpstr>
      <vt:lpstr>Recapping representations </vt:lpstr>
      <vt:lpstr>How we worked last lesson </vt:lpstr>
      <vt:lpstr>What task do these steps help you complete? </vt:lpstr>
      <vt:lpstr>What is an algorithm? </vt:lpstr>
      <vt:lpstr>Creating an algorithm </vt:lpstr>
      <vt:lpstr>Debugging algorithms </vt:lpstr>
      <vt:lpstr>Constructing algorithms </vt:lpstr>
      <vt:lpstr>Evaluating our algorithms </vt:lpstr>
      <vt:lpstr>Learning objectives revisited </vt:lpstr>
      <vt:lpstr>Licensing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Anna Smirnova</cp:lastModifiedBy>
  <cp:revision>22</cp:revision>
  <dcterms:modified xsi:type="dcterms:W3CDTF">2026-07-31T13:57:24Z</dcterms:modified>
</cp:coreProperties>
</file>