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72" r:id="rId1"/>
    <p:sldMasterId id="2147483673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4972"/>
  </p:normalViewPr>
  <p:slideViewPr>
    <p:cSldViewPr snapToGrid="0" snapToObjects="1">
      <p:cViewPr varScale="1">
        <p:scale>
          <a:sx n="95" d="100"/>
          <a:sy n="95" d="100"/>
        </p:scale>
        <p:origin x="20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38" name="Google Shape;13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57b0b9517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g57b0b95179_0_2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g57b0b95179_0_2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5a515d4d41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2" name="Google Shape;212;g5a515d4d41_0_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Repetition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g5a515d4d41_0_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5a515d4d41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8" name="Google Shape;218;g5a515d4d41_0_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Algorithms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g5a515d4d41_0_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5a515d4d41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4" name="Google Shape;224;g5a515d4d41_0_1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Decomposition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g5a515d4d41_0_1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5a515d4d41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0" name="Google Shape;230;g5a515d4d41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Abstraction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g5a515d4d41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57b0b95179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g57b0b95179_0_2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g57b0b95179_0_2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57af3b75cc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57af3b75cc_2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g57af3b75cc_2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8433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57b0b95179_2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57b0b95179_2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/>
              <a:t>What do all the programs have in common? </a:t>
            </a:r>
            <a:r>
              <a:rPr lang="en-US" dirty="0"/>
              <a:t>They all show images using the LEDs; they all use a repeat block; the all use the wait block.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/>
              <a:t>What differences exist between the programs?</a:t>
            </a:r>
            <a:r>
              <a:rPr lang="en-US" dirty="0"/>
              <a:t> The images in each program are different; the number of times the images will be repeated in each program are different.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/>
              <a:t>Which program will take the longest/shortest amount of time to run?</a:t>
            </a:r>
            <a:r>
              <a:rPr lang="en-US" dirty="0"/>
              <a:t> All the programs have the same amount of steps and the same length delays. Program 2 will take the longest because the program is repeated 5 times; program 3 will be the shortest as it only repeats twice.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66" name="Google Shape;166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7af3b75c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g57af3b75c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Decomposition is the process of taking a problem or a task and breaking it down into smaller tasks.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g57af3b75c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57b0b951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g57b0b9517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g57b0b9517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57b0b9517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g57b0b95179_0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g57b0b95179_0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57b0b9517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g57b0b95179_0_1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g57b0b95179_0_1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57b0b9517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g57b0b95179_0_1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g57b0b95179_0_1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B9B249-2A46-9D49-B03B-0B6A75591B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/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26" name="Google Shape;126;p2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32" name="Google Shape;132;p25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33" name="Google Shape;133;p2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Volcano animations 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3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p2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7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7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7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7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4249AE7-0102-F643-8CFC-D9A03F62E396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6"/>
          <p:cNvSpPr/>
          <p:nvPr/>
        </p:nvSpPr>
        <p:spPr>
          <a:xfrm>
            <a:off x="1074488" y="3058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06" name="Google Shape;206;p36"/>
          <p:cNvSpPr txBox="1"/>
          <p:nvPr/>
        </p:nvSpPr>
        <p:spPr>
          <a:xfrm>
            <a:off x="413381" y="1190900"/>
            <a:ext cx="6591000" cy="14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latin typeface="+mj-lt"/>
                <a:ea typeface="Questrial"/>
                <a:cs typeface="Questrial"/>
                <a:sym typeface="Questrial"/>
              </a:rPr>
              <a:t>decomposition</a:t>
            </a:r>
            <a:endParaRPr sz="60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07" name="Google Shape;207;p36"/>
          <p:cNvSpPr txBox="1"/>
          <p:nvPr/>
        </p:nvSpPr>
        <p:spPr>
          <a:xfrm>
            <a:off x="413381" y="4258975"/>
            <a:ext cx="6591000" cy="14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latin typeface="+mj-lt"/>
                <a:ea typeface="Questrial"/>
                <a:cs typeface="Questrial"/>
                <a:sym typeface="Questrial"/>
              </a:rPr>
              <a:t>repetition</a:t>
            </a:r>
            <a:endParaRPr sz="60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08" name="Google Shape;208;p36"/>
          <p:cNvSpPr txBox="1"/>
          <p:nvPr/>
        </p:nvSpPr>
        <p:spPr>
          <a:xfrm>
            <a:off x="7329232" y="1155763"/>
            <a:ext cx="6591000" cy="14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latin typeface="+mj-lt"/>
                <a:ea typeface="Questrial"/>
                <a:cs typeface="Questrial"/>
                <a:sym typeface="Questrial"/>
              </a:rPr>
              <a:t>abstraction</a:t>
            </a:r>
            <a:endParaRPr sz="60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09" name="Google Shape;209;p36"/>
          <p:cNvSpPr txBox="1"/>
          <p:nvPr/>
        </p:nvSpPr>
        <p:spPr>
          <a:xfrm>
            <a:off x="7329232" y="4223838"/>
            <a:ext cx="6591000" cy="14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latin typeface="+mj-lt"/>
                <a:ea typeface="Questrial"/>
                <a:cs typeface="Questrial"/>
                <a:sym typeface="Questrial"/>
              </a:rPr>
              <a:t>algorithms</a:t>
            </a:r>
            <a:endParaRPr sz="6000" dirty="0"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Identify the concept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Repeating the same instruction or set of instructions several times without having to rewrite each one.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Identify the concept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 set of sequenced instructions, rules or steps written for a human to follow to help them to complete a task or solve a problem.</a:t>
            </a:r>
            <a:r>
              <a:rPr lang="en-US" sz="1100" dirty="0">
                <a:solidFill>
                  <a:srgbClr val="505555"/>
                </a:solidFill>
                <a:latin typeface="+mj-lt"/>
              </a:rPr>
              <a:t> 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Identify the concept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Breaking a more complex problem down into smaller tasks 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Identify the concept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Focusing on the most important information and/or details and ignoring the less important parts.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decompose a process into stages.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construct simple flowchart algorithms.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repetition in algorithms.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2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+mj-lt"/>
                <a:ea typeface="Questrial"/>
                <a:cs typeface="Questrial"/>
                <a:sym typeface="Questrial"/>
              </a:rPr>
              <a:t>LED Planner</a:t>
            </a:r>
            <a:endParaRPr u="sng" dirty="0">
              <a:latin typeface="+mj-lt"/>
              <a:ea typeface="Questrial"/>
              <a:cs typeface="Questrial"/>
              <a:sym typeface="Questrial"/>
            </a:endParaRPr>
          </a:p>
        </p:txBody>
      </p:sp>
      <p:grpSp>
        <p:nvGrpSpPr>
          <p:cNvPr id="246" name="Google Shape;246;p42"/>
          <p:cNvGrpSpPr/>
          <p:nvPr/>
        </p:nvGrpSpPr>
        <p:grpSpPr>
          <a:xfrm>
            <a:off x="1414400" y="1807800"/>
            <a:ext cx="1647825" cy="3993750"/>
            <a:chOff x="1414400" y="1807800"/>
            <a:chExt cx="1647825" cy="3993750"/>
          </a:xfrm>
        </p:grpSpPr>
        <p:pic>
          <p:nvPicPr>
            <p:cNvPr id="247" name="Google Shape;247;p42"/>
            <p:cNvPicPr preferRelativeResize="0"/>
            <p:nvPr/>
          </p:nvPicPr>
          <p:blipFill rotWithShape="1">
            <a:blip r:embed="rId3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8" name="Google Shape;248;p42"/>
            <p:cNvPicPr preferRelativeResize="0"/>
            <p:nvPr/>
          </p:nvPicPr>
          <p:blipFill rotWithShape="1">
            <a:blip r:embed="rId3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9" name="Google Shape;249;p42"/>
          <p:cNvGrpSpPr/>
          <p:nvPr/>
        </p:nvGrpSpPr>
        <p:grpSpPr>
          <a:xfrm>
            <a:off x="4091525" y="1807800"/>
            <a:ext cx="1647825" cy="3993750"/>
            <a:chOff x="1414400" y="1807800"/>
            <a:chExt cx="1647825" cy="3993750"/>
          </a:xfrm>
        </p:grpSpPr>
        <p:pic>
          <p:nvPicPr>
            <p:cNvPr id="250" name="Google Shape;250;p42"/>
            <p:cNvPicPr preferRelativeResize="0"/>
            <p:nvPr/>
          </p:nvPicPr>
          <p:blipFill rotWithShape="1">
            <a:blip r:embed="rId3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1" name="Google Shape;251;p42"/>
            <p:cNvPicPr preferRelativeResize="0"/>
            <p:nvPr/>
          </p:nvPicPr>
          <p:blipFill rotWithShape="1">
            <a:blip r:embed="rId3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52" name="Google Shape;252;p42"/>
          <p:cNvGrpSpPr/>
          <p:nvPr/>
        </p:nvGrpSpPr>
        <p:grpSpPr>
          <a:xfrm>
            <a:off x="6768675" y="1807800"/>
            <a:ext cx="1647825" cy="3993750"/>
            <a:chOff x="1414400" y="1807800"/>
            <a:chExt cx="1647825" cy="3993750"/>
          </a:xfrm>
        </p:grpSpPr>
        <p:pic>
          <p:nvPicPr>
            <p:cNvPr id="253" name="Google Shape;253;p42"/>
            <p:cNvPicPr preferRelativeResize="0"/>
            <p:nvPr/>
          </p:nvPicPr>
          <p:blipFill rotWithShape="1">
            <a:blip r:embed="rId3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42"/>
            <p:cNvPicPr preferRelativeResize="0"/>
            <p:nvPr/>
          </p:nvPicPr>
          <p:blipFill rotWithShape="1">
            <a:blip r:embed="rId3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55" name="Google Shape;255;p42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45825" y="1807800"/>
            <a:ext cx="1647825" cy="15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42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45825" y="4270450"/>
            <a:ext cx="1647825" cy="153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665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665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08940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decompose a process into stages.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construct simple flowchart algorithms.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repetition in algorithms.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21DC51-77FC-C545-A5AB-93438FDEAC5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9278" y="0"/>
            <a:ext cx="240527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34672F-C65F-9844-8D44-736FA40A6CE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3365" y="0"/>
            <a:ext cx="240527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61C441-2C49-B144-A0B6-4EE5CFBCB9B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2780" y="0"/>
            <a:ext cx="240527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Recapping repetition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are the similarities between the programs?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are the differences between the programs?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If all the programs started at the same time, which one would finish first and why?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Decomposition and repetition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is decomposition?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did we use it when we designed our dance algorithms?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did we use repetition?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Volcanic eruptions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We are going to create an animation of a volcanic eruption using the micro:bit.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can we use decomposition to help us create our volcanic eruption animation?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can we use repetition to help us create our volcanic eruption animation?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Decomposing Volcanic Eruptions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are the different stages of a volcanic eruption?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87" name="Google Shape;187;p33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7501" y="2823850"/>
            <a:ext cx="2666825" cy="3818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Planning volcanic eruption animations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should we create before we start writing our programs?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type of algorithms have we used in this unit?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did we construct these algorithm?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Planning volcanic eruption animations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Create an algorithm for each stage of the volcanic eruption.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Identify how many times your animation will repeat.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494</Words>
  <Application>Microsoft Macintosh PowerPoint</Application>
  <PresentationFormat>Widescreen</PresentationFormat>
  <Paragraphs>119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Cabin</vt:lpstr>
      <vt:lpstr>Calibri</vt:lpstr>
      <vt:lpstr>Noto Sans Symbols</vt:lpstr>
      <vt:lpstr>Questrial</vt:lpstr>
      <vt:lpstr>Office Theme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LED Planner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10</cp:revision>
  <dcterms:modified xsi:type="dcterms:W3CDTF">2019-09-27T14:35:51Z</dcterms:modified>
</cp:coreProperties>
</file>