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81" r:id="rId6"/>
    <p:sldId id="284" r:id="rId7"/>
    <p:sldId id="286" r:id="rId8"/>
    <p:sldId id="288" r:id="rId9"/>
    <p:sldId id="287" r:id="rId10"/>
    <p:sldId id="277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21"/>
    <p:restoredTop sz="94742"/>
  </p:normalViewPr>
  <p:slideViewPr>
    <p:cSldViewPr snapToGrid="0" snapToObjects="1">
      <p:cViewPr varScale="1">
        <p:scale>
          <a:sx n="71" d="100"/>
          <a:sy n="71" d="100"/>
        </p:scale>
        <p:origin x="168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ecafd3d5b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g3ecafd3d5b_0_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g3ecafd3d5b_0_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9283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f8b0cd198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g3f8b0cd198_0_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3f8b0cd198_0_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1836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9872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9453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0429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1069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873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1" i="0" u="none" strike="noStrike" cap="none">
                <a:solidFill>
                  <a:schemeClr val="lt1"/>
                </a:solidFill>
                <a:latin typeface="+mj-lt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+mj-lt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+mj-lt"/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925722-1672-AA40-BFEA-BEF640A4E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3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+mj-lt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2" r:id="rId2"/>
    <p:sldLayoutId id="2147483649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GB" sz="8000" b="1" dirty="0">
                <a:solidFill>
                  <a:schemeClr val="lt1"/>
                </a:solidFill>
                <a:latin typeface="+mj-lt"/>
                <a:sym typeface="Questrial"/>
              </a:rPr>
              <a:t>Being active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GB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Heart rate monitor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217C2B-1DBB-B645-BFE8-E8A53580CD8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Activity </a:t>
            </a: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and a healthy heart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r>
              <a:rPr lang="en-GB" sz="3200" b="0" i="0" u="none" strike="noStrike" cap="none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Why is regular activity important for a healthy heart?</a:t>
            </a: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1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increases the heart rate </a:t>
            </a:r>
          </a:p>
          <a:p>
            <a:pPr marL="914400" lvl="1" indent="-431800"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exercises the heart muscle </a:t>
            </a:r>
          </a:p>
          <a:p>
            <a:pPr marL="914400" lvl="1" indent="-431800"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helps keeps the heart fit</a:t>
            </a: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helps the heart pump blood efficiently around the body</a:t>
            </a: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can help reduce coronary heart disease by 35%</a:t>
            </a: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/>
          <p:nvPr/>
        </p:nvSpPr>
        <p:spPr>
          <a:xfrm>
            <a:off x="954263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4000" b="1" dirty="0">
                <a:solidFill>
                  <a:schemeClr val="dk1"/>
                </a:solidFill>
                <a:latin typeface="+mj-lt"/>
              </a:rPr>
              <a:t>Higher or lower heart rates?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26" name="Google Shape;12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937" y="2653675"/>
            <a:ext cx="2594600" cy="234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24188" y="2664275"/>
            <a:ext cx="1383966" cy="234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08809" y="2492096"/>
            <a:ext cx="3873675" cy="220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653961" y="2964699"/>
            <a:ext cx="2259550" cy="161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519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/>
          <p:nvPr/>
        </p:nvSpPr>
        <p:spPr>
          <a:xfrm>
            <a:off x="954263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4000" b="1" dirty="0">
                <a:solidFill>
                  <a:schemeClr val="dk1"/>
                </a:solidFill>
                <a:latin typeface="+mj-lt"/>
              </a:rPr>
              <a:t>Different activities </a:t>
            </a:r>
            <a:endParaRPr sz="4000" b="1" dirty="0">
              <a:solidFill>
                <a:schemeClr val="dk1"/>
              </a:solidFill>
              <a:latin typeface="+mj-lt"/>
            </a:endParaRPr>
          </a:p>
          <a:p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Walking on the spot </a:t>
            </a:r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Jumping jacks</a:t>
            </a:r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Running on the spot </a:t>
            </a:r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Deep breathing </a:t>
            </a:r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Resting heart rate </a:t>
            </a:r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Do each for 15 seconds, then measure and record your heart rate. </a:t>
            </a:r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endParaRPr sz="4000" b="1" dirty="0">
              <a:solidFill>
                <a:schemeClr val="dk1"/>
              </a:solidFill>
            </a:endParaRPr>
          </a:p>
          <a:p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920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Heart rate monitor 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How could a heart rate monitor help people to keep their heart healthy?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How could it work?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Look at the prototype using the micro:bit. How do you think it has been programmed to work? </a:t>
            </a:r>
            <a:endParaRPr lang="en-GB"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37622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Designing a heart rate monitor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Design your heart rate monitor on paper.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Include labels and an algorithm to show how it works. 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7" name="Picture 6" descr="Repeat forever&#10;Input sense if moving&#10;If moving, then&#10;Output 'heartbeat' sound&#10;Output 'heartbeat' visual&#10;&#10;On start - output 'on' visual ">
            <a:extLst>
              <a:ext uri="{FF2B5EF4-FFF2-40B4-BE49-F238E27FC236}">
                <a16:creationId xmlns:a16="http://schemas.microsoft.com/office/drawing/2014/main" id="{F6643975-50BE-F248-9368-69AE94D4B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100" y="2960077"/>
            <a:ext cx="6273800" cy="389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6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Coding your heart rate monitor </a:t>
            </a: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Using the </a:t>
            </a:r>
            <a:r>
              <a:rPr lang="en-GB" sz="3200" dirty="0" err="1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 editor and your algorithm, write your heart rate monitor program.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Remember to test and debug regularly.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Once finished, download and copy to your micro:bit to test and run.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Compare your programs and devices. Have you used the same code?  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27120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Heart rate monitor program example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7" name="Picture 6" descr="Example heart rate monitor program ">
            <a:extLst>
              <a:ext uri="{FF2B5EF4-FFF2-40B4-BE49-F238E27FC236}">
                <a16:creationId xmlns:a16="http://schemas.microsoft.com/office/drawing/2014/main" id="{DE01635E-021B-E35F-C3A9-1FD338DC8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88" y="1181099"/>
            <a:ext cx="8772462" cy="534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53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Reviewing heart rate monitors 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has worked well with?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would you like to improve?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problems did you encounter and how did you solve them?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94450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4176</TotalTime>
  <Words>278</Words>
  <Application>Microsoft Macintosh PowerPoint</Application>
  <PresentationFormat>Widescreen</PresentationFormat>
  <Paragraphs>71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Anna Smirnova</cp:lastModifiedBy>
  <cp:revision>43</cp:revision>
  <dcterms:modified xsi:type="dcterms:W3CDTF">2024-04-12T15:18:49Z</dcterms:modified>
</cp:coreProperties>
</file>