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07"/>
  </p:normalViewPr>
  <p:slideViewPr>
    <p:cSldViewPr snapToGrid="0" snapToObjects="1">
      <p:cViewPr varScale="1">
        <p:scale>
          <a:sx n="69" d="100"/>
          <a:sy n="69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d657b9c3f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5d657b9c3f_1_4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5d657b9c3f_1_4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d657b9c3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5d657b9c3f_1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5d657b9c3f_1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d657b9c3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d657b9c3f_1_1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5d657b9c3f_1_1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77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b93448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b93448afc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4b93448afc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1c38d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4b1c38d769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4b1c38d769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b1c38d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4b1c38d769_0_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When button ‘a’ is pressed the the musical phrase a, c, d, d, e, e, e will be played.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use of ‘forever’ means the computer is constantly checking to see if button ‘a’ has been pressed.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music blocks (red) may be new to the students.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Selection is being used because the computer will only carry out the actions when button ‘a’ is pressed.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Inputs are being used as button ‘a’ is an input.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Repetition is being used as the program is checking forever if button ‘a’ has been pressed.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can be improved by using repetition (loops) to state how many times to play d and e instead of using a new block for each note. </a:t>
            </a:r>
            <a:endParaRPr dirty="0"/>
          </a:p>
        </p:txBody>
      </p:sp>
      <p:sp>
        <p:nvSpPr>
          <p:cNvPr id="127" name="Google Shape;127;g4b1c38d769_0_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657b9c3f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5d657b9c3f_1_2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Using repetition means we use fewer blocks therefore the program is quicker to write and there are fewer blocks to check when debugging.</a:t>
            </a:r>
            <a:endParaRPr dirty="0"/>
          </a:p>
        </p:txBody>
      </p:sp>
      <p:sp>
        <p:nvSpPr>
          <p:cNvPr id="134" name="Google Shape;134;g5d657b9c3f_1_2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bb79e25a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5bb79e25a1_0_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1" name="Google Shape;141;g5bb79e25a1_0_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b1c38d76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4b1c38d769_0_14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4b1c38d769_0_14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657b9c3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5d657b9c3f_1_3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5d657b9c3f_1_3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7962E-C4B1-6245-904A-8FEBA7E1D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aVp4eogoWDA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rKPI8fZ8y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edit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Musical micro:bit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2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F1A845-49DB-6F44-A747-F6CEC9A35A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use existing knowledge to improve given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debug musical own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experiment with the micro:bit to make music.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t="22387" b="17138"/>
          <a:stretch/>
        </p:blipFill>
        <p:spPr>
          <a:xfrm>
            <a:off x="1659625" y="0"/>
            <a:ext cx="8305701" cy="2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t="22387" b="17138"/>
          <a:stretch/>
        </p:blipFill>
        <p:spPr>
          <a:xfrm>
            <a:off x="1659625" y="3936675"/>
            <a:ext cx="8305701" cy="22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28D415-697A-3B44-B961-AE5A1305254E}"/>
              </a:ext>
            </a:extLst>
          </p:cNvPr>
          <p:cNvSpPr/>
          <p:nvPr/>
        </p:nvSpPr>
        <p:spPr>
          <a:xfrm>
            <a:off x="216321" y="6397824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https://makecode.microbit.org/_aVp4eogoWDA1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MakeCode:&#10;Forever&#10;If Button A is pressed then&#10;Play tone Low A for 1 beat until done&#10;Play tone Middle C for 1 beat until done&#10;Repeat 2 times&#10;Play tone Middle D for 1 beat until done&#10;Repeat 4 times&#10;Play tone Middle E for 1 beat until done">
            <a:extLst>
              <a:ext uri="{FF2B5EF4-FFF2-40B4-BE49-F238E27FC236}">
                <a16:creationId xmlns:a16="http://schemas.microsoft.com/office/drawing/2014/main" id="{7E3B37C7-381E-B934-EF4F-A6CFA03B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74511"/>
            <a:ext cx="6896775" cy="62119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84753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use existing knowledge to improve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debug musical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experiment with the micro:bit to make music.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Writing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Discuss with your partner: </a:t>
            </a: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was the goal of the algorithms we wrote last lesson?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Who was the intended audience of the algorithms?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could our algorithms be improved?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887125" y="334350"/>
            <a:ext cx="6334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Represent that tune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Represent the algorithm someone who cannot read music might have used to play this musical phrase.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points from your evaluation last session.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23" name="Google Shape;123;p18" title="IMG_066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4522" y="1586364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8B715-A44D-304E-972C-2F844E45B829}"/>
              </a:ext>
            </a:extLst>
          </p:cNvPr>
          <p:cNvSpPr/>
          <p:nvPr/>
        </p:nvSpPr>
        <p:spPr>
          <a:xfrm>
            <a:off x="9487236" y="5043473"/>
            <a:ext cx="2533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67AC6"/>
                </a:solidFill>
                <a:latin typeface="+mj-lt"/>
                <a:hlinkClick r:id="rId3"/>
              </a:rPr>
              <a:t>https://youtu.be/grKPI8fZ8yw</a:t>
            </a:r>
            <a:r>
              <a:rPr lang="en-GB" dirty="0">
                <a:solidFill>
                  <a:srgbClr val="167AC6"/>
                </a:solidFill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1012900" y="367400"/>
            <a:ext cx="60138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Reading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statements can you make about this program?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Which blocks have/haven’t we used before?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Which computing concepts are being used?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could you improve this program?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65B44-0C02-2041-9445-897479433CE5}"/>
              </a:ext>
            </a:extLst>
          </p:cNvPr>
          <p:cNvSpPr/>
          <p:nvPr/>
        </p:nvSpPr>
        <p:spPr>
          <a:xfrm>
            <a:off x="6648202" y="6572830"/>
            <a:ext cx="3417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https://makecode.microbit.org/_407eMmEy9Ciu</a:t>
            </a:r>
          </a:p>
        </p:txBody>
      </p:sp>
      <p:pic>
        <p:nvPicPr>
          <p:cNvPr id="6" name="Picture 5" descr="MakeCode: &#10;Forever&#10;If Button A is pressed&#10;Play Low A for 1 beat until done&#10;Play Middle C for 1 beat until done&#10;Play Middle D for 1 beat until done&#10;Play Middle D for 1 beat until done&#10;Play Middle E for 1 beat until done&#10;Play Middle E for 1 beat until done&#10;Play Middle E for 1 beat until done">
            <a:extLst>
              <a:ext uri="{FF2B5EF4-FFF2-40B4-BE49-F238E27FC236}">
                <a16:creationId xmlns:a16="http://schemas.microsoft.com/office/drawing/2014/main" id="{9F056036-F7EA-248B-D4B8-5D2CA5AE0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781737"/>
            <a:ext cx="5055029" cy="4863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1012900" y="367400"/>
            <a:ext cx="60138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Reviewing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Explain how you wrote a program with the same musical phrase using fewer blocks.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computing concept were you making use of?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Why is it more effective to use this concept?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 descr="MakeCode: &#10;Forever&#10;If Button A is pressed&#10;Play Low A for 1 beat until done&#10;Play Middle C for 1 beat until done&#10;Play Middle D for 1 beat until done&#10;Play Middle D for 1 beat until done&#10;Play Middle E for 1 beat until done&#10;Play Middle E for 1 beat until done&#10;Play Middle E for 1 beat until done">
            <a:extLst>
              <a:ext uri="{FF2B5EF4-FFF2-40B4-BE49-F238E27FC236}">
                <a16:creationId xmlns:a16="http://schemas.microsoft.com/office/drawing/2014/main" id="{CD45B14B-6586-07C4-2147-A7E612E0C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02" y="781737"/>
            <a:ext cx="5214027" cy="5016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From algorithms to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  <a:hlinkClick r:id="rId3"/>
              </a:rPr>
              <a:t>MakeCode editor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to program each of your musical phrases.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Each musical phrase should start with a different input. Why?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Remember to test and debug your program as you work.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1012900" y="367400"/>
            <a:ext cx="110670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Making the micro:bit musical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When your program works, download and transfer it to your micro:bit.</a:t>
            </a: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equipment provided to work out how to get the micro:bit to play the musical phrases.</a:t>
            </a: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image on the next slide to help you.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Hint: accuracy is very important!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1012900" y="367400"/>
            <a:ext cx="110670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Making the micro:bit musical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4012"/>
          <a:stretch/>
        </p:blipFill>
        <p:spPr>
          <a:xfrm>
            <a:off x="4147175" y="1648050"/>
            <a:ext cx="3897644" cy="50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563</Words>
  <Application>Microsoft Macintosh PowerPoint</Application>
  <PresentationFormat>Widescreen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Smirnova</cp:lastModifiedBy>
  <cp:revision>20</cp:revision>
  <dcterms:modified xsi:type="dcterms:W3CDTF">2024-04-09T13:45:07Z</dcterms:modified>
</cp:coreProperties>
</file>