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76" r:id="rId1"/>
    <p:sldMasterId id="2147483677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75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1" name="Google Shape;1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c239a35b3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4c239a35b3_0_4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4c239a35b3_0_4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b9fc5dc7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4b9fc5dc7a_0_3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4b9fc5dc7a_0_3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4c3489b7c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g4c3489b7c4_0_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g4c3489b7c4_0_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4c68136649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g4c68136649_5_0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4c68136649_5_0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705" cy="457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4c68883bcb_2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g4c68883bcb_2_2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g4c68883bcb_2_2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4c68883bcb_2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" name="Google Shape;216;g4c68883bcb_2_2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g4c68883bcb_2_2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43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ctrTitle"/>
          </p:nvPr>
        </p:nvSpPr>
        <p:spPr>
          <a:xfrm>
            <a:off x="4187081" y="2545874"/>
            <a:ext cx="6998587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4181516" y="4124401"/>
            <a:ext cx="5175134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2"/>
          </p:nvPr>
        </p:nvSpPr>
        <p:spPr>
          <a:xfrm>
            <a:off x="4180605" y="5546822"/>
            <a:ext cx="5175134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3"/>
          </p:nvPr>
        </p:nvSpPr>
        <p:spPr>
          <a:xfrm>
            <a:off x="4187081" y="4562466"/>
            <a:ext cx="5169023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4"/>
          </p:nvPr>
        </p:nvSpPr>
        <p:spPr>
          <a:xfrm>
            <a:off x="4180605" y="5857046"/>
            <a:ext cx="5175134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-1829118" y="423333"/>
            <a:ext cx="18291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-2421887" y="3652250"/>
            <a:ext cx="242188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-2421887" y="5546822"/>
            <a:ext cx="242188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4181516" y="6481367"/>
            <a:ext cx="3860800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00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2"/>
          </p:nvPr>
        </p:nvSpPr>
        <p:spPr>
          <a:xfrm>
            <a:off x="2140799" y="3734400"/>
            <a:ext cx="7838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Google Shape;120;p19"/>
          <p:cNvSpPr>
            <a:spLocks noGrp="1"/>
          </p:cNvSpPr>
          <p:nvPr>
            <p:ph type="pic" idx="2"/>
          </p:nvPr>
        </p:nvSpPr>
        <p:spPr>
          <a:xfrm>
            <a:off x="815710" y="1433178"/>
            <a:ext cx="10130742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Slide">
  <p:cSld name="1 Column Slid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817796" y="1435101"/>
            <a:ext cx="1013170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ctrTitle"/>
          </p:nvPr>
        </p:nvSpPr>
        <p:spPr>
          <a:xfrm>
            <a:off x="4110862" y="2630993"/>
            <a:ext cx="6998587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4110862" y="4116259"/>
            <a:ext cx="5175134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127" name="Google Shape;12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480000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2"/>
          </p:nvPr>
        </p:nvSpPr>
        <p:spPr>
          <a:xfrm>
            <a:off x="6162218" y="1430867"/>
            <a:ext cx="480000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2"/>
          </p:nvPr>
        </p:nvSpPr>
        <p:spPr>
          <a:xfrm>
            <a:off x="4323737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3"/>
          </p:nvPr>
        </p:nvSpPr>
        <p:spPr>
          <a:xfrm>
            <a:off x="7832061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2"/>
          </p:nvPr>
        </p:nvSpPr>
        <p:spPr>
          <a:xfrm>
            <a:off x="4321545" y="1433176"/>
            <a:ext cx="663674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>
            <a:off x="7842217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2"/>
          </p:nvPr>
        </p:nvSpPr>
        <p:spPr>
          <a:xfrm>
            <a:off x="817034" y="1433176"/>
            <a:ext cx="663674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body" idx="2"/>
          </p:nvPr>
        </p:nvSpPr>
        <p:spPr>
          <a:xfrm>
            <a:off x="4335293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3"/>
          </p:nvPr>
        </p:nvSpPr>
        <p:spPr>
          <a:xfrm>
            <a:off x="7843175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0" name="Google Shape;150;p26"/>
          <p:cNvSpPr>
            <a:spLocks noGrp="1"/>
          </p:cNvSpPr>
          <p:nvPr>
            <p:ph type="pic" idx="4"/>
          </p:nvPr>
        </p:nvSpPr>
        <p:spPr>
          <a:xfrm>
            <a:off x="4334400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1" name="Google Shape;151;p26"/>
          <p:cNvSpPr>
            <a:spLocks noGrp="1"/>
          </p:cNvSpPr>
          <p:nvPr>
            <p:ph type="pic" idx="5"/>
          </p:nvPr>
        </p:nvSpPr>
        <p:spPr>
          <a:xfrm>
            <a:off x="818774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2" name="Google Shape;152;p26"/>
          <p:cNvSpPr>
            <a:spLocks noGrp="1"/>
          </p:cNvSpPr>
          <p:nvPr>
            <p:ph type="pic" idx="6"/>
          </p:nvPr>
        </p:nvSpPr>
        <p:spPr>
          <a:xfrm>
            <a:off x="7843200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5" name="Google Shape;155;p27"/>
          <p:cNvSpPr>
            <a:spLocks noGrp="1"/>
          </p:cNvSpPr>
          <p:nvPr>
            <p:ph type="pic" idx="2"/>
          </p:nvPr>
        </p:nvSpPr>
        <p:spPr>
          <a:xfrm>
            <a:off x="5898571" y="1553123"/>
            <a:ext cx="506806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6" name="Google Shape;156;p27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930767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>
            <a:spLocks noGrp="1"/>
          </p:cNvSpPr>
          <p:nvPr>
            <p:ph type="chart" idx="2"/>
          </p:nvPr>
        </p:nvSpPr>
        <p:spPr>
          <a:xfrm>
            <a:off x="5653703" y="1416100"/>
            <a:ext cx="5731935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546399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92000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5" name="Google Shape;165;p30"/>
          <p:cNvSpPr txBox="1"/>
          <p:nvPr/>
        </p:nvSpPr>
        <p:spPr>
          <a:xfrm>
            <a:off x="824365" y="6373366"/>
            <a:ext cx="3860800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166" name="Google Shape;166;p30"/>
          <p:cNvSpPr txBox="1"/>
          <p:nvPr/>
        </p:nvSpPr>
        <p:spPr>
          <a:xfrm>
            <a:off x="411354" y="6370972"/>
            <a:ext cx="316384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7" name="Google Shape;167;p30"/>
          <p:cNvSpPr txBox="1"/>
          <p:nvPr/>
        </p:nvSpPr>
        <p:spPr>
          <a:xfrm>
            <a:off x="-2218652" y="2957955"/>
            <a:ext cx="221865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168" name="Google Shape;168;p30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58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824626" y="358084"/>
            <a:ext cx="1013573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824625" y="1428277"/>
            <a:ext cx="1013573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/>
          <p:nvPr/>
        </p:nvSpPr>
        <p:spPr>
          <a:xfrm>
            <a:off x="824365" y="6375674"/>
            <a:ext cx="3860800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95" name="Google Shape;95;p15"/>
          <p:cNvSpPr txBox="1"/>
          <p:nvPr/>
        </p:nvSpPr>
        <p:spPr>
          <a:xfrm>
            <a:off x="411354" y="6370972"/>
            <a:ext cx="316384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-1829118" y="423333"/>
            <a:ext cx="18291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-2218652" y="1484784"/>
            <a:ext cx="221865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-2455759" y="1806682"/>
            <a:ext cx="245575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Health Tech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4</a:t>
            </a: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60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31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31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31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31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31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31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31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1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complete your health tech prototype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prepare an effective way to present your prototype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practice delivering your presentation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Micro:bit Health Tech Challenge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Create a prototype of a health tech innovation to help address a health problem in the UK using micro:bit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95" name="Google Shape;195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06138" y="3231125"/>
            <a:ext cx="4105275" cy="346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Prototype criteria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You can choose how to present it. Must include: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visual representation of the design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Explanation about why it will help address the problem &amp; the intended user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Instructions for how it will work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detailed, accurate algorithm for at least one feature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working micro:bit program for the same feature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5"/>
          <p:cNvSpPr/>
          <p:nvPr/>
        </p:nvSpPr>
        <p:spPr>
          <a:xfrm>
            <a:off x="1011575" y="62600"/>
            <a:ext cx="108861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4000" b="1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Prototype presentation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2800" b="1" dirty="0">
              <a:solidFill>
                <a:schemeClr val="dk1"/>
              </a:solidFill>
              <a:latin typeface="+mj-lt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5 minutes max per team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all team members should contribute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be concise and clear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 use of visuals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explain: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problem you are addressing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your idea addresses the problem &amp; helps the user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it will work 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28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feature you have focused on (show your algorithm and micro:bit program)</a:t>
            </a:r>
            <a:endParaRPr sz="28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makes a good presentation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 it interesting for your audience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keep it clear and concise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use images effectively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if you use slides: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stick to one or two fonts only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bullet points only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don’t read from slides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be selective with animation and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colour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complete your health tech prototype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prepare an effective way to present your prototype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practice delivering your presentation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20" name="Google Shape;22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4146" y="4123100"/>
            <a:ext cx="2794800" cy="236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394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205</Words>
  <Application>Microsoft Macintosh PowerPoint</Application>
  <PresentationFormat>Widescreen</PresentationFormat>
  <Paragraphs>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Cabin</vt:lpstr>
      <vt:lpstr>Calibri</vt:lpstr>
      <vt:lpstr>Noto Sans Symbols</vt:lpstr>
      <vt:lpstr>Questrial</vt:lpstr>
      <vt:lpstr>Office Theme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2</cp:revision>
  <dcterms:modified xsi:type="dcterms:W3CDTF">2019-09-12T15:49:34Z</dcterms:modified>
</cp:coreProperties>
</file>