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3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3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59a27bbef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0" name="Google Shape;160;g59a27bbefa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g59a27bbefa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598ad471f2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7" name="Google Shape;167;g598ad471f2_0_8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g598ad471f2_0_8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598ad471f2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3" name="Google Shape;173;g598ad471f2_0_8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g598ad471f2_0_8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599025bdb7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9" name="Google Shape;179;g599025bdb7_0_2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g599025bdb7_0_2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6d22b9735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g56d22b9735_0_3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g56d22b9735_0_3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5952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9a64b5986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49a64b5986_0_4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g49a64b5986_0_4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598ad471f2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598ad471f2_0_28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598ad471f2_0_28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598ad471f2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g598ad471f2_0_3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g598ad471f2_0_3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4b93448a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6" name="Google Shape;126;g4b93448afc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g4b93448afc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5b70fa62e5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g5b70fa62e5_0_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g5b70fa62e5_0_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598ad471f2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9" name="Google Shape;139;g598ad471f2_0_6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dirty="0"/>
              <a:t>Establish that the micro:bit has sensors for light, temperature and movement. Explain that in this unit, the pupils will be making use of the light and temperature sensors. 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g598ad471f2_0_6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598ad471f2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7" name="Google Shape;147;g598ad471f2_0_6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g598ad471f2_0_6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598ad471f2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4" name="Google Shape;154;g598ad471f2_0_7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g598ad471f2_0_7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00C8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E5190D-6644-FB43-850B-2B24D28AF3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_Fbmc40R6FAC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#pub:_Fbmc40R6FAC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#pub:_Fbmc40R6FAC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Data handling</a:t>
            </a:r>
            <a:endParaRPr b="1" dirty="0">
              <a:latin typeface="+mj-l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0" i="0" u="none" strike="noStrike" cap="none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Teacher lesson guide </a:t>
            </a:r>
            <a:endParaRPr sz="6000" b="0" i="0" u="none" strike="noStrike" cap="none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Lesson 2</a:t>
            </a:r>
            <a:endParaRPr sz="6000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>
            <a:alphaModFix amt="5000"/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>
            <a:alphaModFix amt="5000"/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6">
            <a:alphaModFix amt="5000"/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4">
            <a:alphaModFix amt="5000"/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35C813A-5612-984F-A51F-BD6E16DE3294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3468" y="5306667"/>
            <a:ext cx="2304255" cy="109836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4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What do you think this program will do?</a:t>
            </a:r>
            <a:endParaRPr sz="4000" b="1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164" name="Google Shape;164;p2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5775" y="2270875"/>
            <a:ext cx="5584674" cy="278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5"/>
          <p:cNvSpPr/>
          <p:nvPr/>
        </p:nvSpPr>
        <p:spPr>
          <a:xfrm>
            <a:off x="1012888" y="-95738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Collecting data</a:t>
            </a:r>
            <a:endParaRPr sz="4000" b="1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Questrial"/>
                <a:ea typeface="Questrial"/>
                <a:cs typeface="Questrial"/>
                <a:sym typeface="Questrial"/>
              </a:rPr>
              <a:t>Modify the program to use the micro:bit as a temperature recorder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Questrial"/>
                <a:ea typeface="Questrial"/>
                <a:cs typeface="Questrial"/>
                <a:sym typeface="Questrial"/>
              </a:rPr>
              <a:t>Download and transfer to your micro:bit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Questrial"/>
                <a:ea typeface="Questrial"/>
                <a:cs typeface="Questrial"/>
                <a:sym typeface="Questrial"/>
              </a:rPr>
              <a:t>Connect the battery pack to the micro:bit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Questrial"/>
                <a:ea typeface="Questrial"/>
                <a:cs typeface="Questrial"/>
                <a:sym typeface="Questrial"/>
              </a:rPr>
              <a:t>Visit selected areas of the school and record the temperature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6"/>
          <p:cNvSpPr/>
          <p:nvPr/>
        </p:nvSpPr>
        <p:spPr>
          <a:xfrm>
            <a:off x="989138" y="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Using our data</a:t>
            </a:r>
            <a:endParaRPr sz="4000" b="1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Questrial"/>
                <a:ea typeface="Questrial"/>
                <a:cs typeface="Questrial"/>
                <a:sym typeface="Questrial"/>
              </a:rPr>
              <a:t>What temperatures did you record at your locations?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Questrial"/>
                <a:ea typeface="Questrial"/>
                <a:cs typeface="Questrial"/>
                <a:sym typeface="Questrial"/>
              </a:rPr>
              <a:t>What do our results tell us?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Questrial"/>
                <a:ea typeface="Questrial"/>
                <a:cs typeface="Questrial"/>
                <a:sym typeface="Questrial"/>
              </a:rPr>
              <a:t>Are there any patterns in our results?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Questrial"/>
                <a:ea typeface="Questrial"/>
                <a:cs typeface="Questrial"/>
                <a:sym typeface="Questrial"/>
              </a:rPr>
              <a:t>Do any of the results look incorrect?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Questrial"/>
                <a:ea typeface="Questrial"/>
                <a:cs typeface="Questrial"/>
                <a:sym typeface="Questrial"/>
              </a:rPr>
              <a:t>Why might we have recorded incorrect results?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Learning objectives revisited: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Questrial"/>
                <a:ea typeface="Questrial"/>
                <a:cs typeface="Questrial"/>
                <a:sym typeface="Questrial"/>
              </a:rPr>
              <a:t>To understand that some devices use sensors.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Questrial"/>
                <a:ea typeface="Questrial"/>
                <a:cs typeface="Questrial"/>
                <a:sym typeface="Questrial"/>
              </a:rPr>
              <a:t>To write simple programs using sensors.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Questrial"/>
                <a:ea typeface="Questrial"/>
                <a:cs typeface="Questrial"/>
                <a:sym typeface="Questrial"/>
              </a:rPr>
              <a:t>To use the BBC micro:bit to collect data.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>
              <a:lnSpc>
                <a:spcPct val="106650"/>
              </a:lnSpc>
            </a:pPr>
            <a:r>
              <a:rPr lang="en-GB" sz="4000" b="1" dirty="0"/>
              <a:t>Licensing information:</a:t>
            </a:r>
          </a:p>
          <a:p>
            <a:pPr lvl="0">
              <a:lnSpc>
                <a:spcPct val="106650"/>
              </a:lnSpc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r>
              <a:rPr lang="en-GB" sz="3200" dirty="0"/>
              <a:t>Published by the Micro:bit Educational Foundation </a:t>
            </a:r>
            <a:r>
              <a:rPr lang="en-GB" sz="3200" dirty="0">
                <a:hlinkClick r:id="rId3"/>
              </a:rPr>
              <a:t>microbit.org</a:t>
            </a:r>
            <a:r>
              <a:rPr lang="en-GB" sz="3200" dirty="0"/>
              <a:t> under the following Creative Commons licence:</a:t>
            </a:r>
            <a:br>
              <a:rPr lang="en-GB" sz="3200" dirty="0"/>
            </a:br>
            <a:endParaRPr lang="en-GB" sz="3200" dirty="0"/>
          </a:p>
          <a:p>
            <a:r>
              <a:rPr lang="en-GB" sz="3200" dirty="0"/>
              <a:t>Attribution-</a:t>
            </a:r>
            <a:r>
              <a:rPr lang="en-GB" sz="3200" dirty="0" err="1"/>
              <a:t>ShareAlike</a:t>
            </a:r>
            <a:r>
              <a:rPr lang="en-GB" sz="3200" dirty="0"/>
              <a:t> 4.0 International (CC BY-SA 4.0)</a:t>
            </a:r>
            <a:br>
              <a:rPr lang="en-GB" sz="3200" dirty="0"/>
            </a:br>
            <a:r>
              <a:rPr lang="en-GB" sz="3200" u="sng" dirty="0">
                <a:hlinkClick r:id="rId4"/>
              </a:rPr>
              <a:t>https://creativecommons.org/licenses/by-sa/4.0/</a:t>
            </a:r>
            <a:r>
              <a:rPr lang="en-GB" sz="3200" dirty="0"/>
              <a:t> 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306409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understand that some devices use sensors.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write simple programs using sensors.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use the BBC micro:bit to collect data.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School data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data could we collect about the school?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/>
          <p:nvPr/>
        </p:nvSpPr>
        <p:spPr>
          <a:xfrm>
            <a:off x="1012895" y="367400"/>
            <a:ext cx="61362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n-lt"/>
                <a:ea typeface="Questrial"/>
                <a:cs typeface="Questrial"/>
                <a:sym typeface="Questrial"/>
              </a:rPr>
              <a:t>School data treasure hunt</a:t>
            </a:r>
            <a:endParaRPr sz="4000" b="1" dirty="0">
              <a:solidFill>
                <a:schemeClr val="dk1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How could we collect the data needed to complete the sheet?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 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+mn-lt"/>
              <a:ea typeface="Questrial"/>
              <a:cs typeface="Questrial"/>
              <a:sym typeface="Questrial"/>
            </a:endParaRPr>
          </a:p>
        </p:txBody>
      </p:sp>
      <p:pic>
        <p:nvPicPr>
          <p:cNvPr id="123" name="Google Shape;12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20850" y="1033463"/>
            <a:ext cx="3695700" cy="5095875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What are sensors?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Sensors are devices that monitor a given thing. Temperature sensors monitor temperature. Rain sensors monitor rain.</a:t>
            </a:r>
            <a:endParaRPr sz="32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When a change is sensed in the thing it is monitoring, the sensor can make something happen. 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0"/>
          <p:cNvSpPr/>
          <p:nvPr/>
        </p:nvSpPr>
        <p:spPr>
          <a:xfrm>
            <a:off x="1012895" y="367400"/>
            <a:ext cx="61362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Reviewing our data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value did you get for each data name?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Which data did you find the most difficult to collect?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36" name="Google Shape;13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20850" y="1033463"/>
            <a:ext cx="3695700" cy="5095875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1"/>
          <p:cNvSpPr/>
          <p:nvPr/>
        </p:nvSpPr>
        <p:spPr>
          <a:xfrm>
            <a:off x="1012894" y="367400"/>
            <a:ext cx="50571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The micro:bit sensors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We are going to make use of some of the  micro:bit’s sensors.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sensors do you think the micro:bit has?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43" name="Google Shape;14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49230" y="469300"/>
            <a:ext cx="3435909" cy="2802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09162" y="3452826"/>
            <a:ext cx="3316050" cy="26983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2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What do you think this program will do?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51" name="Google Shape;151;p22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5775" y="2270875"/>
            <a:ext cx="5584674" cy="27869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4513C0E-B34C-1643-8698-AD37DB50436D}"/>
              </a:ext>
            </a:extLst>
          </p:cNvPr>
          <p:cNvSpPr/>
          <p:nvPr/>
        </p:nvSpPr>
        <p:spPr>
          <a:xfrm>
            <a:off x="311709" y="6182823"/>
            <a:ext cx="71368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3"/>
              </a:rPr>
              <a:t>Link to code in MakeCode editor: https://makecode.microbit.org/#pub:_Fbmc40R6FACT</a:t>
            </a:r>
            <a:r>
              <a:rPr lang="en-GB" dirty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3"/>
          <p:cNvSpPr/>
          <p:nvPr/>
        </p:nvSpPr>
        <p:spPr>
          <a:xfrm>
            <a:off x="1012900" y="367400"/>
            <a:ext cx="103575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Collecting data with the micro:bit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Which areas of the school do you think are the warmest or coolest?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could we use the micro:bit to find out which area in the school is the warmest or coolest?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could we modify the </a:t>
            </a:r>
            <a:r>
              <a:rPr lang="en-US" sz="3200" u="sng" dirty="0">
                <a:solidFill>
                  <a:schemeClr val="hlink"/>
                </a:solidFill>
                <a:latin typeface="+mj-lt"/>
                <a:ea typeface="Questrial"/>
                <a:cs typeface="Questrial"/>
                <a:sym typeface="Questrial"/>
                <a:hlinkClick r:id="rId3"/>
              </a:rPr>
              <a:t>light sensor program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to get the micro:bit to display the temperature?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468</Words>
  <Application>Microsoft Macintosh PowerPoint</Application>
  <PresentationFormat>Widescreen</PresentationFormat>
  <Paragraphs>115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Cabin</vt:lpstr>
      <vt:lpstr>Calibri</vt:lpstr>
      <vt:lpstr>Noto Sans Symbols</vt:lpstr>
      <vt:lpstr>Questrial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Anna Smirnova</cp:lastModifiedBy>
  <cp:revision>8</cp:revision>
  <dcterms:modified xsi:type="dcterms:W3CDTF">2023-09-14T13:55:03Z</dcterms:modified>
</cp:coreProperties>
</file>