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75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a0a7ee6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4a0a7ee6a3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4a0a7ee6a3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a82dadc2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4a82dadc22_0_5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4a82dadc22_0_5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a69e61d4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4a69e61d40_0_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4a69e61d40_0_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a0a7ee6a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4a0a7ee6a3_0_1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4a0a7ee6a3_0_1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97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uza5WXiMk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Computing fundamentals</a:t>
            </a:r>
            <a:br>
              <a:rPr lang="en-US" sz="88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</a:br>
            <a:r>
              <a:rPr lang="en-US" sz="88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Lesson </a:t>
            </a:r>
            <a:r>
              <a:rPr lang="en-US" sz="88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6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Fundamentals of computer systems lesson part 2</a:t>
            </a:r>
            <a:endParaRPr sz="44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>
            <a:off x="1012888" y="443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Talk for 30 seconds (no hesitation or pauses!)  about: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micro:bit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hardware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software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devices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devices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computer systems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1012888" y="443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plan and create a short explainer video about micro:bit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follow criteria and use criteria to evaluate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review and evaluate learning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/>
          <p:nvPr/>
        </p:nvSpPr>
        <p:spPr>
          <a:xfrm>
            <a:off x="833550" y="163454"/>
            <a:ext cx="10677300" cy="848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What is an explainer video?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37" name="Google Shape;137;p19" descr="SUBSCRIBE for more BBC highlights: https://bit.ly/2IXqEIn&#10;WATCH full programmes on BBC iPlayer https://bbc.in/2J18jYJ&#10;&#10;http://bbc.in/1JLgSne The Microbit is a pocket-sized codable computer that will be given out to all year 7 students for free in the autumn 2015. This film shows what it can do." title="Introducing the BBC micro:bit - BBC Make It Digi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2100" y="2128225"/>
            <a:ext cx="5587800" cy="4190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36;p19">
            <a:extLst>
              <a:ext uri="{FF2B5EF4-FFF2-40B4-BE49-F238E27FC236}">
                <a16:creationId xmlns:a16="http://schemas.microsoft.com/office/drawing/2014/main" id="{FCDA11A4-C170-A647-81F0-955D8139BE7C}"/>
              </a:ext>
            </a:extLst>
          </p:cNvPr>
          <p:cNvSpPr/>
          <p:nvPr/>
        </p:nvSpPr>
        <p:spPr>
          <a:xfrm>
            <a:off x="833550" y="753872"/>
            <a:ext cx="10677300" cy="18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 short video to explain something clearly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/>
          <p:nvPr/>
        </p:nvSpPr>
        <p:spPr>
          <a:xfrm>
            <a:off x="757350" y="351913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Explainer video challenge criteria: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Plan and record an explainer video that: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gives a brief overview of what micro:bit is OR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explains one aspect of micro:bit (e.g. an input or output device).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is aimed at first time micro:bit users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is maximum of 1 minute long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features you talking to camera and/or screen recording with voiceover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is creative! </a:t>
            </a: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/>
          <p:nvPr/>
        </p:nvSpPr>
        <p:spPr>
          <a:xfrm>
            <a:off x="1012888" y="443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plan and create a short explainer video about micro:bit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follow criteria and use criteria to evaluate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to review and evaluate learning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186</Words>
  <Application>Microsoft Macintosh PowerPoint</Application>
  <PresentationFormat>Widescreen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</cp:revision>
  <dcterms:modified xsi:type="dcterms:W3CDTF">2019-08-02T17:25:59Z</dcterms:modified>
</cp:coreProperties>
</file>