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1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85"/>
  </p:normalViewPr>
  <p:slideViewPr>
    <p:cSldViewPr snapToGrid="0" snapToObjects="1">
      <p:cViewPr varScale="1">
        <p:scale>
          <a:sx n="93" d="100"/>
          <a:sy n="93" d="100"/>
        </p:scale>
        <p:origin x="216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_97wWYsARaetH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692de3e88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g5692de3e88_0_9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5692de3e88_0_9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692de3e88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5692de3e88_0_10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5692de3e88_0_10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692de3e88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g5692de3e88_0_109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5692de3e88_0_109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692de3e88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g5692de3e88_0_11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5692de3e88_0_11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692de3e88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5692de3e88_0_12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5692de3e88_0_12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692de3e88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5692de3e88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5692de3e88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0552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must be kept.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2393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692de3e88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5692de3e88_0_119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5692de3e88_0_119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b1c38d7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4b1c38d769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Image 1 is a flower with the stem, petals and the stamen represented.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Image 2 ia a worm with the wiggly shape of the body represented.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Image 3 is a spider with eight legs represented by sharing LEDs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Image 4 is a squirrel with its bushy tail represented</a:t>
            </a:r>
            <a:endParaRPr/>
          </a:p>
        </p:txBody>
      </p:sp>
      <p:sp>
        <p:nvSpPr>
          <p:cNvPr id="114" name="Google Shape;114;g4b1c38d769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692de3e88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5692de3e88_0_2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5692de3e88_0_2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4b93448a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4b93448afc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the simple images hex file contained in the folder to program a micro:bit and show images to the class or use the program with the simulator using the link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https://makecode.microbit.org/#pub:_97wWYsARaetH</a:t>
            </a:r>
            <a:r>
              <a:rPr lang="en-US" dirty="0"/>
              <a:t>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4b93448afc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58352e591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58352e591b_1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58352e591b_1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692de3e88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5692de3e88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5692de3e88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4453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5692de3e88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5692de3e88_0_8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5692de3e88_0_8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692de3e88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5692de3e88_0_89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5692de3e88_0_89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1_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000"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188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0" y="1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D696028-DEAF-0DCF-25C2-E48C5223C6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1" y="6134100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icrobit.org/teach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edito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edito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97wWYsARaetH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Nature art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Lesson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micro:bit logo">
            <a:extLst>
              <a:ext uri="{FF2B5EF4-FFF2-40B4-BE49-F238E27FC236}">
                <a16:creationId xmlns:a16="http://schemas.microsoft.com/office/drawing/2014/main" id="{436E3700-F192-63BF-62A1-9F041256D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682" y="145676"/>
            <a:ext cx="2705847" cy="1594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F2A286-9891-5982-7354-AF8653171CD1}"/>
              </a:ext>
            </a:extLst>
          </p:cNvPr>
          <p:cNvSpPr txBox="1"/>
          <p:nvPr/>
        </p:nvSpPr>
        <p:spPr>
          <a:xfrm>
            <a:off x="180109" y="6312371"/>
            <a:ext cx="69965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Updated July 2026. Visit </a:t>
            </a:r>
            <a:r>
              <a:rPr lang="en-GB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https://microbit.org/teach/</a:t>
            </a:r>
            <a:r>
              <a:rPr lang="en-GB" sz="1400" dirty="0">
                <a:solidFill>
                  <a:schemeClr val="bg1"/>
                </a:solidFill>
              </a:rPr>
              <a:t> for the most up-to-date resources.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1FECC-6935-00A4-9D15-0F5F89D5DC9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0630" y="492370"/>
            <a:ext cx="9970477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Programming LED representations 2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24" descr="micro:bit simulator showing the representation of a person. MakeCode Editor with on start block showing a show LED block with a person depicted. 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3600" y="1944538"/>
            <a:ext cx="8686800" cy="4524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2" name="Google Shape;202;p24" descr="Arrow pointing to micro:bit’s LED display "/>
          <p:cNvCxnSpPr/>
          <p:nvPr/>
        </p:nvCxnSpPr>
        <p:spPr>
          <a:xfrm flipH="1">
            <a:off x="1254950" y="4287625"/>
            <a:ext cx="2350800" cy="1308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204" name="Google Shape;204;p24"/>
          <p:cNvSpPr txBox="1"/>
          <p:nvPr/>
        </p:nvSpPr>
        <p:spPr>
          <a:xfrm>
            <a:off x="247375" y="5041225"/>
            <a:ext cx="31992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+mj-lt"/>
                <a:ea typeface="Questrial"/>
                <a:cs typeface="Questrial"/>
                <a:sym typeface="Questrial"/>
              </a:rPr>
              <a:t>LED representation (output)</a:t>
            </a:r>
            <a:endParaRPr sz="3200" dirty="0">
              <a:latin typeface="+mj-lt"/>
              <a:ea typeface="Questrial"/>
              <a:cs typeface="Questrial"/>
              <a:sym typeface="Questrial"/>
            </a:endParaRPr>
          </a:p>
        </p:txBody>
      </p:sp>
      <p:cxnSp>
        <p:nvCxnSpPr>
          <p:cNvPr id="201" name="Google Shape;201;p24" descr="Arrow pointing to LED block"/>
          <p:cNvCxnSpPr/>
          <p:nvPr/>
        </p:nvCxnSpPr>
        <p:spPr>
          <a:xfrm>
            <a:off x="9870150" y="3485688"/>
            <a:ext cx="1353600" cy="14421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203" name="Google Shape;203;p24"/>
          <p:cNvSpPr txBox="1"/>
          <p:nvPr/>
        </p:nvSpPr>
        <p:spPr>
          <a:xfrm>
            <a:off x="10369062" y="5209153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+mj-lt"/>
                <a:ea typeface="Questrial"/>
                <a:cs typeface="Questrial"/>
                <a:sym typeface="Questrial"/>
              </a:rPr>
              <a:t>Program</a:t>
            </a:r>
            <a:endParaRPr sz="3200" dirty="0"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/>
          <p:nvPr/>
        </p:nvSpPr>
        <p:spPr>
          <a:xfrm>
            <a:off x="485350" y="1070785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With your partner, use the 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  <a:hlinkClick r:id="rId3"/>
              </a:rPr>
              <a:t>MakeCode editor 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construct a program to show an LED representation from your plan.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Compare the image on the simulator to the image on your plan.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Debug your program as necessary.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FCA2F1-D659-78DA-4523-F506D50D9DD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4785" y="474785"/>
            <a:ext cx="10656277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Paired programming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4CC91-1EED-5635-FAA8-BAB34F0D89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2369" y="633047"/>
            <a:ext cx="9706708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Sharing LED representations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216" name="Google Shape;216;p26"/>
          <p:cNvSpPr/>
          <p:nvPr/>
        </p:nvSpPr>
        <p:spPr>
          <a:xfrm>
            <a:off x="515347" y="1656249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Look at representation created by other pairs.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plant/animal is being represented?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made you think it was the plant/animal you identified?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9D957-C4E0-A6AE-6F1F-691E9CC5852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4785" y="527538"/>
            <a:ext cx="10796953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Evaluating LED representations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222" name="Google Shape;222;p27"/>
          <p:cNvSpPr/>
          <p:nvPr/>
        </p:nvSpPr>
        <p:spPr>
          <a:xfrm>
            <a:off x="505003" y="184110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Discuss with another pair, the programs you constructed, the success you had and the problems you overcame.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Why is evaluating our computer programs useful?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CC20-23A2-780F-05D4-5B59F5278C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6861" y="474785"/>
            <a:ext cx="10357339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228" name="Google Shape;228;p28"/>
          <p:cNvSpPr/>
          <p:nvPr/>
        </p:nvSpPr>
        <p:spPr>
          <a:xfrm>
            <a:off x="395358" y="1415235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understand that LEDs can be used to create image representations.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plan LED image representations.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construct programs to display LED image representations using the micro:bit.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800" cy="5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  <a:ea typeface="Questrial"/>
                <a:cs typeface="Questrial"/>
                <a:sym typeface="Questrial"/>
              </a:rPr>
              <a:t>LED planner 2</a:t>
            </a:r>
            <a:endParaRPr dirty="0">
              <a:latin typeface="+mj-lt"/>
              <a:ea typeface="Questrial"/>
              <a:cs typeface="Questrial"/>
              <a:sym typeface="Questrial"/>
            </a:endParaRPr>
          </a:p>
        </p:txBody>
      </p:sp>
      <p:grpSp>
        <p:nvGrpSpPr>
          <p:cNvPr id="235" name="Google Shape;235;p29" descr="LED planner "/>
          <p:cNvGrpSpPr/>
          <p:nvPr/>
        </p:nvGrpSpPr>
        <p:grpSpPr>
          <a:xfrm>
            <a:off x="863073" y="1481229"/>
            <a:ext cx="1647825" cy="3993750"/>
            <a:chOff x="1414400" y="1807800"/>
            <a:chExt cx="1647825" cy="3993750"/>
          </a:xfrm>
        </p:grpSpPr>
        <p:pic>
          <p:nvPicPr>
            <p:cNvPr id="236" name="Google Shape;236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8" name="Google Shape;238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40198" y="1481229"/>
            <a:ext cx="1647825" cy="3993750"/>
            <a:chOff x="1414400" y="1807800"/>
            <a:chExt cx="1647825" cy="3993750"/>
          </a:xfrm>
        </p:grpSpPr>
        <p:pic>
          <p:nvPicPr>
            <p:cNvPr id="239" name="Google Shape;239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1" name="Google Shape;241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17348" y="1481229"/>
            <a:ext cx="1647825" cy="3993750"/>
            <a:chOff x="1414400" y="1807800"/>
            <a:chExt cx="1647825" cy="3993750"/>
          </a:xfrm>
        </p:grpSpPr>
        <p:pic>
          <p:nvPicPr>
            <p:cNvPr id="242" name="Google Shape;242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4" name="Google Shape;24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8894498" y="1481229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8894498" y="3943879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 txBox="1"/>
          <p:nvPr/>
        </p:nvSpPr>
        <p:spPr>
          <a:xfrm>
            <a:off x="965560" y="2884334"/>
            <a:ext cx="1647825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914323" y="5474979"/>
            <a:ext cx="1647824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3591461" y="2884334"/>
            <a:ext cx="1647812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9" name="Google Shape;249;p29"/>
          <p:cNvSpPr txBox="1"/>
          <p:nvPr/>
        </p:nvSpPr>
        <p:spPr>
          <a:xfrm>
            <a:off x="6268597" y="2884334"/>
            <a:ext cx="1647811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" name="Google Shape;250;p29"/>
          <p:cNvSpPr txBox="1"/>
          <p:nvPr/>
        </p:nvSpPr>
        <p:spPr>
          <a:xfrm>
            <a:off x="8894498" y="2884334"/>
            <a:ext cx="164781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3591473" y="5474979"/>
            <a:ext cx="16478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8945748" y="5474979"/>
            <a:ext cx="159656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6319872" y="5474979"/>
            <a:ext cx="1647799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41859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E89F-98BE-CE4A-B633-C708B98F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Licensing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D4210-D817-554C-802D-284A7EFB0A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Published by the Micro:bit Educational Foundation</a:t>
            </a:r>
            <a:br>
              <a:rPr lang="en-GB" dirty="0"/>
            </a:br>
            <a:r>
              <a:rPr lang="en-GB" dirty="0" err="1"/>
              <a:t>microbit.org</a:t>
            </a:r>
            <a:r>
              <a:rPr lang="en-GB" dirty="0"/>
              <a:t> under the following Creative Commons licence: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Attribution-</a:t>
            </a:r>
            <a:r>
              <a:rPr lang="en-GB" dirty="0" err="1"/>
              <a:t>ShareAlike</a:t>
            </a:r>
            <a:r>
              <a:rPr lang="en-GB" dirty="0"/>
              <a:t> 4.0 International (CC BY-SA 4.0)</a:t>
            </a:r>
          </a:p>
          <a:p>
            <a:r>
              <a:rPr lang="en-GB" dirty="0">
                <a:hlinkClick r:id="rId3"/>
              </a:rPr>
              <a:t>https://creativecommons.org/licenses/by-sa/4.0/</a:t>
            </a:r>
            <a:r>
              <a:rPr lang="en-GB" dirty="0"/>
              <a:t> 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586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C6E025-CD71-A2C9-C1E4-02680AEE492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0969" y="474785"/>
            <a:ext cx="10075985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Learning objectives</a:t>
            </a:r>
          </a:p>
        </p:txBody>
      </p:sp>
      <p:sp>
        <p:nvSpPr>
          <p:cNvPr id="110" name="Google Shape;110;p16"/>
          <p:cNvSpPr/>
          <p:nvPr/>
        </p:nvSpPr>
        <p:spPr>
          <a:xfrm>
            <a:off x="995303" y="1406769"/>
            <a:ext cx="10677300" cy="4554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endParaRPr lang="en-GB" sz="4000" dirty="0">
              <a:solidFill>
                <a:srgbClr val="505555"/>
              </a:solidFill>
              <a:ea typeface="Questrial"/>
              <a:cs typeface="Questrial"/>
              <a:sym typeface="Questrial"/>
            </a:endParaRPr>
          </a:p>
          <a:p>
            <a:pPr marL="457200" lvl="0" indent="-431800">
              <a:lnSpc>
                <a:spcPct val="115000"/>
              </a:lnSpc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GB" sz="3600" dirty="0">
                <a:solidFill>
                  <a:srgbClr val="505555"/>
                </a:solidFill>
                <a:ea typeface="Questrial"/>
                <a:cs typeface="Questrial"/>
                <a:sym typeface="Questrial"/>
              </a:rPr>
              <a:t>To understand that LEDs can be used to create image representations.</a:t>
            </a:r>
          </a:p>
          <a:p>
            <a:pPr lvl="0">
              <a:lnSpc>
                <a:spcPct val="115000"/>
              </a:lnSpc>
            </a:pPr>
            <a:endParaRPr lang="en-GB" sz="3600" dirty="0">
              <a:solidFill>
                <a:srgbClr val="505555"/>
              </a:solidFill>
              <a:ea typeface="Questrial"/>
              <a:cs typeface="Questrial"/>
              <a:sym typeface="Questrial"/>
            </a:endParaRPr>
          </a:p>
          <a:p>
            <a:pPr marL="457200" lvl="0" indent="-431800">
              <a:lnSpc>
                <a:spcPct val="115000"/>
              </a:lnSpc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GB" sz="3600" dirty="0">
                <a:solidFill>
                  <a:srgbClr val="505555"/>
                </a:solidFill>
                <a:ea typeface="Questrial"/>
                <a:cs typeface="Questrial"/>
                <a:sym typeface="Questrial"/>
              </a:rPr>
              <a:t>To plan LED image representations.</a:t>
            </a:r>
          </a:p>
          <a:p>
            <a:pPr marL="457200" lvl="0">
              <a:lnSpc>
                <a:spcPct val="115000"/>
              </a:lnSpc>
            </a:pPr>
            <a:endParaRPr lang="en-GB" sz="3600" dirty="0">
              <a:solidFill>
                <a:srgbClr val="505555"/>
              </a:solidFill>
              <a:ea typeface="Questrial"/>
              <a:cs typeface="Questrial"/>
              <a:sym typeface="Questrial"/>
            </a:endParaRPr>
          </a:p>
          <a:p>
            <a:pPr marL="457200" lvl="0" indent="-431800">
              <a:lnSpc>
                <a:spcPct val="115000"/>
              </a:lnSpc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GB" sz="3600" dirty="0">
                <a:solidFill>
                  <a:srgbClr val="505555"/>
                </a:solidFill>
                <a:ea typeface="Questrial"/>
                <a:cs typeface="Questrial"/>
                <a:sym typeface="Questrial"/>
              </a:rPr>
              <a:t>To construct programs to display LED image representations with the micro:bit.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>
            <a:spLocks noGrp="1"/>
          </p:cNvSpPr>
          <p:nvPr>
            <p:ph type="title" idx="4294967295"/>
          </p:nvPr>
        </p:nvSpPr>
        <p:spPr>
          <a:xfrm>
            <a:off x="467765" y="138800"/>
            <a:ext cx="10677300" cy="130314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micro:bit representations of wildlife 1</a:t>
            </a: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475019" y="2005400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Questrial"/>
                <a:ea typeface="Questrial"/>
                <a:cs typeface="Questrial"/>
                <a:sym typeface="Questrial"/>
              </a:rPr>
              <a:t>Image 1</a:t>
            </a:r>
            <a:endParaRPr sz="3200" dirty="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19" name="Google Shape;119;p17" descr="Bird shape on LED displa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019" y="2773650"/>
            <a:ext cx="2616350" cy="239081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/>
          <p:nvPr/>
        </p:nvSpPr>
        <p:spPr>
          <a:xfrm>
            <a:off x="3357894" y="2005400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Questrial"/>
                <a:ea typeface="Questrial"/>
                <a:cs typeface="Questrial"/>
                <a:sym typeface="Questrial"/>
              </a:rPr>
              <a:t>Image 2</a:t>
            </a:r>
            <a:endParaRPr sz="320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17" name="Google Shape;117;p17" descr="Worm shape on LED display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7894" y="2788675"/>
            <a:ext cx="2616350" cy="236073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 txBox="1"/>
          <p:nvPr/>
        </p:nvSpPr>
        <p:spPr>
          <a:xfrm>
            <a:off x="6240769" y="2005400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Questrial"/>
                <a:ea typeface="Questrial"/>
                <a:cs typeface="Questrial"/>
                <a:sym typeface="Questrial"/>
              </a:rPr>
              <a:t>Image 3</a:t>
            </a:r>
            <a:endParaRPr sz="320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18" name="Google Shape;118;p17" descr="Spider shape on LED display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0769" y="2757488"/>
            <a:ext cx="2616350" cy="242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7"/>
          <p:cNvSpPr txBox="1"/>
          <p:nvPr/>
        </p:nvSpPr>
        <p:spPr>
          <a:xfrm>
            <a:off x="9123644" y="2005400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Questrial"/>
                <a:ea typeface="Questrial"/>
                <a:cs typeface="Questrial"/>
                <a:sym typeface="Questrial"/>
              </a:rPr>
              <a:t>Image 4</a:t>
            </a:r>
            <a:endParaRPr sz="320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20" name="Google Shape;120;p17" descr="Squirrel shape on LED display 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23644" y="2757500"/>
            <a:ext cx="2531780" cy="236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2B3BA-73B5-6A77-955C-326929D801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3385" y="351692"/>
            <a:ext cx="10058400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micro:bit representations of wildlife 2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130" name="Google Shape;130;p18"/>
          <p:cNvSpPr/>
          <p:nvPr/>
        </p:nvSpPr>
        <p:spPr>
          <a:xfrm>
            <a:off x="643611" y="1019906"/>
            <a:ext cx="10677300" cy="404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do the images below have in common?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do you think these images have been created?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grpSp>
        <p:nvGrpSpPr>
          <p:cNvPr id="131" name="Google Shape;131;p18" descr="4 images on micro:bit LED display representing different animals "/>
          <p:cNvGrpSpPr/>
          <p:nvPr/>
        </p:nvGrpSpPr>
        <p:grpSpPr>
          <a:xfrm>
            <a:off x="1084384" y="3522556"/>
            <a:ext cx="10023233" cy="2345829"/>
            <a:chOff x="784300" y="2005400"/>
            <a:chExt cx="11180405" cy="3175188"/>
          </a:xfrm>
        </p:grpSpPr>
        <p:pic>
          <p:nvPicPr>
            <p:cNvPr id="132" name="Google Shape;132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667175" y="2788675"/>
              <a:ext cx="2616350" cy="2360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550050" y="2757488"/>
              <a:ext cx="2616350" cy="2423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" name="Google Shape;134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432925" y="2757500"/>
              <a:ext cx="2531780" cy="236072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35" name="Google Shape;135;p18"/>
            <p:cNvGrpSpPr/>
            <p:nvPr/>
          </p:nvGrpSpPr>
          <p:grpSpPr>
            <a:xfrm>
              <a:off x="784300" y="2005400"/>
              <a:ext cx="2616350" cy="3159060"/>
              <a:chOff x="784300" y="2005400"/>
              <a:chExt cx="2616350" cy="3159060"/>
            </a:xfrm>
          </p:grpSpPr>
          <p:pic>
            <p:nvPicPr>
              <p:cNvPr id="136" name="Google Shape;136;p18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784300" y="2773650"/>
                <a:ext cx="2616350" cy="239081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7" name="Google Shape;137;p18"/>
              <p:cNvSpPr txBox="1"/>
              <p:nvPr/>
            </p:nvSpPr>
            <p:spPr>
              <a:xfrm>
                <a:off x="784300" y="2005400"/>
                <a:ext cx="2453100" cy="75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latin typeface="Questrial"/>
                    <a:ea typeface="Questrial"/>
                    <a:cs typeface="Questrial"/>
                    <a:sym typeface="Questrial"/>
                  </a:rPr>
                  <a:t>Image 1</a:t>
                </a:r>
                <a:endParaRPr sz="3200"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138" name="Google Shape;138;p18"/>
            <p:cNvSpPr txBox="1"/>
            <p:nvPr/>
          </p:nvSpPr>
          <p:spPr>
            <a:xfrm>
              <a:off x="3667175" y="2005400"/>
              <a:ext cx="2453100" cy="75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latin typeface="Questrial"/>
                  <a:ea typeface="Questrial"/>
                  <a:cs typeface="Questrial"/>
                  <a:sym typeface="Questrial"/>
                </a:rPr>
                <a:t>Image 2</a:t>
              </a:r>
              <a:endParaRPr sz="32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9" name="Google Shape;139;p18"/>
            <p:cNvSpPr txBox="1"/>
            <p:nvPr/>
          </p:nvSpPr>
          <p:spPr>
            <a:xfrm>
              <a:off x="6550050" y="2005400"/>
              <a:ext cx="2453100" cy="75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latin typeface="Questrial"/>
                  <a:ea typeface="Questrial"/>
                  <a:cs typeface="Questrial"/>
                  <a:sym typeface="Questrial"/>
                </a:rPr>
                <a:t>Image 3</a:t>
              </a:r>
              <a:endParaRPr sz="32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40" name="Google Shape;140;p18"/>
            <p:cNvSpPr txBox="1"/>
            <p:nvPr/>
          </p:nvSpPr>
          <p:spPr>
            <a:xfrm>
              <a:off x="9432925" y="2005400"/>
              <a:ext cx="2453100" cy="75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latin typeface="Questrial"/>
                  <a:ea typeface="Questrial"/>
                  <a:cs typeface="Questrial"/>
                  <a:sym typeface="Questrial"/>
                </a:rPr>
                <a:t>Image 4</a:t>
              </a:r>
              <a:endParaRPr sz="32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E4CDC9-4610-D801-2003-B1958E50C3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9277" y="509954"/>
            <a:ext cx="7789984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LED representations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146" name="Google Shape;146;p19"/>
          <p:cNvSpPr/>
          <p:nvPr/>
        </p:nvSpPr>
        <p:spPr>
          <a:xfrm>
            <a:off x="287791" y="1259044"/>
            <a:ext cx="69015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The micro:bit is a handheld programmable computer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It has 25 Light Emitting Diodes (LED) that can be turned on or off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Predict what image is being represented by micro:bit in </a:t>
            </a:r>
            <a:r>
              <a:rPr lang="en-US" sz="3200" u="sng" dirty="0">
                <a:solidFill>
                  <a:schemeClr val="hlink"/>
                </a:solidFill>
                <a:latin typeface="+mj-lt"/>
                <a:ea typeface="Questrial"/>
                <a:cs typeface="Questrial"/>
                <a:sym typeface="Questrial"/>
                <a:hlinkClick r:id="rId3"/>
              </a:rPr>
              <a:t>this program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9181859" y="1038412"/>
            <a:ext cx="2453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+mj-lt"/>
                <a:ea typeface="Questrial"/>
                <a:cs typeface="Questrial"/>
                <a:sym typeface="Questrial"/>
              </a:rPr>
              <a:t>LED lights</a:t>
            </a:r>
            <a:endParaRPr sz="3200" dirty="0"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3" name="Picture 2" descr="micro:bit’s LED display ">
            <a:extLst>
              <a:ext uri="{FF2B5EF4-FFF2-40B4-BE49-F238E27FC236}">
                <a16:creationId xmlns:a16="http://schemas.microsoft.com/office/drawing/2014/main" id="{0ED942CE-1A13-7D65-2860-68745CC4B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3529" y="2774203"/>
            <a:ext cx="3681156" cy="2954244"/>
          </a:xfrm>
          <a:prstGeom prst="rect">
            <a:avLst/>
          </a:prstGeom>
        </p:spPr>
      </p:pic>
      <p:cxnSp>
        <p:nvCxnSpPr>
          <p:cNvPr id="148" name="Google Shape;148;p19" descr="Arrow pointing to micro:bit’s LED display "/>
          <p:cNvCxnSpPr>
            <a:cxnSpLocks/>
          </p:cNvCxnSpPr>
          <p:nvPr/>
        </p:nvCxnSpPr>
        <p:spPr>
          <a:xfrm flipH="1">
            <a:off x="9883560" y="1600841"/>
            <a:ext cx="537270" cy="1972821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657058" y="949569"/>
            <a:ext cx="10677300" cy="3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When a computer program tells something to happen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e.g. a character to move in a game, a printer to print a page or a light to turn on.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3B61BB-CB81-1840-ACDC-E972357DFA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38554" y="457200"/>
            <a:ext cx="10550769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Output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800" cy="5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  <a:ea typeface="Questrial"/>
                <a:cs typeface="Questrial"/>
                <a:sym typeface="Questrial"/>
              </a:rPr>
              <a:t>LED planner</a:t>
            </a:r>
            <a:endParaRPr dirty="0">
              <a:latin typeface="+mj-lt"/>
              <a:ea typeface="Questrial"/>
              <a:cs typeface="Questrial"/>
              <a:sym typeface="Questrial"/>
            </a:endParaRPr>
          </a:p>
        </p:txBody>
      </p:sp>
      <p:grpSp>
        <p:nvGrpSpPr>
          <p:cNvPr id="235" name="Google Shape;235;p29" descr="LED planner"/>
          <p:cNvGrpSpPr/>
          <p:nvPr/>
        </p:nvGrpSpPr>
        <p:grpSpPr>
          <a:xfrm>
            <a:off x="876520" y="1481229"/>
            <a:ext cx="1647825" cy="3993750"/>
            <a:chOff x="1414400" y="1807800"/>
            <a:chExt cx="1647825" cy="3993750"/>
          </a:xfrm>
        </p:grpSpPr>
        <p:pic>
          <p:nvPicPr>
            <p:cNvPr id="236" name="Google Shape;236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8" name="Google Shape;238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53645" y="1481229"/>
            <a:ext cx="1647825" cy="3993750"/>
            <a:chOff x="1414400" y="1807800"/>
            <a:chExt cx="1647825" cy="3993750"/>
          </a:xfrm>
        </p:grpSpPr>
        <p:pic>
          <p:nvPicPr>
            <p:cNvPr id="239" name="Google Shape;239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1" name="Google Shape;241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30795" y="1481229"/>
            <a:ext cx="1647825" cy="3993750"/>
            <a:chOff x="1414400" y="1807800"/>
            <a:chExt cx="1647825" cy="3993750"/>
          </a:xfrm>
        </p:grpSpPr>
        <p:pic>
          <p:nvPicPr>
            <p:cNvPr id="242" name="Google Shape;242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180780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29"/>
            <p:cNvPicPr preferRelativeResize="0"/>
            <p:nvPr/>
          </p:nvPicPr>
          <p:blipFill rotWithShape="1">
            <a:blip r:embed="rId3">
              <a:alphaModFix/>
            </a:blip>
            <a:srcRect b="17143"/>
            <a:stretch/>
          </p:blipFill>
          <p:spPr>
            <a:xfrm>
              <a:off x="1414400" y="4270450"/>
              <a:ext cx="1647825" cy="1531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4" name="Google Shape;24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8907945" y="1481229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8907945" y="3943879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 txBox="1"/>
          <p:nvPr/>
        </p:nvSpPr>
        <p:spPr>
          <a:xfrm>
            <a:off x="979007" y="2884334"/>
            <a:ext cx="1647825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927770" y="5474979"/>
            <a:ext cx="1647824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3604908" y="2884334"/>
            <a:ext cx="1647812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9" name="Google Shape;249;p29"/>
          <p:cNvSpPr txBox="1"/>
          <p:nvPr/>
        </p:nvSpPr>
        <p:spPr>
          <a:xfrm>
            <a:off x="6282044" y="2884334"/>
            <a:ext cx="1647811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" name="Google Shape;250;p29"/>
          <p:cNvSpPr txBox="1"/>
          <p:nvPr/>
        </p:nvSpPr>
        <p:spPr>
          <a:xfrm>
            <a:off x="8907945" y="2884334"/>
            <a:ext cx="164781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3604920" y="5474979"/>
            <a:ext cx="16478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8959195" y="5474979"/>
            <a:ext cx="159656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6333319" y="5474979"/>
            <a:ext cx="1647799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809064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F3A58-9123-AE0D-BF62-6728EC8B4C6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2369" y="351692"/>
            <a:ext cx="6752493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Using the LED planner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186" name="Google Shape;186;p22"/>
          <p:cNvSpPr/>
          <p:nvPr/>
        </p:nvSpPr>
        <p:spPr>
          <a:xfrm>
            <a:off x="406749" y="1026306"/>
            <a:ext cx="66228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LED planner to create a representation of a sad face.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details could we abstract to support this representation?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should we do if we shade in the wrong LED?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87" name="Google Shape;187;p22" descr="LED planner "/>
          <p:cNvPicPr preferRelativeResize="0"/>
          <p:nvPr/>
        </p:nvPicPr>
        <p:blipFill rotWithShape="1">
          <a:blip r:embed="rId3">
            <a:alphaModFix/>
          </a:blip>
          <a:srcRect b="17143"/>
          <a:stretch/>
        </p:blipFill>
        <p:spPr>
          <a:xfrm>
            <a:off x="7635700" y="1350925"/>
            <a:ext cx="4340875" cy="403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99448-0DA4-722F-CB7E-DD48DA47228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4785" y="545123"/>
            <a:ext cx="9847385" cy="6419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Programming LED representations 1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193" name="Google Shape;193;p23"/>
          <p:cNvSpPr/>
          <p:nvPr/>
        </p:nvSpPr>
        <p:spPr>
          <a:xfrm>
            <a:off x="434665" y="1201117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does the word ‘program’ mean in Computing?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2400"/>
              <a:buFont typeface="Questrial"/>
              <a:buChar char="○"/>
            </a:pPr>
            <a:r>
              <a:rPr lang="en-US" sz="2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 set of sequenced instructions in a language that a computer understands that will solve a problem</a:t>
            </a:r>
            <a:endParaRPr sz="2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computer programs have you written?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We are going to program the micro:bit to display your planned image representations.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656</Words>
  <Application>Microsoft Macintosh PowerPoint</Application>
  <PresentationFormat>Widescreen</PresentationFormat>
  <Paragraphs>158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Cabin</vt:lpstr>
      <vt:lpstr>Calibri</vt:lpstr>
      <vt:lpstr>Noto Sans Symbols</vt:lpstr>
      <vt:lpstr>Questrial</vt:lpstr>
      <vt:lpstr>Office Theme</vt:lpstr>
      <vt:lpstr>Nature art  Teacher lesson guide  Lesson 3   </vt:lpstr>
      <vt:lpstr>Learning objectives</vt:lpstr>
      <vt:lpstr>micro:bit representations of wildlife 1  </vt:lpstr>
      <vt:lpstr>micro:bit representations of wildlife 2</vt:lpstr>
      <vt:lpstr>LED representations</vt:lpstr>
      <vt:lpstr>Output </vt:lpstr>
      <vt:lpstr>LED planner</vt:lpstr>
      <vt:lpstr>Using the LED planner </vt:lpstr>
      <vt:lpstr>Programming LED representations 1</vt:lpstr>
      <vt:lpstr>Programming LED representations 2 </vt:lpstr>
      <vt:lpstr>Paired programming </vt:lpstr>
      <vt:lpstr>Sharing LED representations </vt:lpstr>
      <vt:lpstr>Evaluating LED representations </vt:lpstr>
      <vt:lpstr>Learning objectives revisited </vt:lpstr>
      <vt:lpstr>LED planner 2</vt:lpstr>
      <vt:lpstr>Licensing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56</cp:revision>
  <dcterms:modified xsi:type="dcterms:W3CDTF">2026-07-31T13:58:35Z</dcterms:modified>
</cp:coreProperties>
</file>