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SemiBold" pitchFamily="2" charset="0"/>
      <p:regular r:id="rId21"/>
      <p:bold r:id="rId22"/>
      <p:italic r:id="rId23"/>
      <p:boldItalic r:id="rId24"/>
    </p:embeddedFont>
    <p:embeddedFont>
      <p:font typeface="Montserrat" panose="02000505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S5f+BdE4rpGd5f+5+LRz6ZhvX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68" y="52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22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20406a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120406a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5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15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5"/>
          <p:cNvSpPr txBox="1"/>
          <p:nvPr/>
        </p:nvSpPr>
        <p:spPr>
          <a:xfrm>
            <a:off x="9314860" y="265475"/>
            <a:ext cx="2812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for</a:t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1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24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4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4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5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6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6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8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6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 rot="-2155967">
            <a:off x="9511051" y="478466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7"/>
          <p:cNvSpPr/>
          <p:nvPr/>
        </p:nvSpPr>
        <p:spPr>
          <a:xfrm rot="-8309392">
            <a:off x="9923950" y="4718750"/>
            <a:ext cx="1477159" cy="2946480"/>
          </a:xfrm>
          <a:custGeom>
            <a:avLst/>
            <a:gdLst/>
            <a:ahLst/>
            <a:cxnLst/>
            <a:rect l="l" t="t" r="r" b="b"/>
            <a:pathLst>
              <a:path w="1477159" h="2946480" extrusionOk="0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17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8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18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-6450847">
            <a:off x="10792655" y="5066850"/>
            <a:ext cx="702119" cy="2509165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19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0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0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1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2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2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3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3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TgwajDYK1bP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5186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dirty="0"/>
              <a:t>Barefoot meets </a:t>
            </a:r>
            <a:r>
              <a:rPr lang="en-GB" dirty="0" err="1"/>
              <a:t>micro:bit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smtClean="0">
                <a:solidFill>
                  <a:schemeClr val="tx2"/>
                </a:solidFill>
                <a:latin typeface="Montserrat" panose="02000505000000020004" pitchFamily="2" charset="0"/>
              </a:rPr>
              <a:t>Wildlife animations - Lesson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2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126" name="Google Shape;126;p1"/>
          <p:cNvSpPr txBox="1"/>
          <p:nvPr/>
        </p:nvSpPr>
        <p:spPr>
          <a:xfrm>
            <a:off x="9419870" y="479719"/>
            <a:ext cx="243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ages 7-9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Thaumatrope</a:t>
            </a: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Could you make an animation involving nature?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Maybe you could make: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 plant grow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 flower bloom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 tree sway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An insect’s wings flap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A frog jump</a:t>
            </a:r>
            <a:endParaRPr sz="2200" dirty="0"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547" y="2012377"/>
            <a:ext cx="6003000" cy="315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 dirty="0"/>
              <a:t>Programming our animation</a:t>
            </a:r>
            <a:endParaRPr dirty="0"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35989" y="1068161"/>
            <a:ext cx="5760011" cy="548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can use two ‘show </a:t>
            </a:r>
            <a:r>
              <a:rPr lang="en-GB" dirty="0" err="1"/>
              <a:t>leds’</a:t>
            </a:r>
            <a:r>
              <a:rPr lang="en-GB" dirty="0"/>
              <a:t> blocks, with a ‘pause’ after each block, to program our animation.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Why do we need the ‘pause’ block?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do you think the ‘forever’ block does?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Example program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https://makecode.microbit.org/_TgwajDYK1bPC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3250" y="1449903"/>
            <a:ext cx="2571049" cy="210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3250" y="3756975"/>
            <a:ext cx="2571049" cy="221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0292" y="1449903"/>
            <a:ext cx="1873055" cy="451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Your turn!</a:t>
            </a:r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6548022" cy="557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Make your own animation using </a:t>
            </a:r>
            <a:r>
              <a:rPr lang="en-GB" dirty="0" err="1"/>
              <a:t>MakeCode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complete, try to tinker with these ‘Basic’ blocks to: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Make a different animation using two different images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Add some text when your program first starts to explain what your animation shows (e.g. “Plant growing”)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Add a third image to make a more complex animation</a:t>
            </a:r>
            <a:endParaRPr dirty="0"/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4564" y="5435328"/>
            <a:ext cx="1819153" cy="49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4564" y="727603"/>
            <a:ext cx="1595952" cy="193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4564" y="2765116"/>
            <a:ext cx="1595952" cy="196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24564" y="4835229"/>
            <a:ext cx="1798081" cy="4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8029" y="727603"/>
            <a:ext cx="1992516" cy="520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15" name="Google Shape;215;p1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Share your program with someone near you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Explain to them which blocks you have used in your program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32" name="Google Shape;132;p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GB" dirty="0"/>
              <a:t>I can use repetition within the </a:t>
            </a:r>
            <a:r>
              <a:rPr lang="en-GB" dirty="0" err="1"/>
              <a:t>micro:bit</a:t>
            </a:r>
            <a:r>
              <a:rPr lang="en-GB" dirty="0"/>
              <a:t>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</a:pPr>
            <a:r>
              <a:rPr lang="en-GB" dirty="0"/>
              <a:t>I can design and code an animation using the </a:t>
            </a:r>
            <a:r>
              <a:rPr lang="en-GB" dirty="0" err="1"/>
              <a:t>micro:bit’s</a:t>
            </a:r>
            <a:r>
              <a:rPr lang="en-GB" dirty="0"/>
              <a:t> LEDs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chemeClr val="lt2"/>
              </a:buClr>
              <a:buSzPts val="2400"/>
              <a:buChar char="•"/>
            </a:pPr>
            <a:r>
              <a:rPr lang="en-GB" dirty="0"/>
              <a:t>I can evaluate my work and suggest improvements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Can you remember?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We’ll be using the </a:t>
            </a: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makecode.microbit.org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How do we?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Create a new project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Place ‘show icon’ blocks into the programming area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Download the program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GB" sz="2200" dirty="0"/>
              <a:t>Transfer the program file to </a:t>
            </a:r>
            <a:r>
              <a:rPr lang="en-GB" sz="2200" dirty="0" err="1"/>
              <a:t>micro:bit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Keeping safe</a:t>
            </a: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335989" y="1118792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Hold the </a:t>
            </a:r>
            <a:r>
              <a:rPr lang="en-GB" dirty="0" err="1"/>
              <a:t>micro:bit</a:t>
            </a:r>
            <a:r>
              <a:rPr lang="en-GB" dirty="0"/>
              <a:t> carefully by the edges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Avoid touching the components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/>
              <a:t>Keep liquids away from the </a:t>
            </a:r>
            <a:r>
              <a:rPr lang="en-GB" dirty="0" err="1"/>
              <a:t>micro:bit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endParaRPr dirty="0"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825" y="2052241"/>
            <a:ext cx="3349770" cy="317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Download the program, then select ‘Show in folder’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Drag the file from the ‘Downloads’ folder onto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Moving images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can make a moving image, or animation, by making quickly flicking between two still images.</a:t>
            </a:r>
            <a:endParaRPr dirty="0"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0435" y="2295939"/>
            <a:ext cx="2498836" cy="386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20406a16f_0_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8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Moving images</a:t>
            </a:r>
            <a:endParaRPr/>
          </a:p>
        </p:txBody>
      </p:sp>
      <p:sp>
        <p:nvSpPr>
          <p:cNvPr id="167" name="Google Shape;167;g1120406a16f_0_0"/>
          <p:cNvSpPr txBox="1">
            <a:spLocks noGrp="1"/>
          </p:cNvSpPr>
          <p:nvPr>
            <p:ph type="body" idx="1"/>
          </p:nvPr>
        </p:nvSpPr>
        <p:spPr>
          <a:xfrm>
            <a:off x="335989" y="1119183"/>
            <a:ext cx="108078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can make a moving image, or animation, by making quickly flicking between two still images.</a:t>
            </a:r>
            <a:endParaRPr dirty="0"/>
          </a:p>
        </p:txBody>
      </p:sp>
      <p:pic>
        <p:nvPicPr>
          <p:cNvPr id="168" name="Google Shape;168;g1120406a16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676" y="2375955"/>
            <a:ext cx="6622425" cy="34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Thaumatrope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1011997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We are going to make a </a:t>
            </a:r>
            <a:r>
              <a:rPr lang="en-GB" dirty="0" err="1"/>
              <a:t>thaumatrope</a:t>
            </a:r>
            <a:r>
              <a:rPr lang="en-GB" dirty="0"/>
              <a:t> containing our own nature related animation. Two images will need to be completed using the LED templates.</a:t>
            </a:r>
            <a:endParaRPr dirty="0"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698" y="2595495"/>
            <a:ext cx="7020309" cy="367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Thaumatrope</a:t>
            </a:r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Could you make an animation involving nature? </a:t>
            </a:r>
            <a:endParaRPr lang="en-GB" dirty="0" smtClean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 smtClean="0"/>
              <a:t>For </a:t>
            </a:r>
            <a:r>
              <a:rPr lang="en-GB" dirty="0"/>
              <a:t>example, we could make an animation of an insect flapping its wings.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ideas do you have for an animation after going outside?</a:t>
            </a:r>
            <a:endParaRPr dirty="0"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583" y="2296365"/>
            <a:ext cx="5348535" cy="28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405</Words>
  <Application>Microsoft Office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Montserrat SemiBold</vt:lpstr>
      <vt:lpstr>Montserrat</vt:lpstr>
      <vt:lpstr>Arial</vt:lpstr>
      <vt:lpstr>5_Office Theme</vt:lpstr>
      <vt:lpstr>PowerPoint Presentation</vt:lpstr>
      <vt:lpstr>Learning objectives</vt:lpstr>
      <vt:lpstr>Can you remember?</vt:lpstr>
      <vt:lpstr>Keeping safe</vt:lpstr>
      <vt:lpstr>Transferring a program</vt:lpstr>
      <vt:lpstr>Moving images</vt:lpstr>
      <vt:lpstr>Moving images</vt:lpstr>
      <vt:lpstr>Thaumatrope</vt:lpstr>
      <vt:lpstr>Thaumatrope</vt:lpstr>
      <vt:lpstr>Thaumatrope</vt:lpstr>
      <vt:lpstr>Programming our animation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5</cp:revision>
  <dcterms:created xsi:type="dcterms:W3CDTF">2018-03-14T15:10:09Z</dcterms:created>
  <dcterms:modified xsi:type="dcterms:W3CDTF">2022-03-11T09:51:02Z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